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8"/>
  </p:notesMasterIdLst>
  <p:sldIdLst>
    <p:sldId id="275" r:id="rId2"/>
    <p:sldId id="348" r:id="rId3"/>
    <p:sldId id="343" r:id="rId4"/>
    <p:sldId id="344" r:id="rId5"/>
    <p:sldId id="286" r:id="rId6"/>
    <p:sldId id="287" r:id="rId7"/>
    <p:sldId id="288" r:id="rId8"/>
    <p:sldId id="290" r:id="rId9"/>
    <p:sldId id="291" r:id="rId10"/>
    <p:sldId id="292" r:id="rId11"/>
    <p:sldId id="293" r:id="rId12"/>
    <p:sldId id="294" r:id="rId13"/>
    <p:sldId id="295" r:id="rId14"/>
    <p:sldId id="299" r:id="rId15"/>
    <p:sldId id="278" r:id="rId16"/>
    <p:sldId id="301" r:id="rId17"/>
    <p:sldId id="303" r:id="rId18"/>
    <p:sldId id="305" r:id="rId19"/>
    <p:sldId id="257" r:id="rId20"/>
    <p:sldId id="280" r:id="rId21"/>
    <p:sldId id="300" r:id="rId22"/>
    <p:sldId id="302" r:id="rId23"/>
    <p:sldId id="262" r:id="rId24"/>
    <p:sldId id="318" r:id="rId25"/>
    <p:sldId id="310" r:id="rId26"/>
    <p:sldId id="307" r:id="rId27"/>
    <p:sldId id="312" r:id="rId28"/>
    <p:sldId id="311" r:id="rId29"/>
    <p:sldId id="314" r:id="rId30"/>
    <p:sldId id="315" r:id="rId31"/>
    <p:sldId id="317" r:id="rId32"/>
    <p:sldId id="319" r:id="rId33"/>
    <p:sldId id="323" r:id="rId34"/>
    <p:sldId id="320" r:id="rId35"/>
    <p:sldId id="327" r:id="rId36"/>
    <p:sldId id="321" r:id="rId37"/>
    <p:sldId id="325" r:id="rId38"/>
    <p:sldId id="322" r:id="rId39"/>
    <p:sldId id="330" r:id="rId40"/>
    <p:sldId id="331" r:id="rId41"/>
    <p:sldId id="328" r:id="rId42"/>
    <p:sldId id="308" r:id="rId43"/>
    <p:sldId id="309" r:id="rId44"/>
    <p:sldId id="333" r:id="rId45"/>
    <p:sldId id="334" r:id="rId46"/>
    <p:sldId id="335" r:id="rId47"/>
    <p:sldId id="336" r:id="rId48"/>
    <p:sldId id="337" r:id="rId49"/>
    <p:sldId id="338" r:id="rId50"/>
    <p:sldId id="339" r:id="rId51"/>
    <p:sldId id="263" r:id="rId52"/>
    <p:sldId id="340" r:id="rId53"/>
    <p:sldId id="341" r:id="rId54"/>
    <p:sldId id="258" r:id="rId55"/>
    <p:sldId id="276" r:id="rId56"/>
    <p:sldId id="277" r:id="rId57"/>
    <p:sldId id="281" r:id="rId58"/>
    <p:sldId id="282" r:id="rId59"/>
    <p:sldId id="283" r:id="rId60"/>
    <p:sldId id="284" r:id="rId61"/>
    <p:sldId id="264" r:id="rId62"/>
    <p:sldId id="265" r:id="rId63"/>
    <p:sldId id="345" r:id="rId64"/>
    <p:sldId id="346" r:id="rId65"/>
    <p:sldId id="267" r:id="rId66"/>
    <p:sldId id="273" r:id="rId67"/>
  </p:sldIdLst>
  <p:sldSz cx="18288000" cy="10287000"/>
  <p:notesSz cx="6858000" cy="9144000"/>
  <p:embeddedFontLst>
    <p:embeddedFont>
      <p:font typeface="Agrandir Tight Heavy" panose="020B0604020202020204" charset="0"/>
      <p:regular r:id="rId69"/>
    </p:embeddedFont>
    <p:embeddedFont>
      <p:font typeface="Calibri" panose="020F0502020204030204" pitchFamily="34" charset="0"/>
      <p:regular r:id="rId70"/>
      <p:bold r:id="rId71"/>
      <p:italic r:id="rId72"/>
      <p:boldItalic r:id="rId73"/>
    </p:embeddedFont>
    <p:embeddedFont>
      <p:font typeface="Nunito Bold" charset="0"/>
      <p:regular r:id="rId74"/>
    </p:embeddedFont>
    <p:embeddedFont>
      <p:font typeface="Nunito Bold Bold"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164"/>
    <a:srgbClr val="EC4A52"/>
    <a:srgbClr val="2A377F"/>
    <a:srgbClr val="54C6C4"/>
    <a:srgbClr val="FFFAED"/>
    <a:srgbClr val="F89A2E"/>
    <a:srgbClr val="194247"/>
    <a:srgbClr val="F8B3DD"/>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94622" autoAdjust="0"/>
  </p:normalViewPr>
  <p:slideViewPr>
    <p:cSldViewPr>
      <p:cViewPr>
        <p:scale>
          <a:sx n="30" d="100"/>
          <a:sy n="30" d="100"/>
        </p:scale>
        <p:origin x="512"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474CD-50F4-4F9A-8338-EC7291929B0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90009AC3-3052-4B24-AC44-56EAA1DDC57A}">
      <dgm:prSet phldrT="[Text]" custT="1"/>
      <dgm:spPr/>
      <dgm:t>
        <a:bodyPr/>
        <a:lstStyle/>
        <a:p>
          <a:r>
            <a:rPr lang="en-US" sz="5400" b="1" dirty="0" err="1"/>
            <a:t>Động</a:t>
          </a:r>
          <a:r>
            <a:rPr lang="en-US" sz="5400" b="1" dirty="0"/>
            <a:t> </a:t>
          </a:r>
          <a:r>
            <a:rPr lang="en-US" sz="5400" b="1" dirty="0" err="1"/>
            <a:t>cơ</a:t>
          </a:r>
          <a:endParaRPr lang="en-US" sz="5400" b="1" dirty="0"/>
        </a:p>
      </dgm:t>
    </dgm:pt>
    <dgm:pt modelId="{08C296B3-BC8F-4124-8B7F-AA0177E9265C}" type="parTrans" cxnId="{E3B73A92-69A6-4116-925F-F7A83101E242}">
      <dgm:prSet/>
      <dgm:spPr/>
      <dgm:t>
        <a:bodyPr/>
        <a:lstStyle/>
        <a:p>
          <a:endParaRPr lang="en-US"/>
        </a:p>
      </dgm:t>
    </dgm:pt>
    <dgm:pt modelId="{05B3DB7A-8FFA-43D2-8B8D-551D63BFEF69}" type="sibTrans" cxnId="{E3B73A92-69A6-4116-925F-F7A83101E242}">
      <dgm:prSet/>
      <dgm:spPr/>
      <dgm:t>
        <a:bodyPr/>
        <a:lstStyle/>
        <a:p>
          <a:endParaRPr lang="en-US"/>
        </a:p>
      </dgm:t>
    </dgm:pt>
    <dgm:pt modelId="{888BA4B2-386A-4019-9239-E12619569E70}">
      <dgm:prSet phldrT="[Text]" custT="1"/>
      <dgm:spPr/>
      <dgm:t>
        <a:bodyPr/>
        <a:lstStyle/>
        <a:p>
          <a:r>
            <a:rPr lang="en-US" sz="6000" b="1" dirty="0"/>
            <a:t>Ý </a:t>
          </a:r>
          <a:r>
            <a:rPr lang="en-US" sz="6000" b="1" dirty="0" err="1"/>
            <a:t>đồ</a:t>
          </a:r>
          <a:endParaRPr lang="en-US" sz="6000" b="1" dirty="0"/>
        </a:p>
      </dgm:t>
    </dgm:pt>
    <dgm:pt modelId="{0DBCA80F-DA59-4843-A435-AEE11F241B2B}" type="parTrans" cxnId="{D99AD2FF-C084-4A3A-B86C-A6DD823BEE82}">
      <dgm:prSet/>
      <dgm:spPr/>
      <dgm:t>
        <a:bodyPr/>
        <a:lstStyle/>
        <a:p>
          <a:endParaRPr lang="en-US"/>
        </a:p>
      </dgm:t>
    </dgm:pt>
    <dgm:pt modelId="{E89290FC-6A1E-4DD1-97A5-902D7BE5EE5D}" type="sibTrans" cxnId="{D99AD2FF-C084-4A3A-B86C-A6DD823BEE82}">
      <dgm:prSet/>
      <dgm:spPr/>
      <dgm:t>
        <a:bodyPr/>
        <a:lstStyle/>
        <a:p>
          <a:endParaRPr lang="en-US"/>
        </a:p>
      </dgm:t>
    </dgm:pt>
    <dgm:pt modelId="{32C91570-E49F-47FD-827C-B24A2ADAA4EC}">
      <dgm:prSet phldrT="[Text]" custT="1"/>
      <dgm:spPr/>
      <dgm:t>
        <a:bodyPr/>
        <a:lstStyle/>
        <a:p>
          <a:r>
            <a:rPr lang="en-US" sz="4800" b="1" dirty="0" err="1"/>
            <a:t>Bản</a:t>
          </a:r>
          <a:r>
            <a:rPr lang="en-US" sz="4800" b="1" dirty="0"/>
            <a:t> </a:t>
          </a:r>
          <a:r>
            <a:rPr lang="en-US" sz="4800" b="1" dirty="0" err="1"/>
            <a:t>chất</a:t>
          </a:r>
          <a:br>
            <a:rPr lang="en-US" sz="4800" b="1" dirty="0"/>
          </a:br>
          <a:r>
            <a:rPr lang="en-US" sz="4800" b="1" dirty="0" err="1"/>
            <a:t>biểu</a:t>
          </a:r>
          <a:r>
            <a:rPr lang="en-US" sz="4800" b="1" dirty="0"/>
            <a:t> </a:t>
          </a:r>
          <a:r>
            <a:rPr lang="en-US" sz="4800" b="1" dirty="0" err="1"/>
            <a:t>hiện</a:t>
          </a:r>
          <a:endParaRPr lang="en-US" sz="4800" b="1" dirty="0"/>
        </a:p>
      </dgm:t>
    </dgm:pt>
    <dgm:pt modelId="{2438AADA-69F1-4EE9-883A-88E545F74C2E}" type="parTrans" cxnId="{1D3E9592-7D41-4B2A-96FB-CDFD7BBBF752}">
      <dgm:prSet/>
      <dgm:spPr/>
      <dgm:t>
        <a:bodyPr/>
        <a:lstStyle/>
        <a:p>
          <a:endParaRPr lang="en-US"/>
        </a:p>
      </dgm:t>
    </dgm:pt>
    <dgm:pt modelId="{F8A477EC-ACA7-480B-A942-A6EF64EAD7A2}" type="sibTrans" cxnId="{1D3E9592-7D41-4B2A-96FB-CDFD7BBBF752}">
      <dgm:prSet/>
      <dgm:spPr/>
      <dgm:t>
        <a:bodyPr/>
        <a:lstStyle/>
        <a:p>
          <a:endParaRPr lang="en-US"/>
        </a:p>
      </dgm:t>
    </dgm:pt>
    <dgm:pt modelId="{CAE7C6A0-E9C4-4B2B-A2AF-FC6EA156C6DD}" type="pres">
      <dgm:prSet presAssocID="{204474CD-50F4-4F9A-8338-EC7291929B01}" presName="Name0" presStyleCnt="0">
        <dgm:presLayoutVars>
          <dgm:dir/>
          <dgm:resizeHandles val="exact"/>
        </dgm:presLayoutVars>
      </dgm:prSet>
      <dgm:spPr/>
    </dgm:pt>
    <dgm:pt modelId="{8B72BFB2-A90E-453F-A7B9-AF82A87A9DED}" type="pres">
      <dgm:prSet presAssocID="{90009AC3-3052-4B24-AC44-56EAA1DDC57A}" presName="composite" presStyleCnt="0"/>
      <dgm:spPr/>
    </dgm:pt>
    <dgm:pt modelId="{48DCEBF9-8F0B-4584-8B5A-238CBC03D796}" type="pres">
      <dgm:prSet presAssocID="{90009AC3-3052-4B24-AC44-56EAA1DDC57A}" presName="bgChev" presStyleLbl="node1" presStyleIdx="0" presStyleCnt="3"/>
      <dgm:spPr/>
    </dgm:pt>
    <dgm:pt modelId="{05555982-349C-4417-A9D4-006FDB98EF49}" type="pres">
      <dgm:prSet presAssocID="{90009AC3-3052-4B24-AC44-56EAA1DDC57A}" presName="txNode" presStyleLbl="fgAcc1" presStyleIdx="0" presStyleCnt="3">
        <dgm:presLayoutVars>
          <dgm:bulletEnabled val="1"/>
        </dgm:presLayoutVars>
      </dgm:prSet>
      <dgm:spPr/>
    </dgm:pt>
    <dgm:pt modelId="{384DCC2E-2A15-43FE-BD6F-7640F855BF61}" type="pres">
      <dgm:prSet presAssocID="{05B3DB7A-8FFA-43D2-8B8D-551D63BFEF69}" presName="compositeSpace" presStyleCnt="0"/>
      <dgm:spPr/>
    </dgm:pt>
    <dgm:pt modelId="{C5EF73CE-38B9-432B-83C6-ECE651A78507}" type="pres">
      <dgm:prSet presAssocID="{888BA4B2-386A-4019-9239-E12619569E70}" presName="composite" presStyleCnt="0"/>
      <dgm:spPr/>
    </dgm:pt>
    <dgm:pt modelId="{4C8FF917-3F29-46C5-AF36-09094EF4EE6B}" type="pres">
      <dgm:prSet presAssocID="{888BA4B2-386A-4019-9239-E12619569E70}" presName="bgChev" presStyleLbl="node1" presStyleIdx="1" presStyleCnt="3"/>
      <dgm:spPr/>
    </dgm:pt>
    <dgm:pt modelId="{73A41245-2A22-4EE1-BC30-5264BEC7ABBE}" type="pres">
      <dgm:prSet presAssocID="{888BA4B2-386A-4019-9239-E12619569E70}" presName="txNode" presStyleLbl="fgAcc1" presStyleIdx="1" presStyleCnt="3">
        <dgm:presLayoutVars>
          <dgm:bulletEnabled val="1"/>
        </dgm:presLayoutVars>
      </dgm:prSet>
      <dgm:spPr/>
    </dgm:pt>
    <dgm:pt modelId="{CDEA9D9C-506E-40D7-83A2-16B111A0DF8C}" type="pres">
      <dgm:prSet presAssocID="{E89290FC-6A1E-4DD1-97A5-902D7BE5EE5D}" presName="compositeSpace" presStyleCnt="0"/>
      <dgm:spPr/>
    </dgm:pt>
    <dgm:pt modelId="{BF170C70-CE06-4B55-BCF9-3AFB488E1987}" type="pres">
      <dgm:prSet presAssocID="{32C91570-E49F-47FD-827C-B24A2ADAA4EC}" presName="composite" presStyleCnt="0"/>
      <dgm:spPr/>
    </dgm:pt>
    <dgm:pt modelId="{AF72223D-FF99-48AA-9BC1-44C86DA93ADC}" type="pres">
      <dgm:prSet presAssocID="{32C91570-E49F-47FD-827C-B24A2ADAA4EC}" presName="bgChev" presStyleLbl="node1" presStyleIdx="2" presStyleCnt="3"/>
      <dgm:spPr/>
    </dgm:pt>
    <dgm:pt modelId="{7A5EC840-A693-43A0-84B0-FC1C35F29DBC}" type="pres">
      <dgm:prSet presAssocID="{32C91570-E49F-47FD-827C-B24A2ADAA4EC}" presName="txNode" presStyleLbl="fgAcc1" presStyleIdx="2" presStyleCnt="3">
        <dgm:presLayoutVars>
          <dgm:bulletEnabled val="1"/>
        </dgm:presLayoutVars>
      </dgm:prSet>
      <dgm:spPr/>
    </dgm:pt>
  </dgm:ptLst>
  <dgm:cxnLst>
    <dgm:cxn modelId="{D9C8CD53-37EE-4785-A441-7E8E9DE1A3C2}" type="presOf" srcId="{90009AC3-3052-4B24-AC44-56EAA1DDC57A}" destId="{05555982-349C-4417-A9D4-006FDB98EF49}" srcOrd="0" destOrd="0" presId="urn:microsoft.com/office/officeart/2005/8/layout/chevronAccent+Icon"/>
    <dgm:cxn modelId="{9471CF74-953E-422A-9454-0CF8C8C5F3F9}" type="presOf" srcId="{32C91570-E49F-47FD-827C-B24A2ADAA4EC}" destId="{7A5EC840-A693-43A0-84B0-FC1C35F29DBC}" srcOrd="0" destOrd="0" presId="urn:microsoft.com/office/officeart/2005/8/layout/chevronAccent+Icon"/>
    <dgm:cxn modelId="{E3B73A92-69A6-4116-925F-F7A83101E242}" srcId="{204474CD-50F4-4F9A-8338-EC7291929B01}" destId="{90009AC3-3052-4B24-AC44-56EAA1DDC57A}" srcOrd="0" destOrd="0" parTransId="{08C296B3-BC8F-4124-8B7F-AA0177E9265C}" sibTransId="{05B3DB7A-8FFA-43D2-8B8D-551D63BFEF69}"/>
    <dgm:cxn modelId="{1D3E9592-7D41-4B2A-96FB-CDFD7BBBF752}" srcId="{204474CD-50F4-4F9A-8338-EC7291929B01}" destId="{32C91570-E49F-47FD-827C-B24A2ADAA4EC}" srcOrd="2" destOrd="0" parTransId="{2438AADA-69F1-4EE9-883A-88E545F74C2E}" sibTransId="{F8A477EC-ACA7-480B-A942-A6EF64EAD7A2}"/>
    <dgm:cxn modelId="{913324AD-AB97-4C67-8C8B-9A29FBDA0D26}" type="presOf" srcId="{888BA4B2-386A-4019-9239-E12619569E70}" destId="{73A41245-2A22-4EE1-BC30-5264BEC7ABBE}" srcOrd="0" destOrd="0" presId="urn:microsoft.com/office/officeart/2005/8/layout/chevronAccent+Icon"/>
    <dgm:cxn modelId="{D029E1F0-3986-499E-A315-AF08B432A7BC}" type="presOf" srcId="{204474CD-50F4-4F9A-8338-EC7291929B01}" destId="{CAE7C6A0-E9C4-4B2B-A2AF-FC6EA156C6DD}" srcOrd="0" destOrd="0" presId="urn:microsoft.com/office/officeart/2005/8/layout/chevronAccent+Icon"/>
    <dgm:cxn modelId="{D99AD2FF-C084-4A3A-B86C-A6DD823BEE82}" srcId="{204474CD-50F4-4F9A-8338-EC7291929B01}" destId="{888BA4B2-386A-4019-9239-E12619569E70}" srcOrd="1" destOrd="0" parTransId="{0DBCA80F-DA59-4843-A435-AEE11F241B2B}" sibTransId="{E89290FC-6A1E-4DD1-97A5-902D7BE5EE5D}"/>
    <dgm:cxn modelId="{E319900B-C780-4E29-928F-897AA5379D14}" type="presParOf" srcId="{CAE7C6A0-E9C4-4B2B-A2AF-FC6EA156C6DD}" destId="{8B72BFB2-A90E-453F-A7B9-AF82A87A9DED}" srcOrd="0" destOrd="0" presId="urn:microsoft.com/office/officeart/2005/8/layout/chevronAccent+Icon"/>
    <dgm:cxn modelId="{70DDCC48-EBB7-412C-BF08-654EF528CAE6}" type="presParOf" srcId="{8B72BFB2-A90E-453F-A7B9-AF82A87A9DED}" destId="{48DCEBF9-8F0B-4584-8B5A-238CBC03D796}" srcOrd="0" destOrd="0" presId="urn:microsoft.com/office/officeart/2005/8/layout/chevronAccent+Icon"/>
    <dgm:cxn modelId="{79CDDEE8-326C-4A1C-8898-CEDB1DD19448}" type="presParOf" srcId="{8B72BFB2-A90E-453F-A7B9-AF82A87A9DED}" destId="{05555982-349C-4417-A9D4-006FDB98EF49}" srcOrd="1" destOrd="0" presId="urn:microsoft.com/office/officeart/2005/8/layout/chevronAccent+Icon"/>
    <dgm:cxn modelId="{6BF3A486-3CED-4ACC-B96A-AA652C391589}" type="presParOf" srcId="{CAE7C6A0-E9C4-4B2B-A2AF-FC6EA156C6DD}" destId="{384DCC2E-2A15-43FE-BD6F-7640F855BF61}" srcOrd="1" destOrd="0" presId="urn:microsoft.com/office/officeart/2005/8/layout/chevronAccent+Icon"/>
    <dgm:cxn modelId="{76365A6F-8A35-4D2D-BB22-72AA8A84E838}" type="presParOf" srcId="{CAE7C6A0-E9C4-4B2B-A2AF-FC6EA156C6DD}" destId="{C5EF73CE-38B9-432B-83C6-ECE651A78507}" srcOrd="2" destOrd="0" presId="urn:microsoft.com/office/officeart/2005/8/layout/chevronAccent+Icon"/>
    <dgm:cxn modelId="{C0C2773E-F01D-4CA2-832B-7987675A1C63}" type="presParOf" srcId="{C5EF73CE-38B9-432B-83C6-ECE651A78507}" destId="{4C8FF917-3F29-46C5-AF36-09094EF4EE6B}" srcOrd="0" destOrd="0" presId="urn:microsoft.com/office/officeart/2005/8/layout/chevronAccent+Icon"/>
    <dgm:cxn modelId="{C0F8D647-5D1F-4C59-9C79-2D603DB4EAC7}" type="presParOf" srcId="{C5EF73CE-38B9-432B-83C6-ECE651A78507}" destId="{73A41245-2A22-4EE1-BC30-5264BEC7ABBE}" srcOrd="1" destOrd="0" presId="urn:microsoft.com/office/officeart/2005/8/layout/chevronAccent+Icon"/>
    <dgm:cxn modelId="{3A816FFA-1FE2-4D29-9333-5365F4920269}" type="presParOf" srcId="{CAE7C6A0-E9C4-4B2B-A2AF-FC6EA156C6DD}" destId="{CDEA9D9C-506E-40D7-83A2-16B111A0DF8C}" srcOrd="3" destOrd="0" presId="urn:microsoft.com/office/officeart/2005/8/layout/chevronAccent+Icon"/>
    <dgm:cxn modelId="{8B46CBCC-5BAF-4AE1-8FCA-104F8D45BA93}" type="presParOf" srcId="{CAE7C6A0-E9C4-4B2B-A2AF-FC6EA156C6DD}" destId="{BF170C70-CE06-4B55-BCF9-3AFB488E1987}" srcOrd="4" destOrd="0" presId="urn:microsoft.com/office/officeart/2005/8/layout/chevronAccent+Icon"/>
    <dgm:cxn modelId="{EFE6B3B6-4A84-47A7-BCFA-9EAF60989DAB}" type="presParOf" srcId="{BF170C70-CE06-4B55-BCF9-3AFB488E1987}" destId="{AF72223D-FF99-48AA-9BC1-44C86DA93ADC}" srcOrd="0" destOrd="0" presId="urn:microsoft.com/office/officeart/2005/8/layout/chevronAccent+Icon"/>
    <dgm:cxn modelId="{355B232F-DCED-4F3A-9AF6-826671DE0163}" type="presParOf" srcId="{BF170C70-CE06-4B55-BCF9-3AFB488E1987}" destId="{7A5EC840-A693-43A0-84B0-FC1C35F29DB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CEBF9-8F0B-4584-8B5A-238CBC03D796}">
      <dsp:nvSpPr>
        <dsp:cNvPr id="0" name=""/>
        <dsp:cNvSpPr/>
      </dsp:nvSpPr>
      <dsp:spPr>
        <a:xfrm>
          <a:off x="1526" y="3138437"/>
          <a:ext cx="3836528" cy="1480900"/>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55982-349C-4417-A9D4-006FDB98EF49}">
      <dsp:nvSpPr>
        <dsp:cNvPr id="0" name=""/>
        <dsp:cNvSpPr/>
      </dsp:nvSpPr>
      <dsp:spPr>
        <a:xfrm>
          <a:off x="1024601" y="3508662"/>
          <a:ext cx="3239735" cy="1480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n-US" sz="5400" b="1" kern="1200" dirty="0" err="1"/>
            <a:t>Động</a:t>
          </a:r>
          <a:r>
            <a:rPr lang="en-US" sz="5400" b="1" kern="1200" dirty="0"/>
            <a:t> </a:t>
          </a:r>
          <a:r>
            <a:rPr lang="en-US" sz="5400" b="1" kern="1200" dirty="0" err="1"/>
            <a:t>cơ</a:t>
          </a:r>
          <a:endParaRPr lang="en-US" sz="5400" b="1" kern="1200" dirty="0"/>
        </a:p>
      </dsp:txBody>
      <dsp:txXfrm>
        <a:off x="1067975" y="3552036"/>
        <a:ext cx="3152987" cy="1394152"/>
      </dsp:txXfrm>
    </dsp:sp>
    <dsp:sp modelId="{4C8FF917-3F29-46C5-AF36-09094EF4EE6B}">
      <dsp:nvSpPr>
        <dsp:cNvPr id="0" name=""/>
        <dsp:cNvSpPr/>
      </dsp:nvSpPr>
      <dsp:spPr>
        <a:xfrm>
          <a:off x="4383695" y="3138437"/>
          <a:ext cx="3836528" cy="1480900"/>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41245-2A22-4EE1-BC30-5264BEC7ABBE}">
      <dsp:nvSpPr>
        <dsp:cNvPr id="0" name=""/>
        <dsp:cNvSpPr/>
      </dsp:nvSpPr>
      <dsp:spPr>
        <a:xfrm>
          <a:off x="5406769" y="3508662"/>
          <a:ext cx="3239735" cy="1480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r>
            <a:rPr lang="en-US" sz="6000" b="1" kern="1200" dirty="0"/>
            <a:t>Ý </a:t>
          </a:r>
          <a:r>
            <a:rPr lang="en-US" sz="6000" b="1" kern="1200" dirty="0" err="1"/>
            <a:t>đồ</a:t>
          </a:r>
          <a:endParaRPr lang="en-US" sz="6000" b="1" kern="1200" dirty="0"/>
        </a:p>
      </dsp:txBody>
      <dsp:txXfrm>
        <a:off x="5450143" y="3552036"/>
        <a:ext cx="3152987" cy="1394152"/>
      </dsp:txXfrm>
    </dsp:sp>
    <dsp:sp modelId="{AF72223D-FF99-48AA-9BC1-44C86DA93ADC}">
      <dsp:nvSpPr>
        <dsp:cNvPr id="0" name=""/>
        <dsp:cNvSpPr/>
      </dsp:nvSpPr>
      <dsp:spPr>
        <a:xfrm>
          <a:off x="8765863" y="3138437"/>
          <a:ext cx="3836528" cy="1480900"/>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EC840-A693-43A0-84B0-FC1C35F29DBC}">
      <dsp:nvSpPr>
        <dsp:cNvPr id="0" name=""/>
        <dsp:cNvSpPr/>
      </dsp:nvSpPr>
      <dsp:spPr>
        <a:xfrm>
          <a:off x="9788937" y="3508662"/>
          <a:ext cx="3239735" cy="1480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b="1" kern="1200" dirty="0" err="1"/>
            <a:t>Bản</a:t>
          </a:r>
          <a:r>
            <a:rPr lang="en-US" sz="4800" b="1" kern="1200" dirty="0"/>
            <a:t> </a:t>
          </a:r>
          <a:r>
            <a:rPr lang="en-US" sz="4800" b="1" kern="1200" dirty="0" err="1"/>
            <a:t>chất</a:t>
          </a:r>
          <a:br>
            <a:rPr lang="en-US" sz="4800" b="1" kern="1200" dirty="0"/>
          </a:br>
          <a:r>
            <a:rPr lang="en-US" sz="4800" b="1" kern="1200" dirty="0" err="1"/>
            <a:t>biểu</a:t>
          </a:r>
          <a:r>
            <a:rPr lang="en-US" sz="4800" b="1" kern="1200" dirty="0"/>
            <a:t> </a:t>
          </a:r>
          <a:r>
            <a:rPr lang="en-US" sz="4800" b="1" kern="1200" dirty="0" err="1"/>
            <a:t>hiện</a:t>
          </a:r>
          <a:endParaRPr lang="en-US" sz="4800" b="1" kern="1200" dirty="0"/>
        </a:p>
      </dsp:txBody>
      <dsp:txXfrm>
        <a:off x="9832311" y="3552036"/>
        <a:ext cx="3152987" cy="13941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2EFFE-CF9D-4A5E-81AF-6EACA224C91D}"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CE039-CD36-4451-B129-7EC50EEF0304}" type="slidenum">
              <a:rPr lang="en-US" smtClean="0"/>
              <a:t>‹#›</a:t>
            </a:fld>
            <a:endParaRPr lang="en-US"/>
          </a:p>
        </p:txBody>
      </p:sp>
    </p:spTree>
    <p:extLst>
      <p:ext uri="{BB962C8B-B14F-4D97-AF65-F5344CB8AC3E}">
        <p14:creationId xmlns:p14="http://schemas.microsoft.com/office/powerpoint/2010/main" val="386754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CE039-CD36-4451-B129-7EC50EEF0304}" type="slidenum">
              <a:rPr lang="en-US" smtClean="0"/>
              <a:t>40</a:t>
            </a:fld>
            <a:endParaRPr lang="en-US"/>
          </a:p>
        </p:txBody>
      </p:sp>
    </p:spTree>
    <p:extLst>
      <p:ext uri="{BB962C8B-B14F-4D97-AF65-F5344CB8AC3E}">
        <p14:creationId xmlns:p14="http://schemas.microsoft.com/office/powerpoint/2010/main" val="169916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3.gi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9.svg"/><Relationship Id="rId5" Type="http://schemas.openxmlformats.org/officeDocument/2006/relationships/image" Target="../media/image68.svg"/><Relationship Id="rId10" Type="http://schemas.openxmlformats.org/officeDocument/2006/relationships/image" Target="../media/image8.png"/><Relationship Id="rId4" Type="http://schemas.openxmlformats.org/officeDocument/2006/relationships/image" Target="../media/image67.png"/><Relationship Id="rId9" Type="http://schemas.openxmlformats.org/officeDocument/2006/relationships/image" Target="../media/image74.sv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9.svg"/><Relationship Id="rId5" Type="http://schemas.openxmlformats.org/officeDocument/2006/relationships/image" Target="../media/image68.svg"/><Relationship Id="rId10" Type="http://schemas.openxmlformats.org/officeDocument/2006/relationships/image" Target="../media/image8.png"/><Relationship Id="rId4" Type="http://schemas.openxmlformats.org/officeDocument/2006/relationships/image" Target="../media/image67.png"/><Relationship Id="rId9" Type="http://schemas.openxmlformats.org/officeDocument/2006/relationships/image" Target="../media/image74.sv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26.sv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77.sv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sv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8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0.png"/><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63.sv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88.sv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3.sv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4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4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svg"/><Relationship Id="rId7" Type="http://schemas.openxmlformats.org/officeDocument/2006/relationships/diagramLayout" Target="../diagrams/layout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55.svg"/><Relationship Id="rId10" Type="http://schemas.microsoft.com/office/2007/relationships/diagramDrawing" Target="../diagrams/drawing1.xml"/><Relationship Id="rId4" Type="http://schemas.openxmlformats.org/officeDocument/2006/relationships/image" Target="../media/image54.png"/><Relationship Id="rId9" Type="http://schemas.openxmlformats.org/officeDocument/2006/relationships/diagramColors" Target="../diagrams/colors1.xml"/></Relationships>
</file>

<file path=ppt/slides/_rels/slide5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5.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7.sv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7.sv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7.sv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7.sv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7.sv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6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7.sv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63.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63.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63.sv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102.svg"/><Relationship Id="rId7" Type="http://schemas.openxmlformats.org/officeDocument/2006/relationships/image" Target="../media/image53.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9583">
            <a:off x="-1441698" y="-2506936"/>
            <a:ext cx="17645885" cy="12594750"/>
          </a:xfrm>
          <a:custGeom>
            <a:avLst/>
            <a:gdLst/>
            <a:ahLst/>
            <a:cxnLst/>
            <a:rect l="l" t="t" r="r" b="b"/>
            <a:pathLst>
              <a:path w="17645885" h="12594750">
                <a:moveTo>
                  <a:pt x="0" y="0"/>
                </a:moveTo>
                <a:lnTo>
                  <a:pt x="17645885" y="0"/>
                </a:lnTo>
                <a:lnTo>
                  <a:pt x="17645885" y="12594750"/>
                </a:lnTo>
                <a:lnTo>
                  <a:pt x="0" y="12594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72758" y="2466236"/>
            <a:ext cx="20362925" cy="14457677"/>
          </a:xfrm>
          <a:custGeom>
            <a:avLst/>
            <a:gdLst/>
            <a:ahLst/>
            <a:cxnLst/>
            <a:rect l="l" t="t" r="r" b="b"/>
            <a:pathLst>
              <a:path w="20362925" h="14457677">
                <a:moveTo>
                  <a:pt x="0" y="0"/>
                </a:moveTo>
                <a:lnTo>
                  <a:pt x="20362925" y="0"/>
                </a:lnTo>
                <a:lnTo>
                  <a:pt x="20362925" y="14457677"/>
                </a:lnTo>
                <a:lnTo>
                  <a:pt x="0" y="14457677"/>
                </a:lnTo>
                <a:lnTo>
                  <a:pt x="0" y="0"/>
                </a:lnTo>
                <a:close/>
              </a:path>
            </a:pathLst>
          </a:custGeom>
          <a:blipFill>
            <a:blip r:embed="rId4"/>
            <a:stretch>
              <a:fillRect/>
            </a:stretch>
          </a:blipFill>
        </p:spPr>
      </p:sp>
      <p:sp>
        <p:nvSpPr>
          <p:cNvPr id="4" name="Freeform 4"/>
          <p:cNvSpPr/>
          <p:nvPr/>
        </p:nvSpPr>
        <p:spPr>
          <a:xfrm>
            <a:off x="12744038" y="-336241"/>
            <a:ext cx="6041415" cy="10959482"/>
          </a:xfrm>
          <a:custGeom>
            <a:avLst/>
            <a:gdLst/>
            <a:ahLst/>
            <a:cxnLst/>
            <a:rect l="l" t="t" r="r" b="b"/>
            <a:pathLst>
              <a:path w="6041415" h="10959482">
                <a:moveTo>
                  <a:pt x="0" y="0"/>
                </a:moveTo>
                <a:lnTo>
                  <a:pt x="6041414" y="0"/>
                </a:lnTo>
                <a:lnTo>
                  <a:pt x="6041414" y="10959482"/>
                </a:lnTo>
                <a:lnTo>
                  <a:pt x="0" y="109594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rot="1144912">
            <a:off x="-2487568" y="2635809"/>
            <a:ext cx="17642960" cy="1603324"/>
          </a:xfrm>
          <a:prstGeom prst="rect">
            <a:avLst/>
          </a:prstGeom>
        </p:spPr>
        <p:txBody>
          <a:bodyPr wrap="square" lIns="0" tIns="0" rIns="0" bIns="0" rtlCol="0" anchor="t">
            <a:spAutoFit/>
          </a:bodyPr>
          <a:lstStyle/>
          <a:p>
            <a:pPr algn="ctr">
              <a:lnSpc>
                <a:spcPts val="13692"/>
              </a:lnSpc>
              <a:spcBef>
                <a:spcPct val="0"/>
              </a:spcBef>
            </a:pPr>
            <a:r>
              <a:rPr lang="en-US" sz="8000" b="1" dirty="0">
                <a:solidFill>
                  <a:srgbClr val="FFFFFF"/>
                </a:solidFill>
                <a:latin typeface="Agrandir Tight Heavy"/>
              </a:rPr>
              <a:t>SỐNG HAY KHÔNG SỐNG</a:t>
            </a:r>
          </a:p>
        </p:txBody>
      </p:sp>
      <p:sp>
        <p:nvSpPr>
          <p:cNvPr id="6" name="TextBox 6"/>
          <p:cNvSpPr txBox="1"/>
          <p:nvPr/>
        </p:nvSpPr>
        <p:spPr>
          <a:xfrm rot="1220973">
            <a:off x="-494112" y="3894849"/>
            <a:ext cx="12076150" cy="1551322"/>
          </a:xfrm>
          <a:prstGeom prst="rect">
            <a:avLst/>
          </a:prstGeom>
        </p:spPr>
        <p:txBody>
          <a:bodyPr lIns="0" tIns="0" rIns="0" bIns="0" rtlCol="0" anchor="t">
            <a:spAutoFit/>
          </a:bodyPr>
          <a:lstStyle/>
          <a:p>
            <a:pPr algn="ctr">
              <a:lnSpc>
                <a:spcPts val="13686"/>
              </a:lnSpc>
              <a:spcBef>
                <a:spcPct val="0"/>
              </a:spcBef>
            </a:pPr>
            <a:r>
              <a:rPr lang="en-US" sz="8000" b="1" dirty="0">
                <a:solidFill>
                  <a:srgbClr val="FFFFFF"/>
                </a:solidFill>
                <a:latin typeface="Agrandir Tight Heavy"/>
              </a:rPr>
              <a:t>ĐÓ LÀ VẤN ĐỀ</a:t>
            </a:r>
          </a:p>
        </p:txBody>
      </p:sp>
      <p:sp>
        <p:nvSpPr>
          <p:cNvPr id="7" name="Freeform 7"/>
          <p:cNvSpPr/>
          <p:nvPr/>
        </p:nvSpPr>
        <p:spPr>
          <a:xfrm rot="-905676">
            <a:off x="9930167" y="4573814"/>
            <a:ext cx="2014299" cy="1850637"/>
          </a:xfrm>
          <a:custGeom>
            <a:avLst/>
            <a:gdLst/>
            <a:ahLst/>
            <a:cxnLst/>
            <a:rect l="l" t="t" r="r" b="b"/>
            <a:pathLst>
              <a:path w="2014299" h="1850637">
                <a:moveTo>
                  <a:pt x="0" y="0"/>
                </a:moveTo>
                <a:lnTo>
                  <a:pt x="2014298" y="0"/>
                </a:lnTo>
                <a:lnTo>
                  <a:pt x="2014298" y="1850637"/>
                </a:lnTo>
                <a:lnTo>
                  <a:pt x="0" y="1850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10426439" y="3195040"/>
            <a:ext cx="5774184" cy="8952223"/>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10">
            <a:extLst>
              <a:ext uri="{FF2B5EF4-FFF2-40B4-BE49-F238E27FC236}">
                <a16:creationId xmlns:a16="http://schemas.microsoft.com/office/drawing/2014/main" id="{ABB4313B-36DE-3D8A-9B24-A2DB821D2F0A}"/>
              </a:ext>
            </a:extLst>
          </p:cNvPr>
          <p:cNvSpPr txBox="1"/>
          <p:nvPr/>
        </p:nvSpPr>
        <p:spPr>
          <a:xfrm>
            <a:off x="13013130" y="-187377"/>
            <a:ext cx="6077037" cy="1269578"/>
          </a:xfrm>
          <a:prstGeom prst="rect">
            <a:avLst/>
          </a:prstGeom>
        </p:spPr>
        <p:txBody>
          <a:bodyPr lIns="0" tIns="0" rIns="0" bIns="0" rtlCol="0" anchor="t">
            <a:spAutoFit/>
          </a:bodyPr>
          <a:lstStyle/>
          <a:p>
            <a:pPr algn="ctr">
              <a:lnSpc>
                <a:spcPts val="10790"/>
              </a:lnSpc>
              <a:spcBef>
                <a:spcPct val="0"/>
              </a:spcBef>
            </a:pPr>
            <a:r>
              <a:rPr lang="en-US" sz="6000" dirty="0">
                <a:solidFill>
                  <a:srgbClr val="FFFFFF"/>
                </a:solidFill>
                <a:latin typeface="Nunito Bold Bold"/>
              </a:rPr>
              <a:t>VĂN BẢN 2</a:t>
            </a:r>
          </a:p>
        </p:txBody>
      </p:sp>
      <p:sp>
        <p:nvSpPr>
          <p:cNvPr id="10" name="TextBox 10">
            <a:extLst>
              <a:ext uri="{FF2B5EF4-FFF2-40B4-BE49-F238E27FC236}">
                <a16:creationId xmlns:a16="http://schemas.microsoft.com/office/drawing/2014/main" id="{81E16399-1EE9-38A5-C869-4240AA6BFAEB}"/>
              </a:ext>
            </a:extLst>
          </p:cNvPr>
          <p:cNvSpPr txBox="1"/>
          <p:nvPr/>
        </p:nvSpPr>
        <p:spPr>
          <a:xfrm>
            <a:off x="457199" y="7733535"/>
            <a:ext cx="9639125" cy="1246495"/>
          </a:xfrm>
          <a:prstGeom prst="rect">
            <a:avLst/>
          </a:prstGeom>
        </p:spPr>
        <p:txBody>
          <a:bodyPr wrap="square" lIns="0" tIns="0" rIns="0" bIns="0" rtlCol="0" anchor="t">
            <a:spAutoFit/>
          </a:bodyPr>
          <a:lstStyle/>
          <a:p>
            <a:pPr algn="ctr">
              <a:lnSpc>
                <a:spcPts val="10790"/>
              </a:lnSpc>
              <a:spcBef>
                <a:spcPct val="0"/>
              </a:spcBef>
            </a:pPr>
            <a:r>
              <a:rPr lang="en-US" sz="5400" dirty="0" err="1">
                <a:solidFill>
                  <a:srgbClr val="FFFFFF"/>
                </a:solidFill>
                <a:latin typeface="Nunito Bold Bold"/>
              </a:rPr>
              <a:t>Trích</a:t>
            </a:r>
            <a:r>
              <a:rPr lang="en-US" sz="5400" dirty="0">
                <a:solidFill>
                  <a:srgbClr val="FFFFFF"/>
                </a:solidFill>
                <a:latin typeface="Nunito Bold Bold"/>
              </a:rPr>
              <a:t> </a:t>
            </a:r>
            <a:r>
              <a:rPr lang="en-US" sz="5400" i="1" dirty="0" err="1">
                <a:solidFill>
                  <a:srgbClr val="FFFFFF"/>
                </a:solidFill>
                <a:latin typeface="Nunito Bold Bold"/>
              </a:rPr>
              <a:t>Hăm</a:t>
            </a:r>
            <a:r>
              <a:rPr lang="en-US" sz="5400" i="1" dirty="0">
                <a:solidFill>
                  <a:srgbClr val="FFFFFF"/>
                </a:solidFill>
                <a:latin typeface="Nunito Bold Bold"/>
              </a:rPr>
              <a:t> – </a:t>
            </a:r>
            <a:r>
              <a:rPr lang="en-US" sz="5400" i="1" dirty="0" err="1">
                <a:solidFill>
                  <a:srgbClr val="FFFFFF"/>
                </a:solidFill>
                <a:latin typeface="Nunito Bold Bold"/>
              </a:rPr>
              <a:t>lét</a:t>
            </a:r>
            <a:r>
              <a:rPr lang="en-US" sz="5400" i="1" dirty="0">
                <a:solidFill>
                  <a:srgbClr val="FFFFFF"/>
                </a:solidFill>
                <a:latin typeface="Nunito Bold Bold"/>
              </a:rPr>
              <a:t> (Hamlet))</a:t>
            </a:r>
          </a:p>
        </p:txBody>
      </p:sp>
      <p:sp>
        <p:nvSpPr>
          <p:cNvPr id="11" name="TextBox 10">
            <a:extLst>
              <a:ext uri="{FF2B5EF4-FFF2-40B4-BE49-F238E27FC236}">
                <a16:creationId xmlns:a16="http://schemas.microsoft.com/office/drawing/2014/main" id="{9D25855C-6226-28EA-41E0-26E2B4B4519C}"/>
              </a:ext>
            </a:extLst>
          </p:cNvPr>
          <p:cNvSpPr txBox="1"/>
          <p:nvPr/>
        </p:nvSpPr>
        <p:spPr>
          <a:xfrm>
            <a:off x="3230632" y="9128420"/>
            <a:ext cx="10180567" cy="1064137"/>
          </a:xfrm>
          <a:prstGeom prst="rect">
            <a:avLst/>
          </a:prstGeom>
          <a:noFill/>
        </p:spPr>
        <p:txBody>
          <a:bodyPr wrap="square">
            <a:spAutoFit/>
          </a:bodyPr>
          <a:lstStyle/>
          <a:p>
            <a:pPr algn="ctr">
              <a:lnSpc>
                <a:spcPct val="107000"/>
              </a:lnSpc>
              <a:spcAft>
                <a:spcPts val="800"/>
              </a:spcAft>
            </a:pPr>
            <a:r>
              <a:rPr lang="en-US" sz="6000" kern="100" dirty="0" err="1">
                <a:solidFill>
                  <a:srgbClr val="FFFF00"/>
                </a:solidFill>
                <a:effectLst/>
                <a:latin typeface="Nunito Bold" panose="020B0604020202020204" charset="0"/>
                <a:ea typeface="Calibri" panose="020F0502020204030204" pitchFamily="34" charset="0"/>
                <a:cs typeface="Times New Roman" panose="02020603050405020304" pitchFamily="18" charset="0"/>
              </a:rPr>
              <a:t>Sếch-xpia</a:t>
            </a:r>
            <a:r>
              <a:rPr lang="en-US" sz="6000" kern="100" dirty="0">
                <a:solidFill>
                  <a:srgbClr val="FFFF00"/>
                </a:solidFill>
                <a:effectLst/>
                <a:latin typeface="Nunito Bold" panose="020B0604020202020204" charset="0"/>
                <a:ea typeface="Calibri" panose="020F0502020204030204" pitchFamily="34" charset="0"/>
                <a:cs typeface="Times New Roman" panose="02020603050405020304" pitchFamily="18" charset="0"/>
              </a:rPr>
              <a:t> (</a:t>
            </a:r>
            <a:r>
              <a:rPr lang="en-US" sz="6000" kern="100" dirty="0" err="1">
                <a:solidFill>
                  <a:srgbClr val="FFFF00"/>
                </a:solidFill>
                <a:effectLst/>
                <a:latin typeface="Nunito Bold" panose="020B0604020202020204" charset="0"/>
                <a:ea typeface="Calibri" panose="020F0502020204030204" pitchFamily="34" charset="0"/>
                <a:cs typeface="Times New Roman" panose="02020603050405020304" pitchFamily="18" charset="0"/>
              </a:rPr>
              <a:t>Sheakespeare</a:t>
            </a:r>
            <a:r>
              <a:rPr lang="en-US" sz="6000" kern="100" dirty="0">
                <a:solidFill>
                  <a:srgbClr val="FFFF00"/>
                </a:solidFill>
                <a:effectLst/>
                <a:latin typeface="Nunito Bold" panose="020B0604020202020204" charset="0"/>
                <a:ea typeface="Calibri" panose="020F0502020204030204" pitchFamily="34" charset="0"/>
                <a:cs typeface="Times New Roman" panose="02020603050405020304" pitchFamily="18" charset="0"/>
              </a:rPr>
              <a:t>)</a:t>
            </a:r>
            <a:endParaRPr lang="en-US" sz="4800" kern="100" dirty="0">
              <a:solidFill>
                <a:srgbClr val="FFFF00"/>
              </a:solidFill>
              <a:effectLst/>
              <a:latin typeface="Nunito Bold" panose="020B060402020202020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86768" y="3940342"/>
            <a:ext cx="14937738" cy="59848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489CA"/>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317462" y="-405054"/>
            <a:ext cx="1889799" cy="3162843"/>
          </a:xfrm>
          <a:custGeom>
            <a:avLst/>
            <a:gdLst/>
            <a:ahLst/>
            <a:cxnLst/>
            <a:rect l="l" t="t" r="r" b="b"/>
            <a:pathLst>
              <a:path w="1889799" h="3162843">
                <a:moveTo>
                  <a:pt x="0" y="0"/>
                </a:moveTo>
                <a:lnTo>
                  <a:pt x="1889799" y="0"/>
                </a:lnTo>
                <a:lnTo>
                  <a:pt x="1889799" y="3162843"/>
                </a:lnTo>
                <a:lnTo>
                  <a:pt x="0" y="316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057401" y="1984093"/>
            <a:ext cx="15196472" cy="1477328"/>
          </a:xfrm>
          <a:prstGeom prst="rect">
            <a:avLst/>
          </a:prstGeom>
        </p:spPr>
        <p:txBody>
          <a:bodyPr wrap="square" lIns="0" tIns="0" rIns="0" bIns="0" rtlCol="0" anchor="t">
            <a:spAutoFit/>
          </a:bodyPr>
          <a:lstStyle/>
          <a:p>
            <a:pPr algn="just">
              <a:spcBef>
                <a:spcPct val="0"/>
              </a:spcBef>
            </a:pPr>
            <a:r>
              <a:rPr lang="en-US" sz="4800" dirty="0">
                <a:solidFill>
                  <a:srgbClr val="EC4A52"/>
                </a:solidFill>
                <a:latin typeface="Nunito Bold"/>
              </a:rPr>
              <a:t>3. </a:t>
            </a:r>
            <a:r>
              <a:rPr lang="en-US" sz="4800" dirty="0" err="1">
                <a:solidFill>
                  <a:srgbClr val="EC4A52"/>
                </a:solidFill>
                <a:latin typeface="Nunito Bold"/>
              </a:rPr>
              <a:t>Đây</a:t>
            </a:r>
            <a:r>
              <a:rPr lang="en-US" sz="4800" dirty="0">
                <a:solidFill>
                  <a:srgbClr val="EC4A52"/>
                </a:solidFill>
                <a:latin typeface="Nunito Bold"/>
              </a:rPr>
              <a:t> </a:t>
            </a:r>
            <a:r>
              <a:rPr lang="en-US" sz="4800" dirty="0" err="1">
                <a:solidFill>
                  <a:srgbClr val="EC4A52"/>
                </a:solidFill>
                <a:latin typeface="Nunito Bold"/>
              </a:rPr>
              <a:t>là</a:t>
            </a:r>
            <a:r>
              <a:rPr lang="en-US" sz="4800" dirty="0">
                <a:solidFill>
                  <a:srgbClr val="EC4A52"/>
                </a:solidFill>
                <a:latin typeface="Nunito Bold"/>
              </a:rPr>
              <a:t>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đối</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hay </a:t>
            </a:r>
            <a:r>
              <a:rPr lang="en-US" sz="4800" dirty="0" err="1">
                <a:solidFill>
                  <a:srgbClr val="EC4A52"/>
                </a:solidFill>
                <a:latin typeface="Nunito Bold"/>
              </a:rPr>
              <a:t>độc</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này</a:t>
            </a:r>
            <a:r>
              <a:rPr lang="en-US" sz="4800" dirty="0">
                <a:solidFill>
                  <a:srgbClr val="EC4A52"/>
                </a:solidFill>
                <a:latin typeface="Nunito Bold"/>
              </a:rPr>
              <a:t> </a:t>
            </a:r>
            <a:r>
              <a:rPr lang="en-US" sz="4800" dirty="0" err="1">
                <a:solidFill>
                  <a:srgbClr val="EC4A52"/>
                </a:solidFill>
                <a:latin typeface="Nunito Bold"/>
              </a:rPr>
              <a:t>cho</a:t>
            </a:r>
            <a:r>
              <a:rPr lang="en-US" sz="4800" dirty="0">
                <a:solidFill>
                  <a:srgbClr val="EC4A52"/>
                </a:solidFill>
                <a:latin typeface="Nunito Bold"/>
              </a:rPr>
              <a:t> </a:t>
            </a:r>
            <a:r>
              <a:rPr lang="en-US" sz="4800" dirty="0" err="1">
                <a:solidFill>
                  <a:srgbClr val="EC4A52"/>
                </a:solidFill>
                <a:latin typeface="Nunito Bold"/>
              </a:rPr>
              <a:t>thấy</a:t>
            </a:r>
            <a:r>
              <a:rPr lang="en-US" sz="4800" dirty="0">
                <a:solidFill>
                  <a:srgbClr val="EC4A52"/>
                </a:solidFill>
                <a:latin typeface="Nunito Bold"/>
              </a:rPr>
              <a:t> </a:t>
            </a:r>
            <a:r>
              <a:rPr lang="en-US" sz="4800" dirty="0" err="1">
                <a:solidFill>
                  <a:srgbClr val="EC4A52"/>
                </a:solidFill>
                <a:latin typeface="Nunito Bold"/>
              </a:rPr>
              <a:t>điều</a:t>
            </a:r>
            <a:r>
              <a:rPr lang="en-US" sz="4800" dirty="0">
                <a:solidFill>
                  <a:srgbClr val="EC4A52"/>
                </a:solidFill>
                <a:latin typeface="Nunito Bold"/>
              </a:rPr>
              <a:t> </a:t>
            </a:r>
            <a:r>
              <a:rPr lang="en-US" sz="4800" dirty="0" err="1">
                <a:solidFill>
                  <a:srgbClr val="EC4A52"/>
                </a:solidFill>
                <a:latin typeface="Nunito Bold"/>
              </a:rPr>
              <a:t>gì</a:t>
            </a:r>
            <a:r>
              <a:rPr lang="en-US" sz="4800" dirty="0">
                <a:solidFill>
                  <a:srgbClr val="EC4A52"/>
                </a:solidFill>
                <a:latin typeface="Nunito Bold"/>
              </a:rPr>
              <a:t> </a:t>
            </a:r>
            <a:r>
              <a:rPr lang="en-US" sz="4800" dirty="0" err="1">
                <a:solidFill>
                  <a:srgbClr val="EC4A52"/>
                </a:solidFill>
                <a:latin typeface="Nunito Bold"/>
              </a:rPr>
              <a:t>trong</a:t>
            </a:r>
            <a:r>
              <a:rPr lang="en-US" sz="4800" dirty="0">
                <a:solidFill>
                  <a:srgbClr val="EC4A52"/>
                </a:solidFill>
                <a:latin typeface="Nunito Bold"/>
              </a:rPr>
              <a:t> </a:t>
            </a:r>
            <a:r>
              <a:rPr lang="en-US" sz="4800" dirty="0" err="1">
                <a:solidFill>
                  <a:srgbClr val="0070C0"/>
                </a:solidFill>
                <a:latin typeface="Nunito Bold"/>
              </a:rPr>
              <a:t>tâm</a:t>
            </a:r>
            <a:r>
              <a:rPr lang="en-US" sz="4800" dirty="0">
                <a:solidFill>
                  <a:srgbClr val="0070C0"/>
                </a:solidFill>
                <a:latin typeface="Nunito Bold"/>
              </a:rPr>
              <a:t> </a:t>
            </a:r>
            <a:r>
              <a:rPr lang="en-US" sz="4800" dirty="0" err="1">
                <a:solidFill>
                  <a:srgbClr val="0070C0"/>
                </a:solidFill>
                <a:latin typeface="Nunito Bold"/>
              </a:rPr>
              <a:t>trí</a:t>
            </a:r>
            <a:r>
              <a:rPr lang="en-US" sz="4800" dirty="0">
                <a:solidFill>
                  <a:srgbClr val="0070C0"/>
                </a:solidFill>
                <a:latin typeface="Nunito Bold"/>
              </a:rPr>
              <a:t> </a:t>
            </a:r>
            <a:r>
              <a:rPr lang="en-US" sz="4800" dirty="0" err="1">
                <a:solidFill>
                  <a:srgbClr val="EC4A52"/>
                </a:solidFill>
                <a:latin typeface="Nunito Bold"/>
              </a:rPr>
              <a:t>và</a:t>
            </a:r>
            <a:r>
              <a:rPr lang="en-US" sz="4800" dirty="0">
                <a:solidFill>
                  <a:srgbClr val="EC4A52"/>
                </a:solidFill>
                <a:latin typeface="Nunito Bold"/>
              </a:rPr>
              <a:t> </a:t>
            </a:r>
            <a:r>
              <a:rPr lang="en-US" sz="4800" dirty="0" err="1">
                <a:solidFill>
                  <a:srgbClr val="0070C0"/>
                </a:solidFill>
                <a:latin typeface="Nunito Bold"/>
              </a:rPr>
              <a:t>tính</a:t>
            </a:r>
            <a:r>
              <a:rPr lang="en-US" sz="4800" dirty="0">
                <a:solidFill>
                  <a:srgbClr val="0070C0"/>
                </a:solidFill>
                <a:latin typeface="Nunito Bold"/>
              </a:rPr>
              <a:t> </a:t>
            </a:r>
            <a:r>
              <a:rPr lang="en-US" sz="4800" dirty="0" err="1">
                <a:solidFill>
                  <a:srgbClr val="0070C0"/>
                </a:solidFill>
                <a:latin typeface="Nunito Bold"/>
              </a:rPr>
              <a:t>cách</a:t>
            </a:r>
            <a:r>
              <a:rPr lang="en-US" sz="4800" dirty="0">
                <a:solidFill>
                  <a:srgbClr val="0070C0"/>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Hămlet</a:t>
            </a:r>
            <a:r>
              <a:rPr lang="en-US" sz="4800" dirty="0">
                <a:solidFill>
                  <a:srgbClr val="EC4A52"/>
                </a:solidFill>
                <a:latin typeface="Nunito Bold"/>
              </a:rPr>
              <a:t>?  </a:t>
            </a:r>
          </a:p>
        </p:txBody>
      </p:sp>
      <p:sp>
        <p:nvSpPr>
          <p:cNvPr id="7" name="TextBox 7"/>
          <p:cNvSpPr txBox="1"/>
          <p:nvPr/>
        </p:nvSpPr>
        <p:spPr>
          <a:xfrm>
            <a:off x="942974" y="151834"/>
            <a:ext cx="16400633" cy="1586075"/>
          </a:xfrm>
          <a:prstGeom prst="rect">
            <a:avLst/>
          </a:prstGeom>
        </p:spPr>
        <p:txBody>
          <a:bodyPr lIns="0" tIns="0" rIns="0" bIns="0" rtlCol="0" anchor="t">
            <a:spAutoFit/>
          </a:bodyPr>
          <a:lstStyle/>
          <a:p>
            <a:pPr algn="ctr">
              <a:lnSpc>
                <a:spcPts val="13439"/>
              </a:lnSpc>
            </a:pPr>
            <a:r>
              <a:rPr lang="en-US" sz="9600" b="1" dirty="0" err="1">
                <a:solidFill>
                  <a:srgbClr val="CF1164"/>
                </a:solidFill>
                <a:latin typeface="Times New Roman" panose="02020603050405020304" pitchFamily="18" charset="0"/>
                <a:cs typeface="Times New Roman" panose="02020603050405020304" pitchFamily="18" charset="0"/>
              </a:rPr>
              <a:t>Suy</a:t>
            </a:r>
            <a:r>
              <a:rPr lang="en-US" sz="9600" b="1" dirty="0">
                <a:solidFill>
                  <a:srgbClr val="CF1164"/>
                </a:solidFill>
                <a:latin typeface="Times New Roman" panose="02020603050405020304" pitchFamily="18" charset="0"/>
                <a:cs typeface="Times New Roman" panose="02020603050405020304" pitchFamily="18" charset="0"/>
              </a:rPr>
              <a:t> </a:t>
            </a:r>
            <a:r>
              <a:rPr lang="en-US" sz="9600" b="1" dirty="0" err="1">
                <a:solidFill>
                  <a:srgbClr val="CF1164"/>
                </a:solidFill>
                <a:latin typeface="Times New Roman" panose="02020603050405020304" pitchFamily="18" charset="0"/>
                <a:cs typeface="Times New Roman" panose="02020603050405020304" pitchFamily="18" charset="0"/>
              </a:rPr>
              <a:t>luận</a:t>
            </a:r>
            <a:endParaRPr lang="en-US" sz="9600" b="1" dirty="0">
              <a:solidFill>
                <a:srgbClr val="CF1164"/>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2643968" y="4172919"/>
            <a:ext cx="14480538" cy="5268750"/>
          </a:xfrm>
          <a:prstGeom prst="rect">
            <a:avLst/>
          </a:prstGeom>
        </p:spPr>
        <p:txBody>
          <a:bodyPr wrap="square" lIns="0" tIns="0" rIns="0" bIns="0" rtlCol="0" anchor="t">
            <a:spAutoFit/>
          </a:bodyPr>
          <a:lstStyle/>
          <a:p>
            <a:pPr marL="571500" indent="-571500">
              <a:lnSpc>
                <a:spcPts val="5880"/>
              </a:lnSpc>
              <a:spcBef>
                <a:spcPct val="0"/>
              </a:spcBef>
              <a:buFontTx/>
              <a:buChar char="-"/>
            </a:pPr>
            <a:r>
              <a:rPr lang="en-US" sz="4200" dirty="0" err="1">
                <a:solidFill>
                  <a:srgbClr val="000000"/>
                </a:solidFill>
                <a:latin typeface="Nunito Bold Bold"/>
              </a:rPr>
              <a:t>Đây</a:t>
            </a:r>
            <a:r>
              <a:rPr lang="en-US" sz="4200" dirty="0">
                <a:solidFill>
                  <a:srgbClr val="000000"/>
                </a:solidFill>
                <a:latin typeface="Nunito Bold Bold"/>
              </a:rPr>
              <a:t> </a:t>
            </a:r>
            <a:r>
              <a:rPr lang="en-US" sz="4200" dirty="0" err="1">
                <a:solidFill>
                  <a:srgbClr val="000000"/>
                </a:solidFill>
                <a:latin typeface="Nunito Bold Bold"/>
              </a:rPr>
              <a:t>là</a:t>
            </a:r>
            <a:r>
              <a:rPr lang="en-US" sz="4200" dirty="0">
                <a:solidFill>
                  <a:srgbClr val="000000"/>
                </a:solidFill>
                <a:latin typeface="Nunito Bold Bold"/>
              </a:rPr>
              <a:t> </a:t>
            </a:r>
            <a:r>
              <a:rPr lang="en-US" sz="4200" dirty="0" err="1">
                <a:solidFill>
                  <a:srgbClr val="000000"/>
                </a:solidFill>
                <a:latin typeface="Nunito Bold Bold"/>
              </a:rPr>
              <a:t>lời</a:t>
            </a:r>
            <a:r>
              <a:rPr lang="en-US" sz="4200" dirty="0">
                <a:solidFill>
                  <a:srgbClr val="000000"/>
                </a:solidFill>
                <a:latin typeface="Nunito Bold Bold"/>
              </a:rPr>
              <a:t> </a:t>
            </a:r>
            <a:r>
              <a:rPr lang="en-US" sz="4200" dirty="0" err="1">
                <a:solidFill>
                  <a:srgbClr val="000000"/>
                </a:solidFill>
                <a:latin typeface="Nunito Bold Bold"/>
              </a:rPr>
              <a:t>Độc</a:t>
            </a:r>
            <a:r>
              <a:rPr lang="en-US" sz="4200" dirty="0">
                <a:solidFill>
                  <a:srgbClr val="000000"/>
                </a:solidFill>
                <a:latin typeface="Nunito Bold Bold"/>
              </a:rPr>
              <a:t> </a:t>
            </a:r>
            <a:r>
              <a:rPr lang="en-US" sz="4200" dirty="0" err="1">
                <a:solidFill>
                  <a:srgbClr val="000000"/>
                </a:solidFill>
                <a:latin typeface="Nunito Bold Bold"/>
              </a:rPr>
              <a:t>thoại</a:t>
            </a:r>
            <a:r>
              <a:rPr lang="en-US" sz="4200" dirty="0">
                <a:solidFill>
                  <a:srgbClr val="000000"/>
                </a:solidFill>
                <a:latin typeface="Nunito Bold Bold"/>
              </a:rPr>
              <a:t>. </a:t>
            </a:r>
          </a:p>
          <a:p>
            <a:pPr marL="571500" indent="-571500">
              <a:lnSpc>
                <a:spcPts val="5880"/>
              </a:lnSpc>
              <a:spcBef>
                <a:spcPct val="0"/>
              </a:spcBef>
              <a:buFontTx/>
              <a:buChar char="-"/>
            </a:pPr>
            <a:r>
              <a:rPr lang="en-US" sz="4200" dirty="0" err="1">
                <a:solidFill>
                  <a:srgbClr val="000000"/>
                </a:solidFill>
                <a:latin typeface="Nunito Bold Bold"/>
              </a:rPr>
              <a:t>Lời</a:t>
            </a:r>
            <a:r>
              <a:rPr lang="en-US" sz="4200" dirty="0">
                <a:solidFill>
                  <a:srgbClr val="000000"/>
                </a:solidFill>
                <a:latin typeface="Nunito Bold Bold"/>
              </a:rPr>
              <a:t> </a:t>
            </a:r>
            <a:r>
              <a:rPr lang="en-US" sz="4200" dirty="0" err="1">
                <a:solidFill>
                  <a:srgbClr val="000000"/>
                </a:solidFill>
                <a:latin typeface="Nunito Bold Bold"/>
              </a:rPr>
              <a:t>thoại</a:t>
            </a:r>
            <a:r>
              <a:rPr lang="en-US" sz="4200" dirty="0">
                <a:solidFill>
                  <a:srgbClr val="000000"/>
                </a:solidFill>
                <a:latin typeface="Nunito Bold Bold"/>
              </a:rPr>
              <a:t> </a:t>
            </a:r>
            <a:r>
              <a:rPr lang="en-US" sz="4200" dirty="0" err="1">
                <a:solidFill>
                  <a:srgbClr val="000000"/>
                </a:solidFill>
                <a:latin typeface="Nunito Bold Bold"/>
              </a:rPr>
              <a:t>này</a:t>
            </a:r>
            <a:r>
              <a:rPr lang="en-US" sz="4200" dirty="0">
                <a:solidFill>
                  <a:srgbClr val="000000"/>
                </a:solidFill>
                <a:latin typeface="Nunito Bold Bold"/>
              </a:rPr>
              <a:t> </a:t>
            </a:r>
            <a:r>
              <a:rPr lang="en-US" sz="4200" dirty="0" err="1">
                <a:solidFill>
                  <a:srgbClr val="000000"/>
                </a:solidFill>
                <a:latin typeface="Nunito Bold Bold"/>
              </a:rPr>
              <a:t>đã</a:t>
            </a:r>
            <a:r>
              <a:rPr lang="en-US" sz="4200" dirty="0">
                <a:solidFill>
                  <a:srgbClr val="000000"/>
                </a:solidFill>
                <a:latin typeface="Nunito Bold Bold"/>
              </a:rPr>
              <a:t> </a:t>
            </a:r>
            <a:r>
              <a:rPr lang="en-US" sz="4200" dirty="0" err="1">
                <a:solidFill>
                  <a:srgbClr val="000000"/>
                </a:solidFill>
                <a:latin typeface="Nunito Bold Bold"/>
              </a:rPr>
              <a:t>thể</a:t>
            </a:r>
            <a:r>
              <a:rPr lang="en-US" sz="4200" dirty="0">
                <a:solidFill>
                  <a:srgbClr val="000000"/>
                </a:solidFill>
                <a:latin typeface="Nunito Bold Bold"/>
              </a:rPr>
              <a:t> </a:t>
            </a:r>
            <a:r>
              <a:rPr lang="en-US" sz="4200" dirty="0" err="1">
                <a:solidFill>
                  <a:srgbClr val="000000"/>
                </a:solidFill>
                <a:latin typeface="Nunito Bold Bold"/>
              </a:rPr>
              <a:t>hiện</a:t>
            </a:r>
            <a:r>
              <a:rPr lang="en-US" sz="4200" dirty="0">
                <a:solidFill>
                  <a:srgbClr val="000000"/>
                </a:solidFill>
                <a:latin typeface="Nunito Bold Bold"/>
              </a:rPr>
              <a:t> </a:t>
            </a:r>
            <a:r>
              <a:rPr lang="en-US" sz="4200" dirty="0" err="1">
                <a:solidFill>
                  <a:srgbClr val="000000"/>
                </a:solidFill>
                <a:latin typeface="Nunito Bold Bold"/>
              </a:rPr>
              <a:t>trong</a:t>
            </a:r>
            <a:r>
              <a:rPr lang="en-US" sz="4200" dirty="0">
                <a:solidFill>
                  <a:srgbClr val="000000"/>
                </a:solidFill>
                <a:latin typeface="Nunito Bold Bold"/>
              </a:rPr>
              <a:t> </a:t>
            </a:r>
            <a:r>
              <a:rPr lang="en-US" sz="4200" dirty="0" err="1">
                <a:solidFill>
                  <a:srgbClr val="000000"/>
                </a:solidFill>
                <a:latin typeface="Nunito Bold Bold"/>
              </a:rPr>
              <a:t>tâm</a:t>
            </a:r>
            <a:r>
              <a:rPr lang="en-US" sz="4200" dirty="0">
                <a:solidFill>
                  <a:srgbClr val="000000"/>
                </a:solidFill>
                <a:latin typeface="Nunito Bold Bold"/>
              </a:rPr>
              <a:t> </a:t>
            </a:r>
            <a:r>
              <a:rPr lang="en-US" sz="4200" dirty="0" err="1">
                <a:solidFill>
                  <a:srgbClr val="000000"/>
                </a:solidFill>
                <a:latin typeface="Nunito Bold Bold"/>
              </a:rPr>
              <a:t>trí</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Hăm-lét</a:t>
            </a:r>
            <a:r>
              <a:rPr lang="en-US" sz="4200" dirty="0">
                <a:solidFill>
                  <a:srgbClr val="000000"/>
                </a:solidFill>
                <a:latin typeface="Nunito Bold Bold"/>
              </a:rPr>
              <a:t> </a:t>
            </a:r>
            <a:r>
              <a:rPr lang="en-US" sz="4200" dirty="0" err="1">
                <a:solidFill>
                  <a:srgbClr val="000000"/>
                </a:solidFill>
                <a:latin typeface="Nunito Bold Bold"/>
              </a:rPr>
              <a:t>đang</a:t>
            </a:r>
            <a:r>
              <a:rPr lang="en-US" sz="4200" dirty="0">
                <a:solidFill>
                  <a:srgbClr val="000000"/>
                </a:solidFill>
                <a:latin typeface="Nunito Bold Bold"/>
              </a:rPr>
              <a:t> </a:t>
            </a:r>
            <a:r>
              <a:rPr lang="en-US" sz="4200" dirty="0" err="1">
                <a:solidFill>
                  <a:srgbClr val="000000"/>
                </a:solidFill>
                <a:latin typeface="Nunito Bold Bold"/>
              </a:rPr>
              <a:t>có</a:t>
            </a:r>
            <a:r>
              <a:rPr lang="en-US" sz="4200" dirty="0">
                <a:solidFill>
                  <a:srgbClr val="000000"/>
                </a:solidFill>
                <a:latin typeface="Nunito Bold Bold"/>
              </a:rPr>
              <a:t> </a:t>
            </a:r>
            <a:r>
              <a:rPr lang="en-US" sz="4200" dirty="0" err="1">
                <a:solidFill>
                  <a:srgbClr val="000000"/>
                </a:solidFill>
                <a:latin typeface="Nunito Bold Bold"/>
              </a:rPr>
              <a:t>những</a:t>
            </a:r>
            <a:r>
              <a:rPr lang="en-US" sz="4200" dirty="0">
                <a:solidFill>
                  <a:srgbClr val="000000"/>
                </a:solidFill>
                <a:latin typeface="Nunito Bold Bold"/>
              </a:rPr>
              <a:t> </a:t>
            </a:r>
            <a:r>
              <a:rPr lang="en-US" sz="4200" dirty="0" err="1">
                <a:solidFill>
                  <a:srgbClr val="000000"/>
                </a:solidFill>
                <a:latin typeface="Nunito Bold Bold"/>
              </a:rPr>
              <a:t>suy</a:t>
            </a:r>
            <a:r>
              <a:rPr lang="en-US" sz="4200" dirty="0">
                <a:solidFill>
                  <a:srgbClr val="000000"/>
                </a:solidFill>
                <a:latin typeface="Nunito Bold Bold"/>
              </a:rPr>
              <a:t> </a:t>
            </a:r>
            <a:r>
              <a:rPr lang="en-US" sz="4200" dirty="0" err="1">
                <a:solidFill>
                  <a:srgbClr val="000000"/>
                </a:solidFill>
                <a:latin typeface="Nunito Bold Bold"/>
              </a:rPr>
              <a:t>nghĩ</a:t>
            </a:r>
            <a:r>
              <a:rPr lang="en-US" sz="4200" dirty="0">
                <a:solidFill>
                  <a:srgbClr val="000000"/>
                </a:solidFill>
                <a:latin typeface="Nunito Bold Bold"/>
              </a:rPr>
              <a:t>, </a:t>
            </a:r>
            <a:r>
              <a:rPr lang="en-US" sz="4200" dirty="0" err="1">
                <a:solidFill>
                  <a:srgbClr val="000000"/>
                </a:solidFill>
                <a:latin typeface="Nunito Bold Bold"/>
              </a:rPr>
              <a:t>đấu</a:t>
            </a:r>
            <a:r>
              <a:rPr lang="en-US" sz="4200" dirty="0">
                <a:solidFill>
                  <a:srgbClr val="000000"/>
                </a:solidFill>
                <a:latin typeface="Nunito Bold Bold"/>
              </a:rPr>
              <a:t> </a:t>
            </a:r>
            <a:r>
              <a:rPr lang="en-US" sz="4200" dirty="0" err="1">
                <a:solidFill>
                  <a:srgbClr val="000000"/>
                </a:solidFill>
                <a:latin typeface="Nunito Bold Bold"/>
              </a:rPr>
              <a:t>tranh</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000000"/>
                </a:solidFill>
                <a:latin typeface="Nunito Bold Bold"/>
              </a:rPr>
              <a:t>việc</a:t>
            </a:r>
            <a:r>
              <a:rPr lang="en-US" sz="4200" dirty="0">
                <a:solidFill>
                  <a:srgbClr val="000000"/>
                </a:solidFill>
                <a:latin typeface="Nunito Bold Bold"/>
              </a:rPr>
              <a:t> </a:t>
            </a:r>
            <a:r>
              <a:rPr lang="en-US" sz="4200" dirty="0" err="1">
                <a:solidFill>
                  <a:srgbClr val="000000"/>
                </a:solidFill>
                <a:latin typeface="Nunito Bold Bold"/>
              </a:rPr>
              <a:t>sống</a:t>
            </a:r>
            <a:r>
              <a:rPr lang="en-US" sz="4200" dirty="0">
                <a:solidFill>
                  <a:srgbClr val="000000"/>
                </a:solidFill>
                <a:latin typeface="Nunito Bold Bold"/>
              </a:rPr>
              <a:t> </a:t>
            </a:r>
            <a:r>
              <a:rPr lang="en-US" sz="4200" dirty="0" err="1">
                <a:solidFill>
                  <a:srgbClr val="000000"/>
                </a:solidFill>
                <a:latin typeface="Nunito Bold Bold"/>
              </a:rPr>
              <a:t>và</a:t>
            </a:r>
            <a:r>
              <a:rPr lang="en-US" sz="4200" dirty="0">
                <a:solidFill>
                  <a:srgbClr val="000000"/>
                </a:solidFill>
                <a:latin typeface="Nunito Bold Bold"/>
              </a:rPr>
              <a:t> </a:t>
            </a:r>
            <a:r>
              <a:rPr lang="en-US" sz="4200" dirty="0" err="1">
                <a:solidFill>
                  <a:srgbClr val="000000"/>
                </a:solidFill>
                <a:latin typeface="Nunito Bold Bold"/>
              </a:rPr>
              <a:t>chết</a:t>
            </a:r>
            <a:r>
              <a:rPr lang="en-US" sz="4200" dirty="0">
                <a:solidFill>
                  <a:srgbClr val="000000"/>
                </a:solidFill>
                <a:latin typeface="Nunito Bold Bold"/>
              </a:rPr>
              <a:t>; </a:t>
            </a:r>
            <a:r>
              <a:rPr lang="en-US" sz="4200" dirty="0" err="1">
                <a:solidFill>
                  <a:srgbClr val="000000"/>
                </a:solidFill>
                <a:latin typeface="Nunito Bold Bold"/>
              </a:rPr>
              <a:t>phân</a:t>
            </a:r>
            <a:r>
              <a:rPr lang="en-US" sz="4200" dirty="0">
                <a:solidFill>
                  <a:srgbClr val="000000"/>
                </a:solidFill>
                <a:latin typeface="Nunito Bold Bold"/>
              </a:rPr>
              <a:t> </a:t>
            </a:r>
            <a:r>
              <a:rPr lang="en-US" sz="4200" dirty="0" err="1">
                <a:solidFill>
                  <a:srgbClr val="000000"/>
                </a:solidFill>
                <a:latin typeface="Nunito Bold Bold"/>
              </a:rPr>
              <a:t>vân</a:t>
            </a:r>
            <a:r>
              <a:rPr lang="en-US" sz="4200" dirty="0">
                <a:solidFill>
                  <a:srgbClr val="000000"/>
                </a:solidFill>
                <a:latin typeface="Nunito Bold Bold"/>
              </a:rPr>
              <a:t> </a:t>
            </a:r>
            <a:r>
              <a:rPr lang="en-US" sz="4200" dirty="0" err="1">
                <a:solidFill>
                  <a:srgbClr val="000000"/>
                </a:solidFill>
                <a:latin typeface="Nunito Bold Bold"/>
              </a:rPr>
              <a:t>bản</a:t>
            </a:r>
            <a:r>
              <a:rPr lang="en-US" sz="4200" dirty="0">
                <a:solidFill>
                  <a:srgbClr val="000000"/>
                </a:solidFill>
                <a:latin typeface="Nunito Bold Bold"/>
              </a:rPr>
              <a:t> </a:t>
            </a:r>
            <a:r>
              <a:rPr lang="en-US" sz="4200" dirty="0" err="1">
                <a:solidFill>
                  <a:srgbClr val="000000"/>
                </a:solidFill>
                <a:latin typeface="Nunito Bold Bold"/>
              </a:rPr>
              <a:t>thân</a:t>
            </a:r>
            <a:r>
              <a:rPr lang="en-US" sz="4200" dirty="0">
                <a:solidFill>
                  <a:srgbClr val="000000"/>
                </a:solidFill>
                <a:latin typeface="Nunito Bold Bold"/>
              </a:rPr>
              <a:t> </a:t>
            </a:r>
            <a:r>
              <a:rPr lang="en-US" sz="4200" dirty="0" err="1">
                <a:solidFill>
                  <a:srgbClr val="000000"/>
                </a:solidFill>
                <a:latin typeface="Nunito Bold Bold"/>
              </a:rPr>
              <a:t>nên</a:t>
            </a:r>
            <a:r>
              <a:rPr lang="en-US" sz="4200" dirty="0">
                <a:solidFill>
                  <a:srgbClr val="000000"/>
                </a:solidFill>
                <a:latin typeface="Nunito Bold Bold"/>
              </a:rPr>
              <a:t> “</a:t>
            </a:r>
            <a:r>
              <a:rPr lang="en-US" sz="4200" dirty="0" err="1">
                <a:solidFill>
                  <a:srgbClr val="000000"/>
                </a:solidFill>
                <a:latin typeface="Nunito Bold Bold"/>
              </a:rPr>
              <a:t>chịu</a:t>
            </a:r>
            <a:r>
              <a:rPr lang="en-US" sz="4200" dirty="0">
                <a:solidFill>
                  <a:srgbClr val="000000"/>
                </a:solidFill>
                <a:latin typeface="Nunito Bold Bold"/>
              </a:rPr>
              <a:t> </a:t>
            </a:r>
            <a:r>
              <a:rPr lang="en-US" sz="4200" dirty="0" err="1">
                <a:solidFill>
                  <a:srgbClr val="000000"/>
                </a:solidFill>
                <a:latin typeface="Nunito Bold Bold"/>
              </a:rPr>
              <a:t>đựng</a:t>
            </a:r>
            <a:r>
              <a:rPr lang="en-US" sz="4200" dirty="0">
                <a:solidFill>
                  <a:srgbClr val="000000"/>
                </a:solidFill>
                <a:latin typeface="Nunito Bold Bold"/>
              </a:rPr>
              <a:t> </a:t>
            </a:r>
            <a:r>
              <a:rPr lang="en-US" sz="4200" dirty="0" err="1">
                <a:solidFill>
                  <a:srgbClr val="000000"/>
                </a:solidFill>
                <a:latin typeface="Nunito Bold Bold"/>
              </a:rPr>
              <a:t>tất</a:t>
            </a:r>
            <a:r>
              <a:rPr lang="en-US" sz="4200" dirty="0">
                <a:solidFill>
                  <a:srgbClr val="000000"/>
                </a:solidFill>
                <a:latin typeface="Nunito Bold Bold"/>
              </a:rPr>
              <a:t> </a:t>
            </a:r>
            <a:r>
              <a:rPr lang="en-US" sz="4200" dirty="0" err="1">
                <a:solidFill>
                  <a:srgbClr val="000000"/>
                </a:solidFill>
                <a:latin typeface="Nunito Bold Bold"/>
              </a:rPr>
              <a:t>cả</a:t>
            </a:r>
            <a:r>
              <a:rPr lang="en-US" sz="4200" dirty="0">
                <a:solidFill>
                  <a:srgbClr val="000000"/>
                </a:solidFill>
                <a:latin typeface="Nunito Bold Bold"/>
              </a:rPr>
              <a:t> </a:t>
            </a:r>
            <a:r>
              <a:rPr lang="en-US" sz="4200" dirty="0" err="1">
                <a:solidFill>
                  <a:srgbClr val="000000"/>
                </a:solidFill>
                <a:latin typeface="Nunito Bold Bold"/>
              </a:rPr>
              <a:t>những</a:t>
            </a:r>
            <a:r>
              <a:rPr lang="en-US" sz="4200" dirty="0">
                <a:solidFill>
                  <a:srgbClr val="000000"/>
                </a:solidFill>
                <a:latin typeface="Nunito Bold Bold"/>
              </a:rPr>
              <a:t> </a:t>
            </a:r>
            <a:r>
              <a:rPr lang="en-US" sz="4200" dirty="0" err="1">
                <a:solidFill>
                  <a:srgbClr val="000000"/>
                </a:solidFill>
                <a:latin typeface="Nunito Bold Bold"/>
              </a:rPr>
              <a:t>viên</a:t>
            </a:r>
            <a:r>
              <a:rPr lang="en-US" sz="4200" dirty="0">
                <a:solidFill>
                  <a:srgbClr val="000000"/>
                </a:solidFill>
                <a:latin typeface="Nunito Bold Bold"/>
              </a:rPr>
              <a:t> </a:t>
            </a:r>
            <a:r>
              <a:rPr lang="en-US" sz="4200" dirty="0" err="1">
                <a:solidFill>
                  <a:srgbClr val="000000"/>
                </a:solidFill>
                <a:latin typeface="Nunito Bold Bold"/>
              </a:rPr>
              <a:t>đá</a:t>
            </a:r>
            <a:r>
              <a:rPr lang="en-US" sz="4200" dirty="0">
                <a:solidFill>
                  <a:srgbClr val="000000"/>
                </a:solidFill>
                <a:latin typeface="Nunito Bold Bold"/>
              </a:rPr>
              <a:t>, </a:t>
            </a:r>
            <a:r>
              <a:rPr lang="en-US" sz="4200" dirty="0" err="1">
                <a:solidFill>
                  <a:srgbClr val="000000"/>
                </a:solidFill>
                <a:latin typeface="Nunito Bold Bold"/>
              </a:rPr>
              <a:t>những</a:t>
            </a:r>
            <a:r>
              <a:rPr lang="en-US" sz="4200" dirty="0">
                <a:solidFill>
                  <a:srgbClr val="000000"/>
                </a:solidFill>
                <a:latin typeface="Nunito Bold Bold"/>
              </a:rPr>
              <a:t> </a:t>
            </a:r>
            <a:r>
              <a:rPr lang="en-US" sz="4200" dirty="0" err="1">
                <a:solidFill>
                  <a:srgbClr val="000000"/>
                </a:solidFill>
                <a:latin typeface="Nunito Bold Bold"/>
              </a:rPr>
              <a:t>mũi</a:t>
            </a:r>
            <a:r>
              <a:rPr lang="en-US" sz="4200" dirty="0">
                <a:solidFill>
                  <a:srgbClr val="000000"/>
                </a:solidFill>
                <a:latin typeface="Nunito Bold Bold"/>
              </a:rPr>
              <a:t> </a:t>
            </a:r>
            <a:r>
              <a:rPr lang="en-US" sz="4200" dirty="0" err="1">
                <a:solidFill>
                  <a:srgbClr val="000000"/>
                </a:solidFill>
                <a:latin typeface="Nunito Bold Bold"/>
              </a:rPr>
              <a:t>tên</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số</a:t>
            </a:r>
            <a:r>
              <a:rPr lang="en-US" sz="4200" dirty="0">
                <a:solidFill>
                  <a:srgbClr val="000000"/>
                </a:solidFill>
                <a:latin typeface="Nunito Bold Bold"/>
              </a:rPr>
              <a:t> </a:t>
            </a:r>
            <a:r>
              <a:rPr lang="en-US" sz="4200" dirty="0" err="1">
                <a:solidFill>
                  <a:srgbClr val="000000"/>
                </a:solidFill>
                <a:latin typeface="Nunito Bold Bold"/>
              </a:rPr>
              <a:t>mệnh</a:t>
            </a:r>
            <a:r>
              <a:rPr lang="en-US" sz="4200" dirty="0">
                <a:solidFill>
                  <a:srgbClr val="000000"/>
                </a:solidFill>
                <a:latin typeface="Nunito Bold Bold"/>
              </a:rPr>
              <a:t> </a:t>
            </a:r>
            <a:r>
              <a:rPr lang="en-US" sz="4200" dirty="0" err="1">
                <a:solidFill>
                  <a:srgbClr val="000000"/>
                </a:solidFill>
                <a:latin typeface="Nunito Bold Bold"/>
              </a:rPr>
              <a:t>phũ</a:t>
            </a:r>
            <a:r>
              <a:rPr lang="en-US" sz="4200" dirty="0">
                <a:solidFill>
                  <a:srgbClr val="000000"/>
                </a:solidFill>
                <a:latin typeface="Nunito Bold Bold"/>
              </a:rPr>
              <a:t> </a:t>
            </a:r>
            <a:r>
              <a:rPr lang="en-US" sz="4200" dirty="0" err="1">
                <a:solidFill>
                  <a:srgbClr val="000000"/>
                </a:solidFill>
                <a:latin typeface="Nunito Bold Bold"/>
              </a:rPr>
              <a:t>phàng</a:t>
            </a:r>
            <a:r>
              <a:rPr lang="en-US" sz="4200" dirty="0">
                <a:solidFill>
                  <a:srgbClr val="000000"/>
                </a:solidFill>
                <a:latin typeface="Nunito Bold Bold"/>
              </a:rPr>
              <a:t>, hay </a:t>
            </a:r>
            <a:r>
              <a:rPr lang="en-US" sz="4200" dirty="0" err="1">
                <a:solidFill>
                  <a:srgbClr val="000000"/>
                </a:solidFill>
                <a:latin typeface="Nunito Bold Bold"/>
              </a:rPr>
              <a:t>là</a:t>
            </a:r>
            <a:r>
              <a:rPr lang="en-US" sz="4200" dirty="0">
                <a:solidFill>
                  <a:srgbClr val="000000"/>
                </a:solidFill>
                <a:latin typeface="Nunito Bold Bold"/>
              </a:rPr>
              <a:t> </a:t>
            </a:r>
            <a:r>
              <a:rPr lang="en-US" sz="4200" dirty="0" err="1">
                <a:solidFill>
                  <a:srgbClr val="000000"/>
                </a:solidFill>
                <a:latin typeface="Nunito Bold Bold"/>
              </a:rPr>
              <a:t>cầm</a:t>
            </a:r>
            <a:r>
              <a:rPr lang="en-US" sz="4200" dirty="0">
                <a:solidFill>
                  <a:srgbClr val="000000"/>
                </a:solidFill>
                <a:latin typeface="Nunito Bold Bold"/>
              </a:rPr>
              <a:t> </a:t>
            </a:r>
            <a:r>
              <a:rPr lang="en-US" sz="4200" dirty="0" err="1">
                <a:solidFill>
                  <a:srgbClr val="000000"/>
                </a:solidFill>
                <a:latin typeface="Nunito Bold Bold"/>
              </a:rPr>
              <a:t>vũ</a:t>
            </a:r>
            <a:r>
              <a:rPr lang="en-US" sz="4200" dirty="0">
                <a:solidFill>
                  <a:srgbClr val="000000"/>
                </a:solidFill>
                <a:latin typeface="Nunito Bold Bold"/>
              </a:rPr>
              <a:t> </a:t>
            </a:r>
            <a:r>
              <a:rPr lang="en-US" sz="4200" dirty="0" err="1">
                <a:solidFill>
                  <a:srgbClr val="000000"/>
                </a:solidFill>
                <a:latin typeface="Nunito Bold Bold"/>
              </a:rPr>
              <a:t>khí</a:t>
            </a:r>
            <a:r>
              <a:rPr lang="en-US" sz="4200" dirty="0">
                <a:solidFill>
                  <a:srgbClr val="000000"/>
                </a:solidFill>
                <a:latin typeface="Nunito Bold Bold"/>
              </a:rPr>
              <a:t> </a:t>
            </a:r>
            <a:r>
              <a:rPr lang="en-US" sz="4200" dirty="0" err="1">
                <a:solidFill>
                  <a:srgbClr val="000000"/>
                </a:solidFill>
                <a:latin typeface="Nunito Bold Bold"/>
              </a:rPr>
              <a:t>vùng</a:t>
            </a:r>
            <a:r>
              <a:rPr lang="en-US" sz="4200" dirty="0">
                <a:solidFill>
                  <a:srgbClr val="000000"/>
                </a:solidFill>
                <a:latin typeface="Nunito Bold Bold"/>
              </a:rPr>
              <a:t> </a:t>
            </a:r>
            <a:r>
              <a:rPr lang="en-US" sz="4200" dirty="0" err="1">
                <a:solidFill>
                  <a:srgbClr val="000000"/>
                </a:solidFill>
                <a:latin typeface="Nunito Bold Bold"/>
              </a:rPr>
              <a:t>lên</a:t>
            </a:r>
            <a:r>
              <a:rPr lang="en-US" sz="4200" dirty="0">
                <a:solidFill>
                  <a:srgbClr val="000000"/>
                </a:solidFill>
                <a:latin typeface="Nunito Bold Bold"/>
              </a:rPr>
              <a:t> </a:t>
            </a:r>
            <a:r>
              <a:rPr lang="en-US" sz="4200" dirty="0" err="1">
                <a:solidFill>
                  <a:srgbClr val="000000"/>
                </a:solidFill>
                <a:latin typeface="Nunito Bold Bold"/>
              </a:rPr>
              <a:t>mà</a:t>
            </a:r>
            <a:r>
              <a:rPr lang="en-US" sz="4200" dirty="0">
                <a:solidFill>
                  <a:srgbClr val="000000"/>
                </a:solidFill>
                <a:latin typeface="Nunito Bold Bold"/>
              </a:rPr>
              <a:t> </a:t>
            </a:r>
            <a:r>
              <a:rPr lang="en-US" sz="4200" dirty="0" err="1">
                <a:solidFill>
                  <a:srgbClr val="000000"/>
                </a:solidFill>
                <a:latin typeface="Nunito Bold Bold"/>
              </a:rPr>
              <a:t>chống</a:t>
            </a:r>
            <a:r>
              <a:rPr lang="en-US" sz="4200" dirty="0">
                <a:solidFill>
                  <a:srgbClr val="000000"/>
                </a:solidFill>
                <a:latin typeface="Nunito Bold Bold"/>
              </a:rPr>
              <a:t> </a:t>
            </a:r>
            <a:r>
              <a:rPr lang="en-US" sz="4200" dirty="0" err="1">
                <a:solidFill>
                  <a:srgbClr val="000000"/>
                </a:solidFill>
                <a:latin typeface="Nunito Bold Bold"/>
              </a:rPr>
              <a:t>lại</a:t>
            </a:r>
            <a:r>
              <a:rPr lang="en-US" sz="4200" dirty="0">
                <a:solidFill>
                  <a:srgbClr val="000000"/>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000000"/>
                </a:solidFill>
                <a:latin typeface="Nunito Bold Bold"/>
              </a:rPr>
              <a:t>sóng</a:t>
            </a:r>
            <a:r>
              <a:rPr lang="en-US" sz="4200" dirty="0">
                <a:solidFill>
                  <a:srgbClr val="000000"/>
                </a:solidFill>
                <a:latin typeface="Nunito Bold Bold"/>
              </a:rPr>
              <a:t> </a:t>
            </a:r>
            <a:r>
              <a:rPr lang="en-US" sz="4200" dirty="0" err="1">
                <a:solidFill>
                  <a:srgbClr val="000000"/>
                </a:solidFill>
                <a:latin typeface="Nunito Bold Bold"/>
              </a:rPr>
              <a:t>gió</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biển</a:t>
            </a:r>
            <a:r>
              <a:rPr lang="en-US" sz="4200" dirty="0">
                <a:solidFill>
                  <a:srgbClr val="000000"/>
                </a:solidFill>
                <a:latin typeface="Nunito Bold Bold"/>
              </a:rPr>
              <a:t> </a:t>
            </a:r>
            <a:r>
              <a:rPr lang="en-US" sz="4200" dirty="0" err="1">
                <a:solidFill>
                  <a:srgbClr val="000000"/>
                </a:solidFill>
                <a:latin typeface="Nunito Bold Bold"/>
              </a:rPr>
              <a:t>khổ</a:t>
            </a:r>
            <a:r>
              <a:rPr lang="en-US" sz="4200" dirty="0">
                <a:solidFill>
                  <a:srgbClr val="000000"/>
                </a:solidFill>
                <a:latin typeface="Nunito Bold Bold"/>
              </a:rPr>
              <a:t>”. </a:t>
            </a:r>
          </a:p>
        </p:txBody>
      </p:sp>
      <p:sp>
        <p:nvSpPr>
          <p:cNvPr id="11" name="Freeform 11"/>
          <p:cNvSpPr/>
          <p:nvPr/>
        </p:nvSpPr>
        <p:spPr>
          <a:xfrm>
            <a:off x="15553278" y="-578987"/>
            <a:ext cx="3476814" cy="2485922"/>
          </a:xfrm>
          <a:custGeom>
            <a:avLst/>
            <a:gdLst/>
            <a:ahLst/>
            <a:cxnLst/>
            <a:rect l="l" t="t" r="r" b="b"/>
            <a:pathLst>
              <a:path w="3476814" h="2485922">
                <a:moveTo>
                  <a:pt x="0" y="0"/>
                </a:moveTo>
                <a:lnTo>
                  <a:pt x="3476814" y="0"/>
                </a:lnTo>
                <a:lnTo>
                  <a:pt x="3476814" y="2485922"/>
                </a:lnTo>
                <a:lnTo>
                  <a:pt x="0" y="2485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Picture 13"/>
          <p:cNvPicPr>
            <a:picLocks noChangeAspect="1"/>
          </p:cNvPicPr>
          <p:nvPr/>
        </p:nvPicPr>
        <p:blipFill>
          <a:blip r:embed="rId6"/>
          <a:srcRect/>
          <a:stretch>
            <a:fillRect/>
          </a:stretch>
        </p:blipFill>
        <p:spPr>
          <a:xfrm>
            <a:off x="1163494" y="4182058"/>
            <a:ext cx="1695077" cy="1564284"/>
          </a:xfrm>
          <a:prstGeom prst="rect">
            <a:avLst/>
          </a:prstGeom>
        </p:spPr>
      </p:pic>
    </p:spTree>
    <p:extLst>
      <p:ext uri="{BB962C8B-B14F-4D97-AF65-F5344CB8AC3E}">
        <p14:creationId xmlns:p14="http://schemas.microsoft.com/office/powerpoint/2010/main" val="2690530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5C3826FE-6933-A0FA-3A0F-D053BC83F753}"/>
              </a:ext>
            </a:extLst>
          </p:cNvPr>
          <p:cNvGrpSpPr/>
          <p:nvPr/>
        </p:nvGrpSpPr>
        <p:grpSpPr>
          <a:xfrm>
            <a:off x="5181600" y="3950912"/>
            <a:ext cx="11582400" cy="5016160"/>
            <a:chOff x="0" y="-38100"/>
            <a:chExt cx="7961468" cy="1371994"/>
          </a:xfrm>
        </p:grpSpPr>
        <p:sp>
          <p:nvSpPr>
            <p:cNvPr id="15" name="Freeform 3">
              <a:extLst>
                <a:ext uri="{FF2B5EF4-FFF2-40B4-BE49-F238E27FC236}">
                  <a16:creationId xmlns:a16="http://schemas.microsoft.com/office/drawing/2014/main" id="{2E34FF9E-0AEC-F936-2103-5E7ECA01840C}"/>
                </a:ext>
              </a:extLst>
            </p:cNvPr>
            <p:cNvSpPr/>
            <p:nvPr/>
          </p:nvSpPr>
          <p:spPr>
            <a:xfrm>
              <a:off x="469690" y="11417"/>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489CA"/>
            </a:solidFill>
            <a:ln w="28575">
              <a:solidFill>
                <a:srgbClr val="37319D"/>
              </a:solidFill>
            </a:ln>
          </p:spPr>
        </p:sp>
        <p:sp>
          <p:nvSpPr>
            <p:cNvPr id="16" name="TextBox 4">
              <a:extLst>
                <a:ext uri="{FF2B5EF4-FFF2-40B4-BE49-F238E27FC236}">
                  <a16:creationId xmlns:a16="http://schemas.microsoft.com/office/drawing/2014/main" id="{DDE73BA2-1AFC-A6D6-4288-026F88115060}"/>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317462" y="-405054"/>
            <a:ext cx="1889799" cy="3162843"/>
          </a:xfrm>
          <a:custGeom>
            <a:avLst/>
            <a:gdLst/>
            <a:ahLst/>
            <a:cxnLst/>
            <a:rect l="l" t="t" r="r" b="b"/>
            <a:pathLst>
              <a:path w="1889799" h="3162843">
                <a:moveTo>
                  <a:pt x="0" y="0"/>
                </a:moveTo>
                <a:lnTo>
                  <a:pt x="1889799" y="0"/>
                </a:lnTo>
                <a:lnTo>
                  <a:pt x="1889799" y="3162843"/>
                </a:lnTo>
                <a:lnTo>
                  <a:pt x="0" y="316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057401" y="1984093"/>
            <a:ext cx="15196472" cy="1477328"/>
          </a:xfrm>
          <a:prstGeom prst="rect">
            <a:avLst/>
          </a:prstGeom>
        </p:spPr>
        <p:txBody>
          <a:bodyPr wrap="square" lIns="0" tIns="0" rIns="0" bIns="0" rtlCol="0" anchor="t">
            <a:spAutoFit/>
          </a:bodyPr>
          <a:lstStyle/>
          <a:p>
            <a:pPr algn="just">
              <a:spcBef>
                <a:spcPct val="0"/>
              </a:spcBef>
            </a:pPr>
            <a:r>
              <a:rPr lang="en-US" sz="4800" dirty="0">
                <a:solidFill>
                  <a:srgbClr val="EC4A52"/>
                </a:solidFill>
                <a:latin typeface="Nunito Bold"/>
              </a:rPr>
              <a:t>3. </a:t>
            </a:r>
            <a:r>
              <a:rPr lang="en-US" sz="4800" dirty="0" err="1">
                <a:solidFill>
                  <a:srgbClr val="EC4A52"/>
                </a:solidFill>
                <a:latin typeface="Nunito Bold"/>
              </a:rPr>
              <a:t>Đây</a:t>
            </a:r>
            <a:r>
              <a:rPr lang="en-US" sz="4800" dirty="0">
                <a:solidFill>
                  <a:srgbClr val="EC4A52"/>
                </a:solidFill>
                <a:latin typeface="Nunito Bold"/>
              </a:rPr>
              <a:t> </a:t>
            </a:r>
            <a:r>
              <a:rPr lang="en-US" sz="4800" dirty="0" err="1">
                <a:solidFill>
                  <a:srgbClr val="EC4A52"/>
                </a:solidFill>
                <a:latin typeface="Nunito Bold"/>
              </a:rPr>
              <a:t>là</a:t>
            </a:r>
            <a:r>
              <a:rPr lang="en-US" sz="4800" dirty="0">
                <a:solidFill>
                  <a:srgbClr val="EC4A52"/>
                </a:solidFill>
                <a:latin typeface="Nunito Bold"/>
              </a:rPr>
              <a:t>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đối</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hay </a:t>
            </a:r>
            <a:r>
              <a:rPr lang="en-US" sz="4800" dirty="0" err="1">
                <a:solidFill>
                  <a:srgbClr val="EC4A52"/>
                </a:solidFill>
                <a:latin typeface="Nunito Bold"/>
              </a:rPr>
              <a:t>độc</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này</a:t>
            </a:r>
            <a:r>
              <a:rPr lang="en-US" sz="4800" dirty="0">
                <a:solidFill>
                  <a:srgbClr val="EC4A52"/>
                </a:solidFill>
                <a:latin typeface="Nunito Bold"/>
              </a:rPr>
              <a:t> </a:t>
            </a:r>
            <a:r>
              <a:rPr lang="en-US" sz="4800" dirty="0" err="1">
                <a:solidFill>
                  <a:srgbClr val="EC4A52"/>
                </a:solidFill>
                <a:latin typeface="Nunito Bold"/>
              </a:rPr>
              <a:t>cho</a:t>
            </a:r>
            <a:r>
              <a:rPr lang="en-US" sz="4800" dirty="0">
                <a:solidFill>
                  <a:srgbClr val="EC4A52"/>
                </a:solidFill>
                <a:latin typeface="Nunito Bold"/>
              </a:rPr>
              <a:t> </a:t>
            </a:r>
            <a:r>
              <a:rPr lang="en-US" sz="4800" dirty="0" err="1">
                <a:solidFill>
                  <a:srgbClr val="EC4A52"/>
                </a:solidFill>
                <a:latin typeface="Nunito Bold"/>
              </a:rPr>
              <a:t>thấy</a:t>
            </a:r>
            <a:r>
              <a:rPr lang="en-US" sz="4800" dirty="0">
                <a:solidFill>
                  <a:srgbClr val="EC4A52"/>
                </a:solidFill>
                <a:latin typeface="Nunito Bold"/>
              </a:rPr>
              <a:t> </a:t>
            </a:r>
            <a:r>
              <a:rPr lang="en-US" sz="4800" dirty="0" err="1">
                <a:solidFill>
                  <a:srgbClr val="EC4A52"/>
                </a:solidFill>
                <a:latin typeface="Nunito Bold"/>
              </a:rPr>
              <a:t>điều</a:t>
            </a:r>
            <a:r>
              <a:rPr lang="en-US" sz="4800" dirty="0">
                <a:solidFill>
                  <a:srgbClr val="EC4A52"/>
                </a:solidFill>
                <a:latin typeface="Nunito Bold"/>
              </a:rPr>
              <a:t> </a:t>
            </a:r>
            <a:r>
              <a:rPr lang="en-US" sz="4800" dirty="0" err="1">
                <a:solidFill>
                  <a:srgbClr val="EC4A52"/>
                </a:solidFill>
                <a:latin typeface="Nunito Bold"/>
              </a:rPr>
              <a:t>gì</a:t>
            </a:r>
            <a:r>
              <a:rPr lang="en-US" sz="4800" dirty="0">
                <a:solidFill>
                  <a:srgbClr val="EC4A52"/>
                </a:solidFill>
                <a:latin typeface="Nunito Bold"/>
              </a:rPr>
              <a:t> </a:t>
            </a:r>
            <a:r>
              <a:rPr lang="en-US" sz="4800" dirty="0" err="1">
                <a:solidFill>
                  <a:srgbClr val="EC4A52"/>
                </a:solidFill>
                <a:latin typeface="Nunito Bold"/>
              </a:rPr>
              <a:t>trong</a:t>
            </a:r>
            <a:r>
              <a:rPr lang="en-US" sz="4800" dirty="0">
                <a:solidFill>
                  <a:srgbClr val="EC4A52"/>
                </a:solidFill>
                <a:latin typeface="Nunito Bold"/>
              </a:rPr>
              <a:t> </a:t>
            </a:r>
            <a:r>
              <a:rPr lang="en-US" sz="4800" dirty="0" err="1">
                <a:solidFill>
                  <a:srgbClr val="0070C0"/>
                </a:solidFill>
                <a:latin typeface="Nunito Bold"/>
              </a:rPr>
              <a:t>tâm</a:t>
            </a:r>
            <a:r>
              <a:rPr lang="en-US" sz="4800" dirty="0">
                <a:solidFill>
                  <a:srgbClr val="0070C0"/>
                </a:solidFill>
                <a:latin typeface="Nunito Bold"/>
              </a:rPr>
              <a:t> </a:t>
            </a:r>
            <a:r>
              <a:rPr lang="en-US" sz="4800" dirty="0" err="1">
                <a:solidFill>
                  <a:srgbClr val="0070C0"/>
                </a:solidFill>
                <a:latin typeface="Nunito Bold"/>
              </a:rPr>
              <a:t>trí</a:t>
            </a:r>
            <a:r>
              <a:rPr lang="en-US" sz="4800" dirty="0">
                <a:solidFill>
                  <a:srgbClr val="0070C0"/>
                </a:solidFill>
                <a:latin typeface="Nunito Bold"/>
              </a:rPr>
              <a:t> </a:t>
            </a:r>
            <a:r>
              <a:rPr lang="en-US" sz="4800" dirty="0" err="1">
                <a:solidFill>
                  <a:srgbClr val="EC4A52"/>
                </a:solidFill>
                <a:latin typeface="Nunito Bold"/>
              </a:rPr>
              <a:t>và</a:t>
            </a:r>
            <a:r>
              <a:rPr lang="en-US" sz="4800" dirty="0">
                <a:solidFill>
                  <a:srgbClr val="EC4A52"/>
                </a:solidFill>
                <a:latin typeface="Nunito Bold"/>
              </a:rPr>
              <a:t> </a:t>
            </a:r>
            <a:r>
              <a:rPr lang="en-US" sz="4800" dirty="0" err="1">
                <a:solidFill>
                  <a:srgbClr val="0070C0"/>
                </a:solidFill>
                <a:latin typeface="Nunito Bold"/>
              </a:rPr>
              <a:t>tính</a:t>
            </a:r>
            <a:r>
              <a:rPr lang="en-US" sz="4800" dirty="0">
                <a:solidFill>
                  <a:srgbClr val="0070C0"/>
                </a:solidFill>
                <a:latin typeface="Nunito Bold"/>
              </a:rPr>
              <a:t> </a:t>
            </a:r>
            <a:r>
              <a:rPr lang="en-US" sz="4800" dirty="0" err="1">
                <a:solidFill>
                  <a:srgbClr val="0070C0"/>
                </a:solidFill>
                <a:latin typeface="Nunito Bold"/>
              </a:rPr>
              <a:t>cách</a:t>
            </a:r>
            <a:r>
              <a:rPr lang="en-US" sz="4800" dirty="0">
                <a:solidFill>
                  <a:srgbClr val="0070C0"/>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Hămlet</a:t>
            </a:r>
            <a:r>
              <a:rPr lang="en-US" sz="4800" dirty="0">
                <a:solidFill>
                  <a:srgbClr val="EC4A52"/>
                </a:solidFill>
                <a:latin typeface="Nunito Bold"/>
              </a:rPr>
              <a:t>?  </a:t>
            </a:r>
          </a:p>
        </p:txBody>
      </p:sp>
      <p:sp>
        <p:nvSpPr>
          <p:cNvPr id="7" name="TextBox 7"/>
          <p:cNvSpPr txBox="1"/>
          <p:nvPr/>
        </p:nvSpPr>
        <p:spPr>
          <a:xfrm>
            <a:off x="942974" y="151834"/>
            <a:ext cx="16400633" cy="1586075"/>
          </a:xfrm>
          <a:prstGeom prst="rect">
            <a:avLst/>
          </a:prstGeom>
        </p:spPr>
        <p:txBody>
          <a:bodyPr lIns="0" tIns="0" rIns="0" bIns="0" rtlCol="0" anchor="t">
            <a:spAutoFit/>
          </a:bodyPr>
          <a:lstStyle/>
          <a:p>
            <a:pPr algn="ctr">
              <a:lnSpc>
                <a:spcPts val="13439"/>
              </a:lnSpc>
            </a:pPr>
            <a:r>
              <a:rPr lang="en-US" sz="9600" b="1" dirty="0" err="1">
                <a:solidFill>
                  <a:srgbClr val="CF1164"/>
                </a:solidFill>
                <a:latin typeface="Times New Roman" panose="02020603050405020304" pitchFamily="18" charset="0"/>
                <a:cs typeface="Times New Roman" panose="02020603050405020304" pitchFamily="18" charset="0"/>
              </a:rPr>
              <a:t>Suy</a:t>
            </a:r>
            <a:r>
              <a:rPr lang="en-US" sz="9600" b="1" dirty="0">
                <a:solidFill>
                  <a:srgbClr val="CF1164"/>
                </a:solidFill>
                <a:latin typeface="Times New Roman" panose="02020603050405020304" pitchFamily="18" charset="0"/>
                <a:cs typeface="Times New Roman" panose="02020603050405020304" pitchFamily="18" charset="0"/>
              </a:rPr>
              <a:t> </a:t>
            </a:r>
            <a:r>
              <a:rPr lang="en-US" sz="9600" b="1" dirty="0" err="1">
                <a:solidFill>
                  <a:srgbClr val="CF1164"/>
                </a:solidFill>
                <a:latin typeface="Times New Roman" panose="02020603050405020304" pitchFamily="18" charset="0"/>
                <a:cs typeface="Times New Roman" panose="02020603050405020304" pitchFamily="18" charset="0"/>
              </a:rPr>
              <a:t>luận</a:t>
            </a:r>
            <a:endParaRPr lang="en-US" sz="9600" b="1" dirty="0">
              <a:solidFill>
                <a:srgbClr val="CF1164"/>
              </a:solidFill>
              <a:latin typeface="Times New Roman" panose="02020603050405020304" pitchFamily="18" charset="0"/>
              <a:cs typeface="Times New Roman" panose="02020603050405020304" pitchFamily="18" charset="0"/>
            </a:endParaRPr>
          </a:p>
        </p:txBody>
      </p:sp>
      <p:sp>
        <p:nvSpPr>
          <p:cNvPr id="11" name="Freeform 11"/>
          <p:cNvSpPr/>
          <p:nvPr/>
        </p:nvSpPr>
        <p:spPr>
          <a:xfrm>
            <a:off x="15553278" y="-578987"/>
            <a:ext cx="3476814" cy="2485922"/>
          </a:xfrm>
          <a:custGeom>
            <a:avLst/>
            <a:gdLst/>
            <a:ahLst/>
            <a:cxnLst/>
            <a:rect l="l" t="t" r="r" b="b"/>
            <a:pathLst>
              <a:path w="3476814" h="2485922">
                <a:moveTo>
                  <a:pt x="0" y="0"/>
                </a:moveTo>
                <a:lnTo>
                  <a:pt x="3476814" y="0"/>
                </a:lnTo>
                <a:lnTo>
                  <a:pt x="3476814" y="2485922"/>
                </a:lnTo>
                <a:lnTo>
                  <a:pt x="0" y="2485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Picture 13"/>
          <p:cNvPicPr>
            <a:picLocks noChangeAspect="1"/>
          </p:cNvPicPr>
          <p:nvPr/>
        </p:nvPicPr>
        <p:blipFill>
          <a:blip r:embed="rId6"/>
          <a:srcRect/>
          <a:stretch>
            <a:fillRect/>
          </a:stretch>
        </p:blipFill>
        <p:spPr>
          <a:xfrm>
            <a:off x="573678" y="3461421"/>
            <a:ext cx="1695077" cy="1564284"/>
          </a:xfrm>
          <a:prstGeom prst="rect">
            <a:avLst/>
          </a:prstGeom>
        </p:spPr>
      </p:pic>
      <p:sp>
        <p:nvSpPr>
          <p:cNvPr id="9" name="Freeform 17">
            <a:extLst>
              <a:ext uri="{FF2B5EF4-FFF2-40B4-BE49-F238E27FC236}">
                <a16:creationId xmlns:a16="http://schemas.microsoft.com/office/drawing/2014/main" id="{0A07D0C3-C5D7-B7E9-DA22-0CEB1E6BCE0B}"/>
              </a:ext>
            </a:extLst>
          </p:cNvPr>
          <p:cNvSpPr/>
          <p:nvPr/>
        </p:nvSpPr>
        <p:spPr>
          <a:xfrm flipH="1">
            <a:off x="1524584" y="3494626"/>
            <a:ext cx="4187924" cy="5832936"/>
          </a:xfrm>
          <a:custGeom>
            <a:avLst/>
            <a:gdLst/>
            <a:ahLst/>
            <a:cxnLst/>
            <a:rect l="l" t="t" r="r" b="b"/>
            <a:pathLst>
              <a:path w="1879377" h="2320218">
                <a:moveTo>
                  <a:pt x="0" y="0"/>
                </a:moveTo>
                <a:lnTo>
                  <a:pt x="1879377" y="0"/>
                </a:lnTo>
                <a:lnTo>
                  <a:pt x="1879377" y="2320218"/>
                </a:lnTo>
                <a:lnTo>
                  <a:pt x="0" y="23202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1">
            <a:extLst>
              <a:ext uri="{FF2B5EF4-FFF2-40B4-BE49-F238E27FC236}">
                <a16:creationId xmlns:a16="http://schemas.microsoft.com/office/drawing/2014/main" id="{5279971D-7696-ECA5-CE28-33EE8F416F5F}"/>
              </a:ext>
            </a:extLst>
          </p:cNvPr>
          <p:cNvSpPr txBox="1"/>
          <p:nvPr/>
        </p:nvSpPr>
        <p:spPr>
          <a:xfrm>
            <a:off x="5943600" y="4381500"/>
            <a:ext cx="10668000" cy="4154984"/>
          </a:xfrm>
          <a:prstGeom prst="rect">
            <a:avLst/>
          </a:prstGeom>
          <a:noFill/>
        </p:spPr>
        <p:txBody>
          <a:bodyPr wrap="square">
            <a:spAutoFit/>
          </a:bodyPr>
          <a:lstStyle/>
          <a:p>
            <a:pPr algn="just"/>
            <a:r>
              <a:rPr lang="vi-VN" sz="4400" dirty="0">
                <a:latin typeface="Nunito Bold" panose="020B0604020202020204" charset="0"/>
              </a:rPr>
              <a:t>Hăm-</a:t>
            </a:r>
            <a:r>
              <a:rPr lang="vi-VN" sz="4400" dirty="0" err="1">
                <a:latin typeface="Nunito Bold" panose="020B0604020202020204" charset="0"/>
              </a:rPr>
              <a:t>lét</a:t>
            </a:r>
            <a:r>
              <a:rPr lang="vi-VN" sz="4400" dirty="0">
                <a:latin typeface="Nunito Bold" panose="020B0604020202020204" charset="0"/>
              </a:rPr>
              <a:t> là một người mang nội tâm sâu sắc, không dễ dàng chịu khuất phục trước số phận, muốn đấu tranh để vượt ra khỏi chính mình, vượt ra khỏi mọi nỗi khổ nhục để giải phóng bản thân, tìm ra sự thật đằng sau cái chết của cha.</a:t>
            </a:r>
            <a:endParaRPr lang="en-US" sz="4400" dirty="0">
              <a:latin typeface="Nunito Bold" panose="020B0604020202020204" charset="0"/>
            </a:endParaRPr>
          </a:p>
        </p:txBody>
      </p:sp>
    </p:spTree>
    <p:extLst>
      <p:ext uri="{BB962C8B-B14F-4D97-AF65-F5344CB8AC3E}">
        <p14:creationId xmlns:p14="http://schemas.microsoft.com/office/powerpoint/2010/main" val="1681028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17462" y="-405054"/>
            <a:ext cx="1889799" cy="3162843"/>
          </a:xfrm>
          <a:custGeom>
            <a:avLst/>
            <a:gdLst/>
            <a:ahLst/>
            <a:cxnLst/>
            <a:rect l="l" t="t" r="r" b="b"/>
            <a:pathLst>
              <a:path w="1889799" h="3162843">
                <a:moveTo>
                  <a:pt x="0" y="0"/>
                </a:moveTo>
                <a:lnTo>
                  <a:pt x="1889799" y="0"/>
                </a:lnTo>
                <a:lnTo>
                  <a:pt x="1889799" y="3162843"/>
                </a:lnTo>
                <a:lnTo>
                  <a:pt x="0" y="316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207261" y="1649793"/>
            <a:ext cx="15196472" cy="2215991"/>
          </a:xfrm>
          <a:prstGeom prst="rect">
            <a:avLst/>
          </a:prstGeom>
        </p:spPr>
        <p:txBody>
          <a:bodyPr wrap="square" lIns="0" tIns="0" rIns="0" bIns="0" rtlCol="0" anchor="t">
            <a:spAutoFit/>
          </a:bodyPr>
          <a:lstStyle/>
          <a:p>
            <a:pPr algn="just">
              <a:spcBef>
                <a:spcPct val="0"/>
              </a:spcBef>
            </a:pPr>
            <a:r>
              <a:rPr lang="en-US" sz="4800" dirty="0">
                <a:solidFill>
                  <a:srgbClr val="EC4A52"/>
                </a:solidFill>
                <a:latin typeface="Nunito Bold"/>
              </a:rPr>
              <a:t>4. </a:t>
            </a:r>
            <a:r>
              <a:rPr lang="en-US" sz="4800" dirty="0" err="1">
                <a:solidFill>
                  <a:srgbClr val="EC4A52"/>
                </a:solidFill>
                <a:latin typeface="Nunito Bold"/>
              </a:rPr>
              <a:t>Từ</a:t>
            </a:r>
            <a:r>
              <a:rPr lang="en-US" sz="4800" dirty="0">
                <a:solidFill>
                  <a:srgbClr val="EC4A52"/>
                </a:solidFill>
                <a:latin typeface="Nunito Bold"/>
              </a:rPr>
              <a:t> </a:t>
            </a:r>
            <a:r>
              <a:rPr lang="en-US" sz="4800" dirty="0" err="1">
                <a:solidFill>
                  <a:srgbClr val="EC4A52"/>
                </a:solidFill>
                <a:latin typeface="Nunito Bold"/>
              </a:rPr>
              <a:t>đây</a:t>
            </a:r>
            <a:r>
              <a:rPr lang="en-US" sz="4800" dirty="0">
                <a:solidFill>
                  <a:srgbClr val="EC4A52"/>
                </a:solidFill>
                <a:latin typeface="Nunito Bold"/>
              </a:rPr>
              <a:t> </a:t>
            </a:r>
            <a:r>
              <a:rPr lang="en-US" sz="4800" dirty="0" err="1">
                <a:solidFill>
                  <a:srgbClr val="EC4A52"/>
                </a:solidFill>
                <a:latin typeface="Nunito Bold"/>
              </a:rPr>
              <a:t>cho</a:t>
            </a:r>
            <a:r>
              <a:rPr lang="en-US" sz="4800" dirty="0">
                <a:solidFill>
                  <a:srgbClr val="EC4A52"/>
                </a:solidFill>
                <a:latin typeface="Nunito Bold"/>
              </a:rPr>
              <a:t> </a:t>
            </a:r>
            <a:r>
              <a:rPr lang="en-US" sz="4800" dirty="0" err="1">
                <a:solidFill>
                  <a:srgbClr val="EC4A52"/>
                </a:solidFill>
                <a:latin typeface="Nunito Bold"/>
              </a:rPr>
              <a:t>đến</a:t>
            </a:r>
            <a:r>
              <a:rPr lang="en-US" sz="4800" dirty="0">
                <a:solidFill>
                  <a:srgbClr val="EC4A52"/>
                </a:solidFill>
                <a:latin typeface="Nunito Bold"/>
              </a:rPr>
              <a:t> </a:t>
            </a:r>
            <a:r>
              <a:rPr lang="en-US" sz="4800" dirty="0" err="1">
                <a:solidFill>
                  <a:srgbClr val="EC4A52"/>
                </a:solidFill>
                <a:latin typeface="Nunito Bold"/>
              </a:rPr>
              <a:t>hết</a:t>
            </a:r>
            <a:r>
              <a:rPr lang="en-US" sz="4800" dirty="0">
                <a:solidFill>
                  <a:srgbClr val="EC4A52"/>
                </a:solidFill>
                <a:latin typeface="Nunito Bold"/>
              </a:rPr>
              <a:t> </a:t>
            </a:r>
            <a:r>
              <a:rPr lang="en-US" sz="4800" dirty="0" err="1">
                <a:solidFill>
                  <a:srgbClr val="EC4A52"/>
                </a:solidFill>
                <a:latin typeface="Nunito Bold"/>
              </a:rPr>
              <a:t>cuộc</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với</a:t>
            </a:r>
            <a:r>
              <a:rPr lang="en-US" sz="4800" dirty="0">
                <a:solidFill>
                  <a:srgbClr val="EC4A52"/>
                </a:solidFill>
                <a:latin typeface="Nunito Bold"/>
              </a:rPr>
              <a:t> Ô-</a:t>
            </a:r>
            <a:r>
              <a:rPr lang="en-US" sz="4800" dirty="0" err="1">
                <a:solidFill>
                  <a:srgbClr val="EC4A52"/>
                </a:solidFill>
                <a:latin typeface="Nunito Bold"/>
              </a:rPr>
              <a:t>phê</a:t>
            </a:r>
            <a:r>
              <a:rPr lang="en-US" sz="4800" dirty="0">
                <a:solidFill>
                  <a:srgbClr val="EC4A52"/>
                </a:solidFill>
                <a:latin typeface="Nunito Bold"/>
              </a:rPr>
              <a:t>-li-a, </a:t>
            </a:r>
            <a:r>
              <a:rPr lang="en-US" sz="4800" dirty="0" err="1">
                <a:solidFill>
                  <a:srgbClr val="EC4A52"/>
                </a:solidFill>
                <a:latin typeface="Nunito Bold"/>
              </a:rPr>
              <a:t>Hăm</a:t>
            </a:r>
            <a:r>
              <a:rPr lang="en-US" sz="4800" dirty="0">
                <a:solidFill>
                  <a:srgbClr val="EC4A52"/>
                </a:solidFill>
                <a:latin typeface="Nunito Bold"/>
              </a:rPr>
              <a:t>-let dung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lẽ</a:t>
            </a:r>
            <a:r>
              <a:rPr lang="en-US" sz="4800" dirty="0">
                <a:solidFill>
                  <a:srgbClr val="EC4A52"/>
                </a:solidFill>
                <a:latin typeface="Nunito Bold"/>
              </a:rPr>
              <a:t> </a:t>
            </a:r>
            <a:r>
              <a:rPr lang="en-US" sz="4800" dirty="0" err="1">
                <a:solidFill>
                  <a:srgbClr val="EC4A52"/>
                </a:solidFill>
                <a:latin typeface="Nunito Bold"/>
              </a:rPr>
              <a:t>như</a:t>
            </a:r>
            <a:r>
              <a:rPr lang="en-US" sz="4800" dirty="0">
                <a:solidFill>
                  <a:srgbClr val="EC4A52"/>
                </a:solidFill>
                <a:latin typeface="Nunito Bold"/>
              </a:rPr>
              <a:t> </a:t>
            </a:r>
            <a:r>
              <a:rPr lang="en-US" sz="4800" dirty="0" err="1">
                <a:solidFill>
                  <a:srgbClr val="EC4A52"/>
                </a:solidFill>
                <a:latin typeface="Nunito Bold"/>
              </a:rPr>
              <a:t>thế</a:t>
            </a:r>
            <a:r>
              <a:rPr lang="en-US" sz="4800" dirty="0">
                <a:solidFill>
                  <a:srgbClr val="EC4A52"/>
                </a:solidFill>
                <a:latin typeface="Nunito Bold"/>
              </a:rPr>
              <a:t> </a:t>
            </a:r>
            <a:r>
              <a:rPr lang="en-US" sz="4800" dirty="0" err="1">
                <a:solidFill>
                  <a:srgbClr val="EC4A52"/>
                </a:solidFill>
                <a:latin typeface="Nunito Bold"/>
              </a:rPr>
              <a:t>nào</a:t>
            </a:r>
            <a:r>
              <a:rPr lang="en-US" sz="4800" dirty="0">
                <a:solidFill>
                  <a:srgbClr val="EC4A52"/>
                </a:solidFill>
                <a:latin typeface="Nunito Bold"/>
              </a:rPr>
              <a:t> </a:t>
            </a:r>
            <a:r>
              <a:rPr lang="en-US" sz="4800" dirty="0" err="1">
                <a:solidFill>
                  <a:srgbClr val="EC4A52"/>
                </a:solidFill>
                <a:latin typeface="Nunito Bold"/>
              </a:rPr>
              <a:t>để</a:t>
            </a:r>
            <a:r>
              <a:rPr lang="en-US" sz="4800" dirty="0">
                <a:solidFill>
                  <a:srgbClr val="EC4A52"/>
                </a:solidFill>
                <a:latin typeface="Nunito Bold"/>
              </a:rPr>
              <a:t> </a:t>
            </a:r>
            <a:r>
              <a:rPr lang="en-US" sz="4800" dirty="0" err="1">
                <a:solidFill>
                  <a:srgbClr val="EC4A52"/>
                </a:solidFill>
                <a:latin typeface="Nunito Bold"/>
              </a:rPr>
              <a:t>che</a:t>
            </a:r>
            <a:r>
              <a:rPr lang="en-US" sz="4800" dirty="0">
                <a:solidFill>
                  <a:srgbClr val="EC4A52"/>
                </a:solidFill>
                <a:latin typeface="Nunito Bold"/>
              </a:rPr>
              <a:t> </a:t>
            </a:r>
            <a:r>
              <a:rPr lang="en-US" sz="4800" dirty="0" err="1">
                <a:solidFill>
                  <a:srgbClr val="EC4A52"/>
                </a:solidFill>
                <a:latin typeface="Nunito Bold"/>
              </a:rPr>
              <a:t>mặt</a:t>
            </a:r>
            <a:r>
              <a:rPr lang="en-US" sz="4800" dirty="0">
                <a:solidFill>
                  <a:srgbClr val="EC4A52"/>
                </a:solidFill>
                <a:latin typeface="Nunito Bold"/>
              </a:rPr>
              <a:t> </a:t>
            </a:r>
            <a:r>
              <a:rPr lang="en-US" sz="4800" dirty="0" err="1">
                <a:solidFill>
                  <a:srgbClr val="EC4A52"/>
                </a:solidFill>
                <a:latin typeface="Nunito Bold"/>
              </a:rPr>
              <a:t>những</a:t>
            </a:r>
            <a:r>
              <a:rPr lang="en-US" sz="4800" dirty="0">
                <a:solidFill>
                  <a:srgbClr val="EC4A52"/>
                </a:solidFill>
                <a:latin typeface="Nunito Bold"/>
              </a:rPr>
              <a:t> </a:t>
            </a:r>
            <a:r>
              <a:rPr lang="en-US" sz="4800" dirty="0" err="1">
                <a:solidFill>
                  <a:srgbClr val="EC4A52"/>
                </a:solidFill>
                <a:latin typeface="Nunito Bold"/>
              </a:rPr>
              <a:t>kẻ</a:t>
            </a:r>
            <a:r>
              <a:rPr lang="en-US" sz="4800" dirty="0">
                <a:solidFill>
                  <a:srgbClr val="EC4A52"/>
                </a:solidFill>
                <a:latin typeface="Nunito Bold"/>
              </a:rPr>
              <a:t> </a:t>
            </a:r>
            <a:r>
              <a:rPr lang="en-US" sz="4800" dirty="0" err="1">
                <a:solidFill>
                  <a:srgbClr val="EC4A52"/>
                </a:solidFill>
                <a:latin typeface="Nunito Bold"/>
              </a:rPr>
              <a:t>đang</a:t>
            </a:r>
            <a:r>
              <a:rPr lang="en-US" sz="4800" dirty="0">
                <a:solidFill>
                  <a:srgbClr val="EC4A52"/>
                </a:solidFill>
                <a:latin typeface="Nunito Bold"/>
              </a:rPr>
              <a:t> </a:t>
            </a:r>
            <a:r>
              <a:rPr lang="en-US" sz="4800" dirty="0" err="1">
                <a:solidFill>
                  <a:srgbClr val="EC4A52"/>
                </a:solidFill>
                <a:latin typeface="Nunito Bold"/>
              </a:rPr>
              <a:t>theo</a:t>
            </a:r>
            <a:r>
              <a:rPr lang="en-US" sz="4800" dirty="0">
                <a:solidFill>
                  <a:srgbClr val="EC4A52"/>
                </a:solidFill>
                <a:latin typeface="Nunito Bold"/>
              </a:rPr>
              <a:t> </a:t>
            </a:r>
            <a:r>
              <a:rPr lang="en-US" sz="4800" dirty="0" err="1">
                <a:solidFill>
                  <a:srgbClr val="EC4A52"/>
                </a:solidFill>
                <a:latin typeface="Nunito Bold"/>
              </a:rPr>
              <a:t>dõi</a:t>
            </a:r>
            <a:r>
              <a:rPr lang="en-US" sz="4800" dirty="0">
                <a:solidFill>
                  <a:srgbClr val="EC4A52"/>
                </a:solidFill>
                <a:latin typeface="Nunito Bold"/>
              </a:rPr>
              <a:t> </a:t>
            </a:r>
            <a:r>
              <a:rPr lang="en-US" sz="4800" dirty="0" err="1">
                <a:solidFill>
                  <a:srgbClr val="EC4A52"/>
                </a:solidFill>
                <a:latin typeface="Nunito Bold"/>
              </a:rPr>
              <a:t>chàng</a:t>
            </a:r>
            <a:r>
              <a:rPr lang="en-US" sz="4800" dirty="0">
                <a:solidFill>
                  <a:srgbClr val="EC4A52"/>
                </a:solidFill>
                <a:latin typeface="Nunito Bold"/>
              </a:rPr>
              <a:t>?  </a:t>
            </a:r>
          </a:p>
        </p:txBody>
      </p:sp>
      <p:sp>
        <p:nvSpPr>
          <p:cNvPr id="7" name="TextBox 7"/>
          <p:cNvSpPr txBox="1"/>
          <p:nvPr/>
        </p:nvSpPr>
        <p:spPr>
          <a:xfrm>
            <a:off x="942974" y="151834"/>
            <a:ext cx="16400633" cy="1586075"/>
          </a:xfrm>
          <a:prstGeom prst="rect">
            <a:avLst/>
          </a:prstGeom>
        </p:spPr>
        <p:txBody>
          <a:bodyPr lIns="0" tIns="0" rIns="0" bIns="0" rtlCol="0" anchor="t">
            <a:spAutoFit/>
          </a:bodyPr>
          <a:lstStyle/>
          <a:p>
            <a:pPr algn="ctr">
              <a:lnSpc>
                <a:spcPts val="13439"/>
              </a:lnSpc>
            </a:pPr>
            <a:r>
              <a:rPr lang="en-US" sz="9600" b="1" dirty="0">
                <a:solidFill>
                  <a:srgbClr val="CF1164"/>
                </a:solidFill>
                <a:latin typeface="Times New Roman" panose="02020603050405020304" pitchFamily="18" charset="0"/>
                <a:cs typeface="Times New Roman" panose="02020603050405020304" pitchFamily="18" charset="0"/>
              </a:rPr>
              <a:t>Theo </a:t>
            </a:r>
            <a:r>
              <a:rPr lang="en-US" sz="9600" b="1" dirty="0" err="1">
                <a:solidFill>
                  <a:srgbClr val="CF1164"/>
                </a:solidFill>
                <a:latin typeface="Times New Roman" panose="02020603050405020304" pitchFamily="18" charset="0"/>
                <a:cs typeface="Times New Roman" panose="02020603050405020304" pitchFamily="18" charset="0"/>
              </a:rPr>
              <a:t>dõi</a:t>
            </a:r>
            <a:endParaRPr lang="en-US" sz="9600" b="1" dirty="0">
              <a:solidFill>
                <a:srgbClr val="CF1164"/>
              </a:solidFill>
              <a:latin typeface="Times New Roman" panose="02020603050405020304" pitchFamily="18" charset="0"/>
              <a:cs typeface="Times New Roman" panose="02020603050405020304" pitchFamily="18" charset="0"/>
            </a:endParaRPr>
          </a:p>
        </p:txBody>
      </p:sp>
      <p:sp>
        <p:nvSpPr>
          <p:cNvPr id="11" name="Freeform 11"/>
          <p:cNvSpPr/>
          <p:nvPr/>
        </p:nvSpPr>
        <p:spPr>
          <a:xfrm>
            <a:off x="15553278" y="-578987"/>
            <a:ext cx="3476814" cy="2485922"/>
          </a:xfrm>
          <a:custGeom>
            <a:avLst/>
            <a:gdLst/>
            <a:ahLst/>
            <a:cxnLst/>
            <a:rect l="l" t="t" r="r" b="b"/>
            <a:pathLst>
              <a:path w="3476814" h="2485922">
                <a:moveTo>
                  <a:pt x="0" y="0"/>
                </a:moveTo>
                <a:lnTo>
                  <a:pt x="3476814" y="0"/>
                </a:lnTo>
                <a:lnTo>
                  <a:pt x="3476814" y="2485922"/>
                </a:lnTo>
                <a:lnTo>
                  <a:pt x="0" y="2485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9" name="Picture 8">
            <a:extLst>
              <a:ext uri="{FF2B5EF4-FFF2-40B4-BE49-F238E27FC236}">
                <a16:creationId xmlns:a16="http://schemas.microsoft.com/office/drawing/2014/main" id="{4BDD4969-7EC9-026E-2924-D9A23D3C47DA}"/>
              </a:ext>
            </a:extLst>
          </p:cNvPr>
          <p:cNvPicPr>
            <a:picLocks noChangeAspect="1"/>
          </p:cNvPicPr>
          <p:nvPr/>
        </p:nvPicPr>
        <p:blipFill>
          <a:blip r:embed="rId6"/>
          <a:stretch>
            <a:fillRect/>
          </a:stretch>
        </p:blipFill>
        <p:spPr>
          <a:xfrm>
            <a:off x="533400" y="3945973"/>
            <a:ext cx="8344437" cy="5924550"/>
          </a:xfrm>
          <a:prstGeom prst="rect">
            <a:avLst/>
          </a:prstGeom>
        </p:spPr>
      </p:pic>
      <p:grpSp>
        <p:nvGrpSpPr>
          <p:cNvPr id="14" name="Group 2">
            <a:extLst>
              <a:ext uri="{FF2B5EF4-FFF2-40B4-BE49-F238E27FC236}">
                <a16:creationId xmlns:a16="http://schemas.microsoft.com/office/drawing/2014/main" id="{94F60001-A149-87DC-50D9-FCCED799A5B3}"/>
              </a:ext>
            </a:extLst>
          </p:cNvPr>
          <p:cNvGrpSpPr/>
          <p:nvPr/>
        </p:nvGrpSpPr>
        <p:grpSpPr>
          <a:xfrm>
            <a:off x="9144000" y="3865784"/>
            <a:ext cx="8199607" cy="6004739"/>
            <a:chOff x="0" y="-38100"/>
            <a:chExt cx="7961468" cy="1371994"/>
          </a:xfrm>
        </p:grpSpPr>
        <p:sp>
          <p:nvSpPr>
            <p:cNvPr id="15" name="Freeform 3">
              <a:extLst>
                <a:ext uri="{FF2B5EF4-FFF2-40B4-BE49-F238E27FC236}">
                  <a16:creationId xmlns:a16="http://schemas.microsoft.com/office/drawing/2014/main" id="{E86AFD62-0FEF-4C61-29C4-0D2D3AA966EF}"/>
                </a:ext>
              </a:extLst>
            </p:cNvPr>
            <p:cNvSpPr/>
            <p:nvPr/>
          </p:nvSpPr>
          <p:spPr>
            <a:xfrm>
              <a:off x="469690" y="11417"/>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489CA"/>
            </a:solidFill>
            <a:ln w="28575">
              <a:solidFill>
                <a:srgbClr val="37319D"/>
              </a:solidFill>
            </a:ln>
          </p:spPr>
        </p:sp>
        <p:sp>
          <p:nvSpPr>
            <p:cNvPr id="16" name="TextBox 4">
              <a:extLst>
                <a:ext uri="{FF2B5EF4-FFF2-40B4-BE49-F238E27FC236}">
                  <a16:creationId xmlns:a16="http://schemas.microsoft.com/office/drawing/2014/main" id="{94340687-5D26-7A0A-9D7C-5D6C145C7A14}"/>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TextBox 11">
            <a:extLst>
              <a:ext uri="{FF2B5EF4-FFF2-40B4-BE49-F238E27FC236}">
                <a16:creationId xmlns:a16="http://schemas.microsoft.com/office/drawing/2014/main" id="{0421F3DC-E58D-D5F8-0D50-31F5D5B9A7B6}"/>
              </a:ext>
            </a:extLst>
          </p:cNvPr>
          <p:cNvSpPr txBox="1"/>
          <p:nvPr/>
        </p:nvSpPr>
        <p:spPr>
          <a:xfrm>
            <a:off x="10113773" y="4492202"/>
            <a:ext cx="6924247" cy="4832092"/>
          </a:xfrm>
          <a:prstGeom prst="rect">
            <a:avLst/>
          </a:prstGeom>
          <a:noFill/>
        </p:spPr>
        <p:txBody>
          <a:bodyPr wrap="square">
            <a:spAutoFit/>
          </a:bodyPr>
          <a:lstStyle/>
          <a:p>
            <a:pPr algn="just"/>
            <a:r>
              <a:rPr lang="en-US" sz="4400" dirty="0" err="1">
                <a:latin typeface="Nunito Bold" panose="020B0604020202020204" charset="0"/>
              </a:rPr>
              <a:t>Hăm-lét</a:t>
            </a:r>
            <a:r>
              <a:rPr lang="en-US" sz="4400" dirty="0">
                <a:latin typeface="Nunito Bold" panose="020B0604020202020204" charset="0"/>
              </a:rPr>
              <a:t> </a:t>
            </a:r>
            <a:r>
              <a:rPr lang="en-US" sz="4400" dirty="0" err="1">
                <a:latin typeface="Nunito Bold" panose="020B0604020202020204" charset="0"/>
              </a:rPr>
              <a:t>đã</a:t>
            </a:r>
            <a:r>
              <a:rPr lang="en-US" sz="4400" dirty="0">
                <a:latin typeface="Nunito Bold" panose="020B0604020202020204" charset="0"/>
              </a:rPr>
              <a:t> </a:t>
            </a:r>
            <a:r>
              <a:rPr lang="en-US" sz="4400" dirty="0" err="1">
                <a:latin typeface="Nunito Bold" panose="020B0604020202020204" charset="0"/>
              </a:rPr>
              <a:t>đặt</a:t>
            </a:r>
            <a:r>
              <a:rPr lang="en-US" sz="4400" dirty="0">
                <a:latin typeface="Nunito Bold" panose="020B0604020202020204" charset="0"/>
              </a:rPr>
              <a:t> </a:t>
            </a:r>
            <a:r>
              <a:rPr lang="en-US" sz="4400" dirty="0" err="1">
                <a:latin typeface="Nunito Bold" panose="020B0604020202020204" charset="0"/>
              </a:rPr>
              <a:t>ra</a:t>
            </a:r>
            <a:r>
              <a:rPr lang="en-US" sz="4400" dirty="0">
                <a:latin typeface="Nunito Bold" panose="020B0604020202020204" charset="0"/>
              </a:rPr>
              <a:t> </a:t>
            </a:r>
            <a:r>
              <a:rPr lang="en-US" sz="4400" dirty="0" err="1">
                <a:latin typeface="Nunito Bold" panose="020B0604020202020204" charset="0"/>
              </a:rPr>
              <a:t>nhiều</a:t>
            </a:r>
            <a:r>
              <a:rPr lang="en-US" sz="4400" dirty="0">
                <a:latin typeface="Nunito Bold" panose="020B0604020202020204" charset="0"/>
              </a:rPr>
              <a:t> </a:t>
            </a:r>
            <a:r>
              <a:rPr lang="en-US" sz="4400" dirty="0" err="1">
                <a:latin typeface="Nunito Bold" panose="020B0604020202020204" charset="0"/>
              </a:rPr>
              <a:t>câu</a:t>
            </a:r>
            <a:r>
              <a:rPr lang="en-US" sz="4400" dirty="0">
                <a:latin typeface="Nunito Bold" panose="020B0604020202020204" charset="0"/>
              </a:rPr>
              <a:t> </a:t>
            </a:r>
            <a:r>
              <a:rPr lang="en-US" sz="4400" dirty="0" err="1">
                <a:latin typeface="Nunito Bold" panose="020B0604020202020204" charset="0"/>
              </a:rPr>
              <a:t>hỏi</a:t>
            </a:r>
            <a:r>
              <a:rPr lang="en-US" sz="4400" dirty="0">
                <a:latin typeface="Nunito Bold" panose="020B0604020202020204" charset="0"/>
              </a:rPr>
              <a:t>, </a:t>
            </a:r>
            <a:r>
              <a:rPr lang="en-US" sz="4400" dirty="0" err="1">
                <a:latin typeface="Nunito Bold" panose="020B0604020202020204" charset="0"/>
              </a:rPr>
              <a:t>phản</a:t>
            </a:r>
            <a:r>
              <a:rPr lang="en-US" sz="4400" dirty="0">
                <a:latin typeface="Nunito Bold" panose="020B0604020202020204" charset="0"/>
              </a:rPr>
              <a:t> </a:t>
            </a:r>
            <a:r>
              <a:rPr lang="en-US" sz="4400" dirty="0" err="1">
                <a:latin typeface="Nunito Bold" panose="020B0604020202020204" charset="0"/>
              </a:rPr>
              <a:t>bác</a:t>
            </a:r>
            <a:r>
              <a:rPr lang="en-US" sz="4400" dirty="0">
                <a:latin typeface="Nunito Bold" panose="020B0604020202020204" charset="0"/>
              </a:rPr>
              <a:t> </a:t>
            </a:r>
            <a:r>
              <a:rPr lang="en-US" sz="4400" dirty="0" err="1">
                <a:latin typeface="Nunito Bold" panose="020B0604020202020204" charset="0"/>
              </a:rPr>
              <a:t>với</a:t>
            </a:r>
            <a:r>
              <a:rPr lang="en-US" sz="4400" dirty="0">
                <a:latin typeface="Nunito Bold" panose="020B0604020202020204" charset="0"/>
              </a:rPr>
              <a:t> </a:t>
            </a:r>
            <a:r>
              <a:rPr lang="en-US" sz="4400" dirty="0" err="1">
                <a:latin typeface="Nunito Bold" panose="020B0604020202020204" charset="0"/>
              </a:rPr>
              <a:t>lời</a:t>
            </a:r>
            <a:r>
              <a:rPr lang="en-US" sz="4400" dirty="0">
                <a:latin typeface="Nunito Bold" panose="020B0604020202020204" charset="0"/>
              </a:rPr>
              <a:t> </a:t>
            </a:r>
            <a:r>
              <a:rPr lang="en-US" sz="4400" dirty="0" err="1">
                <a:latin typeface="Nunito Bold" panose="020B0604020202020204" charset="0"/>
              </a:rPr>
              <a:t>nói</a:t>
            </a:r>
            <a:r>
              <a:rPr lang="en-US" sz="4400" dirty="0">
                <a:latin typeface="Nunito Bold" panose="020B0604020202020204" charset="0"/>
              </a:rPr>
              <a:t> </a:t>
            </a:r>
            <a:r>
              <a:rPr lang="en-US" sz="4400" dirty="0" err="1">
                <a:latin typeface="Nunito Bold" panose="020B0604020202020204" charset="0"/>
              </a:rPr>
              <a:t>của</a:t>
            </a:r>
            <a:r>
              <a:rPr lang="en-US" sz="4400" dirty="0">
                <a:latin typeface="Nunito Bold" panose="020B0604020202020204" charset="0"/>
              </a:rPr>
              <a:t> Ô-</a:t>
            </a:r>
            <a:r>
              <a:rPr lang="en-US" sz="4400" dirty="0" err="1">
                <a:latin typeface="Nunito Bold" panose="020B0604020202020204" charset="0"/>
              </a:rPr>
              <a:t>phê</a:t>
            </a:r>
            <a:r>
              <a:rPr lang="en-US" sz="4400" dirty="0">
                <a:latin typeface="Nunito Bold" panose="020B0604020202020204" charset="0"/>
              </a:rPr>
              <a:t>-li-a </a:t>
            </a:r>
            <a:r>
              <a:rPr lang="en-US" sz="4400" dirty="0" err="1">
                <a:latin typeface="Nunito Bold" panose="020B0604020202020204" charset="0"/>
              </a:rPr>
              <a:t>để</a:t>
            </a:r>
            <a:r>
              <a:rPr lang="en-US" sz="4400" dirty="0">
                <a:latin typeface="Nunito Bold" panose="020B0604020202020204" charset="0"/>
              </a:rPr>
              <a:t> </a:t>
            </a:r>
            <a:r>
              <a:rPr lang="en-US" sz="4400" dirty="0" err="1">
                <a:latin typeface="Nunito Bold" panose="020B0604020202020204" charset="0"/>
              </a:rPr>
              <a:t>những</a:t>
            </a:r>
            <a:r>
              <a:rPr lang="en-US" sz="4400" dirty="0">
                <a:latin typeface="Nunito Bold" panose="020B0604020202020204" charset="0"/>
              </a:rPr>
              <a:t> </a:t>
            </a:r>
            <a:r>
              <a:rPr lang="en-US" sz="4400" dirty="0" err="1">
                <a:latin typeface="Nunito Bold" panose="020B0604020202020204" charset="0"/>
              </a:rPr>
              <a:t>kẻ</a:t>
            </a:r>
            <a:r>
              <a:rPr lang="en-US" sz="4400" dirty="0">
                <a:latin typeface="Nunito Bold" panose="020B0604020202020204" charset="0"/>
              </a:rPr>
              <a:t> </a:t>
            </a:r>
            <a:r>
              <a:rPr lang="en-US" sz="4400" dirty="0" err="1">
                <a:latin typeface="Nunito Bold" panose="020B0604020202020204" charset="0"/>
              </a:rPr>
              <a:t>đang</a:t>
            </a:r>
            <a:r>
              <a:rPr lang="en-US" sz="4400" dirty="0">
                <a:latin typeface="Nunito Bold" panose="020B0604020202020204" charset="0"/>
              </a:rPr>
              <a:t> </a:t>
            </a:r>
            <a:r>
              <a:rPr lang="en-US" sz="4400" dirty="0" err="1">
                <a:latin typeface="Nunito Bold" panose="020B0604020202020204" charset="0"/>
              </a:rPr>
              <a:t>theo</a:t>
            </a:r>
            <a:r>
              <a:rPr lang="en-US" sz="4400" dirty="0">
                <a:latin typeface="Nunito Bold" panose="020B0604020202020204" charset="0"/>
              </a:rPr>
              <a:t> </a:t>
            </a:r>
            <a:r>
              <a:rPr lang="en-US" sz="4400" dirty="0" err="1">
                <a:latin typeface="Nunito Bold" panose="020B0604020202020204" charset="0"/>
              </a:rPr>
              <a:t>dõi</a:t>
            </a:r>
            <a:r>
              <a:rPr lang="en-US" sz="4400" dirty="0">
                <a:latin typeface="Nunito Bold" panose="020B0604020202020204" charset="0"/>
              </a:rPr>
              <a:t> </a:t>
            </a:r>
            <a:r>
              <a:rPr lang="en-US" sz="4400" dirty="0" err="1">
                <a:latin typeface="Nunito Bold" panose="020B0604020202020204" charset="0"/>
              </a:rPr>
              <a:t>không</a:t>
            </a:r>
            <a:r>
              <a:rPr lang="en-US" sz="4400" dirty="0">
                <a:latin typeface="Nunito Bold" panose="020B0604020202020204" charset="0"/>
              </a:rPr>
              <a:t> tin </a:t>
            </a:r>
            <a:r>
              <a:rPr lang="en-US" sz="4400" dirty="0" err="1">
                <a:latin typeface="Nunito Bold" panose="020B0604020202020204" charset="0"/>
              </a:rPr>
              <a:t>vào</a:t>
            </a:r>
            <a:r>
              <a:rPr lang="en-US" sz="4400" dirty="0">
                <a:latin typeface="Nunito Bold" panose="020B0604020202020204" charset="0"/>
              </a:rPr>
              <a:t> </a:t>
            </a:r>
            <a:r>
              <a:rPr lang="en-US" sz="4400" dirty="0" err="1">
                <a:latin typeface="Nunito Bold" panose="020B0604020202020204" charset="0"/>
              </a:rPr>
              <a:t>lời</a:t>
            </a:r>
            <a:r>
              <a:rPr lang="en-US" sz="4400" dirty="0">
                <a:latin typeface="Nunito Bold" panose="020B0604020202020204" charset="0"/>
              </a:rPr>
              <a:t> </a:t>
            </a:r>
            <a:r>
              <a:rPr lang="en-US" sz="4400" dirty="0" err="1">
                <a:latin typeface="Nunito Bold" panose="020B0604020202020204" charset="0"/>
              </a:rPr>
              <a:t>lẽ</a:t>
            </a:r>
            <a:r>
              <a:rPr lang="en-US" sz="4400" dirty="0">
                <a:latin typeface="Nunito Bold" panose="020B0604020202020204" charset="0"/>
              </a:rPr>
              <a:t> </a:t>
            </a:r>
            <a:r>
              <a:rPr lang="en-US" sz="4400" dirty="0" err="1">
                <a:latin typeface="Nunito Bold" panose="020B0604020202020204" charset="0"/>
              </a:rPr>
              <a:t>của</a:t>
            </a:r>
            <a:r>
              <a:rPr lang="en-US" sz="4400" dirty="0">
                <a:latin typeface="Nunito Bold" panose="020B0604020202020204" charset="0"/>
              </a:rPr>
              <a:t> </a:t>
            </a:r>
            <a:r>
              <a:rPr lang="en-US" sz="4400" dirty="0" err="1">
                <a:latin typeface="Nunito Bold" panose="020B0604020202020204" charset="0"/>
              </a:rPr>
              <a:t>nàng</a:t>
            </a:r>
            <a:r>
              <a:rPr lang="en-US" sz="4400" dirty="0">
                <a:latin typeface="Nunito Bold" panose="020B0604020202020204" charset="0"/>
              </a:rPr>
              <a:t> </a:t>
            </a:r>
            <a:r>
              <a:rPr lang="en-US" sz="4400" dirty="0" err="1">
                <a:latin typeface="Nunito Bold" panose="020B0604020202020204" charset="0"/>
              </a:rPr>
              <a:t>nữa</a:t>
            </a:r>
            <a:r>
              <a:rPr lang="en-US" sz="4400" dirty="0">
                <a:latin typeface="Nunito Bold" panose="020B0604020202020204" charset="0"/>
              </a:rPr>
              <a:t>, </a:t>
            </a:r>
            <a:r>
              <a:rPr lang="en-US" sz="4400" dirty="0" err="1">
                <a:latin typeface="Nunito Bold" panose="020B0604020202020204" charset="0"/>
              </a:rPr>
              <a:t>từ</a:t>
            </a:r>
            <a:r>
              <a:rPr lang="en-US" sz="4400" dirty="0">
                <a:latin typeface="Nunito Bold" panose="020B0604020202020204" charset="0"/>
              </a:rPr>
              <a:t> </a:t>
            </a:r>
            <a:r>
              <a:rPr lang="en-US" sz="4400" dirty="0" err="1">
                <a:latin typeface="Nunito Bold" panose="020B0604020202020204" charset="0"/>
              </a:rPr>
              <a:t>đó</a:t>
            </a:r>
            <a:r>
              <a:rPr lang="en-US" sz="4400" dirty="0">
                <a:latin typeface="Nunito Bold" panose="020B0604020202020204" charset="0"/>
              </a:rPr>
              <a:t> </a:t>
            </a:r>
            <a:r>
              <a:rPr lang="en-US" sz="4400" dirty="0" err="1">
                <a:latin typeface="Nunito Bold" panose="020B0604020202020204" charset="0"/>
              </a:rPr>
              <a:t>che</a:t>
            </a:r>
            <a:r>
              <a:rPr lang="en-US" sz="4400" dirty="0">
                <a:latin typeface="Nunito Bold" panose="020B0604020202020204" charset="0"/>
              </a:rPr>
              <a:t> </a:t>
            </a:r>
            <a:r>
              <a:rPr lang="en-US" sz="4400" dirty="0" err="1">
                <a:latin typeface="Nunito Bold" panose="020B0604020202020204" charset="0"/>
              </a:rPr>
              <a:t>mắt</a:t>
            </a:r>
            <a:r>
              <a:rPr lang="en-US" sz="4400" dirty="0">
                <a:latin typeface="Nunito Bold" panose="020B0604020202020204" charset="0"/>
              </a:rPr>
              <a:t> </a:t>
            </a:r>
            <a:r>
              <a:rPr lang="en-US" sz="4400" dirty="0" err="1">
                <a:latin typeface="Nunito Bold" panose="020B0604020202020204" charset="0"/>
              </a:rPr>
              <a:t>những</a:t>
            </a:r>
            <a:r>
              <a:rPr lang="en-US" sz="4400" dirty="0">
                <a:latin typeface="Nunito Bold" panose="020B0604020202020204" charset="0"/>
              </a:rPr>
              <a:t> </a:t>
            </a:r>
            <a:r>
              <a:rPr lang="en-US" sz="4400" dirty="0" err="1">
                <a:latin typeface="Nunito Bold" panose="020B0604020202020204" charset="0"/>
              </a:rPr>
              <a:t>kẻ</a:t>
            </a:r>
            <a:r>
              <a:rPr lang="en-US" sz="4400" dirty="0">
                <a:latin typeface="Nunito Bold" panose="020B0604020202020204" charset="0"/>
              </a:rPr>
              <a:t> </a:t>
            </a:r>
            <a:r>
              <a:rPr lang="en-US" sz="4400" dirty="0" err="1">
                <a:latin typeface="Nunito Bold" panose="020B0604020202020204" charset="0"/>
              </a:rPr>
              <a:t>đang</a:t>
            </a:r>
            <a:r>
              <a:rPr lang="en-US" sz="4400" dirty="0">
                <a:latin typeface="Nunito Bold" panose="020B0604020202020204" charset="0"/>
              </a:rPr>
              <a:t> </a:t>
            </a:r>
            <a:r>
              <a:rPr lang="en-US" sz="4400" dirty="0" err="1">
                <a:latin typeface="Nunito Bold" panose="020B0604020202020204" charset="0"/>
              </a:rPr>
              <a:t>theo</a:t>
            </a:r>
            <a:r>
              <a:rPr lang="en-US" sz="4400" dirty="0">
                <a:latin typeface="Nunito Bold" panose="020B0604020202020204" charset="0"/>
              </a:rPr>
              <a:t> </a:t>
            </a:r>
            <a:r>
              <a:rPr lang="en-US" sz="4400" dirty="0" err="1">
                <a:latin typeface="Nunito Bold" panose="020B0604020202020204" charset="0"/>
              </a:rPr>
              <a:t>dõi</a:t>
            </a:r>
            <a:r>
              <a:rPr lang="en-US" sz="4400" dirty="0">
                <a:latin typeface="Nunito Bold" panose="020B0604020202020204" charset="0"/>
              </a:rPr>
              <a:t>. </a:t>
            </a:r>
          </a:p>
        </p:txBody>
      </p:sp>
      <p:pic>
        <p:nvPicPr>
          <p:cNvPr id="17" name="Picture 13">
            <a:extLst>
              <a:ext uri="{FF2B5EF4-FFF2-40B4-BE49-F238E27FC236}">
                <a16:creationId xmlns:a16="http://schemas.microsoft.com/office/drawing/2014/main" id="{6583A780-7262-2697-1D19-DE2C70B9CCC7}"/>
              </a:ext>
            </a:extLst>
          </p:cNvPr>
          <p:cNvPicPr>
            <a:picLocks noChangeAspect="1"/>
          </p:cNvPicPr>
          <p:nvPr/>
        </p:nvPicPr>
        <p:blipFill>
          <a:blip r:embed="rId7"/>
          <a:srcRect/>
          <a:stretch>
            <a:fillRect/>
          </a:stretch>
        </p:blipFill>
        <p:spPr>
          <a:xfrm>
            <a:off x="9361576" y="3351325"/>
            <a:ext cx="1695077" cy="1564284"/>
          </a:xfrm>
          <a:prstGeom prst="rect">
            <a:avLst/>
          </a:prstGeom>
        </p:spPr>
      </p:pic>
    </p:spTree>
    <p:extLst>
      <p:ext uri="{BB962C8B-B14F-4D97-AF65-F5344CB8AC3E}">
        <p14:creationId xmlns:p14="http://schemas.microsoft.com/office/powerpoint/2010/main" val="1897650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17462" y="-405054"/>
            <a:ext cx="1889799" cy="3162843"/>
          </a:xfrm>
          <a:custGeom>
            <a:avLst/>
            <a:gdLst/>
            <a:ahLst/>
            <a:cxnLst/>
            <a:rect l="l" t="t" r="r" b="b"/>
            <a:pathLst>
              <a:path w="1889799" h="3162843">
                <a:moveTo>
                  <a:pt x="0" y="0"/>
                </a:moveTo>
                <a:lnTo>
                  <a:pt x="1889799" y="0"/>
                </a:lnTo>
                <a:lnTo>
                  <a:pt x="1889799" y="3162843"/>
                </a:lnTo>
                <a:lnTo>
                  <a:pt x="0" y="316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207261" y="1649793"/>
            <a:ext cx="15196472" cy="2215991"/>
          </a:xfrm>
          <a:prstGeom prst="rect">
            <a:avLst/>
          </a:prstGeom>
        </p:spPr>
        <p:txBody>
          <a:bodyPr wrap="square" lIns="0" tIns="0" rIns="0" bIns="0" rtlCol="0" anchor="t">
            <a:spAutoFit/>
          </a:bodyPr>
          <a:lstStyle/>
          <a:p>
            <a:pPr algn="just">
              <a:spcBef>
                <a:spcPct val="0"/>
              </a:spcBef>
            </a:pPr>
            <a:r>
              <a:rPr lang="en-US" sz="4800" dirty="0">
                <a:solidFill>
                  <a:srgbClr val="EC4A52"/>
                </a:solidFill>
                <a:latin typeface="Nunito Bold"/>
              </a:rPr>
              <a:t>5.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nhân</a:t>
            </a:r>
            <a:r>
              <a:rPr lang="en-US" sz="4800" dirty="0">
                <a:solidFill>
                  <a:srgbClr val="EC4A52"/>
                </a:solidFill>
                <a:latin typeface="Nunito Bold"/>
              </a:rPr>
              <a:t> </a:t>
            </a:r>
            <a:r>
              <a:rPr lang="en-US" sz="4800" dirty="0" err="1">
                <a:solidFill>
                  <a:srgbClr val="EC4A52"/>
                </a:solidFill>
                <a:latin typeface="Nunito Bold"/>
              </a:rPr>
              <a:t>vật</a:t>
            </a:r>
            <a:r>
              <a:rPr lang="en-US" sz="4800" dirty="0">
                <a:solidFill>
                  <a:srgbClr val="EC4A52"/>
                </a:solidFill>
                <a:latin typeface="Nunito Bold"/>
              </a:rPr>
              <a:t> </a:t>
            </a:r>
            <a:r>
              <a:rPr lang="en-US" sz="4800" dirty="0" err="1">
                <a:solidFill>
                  <a:srgbClr val="EC4A52"/>
                </a:solidFill>
                <a:latin typeface="Nunito Bold"/>
              </a:rPr>
              <a:t>Vua</a:t>
            </a:r>
            <a:r>
              <a:rPr lang="en-US" sz="4800" dirty="0">
                <a:solidFill>
                  <a:srgbClr val="EC4A52"/>
                </a:solidFill>
                <a:latin typeface="Nunito Bold"/>
              </a:rPr>
              <a:t> </a:t>
            </a:r>
            <a:r>
              <a:rPr lang="en-US" sz="4800" dirty="0" err="1">
                <a:solidFill>
                  <a:srgbClr val="EC4A52"/>
                </a:solidFill>
                <a:latin typeface="Nunito Bold"/>
              </a:rPr>
              <a:t>và</a:t>
            </a:r>
            <a:r>
              <a:rPr lang="en-US" sz="4800" dirty="0">
                <a:solidFill>
                  <a:srgbClr val="EC4A52"/>
                </a:solidFill>
                <a:latin typeface="Nunito Bold"/>
              </a:rPr>
              <a:t> </a:t>
            </a:r>
            <a:r>
              <a:rPr lang="en-US" sz="4800" dirty="0" err="1">
                <a:solidFill>
                  <a:srgbClr val="EC4A52"/>
                </a:solidFill>
                <a:latin typeface="Nunito Bold"/>
              </a:rPr>
              <a:t>Pô-lô-ni-út</a:t>
            </a:r>
            <a:r>
              <a:rPr lang="en-US" sz="4800" dirty="0">
                <a:solidFill>
                  <a:srgbClr val="EC4A52"/>
                </a:solidFill>
                <a:latin typeface="Nunito Bold"/>
              </a:rPr>
              <a:t> </a:t>
            </a:r>
            <a:r>
              <a:rPr lang="en-US" sz="4800" dirty="0" err="1">
                <a:solidFill>
                  <a:srgbClr val="EC4A52"/>
                </a:solidFill>
                <a:latin typeface="Nunito Bold"/>
              </a:rPr>
              <a:t>cho</a:t>
            </a:r>
            <a:r>
              <a:rPr lang="en-US" sz="4800" dirty="0">
                <a:solidFill>
                  <a:srgbClr val="EC4A52"/>
                </a:solidFill>
                <a:latin typeface="Nunito Bold"/>
              </a:rPr>
              <a:t> </a:t>
            </a:r>
            <a:r>
              <a:rPr lang="en-US" sz="4800" dirty="0" err="1">
                <a:solidFill>
                  <a:srgbClr val="EC4A52"/>
                </a:solidFill>
                <a:latin typeface="Nunito Bold"/>
              </a:rPr>
              <a:t>thấy</a:t>
            </a:r>
            <a:r>
              <a:rPr lang="en-US" sz="4800" dirty="0">
                <a:solidFill>
                  <a:srgbClr val="EC4A52"/>
                </a:solidFill>
                <a:latin typeface="Nunito Bold"/>
              </a:rPr>
              <a:t> </a:t>
            </a:r>
            <a:r>
              <a:rPr lang="en-US" sz="4800" dirty="0" err="1">
                <a:solidFill>
                  <a:srgbClr val="EC4A52"/>
                </a:solidFill>
                <a:latin typeface="Nunito Bold"/>
              </a:rPr>
              <a:t>sự</a:t>
            </a:r>
            <a:r>
              <a:rPr lang="en-US" sz="4800" dirty="0">
                <a:solidFill>
                  <a:srgbClr val="EC4A52"/>
                </a:solidFill>
                <a:latin typeface="Nunito Bold"/>
              </a:rPr>
              <a:t> </a:t>
            </a:r>
            <a:r>
              <a:rPr lang="en-US" sz="4800" dirty="0" err="1">
                <a:solidFill>
                  <a:srgbClr val="EC4A52"/>
                </a:solidFill>
                <a:latin typeface="Nunito Bold"/>
              </a:rPr>
              <a:t>suy</a:t>
            </a:r>
            <a:r>
              <a:rPr lang="en-US" sz="4800" dirty="0">
                <a:solidFill>
                  <a:srgbClr val="EC4A52"/>
                </a:solidFill>
                <a:latin typeface="Nunito Bold"/>
              </a:rPr>
              <a:t> </a:t>
            </a:r>
            <a:r>
              <a:rPr lang="en-US" sz="4800" dirty="0" err="1">
                <a:solidFill>
                  <a:srgbClr val="EC4A52"/>
                </a:solidFill>
                <a:latin typeface="Nunito Bold"/>
              </a:rPr>
              <a:t>đoán</a:t>
            </a:r>
            <a:r>
              <a:rPr lang="en-US" sz="4800" dirty="0">
                <a:solidFill>
                  <a:srgbClr val="EC4A52"/>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bạn</a:t>
            </a:r>
            <a:r>
              <a:rPr lang="en-US" sz="4800" dirty="0">
                <a:solidFill>
                  <a:srgbClr val="EC4A52"/>
                </a:solidFill>
                <a:latin typeface="Nunito Bold"/>
              </a:rPr>
              <a:t> </a:t>
            </a:r>
            <a:r>
              <a:rPr lang="en-US" sz="4800" dirty="0" err="1">
                <a:solidFill>
                  <a:srgbClr val="EC4A52"/>
                </a:solidFill>
                <a:latin typeface="Nunito Bold"/>
              </a:rPr>
              <a:t>từ</a:t>
            </a:r>
            <a:r>
              <a:rPr lang="en-US" sz="4800" dirty="0">
                <a:solidFill>
                  <a:srgbClr val="EC4A52"/>
                </a:solidFill>
                <a:latin typeface="Nunito Bold"/>
              </a:rPr>
              <a:t> </a:t>
            </a:r>
            <a:r>
              <a:rPr lang="en-US" sz="4800" dirty="0" err="1">
                <a:solidFill>
                  <a:srgbClr val="EC4A52"/>
                </a:solidFill>
                <a:latin typeface="Nunito Bold"/>
              </a:rPr>
              <a:t>đầu</a:t>
            </a:r>
            <a:r>
              <a:rPr lang="en-US" sz="4800" dirty="0">
                <a:solidFill>
                  <a:srgbClr val="EC4A52"/>
                </a:solidFill>
                <a:latin typeface="Nunito Bold"/>
              </a:rPr>
              <a:t> </a:t>
            </a:r>
            <a:r>
              <a:rPr lang="en-US" sz="4800" dirty="0" err="1">
                <a:solidFill>
                  <a:srgbClr val="EC4A52"/>
                </a:solidFill>
                <a:latin typeface="Nunito Bold"/>
              </a:rPr>
              <a:t>đúng</a:t>
            </a:r>
            <a:r>
              <a:rPr lang="en-US" sz="4800" dirty="0">
                <a:solidFill>
                  <a:srgbClr val="EC4A52"/>
                </a:solidFill>
                <a:latin typeface="Nunito Bold"/>
              </a:rPr>
              <a:t> hay </a:t>
            </a:r>
            <a:r>
              <a:rPr lang="en-US" sz="4800" dirty="0" err="1">
                <a:solidFill>
                  <a:srgbClr val="EC4A52"/>
                </a:solidFill>
                <a:latin typeface="Nunito Bold"/>
              </a:rPr>
              <a:t>sai</a:t>
            </a:r>
            <a:r>
              <a:rPr lang="en-US" sz="4800" dirty="0">
                <a:solidFill>
                  <a:srgbClr val="EC4A52"/>
                </a:solidFill>
                <a:latin typeface="Nunito Bold"/>
              </a:rPr>
              <a:t>? </a:t>
            </a:r>
            <a:r>
              <a:rPr lang="en-US" sz="4800" dirty="0" err="1">
                <a:solidFill>
                  <a:srgbClr val="EC4A52"/>
                </a:solidFill>
                <a:latin typeface="Nunito Bold"/>
              </a:rPr>
              <a:t>Giải</a:t>
            </a:r>
            <a:r>
              <a:rPr lang="en-US" sz="4800" dirty="0">
                <a:solidFill>
                  <a:srgbClr val="EC4A52"/>
                </a:solidFill>
                <a:latin typeface="Nunito Bold"/>
              </a:rPr>
              <a:t> </a:t>
            </a:r>
            <a:r>
              <a:rPr lang="en-US" sz="4800" dirty="0" err="1">
                <a:solidFill>
                  <a:srgbClr val="EC4A52"/>
                </a:solidFill>
                <a:latin typeface="Nunito Bold"/>
              </a:rPr>
              <a:t>thích</a:t>
            </a:r>
            <a:r>
              <a:rPr lang="en-US" sz="4800" dirty="0">
                <a:solidFill>
                  <a:srgbClr val="EC4A52"/>
                </a:solidFill>
                <a:latin typeface="Nunito Bold"/>
              </a:rPr>
              <a:t> do </a:t>
            </a:r>
            <a:r>
              <a:rPr lang="en-US" sz="4800" dirty="0" err="1">
                <a:solidFill>
                  <a:srgbClr val="EC4A52"/>
                </a:solidFill>
                <a:latin typeface="Nunito Bold"/>
              </a:rPr>
              <a:t>đâu</a:t>
            </a:r>
            <a:r>
              <a:rPr lang="en-US" sz="4800" dirty="0">
                <a:solidFill>
                  <a:srgbClr val="EC4A52"/>
                </a:solidFill>
                <a:latin typeface="Nunito Bold"/>
              </a:rPr>
              <a:t> </a:t>
            </a:r>
            <a:r>
              <a:rPr lang="en-US" sz="4800" dirty="0" err="1">
                <a:solidFill>
                  <a:srgbClr val="EC4A52"/>
                </a:solidFill>
                <a:latin typeface="Nunito Bold"/>
              </a:rPr>
              <a:t>bạn</a:t>
            </a:r>
            <a:r>
              <a:rPr lang="en-US" sz="4800" dirty="0">
                <a:solidFill>
                  <a:srgbClr val="EC4A52"/>
                </a:solidFill>
                <a:latin typeface="Nunito Bold"/>
              </a:rPr>
              <a:t> </a:t>
            </a:r>
            <a:r>
              <a:rPr lang="en-US" sz="4800" dirty="0" err="1">
                <a:solidFill>
                  <a:srgbClr val="EC4A52"/>
                </a:solidFill>
                <a:latin typeface="Nunito Bold"/>
              </a:rPr>
              <a:t>suy</a:t>
            </a:r>
            <a:r>
              <a:rPr lang="en-US" sz="4800" dirty="0">
                <a:solidFill>
                  <a:srgbClr val="EC4A52"/>
                </a:solidFill>
                <a:latin typeface="Nunito Bold"/>
              </a:rPr>
              <a:t> </a:t>
            </a:r>
            <a:r>
              <a:rPr lang="en-US" sz="4800" dirty="0" err="1">
                <a:solidFill>
                  <a:srgbClr val="EC4A52"/>
                </a:solidFill>
                <a:latin typeface="Nunito Bold"/>
              </a:rPr>
              <a:t>đoán</a:t>
            </a:r>
            <a:r>
              <a:rPr lang="en-US" sz="4800" dirty="0">
                <a:solidFill>
                  <a:srgbClr val="EC4A52"/>
                </a:solidFill>
                <a:latin typeface="Nunito Bold"/>
              </a:rPr>
              <a:t> </a:t>
            </a:r>
            <a:r>
              <a:rPr lang="en-US" sz="4800" dirty="0" err="1">
                <a:solidFill>
                  <a:srgbClr val="EC4A52"/>
                </a:solidFill>
                <a:latin typeface="Nunito Bold"/>
              </a:rPr>
              <a:t>đúng</a:t>
            </a:r>
            <a:r>
              <a:rPr lang="en-US" sz="4800" dirty="0">
                <a:solidFill>
                  <a:srgbClr val="EC4A52"/>
                </a:solidFill>
                <a:latin typeface="Nunito Bold"/>
              </a:rPr>
              <a:t> </a:t>
            </a:r>
            <a:r>
              <a:rPr lang="en-US" sz="4800" dirty="0" err="1">
                <a:solidFill>
                  <a:srgbClr val="EC4A52"/>
                </a:solidFill>
                <a:latin typeface="Nunito Bold"/>
              </a:rPr>
              <a:t>hoặc</a:t>
            </a:r>
            <a:r>
              <a:rPr lang="en-US" sz="4800" dirty="0">
                <a:solidFill>
                  <a:srgbClr val="EC4A52"/>
                </a:solidFill>
                <a:latin typeface="Nunito Bold"/>
              </a:rPr>
              <a:t> </a:t>
            </a:r>
            <a:r>
              <a:rPr lang="en-US" sz="4800" dirty="0" err="1">
                <a:solidFill>
                  <a:srgbClr val="EC4A52"/>
                </a:solidFill>
                <a:latin typeface="Nunito Bold"/>
              </a:rPr>
              <a:t>chưa</a:t>
            </a:r>
            <a:r>
              <a:rPr lang="en-US" sz="4800" dirty="0">
                <a:solidFill>
                  <a:srgbClr val="EC4A52"/>
                </a:solidFill>
                <a:latin typeface="Nunito Bold"/>
              </a:rPr>
              <a:t> </a:t>
            </a:r>
            <a:r>
              <a:rPr lang="en-US" sz="4800" dirty="0" err="1">
                <a:solidFill>
                  <a:srgbClr val="EC4A52"/>
                </a:solidFill>
                <a:latin typeface="Nunito Bold"/>
              </a:rPr>
              <a:t>đúng</a:t>
            </a:r>
            <a:r>
              <a:rPr lang="en-US" sz="4800" dirty="0">
                <a:solidFill>
                  <a:srgbClr val="EC4A52"/>
                </a:solidFill>
                <a:latin typeface="Nunito Bold"/>
              </a:rPr>
              <a:t>.</a:t>
            </a:r>
          </a:p>
        </p:txBody>
      </p:sp>
      <p:sp>
        <p:nvSpPr>
          <p:cNvPr id="7" name="TextBox 7"/>
          <p:cNvSpPr txBox="1"/>
          <p:nvPr/>
        </p:nvSpPr>
        <p:spPr>
          <a:xfrm>
            <a:off x="942974" y="151834"/>
            <a:ext cx="16400633" cy="1586075"/>
          </a:xfrm>
          <a:prstGeom prst="rect">
            <a:avLst/>
          </a:prstGeom>
        </p:spPr>
        <p:txBody>
          <a:bodyPr lIns="0" tIns="0" rIns="0" bIns="0" rtlCol="0" anchor="t">
            <a:spAutoFit/>
          </a:bodyPr>
          <a:lstStyle/>
          <a:p>
            <a:pPr algn="ctr">
              <a:lnSpc>
                <a:spcPts val="13439"/>
              </a:lnSpc>
            </a:pPr>
            <a:r>
              <a:rPr lang="en-US" sz="9600" b="1" dirty="0">
                <a:solidFill>
                  <a:srgbClr val="CF1164"/>
                </a:solidFill>
                <a:latin typeface="Times New Roman" panose="02020603050405020304" pitchFamily="18" charset="0"/>
                <a:cs typeface="Times New Roman" panose="02020603050405020304" pitchFamily="18" charset="0"/>
              </a:rPr>
              <a:t>Theo </a:t>
            </a:r>
            <a:r>
              <a:rPr lang="en-US" sz="9600" b="1" dirty="0" err="1">
                <a:solidFill>
                  <a:srgbClr val="CF1164"/>
                </a:solidFill>
                <a:latin typeface="Times New Roman" panose="02020603050405020304" pitchFamily="18" charset="0"/>
                <a:cs typeface="Times New Roman" panose="02020603050405020304" pitchFamily="18" charset="0"/>
              </a:rPr>
              <a:t>dõi</a:t>
            </a:r>
            <a:endParaRPr lang="en-US" sz="9600" b="1" dirty="0">
              <a:solidFill>
                <a:srgbClr val="CF1164"/>
              </a:solidFill>
              <a:latin typeface="Times New Roman" panose="02020603050405020304" pitchFamily="18" charset="0"/>
              <a:cs typeface="Times New Roman" panose="02020603050405020304" pitchFamily="18" charset="0"/>
            </a:endParaRPr>
          </a:p>
        </p:txBody>
      </p:sp>
      <p:sp>
        <p:nvSpPr>
          <p:cNvPr id="11" name="Freeform 11"/>
          <p:cNvSpPr/>
          <p:nvPr/>
        </p:nvSpPr>
        <p:spPr>
          <a:xfrm>
            <a:off x="15553278" y="-578987"/>
            <a:ext cx="3476814" cy="2485922"/>
          </a:xfrm>
          <a:custGeom>
            <a:avLst/>
            <a:gdLst/>
            <a:ahLst/>
            <a:cxnLst/>
            <a:rect l="l" t="t" r="r" b="b"/>
            <a:pathLst>
              <a:path w="3476814" h="2485922">
                <a:moveTo>
                  <a:pt x="0" y="0"/>
                </a:moveTo>
                <a:lnTo>
                  <a:pt x="3476814" y="0"/>
                </a:lnTo>
                <a:lnTo>
                  <a:pt x="3476814" y="2485922"/>
                </a:lnTo>
                <a:lnTo>
                  <a:pt x="0" y="2485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DDD0159B-E099-0B3A-01D2-88FED95EC02C}"/>
              </a:ext>
            </a:extLst>
          </p:cNvPr>
          <p:cNvSpPr/>
          <p:nvPr/>
        </p:nvSpPr>
        <p:spPr>
          <a:xfrm>
            <a:off x="1552968" y="4370815"/>
            <a:ext cx="9751819" cy="4835120"/>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489CA"/>
          </a:solidFill>
          <a:ln w="28575">
            <a:solidFill>
              <a:srgbClr val="37319D"/>
            </a:solidFill>
          </a:ln>
        </p:spPr>
      </p:sp>
      <p:sp>
        <p:nvSpPr>
          <p:cNvPr id="4" name="TextBox 4">
            <a:extLst>
              <a:ext uri="{FF2B5EF4-FFF2-40B4-BE49-F238E27FC236}">
                <a16:creationId xmlns:a16="http://schemas.microsoft.com/office/drawing/2014/main" id="{AEDDF089-355C-B157-94FA-C476D7191911}"/>
              </a:ext>
            </a:extLst>
          </p:cNvPr>
          <p:cNvSpPr txBox="1"/>
          <p:nvPr/>
        </p:nvSpPr>
        <p:spPr>
          <a:xfrm>
            <a:off x="6400800" y="3950912"/>
            <a:ext cx="1057997" cy="3110983"/>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sp>
        <p:nvSpPr>
          <p:cNvPr id="13" name="TextBox 12">
            <a:extLst>
              <a:ext uri="{FF2B5EF4-FFF2-40B4-BE49-F238E27FC236}">
                <a16:creationId xmlns:a16="http://schemas.microsoft.com/office/drawing/2014/main" id="{B8209A46-7715-72B3-3A22-37F9FCF58B74}"/>
              </a:ext>
            </a:extLst>
          </p:cNvPr>
          <p:cNvSpPr txBox="1"/>
          <p:nvPr/>
        </p:nvSpPr>
        <p:spPr>
          <a:xfrm>
            <a:off x="1871020" y="4664716"/>
            <a:ext cx="9115713" cy="4247317"/>
          </a:xfrm>
          <a:prstGeom prst="rect">
            <a:avLst/>
          </a:prstGeom>
          <a:noFill/>
        </p:spPr>
        <p:txBody>
          <a:bodyPr wrap="square">
            <a:spAutoFit/>
          </a:bodyPr>
          <a:lstStyle/>
          <a:p>
            <a:pPr algn="just"/>
            <a:r>
              <a:rPr lang="vi-VN" sz="5400" b="1" i="0" dirty="0">
                <a:solidFill>
                  <a:srgbClr val="2C2F34"/>
                </a:solidFill>
                <a:effectLst/>
                <a:latin typeface="-apple-system"/>
              </a:rPr>
              <a:t>Nhà vua lo cho sức khỏe của Hăm-</a:t>
            </a:r>
            <a:r>
              <a:rPr lang="vi-VN" sz="5400" b="1" i="0" dirty="0" err="1">
                <a:solidFill>
                  <a:srgbClr val="2C2F34"/>
                </a:solidFill>
                <a:effectLst/>
                <a:latin typeface="-apple-system"/>
              </a:rPr>
              <a:t>lét</a:t>
            </a:r>
            <a:r>
              <a:rPr lang="vi-VN" sz="5400" b="1" i="0" dirty="0">
                <a:solidFill>
                  <a:srgbClr val="2C2F34"/>
                </a:solidFill>
                <a:effectLst/>
                <a:latin typeface="-apple-system"/>
              </a:rPr>
              <a:t> không phải vì bệnh tật sẽ ảnh hưởng tới việc nối ngôi mà lo vì hoàn cảnh đang sống sẽ ảnh hưởng đến Hăm-</a:t>
            </a:r>
            <a:r>
              <a:rPr lang="vi-VN" sz="5400" b="1" i="0" dirty="0" err="1">
                <a:solidFill>
                  <a:srgbClr val="2C2F34"/>
                </a:solidFill>
                <a:effectLst/>
                <a:latin typeface="-apple-system"/>
              </a:rPr>
              <a:t>lét</a:t>
            </a:r>
            <a:r>
              <a:rPr lang="vi-VN" sz="5400" b="1" i="0" dirty="0">
                <a:solidFill>
                  <a:srgbClr val="2C2F34"/>
                </a:solidFill>
                <a:effectLst/>
                <a:latin typeface="-apple-system"/>
              </a:rPr>
              <a:t>.</a:t>
            </a:r>
            <a:endParaRPr lang="en-US" sz="5400" b="1" dirty="0">
              <a:latin typeface="Nunito Bold" panose="020B0604020202020204" charset="0"/>
            </a:endParaRPr>
          </a:p>
        </p:txBody>
      </p:sp>
      <p:pic>
        <p:nvPicPr>
          <p:cNvPr id="17" name="Picture 16" descr="A cartoon of a person holding a staff&#10;&#10;Description automatically generated">
            <a:extLst>
              <a:ext uri="{FF2B5EF4-FFF2-40B4-BE49-F238E27FC236}">
                <a16:creationId xmlns:a16="http://schemas.microsoft.com/office/drawing/2014/main" id="{E77F243E-C5A8-B94D-FAB7-06799933C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7062" y="3278770"/>
            <a:ext cx="5348380" cy="7503530"/>
          </a:xfrm>
          <a:prstGeom prst="rect">
            <a:avLst/>
          </a:prstGeom>
        </p:spPr>
      </p:pic>
    </p:spTree>
    <p:extLst>
      <p:ext uri="{BB962C8B-B14F-4D97-AF65-F5344CB8AC3E}">
        <p14:creationId xmlns:p14="http://schemas.microsoft.com/office/powerpoint/2010/main" val="2309229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75094" y="208567"/>
            <a:ext cx="2543445" cy="3069013"/>
          </a:xfrm>
          <a:custGeom>
            <a:avLst/>
            <a:gdLst/>
            <a:ahLst/>
            <a:cxnLst/>
            <a:rect l="l" t="t" r="r" b="b"/>
            <a:pathLst>
              <a:path w="2543445" h="3069013">
                <a:moveTo>
                  <a:pt x="0" y="0"/>
                </a:moveTo>
                <a:lnTo>
                  <a:pt x="2543445" y="0"/>
                </a:lnTo>
                <a:lnTo>
                  <a:pt x="2543445" y="3069013"/>
                </a:lnTo>
                <a:lnTo>
                  <a:pt x="0" y="30690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49605" y="5143500"/>
            <a:ext cx="5119832" cy="6638356"/>
          </a:xfrm>
          <a:custGeom>
            <a:avLst/>
            <a:gdLst/>
            <a:ahLst/>
            <a:cxnLst/>
            <a:rect l="l" t="t" r="r" b="b"/>
            <a:pathLst>
              <a:path w="5119832" h="6638356">
                <a:moveTo>
                  <a:pt x="0" y="0"/>
                </a:moveTo>
                <a:lnTo>
                  <a:pt x="5119832" y="0"/>
                </a:lnTo>
                <a:lnTo>
                  <a:pt x="5119832" y="6638356"/>
                </a:lnTo>
                <a:lnTo>
                  <a:pt x="0" y="663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47571" y="5364257"/>
            <a:ext cx="2324800" cy="3682851"/>
          </a:xfrm>
          <a:custGeom>
            <a:avLst/>
            <a:gdLst/>
            <a:ahLst/>
            <a:cxnLst/>
            <a:rect l="l" t="t" r="r" b="b"/>
            <a:pathLst>
              <a:path w="2324800" h="3682851">
                <a:moveTo>
                  <a:pt x="0" y="0"/>
                </a:moveTo>
                <a:lnTo>
                  <a:pt x="2324799" y="0"/>
                </a:lnTo>
                <a:lnTo>
                  <a:pt x="2324799" y="3682851"/>
                </a:lnTo>
                <a:lnTo>
                  <a:pt x="0" y="3682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rot="20978761">
            <a:off x="5748549" y="4376807"/>
            <a:ext cx="8317990" cy="1974900"/>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a:solidFill>
                  <a:srgbClr val="FFFFFF"/>
                </a:solidFill>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8471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lliam Shakespeare – Wikipedia tiếng Việt">
            <a:extLst>
              <a:ext uri="{FF2B5EF4-FFF2-40B4-BE49-F238E27FC236}">
                <a16:creationId xmlns:a16="http://schemas.microsoft.com/office/drawing/2014/main" id="{DCD761E1-5FD2-0F64-03F1-73A5F4BDA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0" y="1257300"/>
            <a:ext cx="5532220" cy="7125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9CFDBA56-0D5A-CBD2-CCA8-E9AECA4B8EDB}"/>
              </a:ext>
            </a:extLst>
          </p:cNvPr>
          <p:cNvSpPr/>
          <p:nvPr/>
        </p:nvSpPr>
        <p:spPr>
          <a:xfrm>
            <a:off x="990600" y="2171700"/>
            <a:ext cx="11125200" cy="5105400"/>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2529324F-2F82-654B-C8CA-C349C144DD22}"/>
              </a:ext>
            </a:extLst>
          </p:cNvPr>
          <p:cNvSpPr txBox="1"/>
          <p:nvPr/>
        </p:nvSpPr>
        <p:spPr>
          <a:xfrm>
            <a:off x="2590800" y="3314700"/>
            <a:ext cx="8763000" cy="2968570"/>
          </a:xfrm>
          <a:prstGeom prst="rect">
            <a:avLst/>
          </a:prstGeom>
        </p:spPr>
        <p:txBody>
          <a:bodyPr wrap="square" lIns="0" tIns="0" rIns="0" bIns="0" rtlCol="0" anchor="t">
            <a:spAutoFit/>
          </a:bodyPr>
          <a:lstStyle/>
          <a:p>
            <a:pPr marL="0" lvl="0" indent="0" algn="l">
              <a:lnSpc>
                <a:spcPts val="7679"/>
              </a:lnSpc>
              <a:spcBef>
                <a:spcPct val="0"/>
              </a:spcBef>
            </a:pPr>
            <a:r>
              <a:rPr lang="vi-VN" sz="6600" b="0" i="1" dirty="0">
                <a:solidFill>
                  <a:srgbClr val="FFCCCC"/>
                </a:solidFill>
                <a:effectLst/>
                <a:latin typeface="VOH-Roboto"/>
              </a:rPr>
              <a:t>Chúng ta biết mình là ai, nhưng không biết mình rồi sẽ trở thành ai.</a:t>
            </a:r>
            <a:endParaRPr lang="en-US" sz="6399" spc="-63" dirty="0">
              <a:solidFill>
                <a:srgbClr val="FFCCCC"/>
              </a:solidFill>
              <a:latin typeface="Nunito Bold"/>
            </a:endParaRPr>
          </a:p>
        </p:txBody>
      </p:sp>
    </p:spTree>
    <p:extLst>
      <p:ext uri="{BB962C8B-B14F-4D97-AF65-F5344CB8AC3E}">
        <p14:creationId xmlns:p14="http://schemas.microsoft.com/office/powerpoint/2010/main" val="43198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705362" y="595248"/>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AC5CC9D3-5AB2-C489-AAAE-381C5AF28274}"/>
              </a:ext>
            </a:extLst>
          </p:cNvPr>
          <p:cNvSpPr txBox="1"/>
          <p:nvPr/>
        </p:nvSpPr>
        <p:spPr>
          <a:xfrm>
            <a:off x="2637148" y="4640958"/>
            <a:ext cx="12044151" cy="1029128"/>
          </a:xfrm>
          <a:prstGeom prst="rect">
            <a:avLst/>
          </a:prstGeom>
        </p:spPr>
        <p:txBody>
          <a:bodyPr wrap="square" lIns="0" tIns="0" rIns="0" bIns="0" rtlCol="0" anchor="t">
            <a:spAutoFit/>
          </a:bodyPr>
          <a:lstStyle/>
          <a:p>
            <a:pPr marL="0" lvl="0" indent="0" algn="ctr">
              <a:lnSpc>
                <a:spcPts val="7679"/>
              </a:lnSpc>
              <a:spcBef>
                <a:spcPct val="0"/>
              </a:spcBef>
            </a:pPr>
            <a:r>
              <a:rPr lang="en-US" sz="9600" b="1" spc="-63" dirty="0">
                <a:solidFill>
                  <a:srgbClr val="CF1164"/>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130574753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5847611" y="8197778"/>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4876800" y="2994907"/>
            <a:ext cx="12723983" cy="6791603"/>
          </a:xfrm>
          <a:prstGeom prst="rect">
            <a:avLst/>
          </a:prstGeom>
        </p:spPr>
        <p:txBody>
          <a:bodyPr wrap="square" lIns="0" tIns="0" rIns="0" bIns="0" rtlCol="0" anchor="t">
            <a:spAutoFit/>
          </a:bodyPr>
          <a:lstStyle/>
          <a:p>
            <a:pPr marL="857250" indent="-857250" algn="just">
              <a:spcAft>
                <a:spcPts val="800"/>
              </a:spcAft>
              <a:buFontTx/>
              <a:buChar char="-"/>
            </a:pP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60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60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60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khó</a:t>
            </a: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6000" kern="100" dirty="0">
                <a:latin typeface="Times New Roman" panose="02020603050405020304" pitchFamily="18" charset="0"/>
                <a:ea typeface="Calibri" panose="020F0502020204030204" pitchFamily="34" charset="0"/>
                <a:cs typeface="Times New Roman" panose="02020603050405020304" pitchFamily="18" charset="0"/>
              </a:rPr>
              <a:t>+ Hoàn </a:t>
            </a:r>
            <a:r>
              <a:rPr lang="en-US" sz="6000" kern="1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6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60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60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6000" b="1" kern="100" dirty="0">
                <a:latin typeface="Times New Roman" panose="02020603050405020304" pitchFamily="18" charset="0"/>
                <a:ea typeface="Calibri" panose="020F0502020204030204" pitchFamily="34" charset="0"/>
                <a:cs typeface="Times New Roman" panose="02020603050405020304" pitchFamily="18" charset="0"/>
              </a:rPr>
              <a:t> 1</a:t>
            </a:r>
            <a:r>
              <a:rPr lang="en-US" sz="60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a:spcAft>
                <a:spcPts val="800"/>
              </a:spcAft>
              <a:buFontTx/>
              <a:buChar char="-"/>
            </a:pPr>
            <a:endParaRPr lang="en-US" sz="4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20"/>
          <p:cNvSpPr txBox="1"/>
          <p:nvPr/>
        </p:nvSpPr>
        <p:spPr>
          <a:xfrm>
            <a:off x="858667" y="976343"/>
            <a:ext cx="16400633" cy="1658146"/>
          </a:xfrm>
          <a:prstGeom prst="rect">
            <a:avLst/>
          </a:prstGeom>
        </p:spPr>
        <p:txBody>
          <a:bodyPr lIns="0" tIns="0" rIns="0" bIns="0" rtlCol="0" anchor="t">
            <a:spAutoFit/>
          </a:bodyPr>
          <a:lstStyle/>
          <a:p>
            <a:pPr algn="ctr">
              <a:lnSpc>
                <a:spcPts val="13439"/>
              </a:lnSpc>
            </a:pPr>
            <a:r>
              <a:rPr lang="en-US" sz="9600" b="1" dirty="0" err="1">
                <a:solidFill>
                  <a:srgbClr val="EC4A52"/>
                </a:solidFill>
                <a:latin typeface="Nunito Bold" panose="020B0604020202020204" charset="0"/>
              </a:rPr>
              <a:t>Nhiệm</a:t>
            </a:r>
            <a:r>
              <a:rPr lang="en-US" sz="9600" b="1" dirty="0">
                <a:solidFill>
                  <a:srgbClr val="EC4A52"/>
                </a:solidFill>
                <a:latin typeface="Nunito Bold" panose="020B0604020202020204" charset="0"/>
              </a:rPr>
              <a:t> </a:t>
            </a:r>
            <a:r>
              <a:rPr lang="en-US" sz="9600" b="1" dirty="0" err="1">
                <a:solidFill>
                  <a:srgbClr val="EC4A52"/>
                </a:solidFill>
                <a:latin typeface="Nunito Bold" panose="020B0604020202020204" charset="0"/>
              </a:rPr>
              <a:t>vụ</a:t>
            </a:r>
            <a:endParaRPr lang="en-US" sz="9600" b="1" dirty="0">
              <a:solidFill>
                <a:srgbClr val="EC4A52"/>
              </a:solidFill>
              <a:latin typeface="Nunito Bold" panose="020B0604020202020204" charset="0"/>
            </a:endParaRPr>
          </a:p>
        </p:txBody>
      </p:sp>
      <p:sp>
        <p:nvSpPr>
          <p:cNvPr id="21" name="Freeform 21"/>
          <p:cNvSpPr/>
          <p:nvPr/>
        </p:nvSpPr>
        <p:spPr>
          <a:xfrm flipH="1">
            <a:off x="0" y="5372630"/>
            <a:ext cx="4010280" cy="6438900"/>
          </a:xfrm>
          <a:custGeom>
            <a:avLst/>
            <a:gdLst/>
            <a:ahLst/>
            <a:cxnLst/>
            <a:rect l="l" t="t" r="r" b="b"/>
            <a:pathLst>
              <a:path w="6092900" h="9009833">
                <a:moveTo>
                  <a:pt x="6092900" y="0"/>
                </a:moveTo>
                <a:lnTo>
                  <a:pt x="0" y="0"/>
                </a:lnTo>
                <a:lnTo>
                  <a:pt x="0" y="9009834"/>
                </a:lnTo>
                <a:lnTo>
                  <a:pt x="6092900" y="9009834"/>
                </a:lnTo>
                <a:lnTo>
                  <a:pt x="609290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208752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rot="-331711">
            <a:off x="204787" y="520467"/>
            <a:ext cx="9221357" cy="1053173"/>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1</a:t>
            </a:r>
          </a:p>
        </p:txBody>
      </p:sp>
      <p:pic>
        <p:nvPicPr>
          <p:cNvPr id="7" name="Picture 6" descr="A paper with text and images&#10;&#10;Description automatically generated with medium confidence">
            <a:extLst>
              <a:ext uri="{FF2B5EF4-FFF2-40B4-BE49-F238E27FC236}">
                <a16:creationId xmlns:a16="http://schemas.microsoft.com/office/drawing/2014/main" id="{6BC7A40F-7A23-C5A5-1DF6-EF9A113C2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1572925"/>
            <a:ext cx="5845264" cy="826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0670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548" y="5143500"/>
            <a:ext cx="5581277" cy="5581277"/>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73200" y="-14207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13482" y="4516085"/>
            <a:ext cx="8319815" cy="5858721"/>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1844053" y="5600700"/>
            <a:ext cx="3499610" cy="5124077"/>
          </a:xfrm>
          <a:custGeom>
            <a:avLst/>
            <a:gdLst/>
            <a:ahLst/>
            <a:cxnLst/>
            <a:rect l="l" t="t" r="r" b="b"/>
            <a:pathLst>
              <a:path w="3824334" h="5338537">
                <a:moveTo>
                  <a:pt x="3824334" y="0"/>
                </a:moveTo>
                <a:lnTo>
                  <a:pt x="0" y="0"/>
                </a:lnTo>
                <a:lnTo>
                  <a:pt x="0" y="5338537"/>
                </a:lnTo>
                <a:lnTo>
                  <a:pt x="3824334" y="5338537"/>
                </a:lnTo>
                <a:lnTo>
                  <a:pt x="382433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4173200" y="0"/>
            <a:ext cx="3900004" cy="3646503"/>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295400" y="691573"/>
            <a:ext cx="11049000" cy="2954655"/>
          </a:xfrm>
          <a:prstGeom prst="rect">
            <a:avLst/>
          </a:prstGeom>
        </p:spPr>
        <p:txBody>
          <a:bodyPr wrap="square" lIns="0" tIns="0" rIns="0" bIns="0" rtlCol="0" anchor="t">
            <a:spAutoFit/>
          </a:bodyPr>
          <a:lstStyle/>
          <a:p>
            <a:pPr marL="0" lvl="0" indent="0" algn="ctr">
              <a:spcBef>
                <a:spcPct val="0"/>
              </a:spcBef>
            </a:pPr>
            <a:r>
              <a:rPr lang="en-US" sz="9600" b="1" dirty="0">
                <a:solidFill>
                  <a:srgbClr val="EC4A52"/>
                </a:solidFill>
                <a:latin typeface="Times New Roman" panose="02020603050405020304" pitchFamily="18" charset="0"/>
                <a:cs typeface="Times New Roman" panose="02020603050405020304" pitchFamily="18" charset="0"/>
              </a:rPr>
              <a:t>1. </a:t>
            </a:r>
            <a:r>
              <a:rPr lang="en-US" sz="9600" b="1" dirty="0" err="1">
                <a:solidFill>
                  <a:srgbClr val="EC4A52"/>
                </a:solidFill>
                <a:latin typeface="Times New Roman" panose="02020603050405020304" pitchFamily="18" charset="0"/>
                <a:cs typeface="Times New Roman" panose="02020603050405020304" pitchFamily="18" charset="0"/>
              </a:rPr>
              <a:t>Sếch</a:t>
            </a:r>
            <a:r>
              <a:rPr lang="en-US" sz="9600" b="1" dirty="0">
                <a:solidFill>
                  <a:srgbClr val="EC4A52"/>
                </a:solidFill>
                <a:latin typeface="Times New Roman" panose="02020603050405020304" pitchFamily="18" charset="0"/>
                <a:cs typeface="Times New Roman" panose="02020603050405020304" pitchFamily="18" charset="0"/>
              </a:rPr>
              <a:t> – </a:t>
            </a:r>
            <a:r>
              <a:rPr lang="en-US" sz="9600" b="1" dirty="0" err="1">
                <a:solidFill>
                  <a:srgbClr val="EC4A52"/>
                </a:solidFill>
                <a:latin typeface="Times New Roman" panose="02020603050405020304" pitchFamily="18" charset="0"/>
                <a:cs typeface="Times New Roman" panose="02020603050405020304" pitchFamily="18" charset="0"/>
              </a:rPr>
              <a:t>xpia</a:t>
            </a:r>
            <a:r>
              <a:rPr lang="en-US" sz="9600" b="1" dirty="0">
                <a:solidFill>
                  <a:srgbClr val="EC4A52"/>
                </a:solidFill>
                <a:latin typeface="Times New Roman" panose="02020603050405020304" pitchFamily="18" charset="0"/>
                <a:cs typeface="Times New Roman" panose="02020603050405020304" pitchFamily="18" charset="0"/>
              </a:rPr>
              <a:t> </a:t>
            </a:r>
            <a:br>
              <a:rPr lang="en-US" sz="9600" b="1" dirty="0">
                <a:solidFill>
                  <a:srgbClr val="EC4A52"/>
                </a:solidFill>
                <a:latin typeface="Times New Roman" panose="02020603050405020304" pitchFamily="18" charset="0"/>
                <a:cs typeface="Times New Roman" panose="02020603050405020304" pitchFamily="18" charset="0"/>
              </a:rPr>
            </a:br>
            <a:r>
              <a:rPr lang="en-US" sz="9600" b="1" dirty="0">
                <a:solidFill>
                  <a:srgbClr val="54C6C4"/>
                </a:solidFill>
                <a:latin typeface="Times New Roman" panose="02020603050405020304" pitchFamily="18" charset="0"/>
                <a:cs typeface="Times New Roman" panose="02020603050405020304" pitchFamily="18" charset="0"/>
              </a:rPr>
              <a:t>(1564 – 1616)</a:t>
            </a:r>
          </a:p>
        </p:txBody>
      </p:sp>
      <p:sp>
        <p:nvSpPr>
          <p:cNvPr id="8" name="TextBox 8"/>
          <p:cNvSpPr txBox="1"/>
          <p:nvPr/>
        </p:nvSpPr>
        <p:spPr>
          <a:xfrm>
            <a:off x="7086600" y="3628607"/>
            <a:ext cx="10795002" cy="5170646"/>
          </a:xfrm>
          <a:prstGeom prst="rect">
            <a:avLst/>
          </a:prstGeom>
        </p:spPr>
        <p:txBody>
          <a:bodyPr wrap="square" lIns="0" tIns="0" rIns="0" bIns="0" rtlCol="0" anchor="t">
            <a:spAutoFit/>
          </a:bodyPr>
          <a:lstStyle/>
          <a:p>
            <a:pPr marL="342900" indent="-342900" algn="just">
              <a:buFontTx/>
              <a:buChar char="-"/>
            </a:pPr>
            <a:r>
              <a:rPr lang="vi-VN" sz="4800" dirty="0">
                <a:solidFill>
                  <a:srgbClr val="000000"/>
                </a:solidFill>
                <a:latin typeface="Nunito Bold"/>
              </a:rPr>
              <a:t>Là </a:t>
            </a:r>
            <a:r>
              <a:rPr lang="vi-VN" sz="4800" dirty="0">
                <a:solidFill>
                  <a:srgbClr val="EC4A52"/>
                </a:solidFill>
                <a:latin typeface="Nunito Bold"/>
              </a:rPr>
              <a:t>nhà soạn kịch</a:t>
            </a:r>
            <a:r>
              <a:rPr lang="en-US" sz="4800" dirty="0">
                <a:solidFill>
                  <a:srgbClr val="000000"/>
                </a:solidFill>
                <a:latin typeface="Nunito Bold"/>
              </a:rPr>
              <a:t>, </a:t>
            </a:r>
            <a:r>
              <a:rPr lang="vi-VN" sz="4800" dirty="0">
                <a:solidFill>
                  <a:srgbClr val="EC4A52"/>
                </a:solidFill>
                <a:latin typeface="Nunito Bold"/>
              </a:rPr>
              <a:t>nhà thơ </a:t>
            </a:r>
            <a:r>
              <a:rPr lang="en-US" sz="4800" dirty="0">
                <a:solidFill>
                  <a:srgbClr val="000000"/>
                </a:solidFill>
                <a:latin typeface="Nunito Bold"/>
              </a:rPr>
              <a:t>A</a:t>
            </a:r>
            <a:r>
              <a:rPr lang="vi-VN" sz="4800" dirty="0" err="1">
                <a:solidFill>
                  <a:srgbClr val="000000"/>
                </a:solidFill>
                <a:latin typeface="Nunito Bold"/>
              </a:rPr>
              <a:t>nh</a:t>
            </a:r>
            <a:r>
              <a:rPr lang="en-US" sz="4800" dirty="0">
                <a:solidFill>
                  <a:srgbClr val="000000"/>
                </a:solidFill>
                <a:latin typeface="Nunito Bold"/>
              </a:rPr>
              <a:t>, </a:t>
            </a:r>
            <a:r>
              <a:rPr lang="vi-VN" sz="4800" dirty="0">
                <a:solidFill>
                  <a:srgbClr val="000000"/>
                </a:solidFill>
                <a:latin typeface="Nunito Bold"/>
              </a:rPr>
              <a:t>là</a:t>
            </a:r>
            <a:r>
              <a:rPr lang="en-US" sz="4800" dirty="0">
                <a:solidFill>
                  <a:srgbClr val="000000"/>
                </a:solidFill>
                <a:latin typeface="Nunito Bold"/>
              </a:rPr>
              <a:t> </a:t>
            </a:r>
            <a:r>
              <a:rPr lang="en-US" sz="4800" dirty="0" err="1">
                <a:solidFill>
                  <a:srgbClr val="EC4A52"/>
                </a:solidFill>
                <a:latin typeface="Nunito Bold"/>
              </a:rPr>
              <a:t>tác</a:t>
            </a:r>
            <a:r>
              <a:rPr lang="en-US" sz="4800" dirty="0">
                <a:solidFill>
                  <a:srgbClr val="EC4A52"/>
                </a:solidFill>
                <a:latin typeface="Nunito Bold"/>
              </a:rPr>
              <a:t> </a:t>
            </a:r>
            <a:r>
              <a:rPr lang="en-US" sz="4800" dirty="0" err="1">
                <a:solidFill>
                  <a:srgbClr val="EC4A52"/>
                </a:solidFill>
                <a:latin typeface="Nunito Bold"/>
              </a:rPr>
              <a:t>gia</a:t>
            </a:r>
            <a:r>
              <a:rPr lang="vi-VN" sz="4800" dirty="0">
                <a:solidFill>
                  <a:srgbClr val="EC4A52"/>
                </a:solidFill>
                <a:latin typeface="Nunito Bold"/>
              </a:rPr>
              <a:t> tiêu biểu </a:t>
            </a:r>
            <a:r>
              <a:rPr lang="vi-VN" sz="4800" dirty="0">
                <a:solidFill>
                  <a:srgbClr val="000000"/>
                </a:solidFill>
                <a:latin typeface="Nunito Bold"/>
              </a:rPr>
              <a:t>của văn học </a:t>
            </a:r>
            <a:r>
              <a:rPr lang="en-US" sz="4800" dirty="0">
                <a:solidFill>
                  <a:srgbClr val="000000"/>
                </a:solidFill>
                <a:latin typeface="Nunito Bold"/>
              </a:rPr>
              <a:t>P</a:t>
            </a:r>
            <a:r>
              <a:rPr lang="vi-VN" sz="4800" dirty="0">
                <a:solidFill>
                  <a:srgbClr val="000000"/>
                </a:solidFill>
                <a:latin typeface="Nunito Bold"/>
              </a:rPr>
              <a:t>hục </a:t>
            </a:r>
            <a:r>
              <a:rPr lang="en-US" sz="4800" dirty="0" err="1">
                <a:solidFill>
                  <a:srgbClr val="000000"/>
                </a:solidFill>
                <a:latin typeface="Nunito Bold"/>
              </a:rPr>
              <a:t>Hư</a:t>
            </a:r>
            <a:r>
              <a:rPr lang="vi-VN" sz="4800" dirty="0" err="1">
                <a:solidFill>
                  <a:srgbClr val="000000"/>
                </a:solidFill>
                <a:latin typeface="Nunito Bold"/>
              </a:rPr>
              <a:t>ng</a:t>
            </a:r>
            <a:r>
              <a:rPr lang="en-US" sz="4800" dirty="0">
                <a:solidFill>
                  <a:srgbClr val="000000"/>
                </a:solidFill>
                <a:latin typeface="Nunito Bold"/>
              </a:rPr>
              <a:t>. </a:t>
            </a:r>
          </a:p>
          <a:p>
            <a:pPr marL="342900" indent="-342900" algn="just">
              <a:buFontTx/>
              <a:buChar char="-"/>
            </a:pPr>
            <a:r>
              <a:rPr lang="vi-VN" sz="4800" dirty="0">
                <a:solidFill>
                  <a:srgbClr val="EC4A52"/>
                </a:solidFill>
                <a:latin typeface="Nunito Bold"/>
              </a:rPr>
              <a:t>Sự nghiệp văn học của </a:t>
            </a:r>
            <a:r>
              <a:rPr lang="en-US" sz="4800" dirty="0" err="1">
                <a:solidFill>
                  <a:srgbClr val="EC4A52"/>
                </a:solidFill>
                <a:latin typeface="Nunito Bold"/>
              </a:rPr>
              <a:t>Sếch-xpia</a:t>
            </a:r>
            <a:r>
              <a:rPr lang="en-US" sz="4800" dirty="0">
                <a:solidFill>
                  <a:srgbClr val="EC4A52"/>
                </a:solidFill>
                <a:latin typeface="Nunito Bold"/>
              </a:rPr>
              <a:t> </a:t>
            </a:r>
            <a:r>
              <a:rPr lang="vi-VN" sz="4800" dirty="0">
                <a:solidFill>
                  <a:srgbClr val="EC4A52"/>
                </a:solidFill>
                <a:latin typeface="Nunito Bold"/>
              </a:rPr>
              <a:t>là bài ca tuyệt diệu về con người</a:t>
            </a:r>
            <a:r>
              <a:rPr lang="en-US" sz="4800" dirty="0">
                <a:solidFill>
                  <a:srgbClr val="000000"/>
                </a:solidFill>
                <a:latin typeface="Nunito Bold"/>
              </a:rPr>
              <a:t>.</a:t>
            </a:r>
          </a:p>
          <a:p>
            <a:pPr marL="342900" indent="-342900" algn="just">
              <a:buFontTx/>
              <a:buChar char="-"/>
            </a:pPr>
            <a:r>
              <a:rPr lang="vi-VN" sz="4800" dirty="0">
                <a:solidFill>
                  <a:srgbClr val="000000"/>
                </a:solidFill>
                <a:latin typeface="Nunito Bold"/>
              </a:rPr>
              <a:t>Ông viết hơn </a:t>
            </a:r>
            <a:r>
              <a:rPr lang="vi-VN" sz="4800" b="1" dirty="0">
                <a:solidFill>
                  <a:srgbClr val="EC4A52"/>
                </a:solidFill>
                <a:latin typeface="Nunito Bold"/>
              </a:rPr>
              <a:t>40 vở kịch</a:t>
            </a:r>
            <a:r>
              <a:rPr lang="en-US" sz="4800" dirty="0">
                <a:solidFill>
                  <a:srgbClr val="000000"/>
                </a:solidFill>
                <a:latin typeface="Nunito Bold"/>
              </a:rPr>
              <a:t>, </a:t>
            </a:r>
            <a:r>
              <a:rPr lang="vi-VN" sz="4800" dirty="0">
                <a:solidFill>
                  <a:srgbClr val="000000"/>
                </a:solidFill>
                <a:latin typeface="Nunito Bold"/>
              </a:rPr>
              <a:t>gồm cả </a:t>
            </a:r>
            <a:r>
              <a:rPr lang="vi-VN" sz="4800" dirty="0">
                <a:solidFill>
                  <a:srgbClr val="00B050"/>
                </a:solidFill>
                <a:latin typeface="Nunito Bold"/>
              </a:rPr>
              <a:t>bi kịch</a:t>
            </a:r>
            <a:r>
              <a:rPr lang="en-US" sz="4800" dirty="0">
                <a:solidFill>
                  <a:srgbClr val="00B050"/>
                </a:solidFill>
                <a:latin typeface="Nunito Bold"/>
              </a:rPr>
              <a:t>, </a:t>
            </a:r>
            <a:r>
              <a:rPr lang="vi-VN" sz="4800" dirty="0">
                <a:solidFill>
                  <a:srgbClr val="00B050"/>
                </a:solidFill>
                <a:latin typeface="Nunito Bold"/>
              </a:rPr>
              <a:t>hài kịch</a:t>
            </a:r>
            <a:r>
              <a:rPr lang="en-US" sz="4800" dirty="0">
                <a:solidFill>
                  <a:srgbClr val="00B050"/>
                </a:solidFill>
                <a:latin typeface="Nunito Bold"/>
              </a:rPr>
              <a:t>, </a:t>
            </a:r>
            <a:r>
              <a:rPr lang="en-US" sz="4800" dirty="0" err="1">
                <a:solidFill>
                  <a:srgbClr val="00B050"/>
                </a:solidFill>
                <a:latin typeface="Nunito Bold"/>
              </a:rPr>
              <a:t>kịch</a:t>
            </a:r>
            <a:r>
              <a:rPr lang="vi-VN" sz="4800" dirty="0">
                <a:solidFill>
                  <a:srgbClr val="00B050"/>
                </a:solidFill>
                <a:latin typeface="Nunito Bold"/>
              </a:rPr>
              <a:t> lịch sử</a:t>
            </a:r>
            <a:r>
              <a:rPr lang="en-US" sz="4800" dirty="0">
                <a:solidFill>
                  <a:srgbClr val="000000"/>
                </a:solidFill>
                <a:latin typeface="Nunito Bold"/>
              </a:rPr>
              <a:t>, </a:t>
            </a:r>
            <a:r>
              <a:rPr lang="vi-VN" sz="4800" dirty="0">
                <a:solidFill>
                  <a:srgbClr val="000000"/>
                </a:solidFill>
                <a:latin typeface="Nunito Bold"/>
              </a:rPr>
              <a:t>đều </a:t>
            </a:r>
            <a:r>
              <a:rPr lang="vi-VN" sz="4800" dirty="0">
                <a:latin typeface="Nunito Bold"/>
              </a:rPr>
              <a:t>dưới dạng kịch thơ</a:t>
            </a:r>
            <a:r>
              <a:rPr lang="en-US" sz="4800" dirty="0">
                <a:latin typeface="Nunito Bold"/>
              </a:rPr>
              <a:t>.</a:t>
            </a:r>
          </a:p>
        </p:txBody>
      </p:sp>
    </p:spTree>
    <p:extLst>
      <p:ext uri="{BB962C8B-B14F-4D97-AF65-F5344CB8AC3E}">
        <p14:creationId xmlns:p14="http://schemas.microsoft.com/office/powerpoint/2010/main" val="10585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1098" y="-2141972"/>
            <a:ext cx="19228637" cy="13736457"/>
          </a:xfrm>
          <a:custGeom>
            <a:avLst/>
            <a:gdLst/>
            <a:ahLst/>
            <a:cxnLst/>
            <a:rect l="l" t="t" r="r" b="b"/>
            <a:pathLst>
              <a:path w="19228637" h="13736457">
                <a:moveTo>
                  <a:pt x="0" y="0"/>
                </a:moveTo>
                <a:lnTo>
                  <a:pt x="19228636" y="0"/>
                </a:lnTo>
                <a:lnTo>
                  <a:pt x="19228636" y="13736458"/>
                </a:lnTo>
                <a:lnTo>
                  <a:pt x="0" y="137364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8906" flipH="1">
            <a:off x="882575" y="3621895"/>
            <a:ext cx="17539171" cy="12110566"/>
          </a:xfrm>
          <a:custGeom>
            <a:avLst/>
            <a:gdLst/>
            <a:ahLst/>
            <a:cxnLst/>
            <a:rect l="l" t="t" r="r" b="b"/>
            <a:pathLst>
              <a:path w="17539171" h="12110566">
                <a:moveTo>
                  <a:pt x="17539171" y="0"/>
                </a:moveTo>
                <a:lnTo>
                  <a:pt x="0" y="0"/>
                </a:lnTo>
                <a:lnTo>
                  <a:pt x="0" y="12110566"/>
                </a:lnTo>
                <a:lnTo>
                  <a:pt x="17539171" y="12110566"/>
                </a:lnTo>
                <a:lnTo>
                  <a:pt x="17539171" y="0"/>
                </a:lnTo>
                <a:close/>
              </a:path>
            </a:pathLst>
          </a:custGeom>
          <a:blipFill>
            <a:blip r:embed="rId4"/>
            <a:stretch>
              <a:fillRect l="-302" r="-302" b="-3447"/>
            </a:stretch>
          </a:blipFill>
        </p:spPr>
      </p:sp>
      <p:sp>
        <p:nvSpPr>
          <p:cNvPr id="4" name="Freeform 4"/>
          <p:cNvSpPr/>
          <p:nvPr/>
        </p:nvSpPr>
        <p:spPr>
          <a:xfrm flipH="1">
            <a:off x="-2329647" y="-336241"/>
            <a:ext cx="6041415" cy="10959482"/>
          </a:xfrm>
          <a:custGeom>
            <a:avLst/>
            <a:gdLst/>
            <a:ahLst/>
            <a:cxnLst/>
            <a:rect l="l" t="t" r="r" b="b"/>
            <a:pathLst>
              <a:path w="6041415" h="10959482">
                <a:moveTo>
                  <a:pt x="6041414" y="0"/>
                </a:moveTo>
                <a:lnTo>
                  <a:pt x="0" y="0"/>
                </a:lnTo>
                <a:lnTo>
                  <a:pt x="0" y="10959482"/>
                </a:lnTo>
                <a:lnTo>
                  <a:pt x="6041414" y="10959482"/>
                </a:lnTo>
                <a:lnTo>
                  <a:pt x="60414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66585">
            <a:off x="-24435" y="4511662"/>
            <a:ext cx="3927669" cy="6559781"/>
          </a:xfrm>
          <a:custGeom>
            <a:avLst/>
            <a:gdLst/>
            <a:ahLst/>
            <a:cxnLst/>
            <a:rect l="l" t="t" r="r" b="b"/>
            <a:pathLst>
              <a:path w="3927669" h="6559781">
                <a:moveTo>
                  <a:pt x="0" y="0"/>
                </a:moveTo>
                <a:lnTo>
                  <a:pt x="3927669" y="0"/>
                </a:lnTo>
                <a:lnTo>
                  <a:pt x="3927669" y="6559781"/>
                </a:lnTo>
                <a:lnTo>
                  <a:pt x="0" y="6559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198797" y="-147899"/>
            <a:ext cx="9890406" cy="1673039"/>
            <a:chOff x="0" y="0"/>
            <a:chExt cx="13187207" cy="2230719"/>
          </a:xfrm>
        </p:grpSpPr>
        <p:grpSp>
          <p:nvGrpSpPr>
            <p:cNvPr id="7" name="Group 7"/>
            <p:cNvGrpSpPr/>
            <p:nvPr/>
          </p:nvGrpSpPr>
          <p:grpSpPr>
            <a:xfrm>
              <a:off x="200653" y="31402"/>
              <a:ext cx="12780757" cy="2167916"/>
              <a:chOff x="0" y="0"/>
              <a:chExt cx="2182243" cy="370160"/>
            </a:xfrm>
          </p:grpSpPr>
          <p:sp>
            <p:nvSpPr>
              <p:cNvPr id="8" name="Freeform 8"/>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9" name="TextBox 9"/>
              <p:cNvSpPr txBox="1"/>
              <p:nvPr/>
            </p:nvSpPr>
            <p:spPr>
              <a:xfrm>
                <a:off x="0" y="-38100"/>
                <a:ext cx="812800" cy="850900"/>
              </a:xfrm>
              <a:prstGeom prst="rect">
                <a:avLst/>
              </a:prstGeom>
            </p:spPr>
            <p:txBody>
              <a:bodyPr lIns="78425" tIns="78425" rIns="78425" bIns="78425" rtlCol="0" anchor="ctr"/>
              <a:lstStyle/>
              <a:p>
                <a:pPr algn="ctr">
                  <a:lnSpc>
                    <a:spcPts val="2659"/>
                  </a:lnSpc>
                </a:pPr>
                <a:endParaRPr b="1">
                  <a:solidFill>
                    <a:srgbClr val="CF1164"/>
                  </a:solidFill>
                  <a:latin typeface="Times New Roman" panose="02020603050405020304" pitchFamily="18" charset="0"/>
                  <a:cs typeface="Times New Roman" panose="02020603050405020304" pitchFamily="18" charset="0"/>
                </a:endParaRPr>
              </a:p>
            </p:txBody>
          </p:sp>
        </p:grpSp>
        <p:sp>
          <p:nvSpPr>
            <p:cNvPr id="10" name="AutoShape 10"/>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11" name="AutoShape 11"/>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12" name="TextBox 12"/>
          <p:cNvSpPr txBox="1"/>
          <p:nvPr/>
        </p:nvSpPr>
        <p:spPr>
          <a:xfrm>
            <a:off x="4198797" y="-91870"/>
            <a:ext cx="9911965" cy="1351267"/>
          </a:xfrm>
          <a:prstGeom prst="rect">
            <a:avLst/>
          </a:prstGeom>
        </p:spPr>
        <p:txBody>
          <a:bodyPr lIns="0" tIns="0" rIns="0" bIns="0" rtlCol="0" anchor="t">
            <a:spAutoFit/>
          </a:bodyPr>
          <a:lstStyle/>
          <a:p>
            <a:pPr algn="ctr">
              <a:lnSpc>
                <a:spcPts val="11266"/>
              </a:lnSpc>
              <a:spcBef>
                <a:spcPct val="0"/>
              </a:spcBef>
            </a:pPr>
            <a:r>
              <a:rPr lang="en-US" sz="7200" b="1" dirty="0">
                <a:solidFill>
                  <a:srgbClr val="CF1164"/>
                </a:solidFill>
                <a:latin typeface="Times New Roman" panose="02020603050405020304" pitchFamily="18" charset="0"/>
                <a:cs typeface="Times New Roman" panose="02020603050405020304" pitchFamily="18" charset="0"/>
              </a:rPr>
              <a:t>MỤC TIÊU BÀI HỌC</a:t>
            </a:r>
          </a:p>
        </p:txBody>
      </p:sp>
      <p:sp>
        <p:nvSpPr>
          <p:cNvPr id="14" name="Freeform 14"/>
          <p:cNvSpPr/>
          <p:nvPr/>
        </p:nvSpPr>
        <p:spPr>
          <a:xfrm>
            <a:off x="14558885" y="-336241"/>
            <a:ext cx="6041415" cy="10959482"/>
          </a:xfrm>
          <a:custGeom>
            <a:avLst/>
            <a:gdLst/>
            <a:ahLst/>
            <a:cxnLst/>
            <a:rect l="l" t="t" r="r" b="b"/>
            <a:pathLst>
              <a:path w="6041415" h="10959482">
                <a:moveTo>
                  <a:pt x="0" y="0"/>
                </a:moveTo>
                <a:lnTo>
                  <a:pt x="6041414" y="0"/>
                </a:lnTo>
                <a:lnTo>
                  <a:pt x="6041414" y="10959482"/>
                </a:lnTo>
                <a:lnTo>
                  <a:pt x="0" y="109594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62309" flipH="1">
            <a:off x="15163001" y="2642275"/>
            <a:ext cx="2260445" cy="5430500"/>
          </a:xfrm>
          <a:custGeom>
            <a:avLst/>
            <a:gdLst/>
            <a:ahLst/>
            <a:cxnLst/>
            <a:rect l="l" t="t" r="r" b="b"/>
            <a:pathLst>
              <a:path w="2260445" h="5430500">
                <a:moveTo>
                  <a:pt x="2260445" y="0"/>
                </a:moveTo>
                <a:lnTo>
                  <a:pt x="0" y="0"/>
                </a:lnTo>
                <a:lnTo>
                  <a:pt x="0" y="5430500"/>
                </a:lnTo>
                <a:lnTo>
                  <a:pt x="2260445" y="5430500"/>
                </a:lnTo>
                <a:lnTo>
                  <a:pt x="2260445"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7" name="Group 36">
            <a:extLst>
              <a:ext uri="{FF2B5EF4-FFF2-40B4-BE49-F238E27FC236}">
                <a16:creationId xmlns:a16="http://schemas.microsoft.com/office/drawing/2014/main" id="{81CC0A99-62A6-C5CF-B974-6B499FCD15BF}"/>
              </a:ext>
            </a:extLst>
          </p:cNvPr>
          <p:cNvGrpSpPr/>
          <p:nvPr/>
        </p:nvGrpSpPr>
        <p:grpSpPr>
          <a:xfrm>
            <a:off x="2103251" y="2625337"/>
            <a:ext cx="12725400" cy="2232229"/>
            <a:chOff x="2103251" y="2625337"/>
            <a:chExt cx="12725400" cy="2232229"/>
          </a:xfrm>
        </p:grpSpPr>
        <p:sp>
          <p:nvSpPr>
            <p:cNvPr id="23" name="Freeform 3">
              <a:extLst>
                <a:ext uri="{FF2B5EF4-FFF2-40B4-BE49-F238E27FC236}">
                  <a16:creationId xmlns:a16="http://schemas.microsoft.com/office/drawing/2014/main" id="{B863E0D0-D0D9-81E5-D506-7C8A1F0E0375}"/>
                </a:ext>
              </a:extLst>
            </p:cNvPr>
            <p:cNvSpPr/>
            <p:nvPr/>
          </p:nvSpPr>
          <p:spPr>
            <a:xfrm>
              <a:off x="2103251" y="2643141"/>
              <a:ext cx="12725400" cy="2214425"/>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ln>
              <a:headEnd type="none" w="med" len="med"/>
              <a:tailEnd type="none" w="med" len="med"/>
            </a:ln>
          </p:spPr>
          <p:style>
            <a:lnRef idx="3">
              <a:schemeClr val="lt1"/>
            </a:lnRef>
            <a:fillRef idx="1">
              <a:schemeClr val="accent5"/>
            </a:fillRef>
            <a:effectRef idx="1">
              <a:schemeClr val="accent5"/>
            </a:effectRef>
            <a:fontRef idx="minor">
              <a:schemeClr val="lt1"/>
            </a:fontRef>
          </p:style>
        </p:sp>
        <p:sp>
          <p:nvSpPr>
            <p:cNvPr id="31" name="TextBox 20">
              <a:extLst>
                <a:ext uri="{FF2B5EF4-FFF2-40B4-BE49-F238E27FC236}">
                  <a16:creationId xmlns:a16="http://schemas.microsoft.com/office/drawing/2014/main" id="{91D7B227-5FB1-D788-DA4B-476CA9A86697}"/>
                </a:ext>
              </a:extLst>
            </p:cNvPr>
            <p:cNvSpPr txBox="1"/>
            <p:nvPr/>
          </p:nvSpPr>
          <p:spPr>
            <a:xfrm>
              <a:off x="2385786" y="2824979"/>
              <a:ext cx="3091535" cy="1846659"/>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Nunito Bold Bold"/>
                </a:rPr>
                <a:t>NHẬN BIẾT &amp;</a:t>
              </a:r>
              <a:br>
                <a:rPr lang="en-US" sz="4000" dirty="0">
                  <a:solidFill>
                    <a:srgbClr val="000000"/>
                  </a:solidFill>
                  <a:latin typeface="Nunito Bold Bold"/>
                </a:rPr>
              </a:br>
              <a:r>
                <a:rPr lang="en-US" sz="4000" dirty="0">
                  <a:solidFill>
                    <a:srgbClr val="000000"/>
                  </a:solidFill>
                  <a:latin typeface="Nunito Bold Bold"/>
                </a:rPr>
                <a:t>PHÂN TÍCH</a:t>
              </a:r>
            </a:p>
          </p:txBody>
        </p:sp>
        <p:sp>
          <p:nvSpPr>
            <p:cNvPr id="32" name="TextBox 19">
              <a:extLst>
                <a:ext uri="{FF2B5EF4-FFF2-40B4-BE49-F238E27FC236}">
                  <a16:creationId xmlns:a16="http://schemas.microsoft.com/office/drawing/2014/main" id="{24594D42-7326-0AF1-AB43-881E0E06819D}"/>
                </a:ext>
              </a:extLst>
            </p:cNvPr>
            <p:cNvSpPr txBox="1"/>
            <p:nvPr/>
          </p:nvSpPr>
          <p:spPr>
            <a:xfrm>
              <a:off x="5813932" y="2625337"/>
              <a:ext cx="8744953" cy="2031325"/>
            </a:xfrm>
            <a:prstGeom prst="rect">
              <a:avLst/>
            </a:prstGeom>
          </p:spPr>
          <p:txBody>
            <a:bodyPr wrap="square" lIns="0" tIns="0" rIns="0" bIns="0" rtlCol="0" anchor="t">
              <a:spAutoFit/>
            </a:bodyPr>
            <a:lstStyle/>
            <a:p>
              <a:pPr algn="just">
                <a:spcAft>
                  <a:spcPts val="800"/>
                </a:spcAft>
              </a:pP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được một số yếu tố của bi kịch như</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xung đ</a:t>
              </a:r>
              <a:r>
                <a:rPr lang="en-US" sz="4400" b="1" kern="100" dirty="0" err="1">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ột</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hành động</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lời thoại</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nhân vật</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hiệu ứng </a:t>
              </a:r>
              <a:r>
                <a:rPr lang="vi-VN" sz="4400" b="1" kern="100" dirty="0" err="1">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4400" b="1" kern="100" dirty="0" err="1">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lọc</a:t>
              </a:r>
              <a:r>
                <a:rPr lang="en-US" sz="44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b="1" kern="100" dirty="0">
                <a:solidFill>
                  <a:srgbClr val="FFFAE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AED8DC4C-C2B3-8D1C-614B-9471286649AE}"/>
              </a:ext>
            </a:extLst>
          </p:cNvPr>
          <p:cNvGrpSpPr/>
          <p:nvPr/>
        </p:nvGrpSpPr>
        <p:grpSpPr>
          <a:xfrm>
            <a:off x="4309308" y="5236696"/>
            <a:ext cx="12876857" cy="2214425"/>
            <a:chOff x="4309308" y="5236696"/>
            <a:chExt cx="12876857" cy="2214425"/>
          </a:xfrm>
        </p:grpSpPr>
        <p:sp>
          <p:nvSpPr>
            <p:cNvPr id="26" name="Freeform 3">
              <a:extLst>
                <a:ext uri="{FF2B5EF4-FFF2-40B4-BE49-F238E27FC236}">
                  <a16:creationId xmlns:a16="http://schemas.microsoft.com/office/drawing/2014/main" id="{2AA7D291-62F3-95C0-BB0D-13804CE2C56D}"/>
                </a:ext>
              </a:extLst>
            </p:cNvPr>
            <p:cNvSpPr/>
            <p:nvPr/>
          </p:nvSpPr>
          <p:spPr>
            <a:xfrm>
              <a:off x="4460765" y="5236696"/>
              <a:ext cx="12725400" cy="2214425"/>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ln>
              <a:headEnd type="none" w="med" len="med"/>
              <a:tailEnd type="none" w="med" len="med"/>
            </a:ln>
          </p:spPr>
          <p:style>
            <a:lnRef idx="3">
              <a:schemeClr val="lt1"/>
            </a:lnRef>
            <a:fillRef idx="1">
              <a:schemeClr val="accent3"/>
            </a:fillRef>
            <a:effectRef idx="1">
              <a:schemeClr val="accent3"/>
            </a:effectRef>
            <a:fontRef idx="minor">
              <a:schemeClr val="lt1"/>
            </a:fontRef>
          </p:style>
        </p:sp>
        <p:sp>
          <p:nvSpPr>
            <p:cNvPr id="33" name="TextBox 20">
              <a:extLst>
                <a:ext uri="{FF2B5EF4-FFF2-40B4-BE49-F238E27FC236}">
                  <a16:creationId xmlns:a16="http://schemas.microsoft.com/office/drawing/2014/main" id="{DB93F580-F024-05F6-EBED-82C0272A7CDE}"/>
                </a:ext>
              </a:extLst>
            </p:cNvPr>
            <p:cNvSpPr txBox="1"/>
            <p:nvPr/>
          </p:nvSpPr>
          <p:spPr>
            <a:xfrm>
              <a:off x="4309308" y="5646579"/>
              <a:ext cx="2433596" cy="1485663"/>
            </a:xfrm>
            <a:prstGeom prst="rect">
              <a:avLst/>
            </a:prstGeom>
          </p:spPr>
          <p:txBody>
            <a:bodyPr wrap="square" lIns="0" tIns="0" rIns="0" bIns="0" rtlCol="0" anchor="t">
              <a:spAutoFit/>
            </a:bodyPr>
            <a:lstStyle/>
            <a:p>
              <a:pPr algn="ctr">
                <a:lnSpc>
                  <a:spcPts val="5880"/>
                </a:lnSpc>
                <a:spcBef>
                  <a:spcPct val="0"/>
                </a:spcBef>
              </a:pPr>
              <a:r>
                <a:rPr lang="en-US" sz="4200" dirty="0">
                  <a:solidFill>
                    <a:srgbClr val="000000"/>
                  </a:solidFill>
                  <a:latin typeface="Nunito Bold Bold"/>
                </a:rPr>
                <a:t>PHÂN TÍCH</a:t>
              </a:r>
            </a:p>
          </p:txBody>
        </p:sp>
        <p:sp>
          <p:nvSpPr>
            <p:cNvPr id="34" name="TextBox 10">
              <a:extLst>
                <a:ext uri="{FF2B5EF4-FFF2-40B4-BE49-F238E27FC236}">
                  <a16:creationId xmlns:a16="http://schemas.microsoft.com/office/drawing/2014/main" id="{D87CE551-61F6-D73B-6E79-9649098EF68F}"/>
                </a:ext>
              </a:extLst>
            </p:cNvPr>
            <p:cNvSpPr txBox="1"/>
            <p:nvPr/>
          </p:nvSpPr>
          <p:spPr>
            <a:xfrm>
              <a:off x="6601058" y="5350693"/>
              <a:ext cx="10284647" cy="1969770"/>
            </a:xfrm>
            <a:prstGeom prst="rect">
              <a:avLst/>
            </a:prstGeom>
          </p:spPr>
          <p:txBody>
            <a:bodyPr wrap="square" lIns="0" tIns="0" rIns="0" bIns="0" rtlCol="0" anchor="t">
              <a:spAutoFit/>
            </a:bodyPr>
            <a:lstStyle/>
            <a:p>
              <a:pPr algn="just">
                <a:spcAft>
                  <a:spcPts val="800"/>
                </a:spcAft>
              </a:pP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được các chi tiết tiêu biểu</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đề tài</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câu chuyện</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sự kiện</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nhân vật và mối quan hệ của chúng trong tính chỉnh thể của tác phẩm</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nhận xét được những chi tiết quan trọng trong việc thể hiện nội dung văn bản kịch</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kern="100" dirty="0">
                <a:solidFill>
                  <a:srgbClr val="FFFAE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05AF60F4-317C-6C6A-7ABD-6014A434C71E}"/>
              </a:ext>
            </a:extLst>
          </p:cNvPr>
          <p:cNvGrpSpPr/>
          <p:nvPr/>
        </p:nvGrpSpPr>
        <p:grpSpPr>
          <a:xfrm>
            <a:off x="2871082" y="7897777"/>
            <a:ext cx="12993449" cy="2214425"/>
            <a:chOff x="2871082" y="7897777"/>
            <a:chExt cx="12993449" cy="2214425"/>
          </a:xfrm>
        </p:grpSpPr>
        <p:sp>
          <p:nvSpPr>
            <p:cNvPr id="29" name="Freeform 3">
              <a:extLst>
                <a:ext uri="{FF2B5EF4-FFF2-40B4-BE49-F238E27FC236}">
                  <a16:creationId xmlns:a16="http://schemas.microsoft.com/office/drawing/2014/main" id="{03D78B14-DE14-7865-3E78-F84E78472185}"/>
                </a:ext>
              </a:extLst>
            </p:cNvPr>
            <p:cNvSpPr/>
            <p:nvPr/>
          </p:nvSpPr>
          <p:spPr>
            <a:xfrm>
              <a:off x="3139131" y="7897777"/>
              <a:ext cx="12725400" cy="2214425"/>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ln>
              <a:headEnd type="none" w="med" len="med"/>
              <a:tailEnd type="none" w="med" len="med"/>
            </a:ln>
          </p:spPr>
          <p:style>
            <a:lnRef idx="3">
              <a:schemeClr val="lt1"/>
            </a:lnRef>
            <a:fillRef idx="1">
              <a:schemeClr val="accent6"/>
            </a:fillRef>
            <a:effectRef idx="1">
              <a:schemeClr val="accent6"/>
            </a:effectRef>
            <a:fontRef idx="minor">
              <a:schemeClr val="lt1"/>
            </a:fontRef>
          </p:style>
        </p:sp>
        <p:sp>
          <p:nvSpPr>
            <p:cNvPr id="35" name="TextBox 18">
              <a:extLst>
                <a:ext uri="{FF2B5EF4-FFF2-40B4-BE49-F238E27FC236}">
                  <a16:creationId xmlns:a16="http://schemas.microsoft.com/office/drawing/2014/main" id="{2541B627-5AE4-33F5-3224-450A34A5F30C}"/>
                </a:ext>
              </a:extLst>
            </p:cNvPr>
            <p:cNvSpPr txBox="1"/>
            <p:nvPr/>
          </p:nvSpPr>
          <p:spPr>
            <a:xfrm>
              <a:off x="2871082" y="8027755"/>
              <a:ext cx="3641452" cy="1846659"/>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Nunito Bold Bold"/>
                </a:rPr>
                <a:t>PHÂN TÍCH </a:t>
              </a:r>
              <a:br>
                <a:rPr lang="en-US" sz="4000" dirty="0">
                  <a:solidFill>
                    <a:srgbClr val="000000"/>
                  </a:solidFill>
                  <a:latin typeface="Nunito Bold Bold"/>
                </a:rPr>
              </a:br>
              <a:r>
                <a:rPr lang="en-US" sz="4000" dirty="0">
                  <a:solidFill>
                    <a:srgbClr val="000000"/>
                  </a:solidFill>
                  <a:latin typeface="Nunito Bold Bold"/>
                </a:rPr>
                <a:t>&amp; </a:t>
              </a:r>
              <a:br>
                <a:rPr lang="en-US" sz="4000" dirty="0">
                  <a:solidFill>
                    <a:srgbClr val="000000"/>
                  </a:solidFill>
                  <a:latin typeface="Nunito Bold Bold"/>
                </a:rPr>
              </a:br>
              <a:r>
                <a:rPr lang="en-US" sz="4000" dirty="0">
                  <a:solidFill>
                    <a:srgbClr val="000000"/>
                  </a:solidFill>
                  <a:latin typeface="Nunito Bold Bold"/>
                </a:rPr>
                <a:t>ĐÁNH GIÁ</a:t>
              </a:r>
            </a:p>
          </p:txBody>
        </p:sp>
        <p:sp>
          <p:nvSpPr>
            <p:cNvPr id="36" name="TextBox 35">
              <a:extLst>
                <a:ext uri="{FF2B5EF4-FFF2-40B4-BE49-F238E27FC236}">
                  <a16:creationId xmlns:a16="http://schemas.microsoft.com/office/drawing/2014/main" id="{20EB2DD8-70E8-9605-D432-432F467C5547}"/>
                </a:ext>
              </a:extLst>
            </p:cNvPr>
            <p:cNvSpPr txBox="1"/>
            <p:nvPr/>
          </p:nvSpPr>
          <p:spPr>
            <a:xfrm>
              <a:off x="6253681" y="8010263"/>
              <a:ext cx="9356921" cy="2062103"/>
            </a:xfrm>
            <a:prstGeom prst="rect">
              <a:avLst/>
            </a:prstGeom>
            <a:noFill/>
          </p:spPr>
          <p:txBody>
            <a:bodyPr wrap="square">
              <a:spAutoFit/>
            </a:bodyPr>
            <a:lstStyle/>
            <a:p>
              <a:pPr algn="just">
                <a:spcAft>
                  <a:spcPts val="800"/>
                </a:spcAft>
              </a:pP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được chủ đề</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tưởng</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thông điệp mà tác giả muốn gửi đến người đọc thông qua hình thức nghệ thuật của tác phẩm</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phân biệt chủ đề chính</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chủ đề phụ trong một văn bản có nhiều chủ đề</a:t>
              </a:r>
              <a:r>
                <a:rPr lang="en-US" sz="3200" b="1" kern="100" dirty="0">
                  <a:solidFill>
                    <a:srgbClr val="FFFAE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kern="100" dirty="0">
                <a:solidFill>
                  <a:srgbClr val="FFFAE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14738" y="6123365"/>
            <a:ext cx="4622329" cy="5059695"/>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73200" y="-14207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35380" y="3646503"/>
            <a:ext cx="9002980" cy="6640497"/>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173200" y="0"/>
            <a:ext cx="3900004" cy="3646503"/>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4495800" y="1752587"/>
            <a:ext cx="10635590" cy="1279196"/>
          </a:xfrm>
          <a:prstGeom prst="rect">
            <a:avLst/>
          </a:prstGeom>
        </p:spPr>
        <p:txBody>
          <a:bodyPr wrap="square" lIns="0" tIns="0" rIns="0" bIns="0" rtlCol="0" anchor="t">
            <a:spAutoFit/>
          </a:bodyPr>
          <a:lstStyle/>
          <a:p>
            <a:pPr marL="0" lvl="0" indent="0" algn="l">
              <a:lnSpc>
                <a:spcPts val="8661"/>
              </a:lnSpc>
              <a:spcBef>
                <a:spcPct val="0"/>
              </a:spcBef>
            </a:pPr>
            <a:r>
              <a:rPr lang="en-US" sz="11500" b="1" spc="-72" dirty="0">
                <a:solidFill>
                  <a:srgbClr val="EC4A52"/>
                </a:solidFill>
                <a:latin typeface="Nunito Bold" panose="020B0604020202020204" charset="0"/>
              </a:rPr>
              <a:t>2. HĂM-LÉT</a:t>
            </a:r>
          </a:p>
        </p:txBody>
      </p:sp>
      <p:sp>
        <p:nvSpPr>
          <p:cNvPr id="9" name="Freeform 8">
            <a:extLst>
              <a:ext uri="{FF2B5EF4-FFF2-40B4-BE49-F238E27FC236}">
                <a16:creationId xmlns:a16="http://schemas.microsoft.com/office/drawing/2014/main" id="{94DAF21F-BE96-B64D-DD4F-117D5A8AEF9B}"/>
              </a:ext>
            </a:extLst>
          </p:cNvPr>
          <p:cNvSpPr/>
          <p:nvPr/>
        </p:nvSpPr>
        <p:spPr>
          <a:xfrm flipH="1">
            <a:off x="1623070" y="4686300"/>
            <a:ext cx="2169042" cy="4658207"/>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8">
            <a:extLst>
              <a:ext uri="{FF2B5EF4-FFF2-40B4-BE49-F238E27FC236}">
                <a16:creationId xmlns:a16="http://schemas.microsoft.com/office/drawing/2014/main" id="{616ACBAF-0266-3889-5784-630B71902A37}"/>
              </a:ext>
            </a:extLst>
          </p:cNvPr>
          <p:cNvSpPr txBox="1"/>
          <p:nvPr/>
        </p:nvSpPr>
        <p:spPr>
          <a:xfrm>
            <a:off x="7116006" y="4114800"/>
            <a:ext cx="9612719" cy="4985980"/>
          </a:xfrm>
          <a:prstGeom prst="rect">
            <a:avLst/>
          </a:prstGeom>
        </p:spPr>
        <p:txBody>
          <a:bodyPr wrap="square" lIns="0" tIns="0" rIns="0" bIns="0" rtlCol="0" anchor="t">
            <a:spAutoFit/>
          </a:bodyPr>
          <a:lstStyle/>
          <a:p>
            <a:pPr algn="just"/>
            <a:r>
              <a:rPr lang="vi-VN" sz="5400" dirty="0">
                <a:latin typeface="Nunito Bold"/>
              </a:rPr>
              <a:t>- Được viết vào khoảng năm 1601</a:t>
            </a:r>
          </a:p>
          <a:p>
            <a:pPr algn="just"/>
            <a:r>
              <a:rPr lang="vi-VN" sz="5400" dirty="0">
                <a:latin typeface="Nunito Bold"/>
              </a:rPr>
              <a:t>- Thể loại: </a:t>
            </a:r>
            <a:r>
              <a:rPr lang="vi-VN" sz="5400" dirty="0">
                <a:solidFill>
                  <a:srgbClr val="EC4A52"/>
                </a:solidFill>
                <a:latin typeface="Nunito Bold"/>
              </a:rPr>
              <a:t>Bi kịch</a:t>
            </a:r>
          </a:p>
          <a:p>
            <a:pPr algn="just"/>
            <a:r>
              <a:rPr lang="vi-VN" sz="5400" dirty="0">
                <a:latin typeface="Nunito Bold"/>
              </a:rPr>
              <a:t>- Gồm: </a:t>
            </a:r>
            <a:r>
              <a:rPr lang="vi-VN" sz="5400" dirty="0">
                <a:solidFill>
                  <a:srgbClr val="EC4A52"/>
                </a:solidFill>
                <a:latin typeface="Nunito Bold"/>
              </a:rPr>
              <a:t>5 Hồi</a:t>
            </a:r>
          </a:p>
          <a:p>
            <a:pPr algn="just"/>
            <a:r>
              <a:rPr lang="vi-VN" sz="5400" dirty="0">
                <a:latin typeface="Nunito Bold"/>
              </a:rPr>
              <a:t>- Kịch bản phỏng theo một </a:t>
            </a:r>
            <a:r>
              <a:rPr lang="vi-VN" sz="5400" i="1" dirty="0">
                <a:latin typeface="Nunito Bold"/>
              </a:rPr>
              <a:t>truyện dân gian Đan Mạch</a:t>
            </a:r>
            <a:r>
              <a:rPr lang="en-US" sz="5400" i="1" dirty="0">
                <a:latin typeface="Nunito Bold"/>
              </a:rPr>
              <a:t>.</a:t>
            </a:r>
            <a:endParaRPr lang="en-US" sz="5400" dirty="0">
              <a:latin typeface="Nunito Bold"/>
            </a:endParaRPr>
          </a:p>
        </p:txBody>
      </p:sp>
    </p:spTree>
    <p:extLst>
      <p:ext uri="{BB962C8B-B14F-4D97-AF65-F5344CB8AC3E}">
        <p14:creationId xmlns:p14="http://schemas.microsoft.com/office/powerpoint/2010/main" val="214017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548" y="5143500"/>
            <a:ext cx="5581277" cy="5581277"/>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651824" y="-353207"/>
            <a:ext cx="3200400" cy="2763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380" y="4011080"/>
            <a:ext cx="9155380" cy="5962441"/>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5758150" y="151248"/>
            <a:ext cx="2240625" cy="2231380"/>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457200" y="1028444"/>
            <a:ext cx="15316200" cy="2231380"/>
          </a:xfrm>
          <a:prstGeom prst="rect">
            <a:avLst/>
          </a:prstGeom>
        </p:spPr>
        <p:txBody>
          <a:bodyPr wrap="square" lIns="0" tIns="0" rIns="0" bIns="0" rtlCol="0" anchor="t">
            <a:spAutoFit/>
          </a:bodyPr>
          <a:lstStyle/>
          <a:p>
            <a:pPr marL="0" lvl="0" indent="0" algn="l">
              <a:lnSpc>
                <a:spcPts val="8661"/>
              </a:lnSpc>
              <a:spcBef>
                <a:spcPct val="0"/>
              </a:spcBef>
            </a:pPr>
            <a:r>
              <a:rPr lang="en-US" sz="7217" b="1" spc="-72" dirty="0">
                <a:solidFill>
                  <a:srgbClr val="EC4A52"/>
                </a:solidFill>
                <a:latin typeface="Nunito Bold" panose="020B0604020202020204" charset="0"/>
              </a:rPr>
              <a:t>3. Văn </a:t>
            </a:r>
            <a:r>
              <a:rPr lang="en-US" sz="7217" b="1" spc="-72" dirty="0" err="1">
                <a:solidFill>
                  <a:srgbClr val="EC4A52"/>
                </a:solidFill>
                <a:latin typeface="Nunito Bold" panose="020B0604020202020204" charset="0"/>
              </a:rPr>
              <a:t>bản</a:t>
            </a:r>
            <a:r>
              <a:rPr lang="en-US" sz="7217" b="1" spc="-72" dirty="0">
                <a:solidFill>
                  <a:srgbClr val="EC4A52"/>
                </a:solidFill>
                <a:latin typeface="Nunito Bold" panose="020B0604020202020204" charset="0"/>
              </a:rPr>
              <a:t>:</a:t>
            </a:r>
          </a:p>
          <a:p>
            <a:pPr marL="0" lvl="0" indent="0" algn="l">
              <a:lnSpc>
                <a:spcPts val="8661"/>
              </a:lnSpc>
              <a:spcBef>
                <a:spcPct val="0"/>
              </a:spcBef>
            </a:pPr>
            <a:r>
              <a:rPr lang="en-US" sz="7217" b="1" i="1" spc="-72" dirty="0" err="1">
                <a:solidFill>
                  <a:srgbClr val="54C6C4"/>
                </a:solidFill>
                <a:latin typeface="Nunito Bold" panose="020B0604020202020204" charset="0"/>
              </a:rPr>
              <a:t>Sống</a:t>
            </a:r>
            <a:r>
              <a:rPr lang="en-US" sz="7217" b="1" i="1" spc="-72" dirty="0">
                <a:solidFill>
                  <a:srgbClr val="54C6C4"/>
                </a:solidFill>
                <a:latin typeface="Nunito Bold" panose="020B0604020202020204" charset="0"/>
              </a:rPr>
              <a:t> hay </a:t>
            </a:r>
            <a:r>
              <a:rPr lang="en-US" sz="7217" b="1" i="1" spc="-72" dirty="0" err="1">
                <a:solidFill>
                  <a:srgbClr val="54C6C4"/>
                </a:solidFill>
                <a:latin typeface="Nunito Bold" panose="020B0604020202020204" charset="0"/>
              </a:rPr>
              <a:t>không</a:t>
            </a:r>
            <a:r>
              <a:rPr lang="en-US" sz="7217" b="1" i="1" spc="-72" dirty="0">
                <a:solidFill>
                  <a:srgbClr val="54C6C4"/>
                </a:solidFill>
                <a:latin typeface="Nunito Bold" panose="020B0604020202020204" charset="0"/>
              </a:rPr>
              <a:t> </a:t>
            </a:r>
            <a:r>
              <a:rPr lang="en-US" sz="7217" b="1" i="1" spc="-72" dirty="0" err="1">
                <a:solidFill>
                  <a:srgbClr val="54C6C4"/>
                </a:solidFill>
                <a:latin typeface="Nunito Bold" panose="020B0604020202020204" charset="0"/>
              </a:rPr>
              <a:t>sống</a:t>
            </a:r>
            <a:r>
              <a:rPr lang="en-US" sz="7217" b="1" i="1" spc="-72" dirty="0">
                <a:solidFill>
                  <a:srgbClr val="54C6C4"/>
                </a:solidFill>
                <a:latin typeface="Nunito Bold" panose="020B0604020202020204" charset="0"/>
              </a:rPr>
              <a:t> -</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đó</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là</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vấn</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đề</a:t>
            </a:r>
            <a:r>
              <a:rPr lang="en-US" sz="7217" b="1" spc="-72" dirty="0">
                <a:solidFill>
                  <a:srgbClr val="54C6C4"/>
                </a:solidFill>
                <a:latin typeface="Nunito Bold" panose="020B0604020202020204" charset="0"/>
              </a:rPr>
              <a:t> </a:t>
            </a:r>
          </a:p>
        </p:txBody>
      </p:sp>
      <p:sp>
        <p:nvSpPr>
          <p:cNvPr id="9" name="Freeform 8">
            <a:extLst>
              <a:ext uri="{FF2B5EF4-FFF2-40B4-BE49-F238E27FC236}">
                <a16:creationId xmlns:a16="http://schemas.microsoft.com/office/drawing/2014/main" id="{94DAF21F-BE96-B64D-DD4F-117D5A8AEF9B}"/>
              </a:ext>
            </a:extLst>
          </p:cNvPr>
          <p:cNvSpPr/>
          <p:nvPr/>
        </p:nvSpPr>
        <p:spPr>
          <a:xfrm flipH="1">
            <a:off x="3237721" y="4302554"/>
            <a:ext cx="2705878" cy="5516895"/>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8">
            <a:extLst>
              <a:ext uri="{FF2B5EF4-FFF2-40B4-BE49-F238E27FC236}">
                <a16:creationId xmlns:a16="http://schemas.microsoft.com/office/drawing/2014/main" id="{616ACBAF-0266-3889-5784-630B71902A37}"/>
              </a:ext>
            </a:extLst>
          </p:cNvPr>
          <p:cNvSpPr txBox="1"/>
          <p:nvPr/>
        </p:nvSpPr>
        <p:spPr>
          <a:xfrm>
            <a:off x="8534400" y="3866661"/>
            <a:ext cx="8991600" cy="5376600"/>
          </a:xfrm>
          <a:prstGeom prst="rect">
            <a:avLst/>
          </a:prstGeom>
        </p:spPr>
        <p:txBody>
          <a:bodyPr wrap="square" lIns="0" tIns="0" rIns="0" bIns="0" rtlCol="0" anchor="t">
            <a:spAutoFit/>
          </a:bodyPr>
          <a:lstStyle/>
          <a:p>
            <a:pPr algn="just">
              <a:lnSpc>
                <a:spcPct val="107000"/>
              </a:lnSpc>
              <a:spcAft>
                <a:spcPts val="800"/>
              </a:spcAft>
            </a:pP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48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48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III –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I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Hăm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-let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Sếch-xpia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800" b="1" dirty="0">
                <a:solidFill>
                  <a:srgbClr val="CF1164"/>
                </a:solidFill>
                <a:effectLst/>
                <a:latin typeface="Times New Roman" panose="02020603050405020304" pitchFamily="18" charset="0"/>
                <a:ea typeface="Calibri" panose="020F0502020204030204" pitchFamily="34" charset="0"/>
              </a:rPr>
              <a:t>- </a:t>
            </a:r>
            <a:r>
              <a:rPr lang="en-US" sz="4800" b="1" dirty="0" err="1">
                <a:solidFill>
                  <a:srgbClr val="CF1164"/>
                </a:solidFill>
                <a:effectLst/>
                <a:latin typeface="Times New Roman" panose="02020603050405020304" pitchFamily="18" charset="0"/>
                <a:ea typeface="Calibri" panose="020F0502020204030204" pitchFamily="34" charset="0"/>
              </a:rPr>
              <a:t>Nội</a:t>
            </a:r>
            <a:r>
              <a:rPr lang="en-US" sz="4800" b="1" dirty="0">
                <a:solidFill>
                  <a:srgbClr val="CF1164"/>
                </a:solidFill>
                <a:effectLst/>
                <a:latin typeface="Times New Roman" panose="02020603050405020304" pitchFamily="18" charset="0"/>
                <a:ea typeface="Calibri" panose="020F0502020204030204" pitchFamily="34" charset="0"/>
              </a:rPr>
              <a:t> dung: </a:t>
            </a:r>
            <a:r>
              <a:rPr lang="en-US" sz="4800" dirty="0" err="1">
                <a:effectLst/>
                <a:latin typeface="Times New Roman" panose="02020603050405020304" pitchFamily="18" charset="0"/>
                <a:ea typeface="Calibri" panose="020F0502020204030204" pitchFamily="34" charset="0"/>
              </a:rPr>
              <a:t>Hăm-lét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giả</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điên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để</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che</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giấu</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những</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suy</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nghĩ</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và</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toan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tính</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liên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quan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đến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cái</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chết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đột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ngột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của</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vua</a:t>
            </a:r>
            <a:r>
              <a:rPr lang="en-US" sz="4800" dirty="0">
                <a:effectLst/>
                <a:latin typeface="Times New Roman" panose="02020603050405020304" pitchFamily="18" charset="0"/>
                <a:ea typeface="Calibri" panose="020F0502020204030204" pitchFamily="34" charset="0"/>
              </a:rPr>
              <a:t> cha </a:t>
            </a:r>
            <a:r>
              <a:rPr lang="en-US" sz="4800" dirty="0" err="1">
                <a:effectLst/>
                <a:latin typeface="Times New Roman" panose="02020603050405020304" pitchFamily="18" charset="0"/>
                <a:ea typeface="Calibri" panose="020F0502020204030204" pitchFamily="34" charset="0"/>
              </a:rPr>
              <a:t>và</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hành</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động</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ám</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muội</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của</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Clô-đi-út</a:t>
            </a:r>
            <a:r>
              <a:rPr lang="en-US" sz="4800" dirty="0">
                <a:effectLst/>
                <a:latin typeface="Times New Roman" panose="02020603050405020304" pitchFamily="18" charset="0"/>
                <a:ea typeface="Calibri" panose="020F0502020204030204" pitchFamily="34" charset="0"/>
              </a:rPr>
              <a:t>.</a:t>
            </a:r>
            <a:endParaRPr lang="en-US" sz="7200" dirty="0">
              <a:latin typeface="Nunito Bold"/>
            </a:endParaRPr>
          </a:p>
        </p:txBody>
      </p:sp>
    </p:spTree>
    <p:extLst>
      <p:ext uri="{BB962C8B-B14F-4D97-AF65-F5344CB8AC3E}">
        <p14:creationId xmlns:p14="http://schemas.microsoft.com/office/powerpoint/2010/main" val="1903276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705362" y="595248"/>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AC5CC9D3-5AB2-C489-AAAE-381C5AF28274}"/>
              </a:ext>
            </a:extLst>
          </p:cNvPr>
          <p:cNvSpPr txBox="1"/>
          <p:nvPr/>
        </p:nvSpPr>
        <p:spPr>
          <a:xfrm>
            <a:off x="2637148" y="4640958"/>
            <a:ext cx="14050652" cy="1005083"/>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a:solidFill>
                  <a:srgbClr val="CF1164"/>
                </a:solidFill>
                <a:latin typeface="Times New Roman" panose="02020603050405020304" pitchFamily="18" charset="0"/>
                <a:cs typeface="Times New Roman" panose="02020603050405020304" pitchFamily="18" charset="0"/>
              </a:rPr>
              <a:t>II. ĐỌC HIỂU VĂN BẢN</a:t>
            </a:r>
          </a:p>
        </p:txBody>
      </p:sp>
    </p:spTree>
    <p:extLst>
      <p:ext uri="{BB962C8B-B14F-4D97-AF65-F5344CB8AC3E}">
        <p14:creationId xmlns:p14="http://schemas.microsoft.com/office/powerpoint/2010/main" val="32406940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5847611" y="8197778"/>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1371600" y="2994907"/>
            <a:ext cx="16229183" cy="1012778"/>
          </a:xfrm>
          <a:prstGeom prst="rect">
            <a:avLst/>
          </a:prstGeom>
        </p:spPr>
        <p:txBody>
          <a:bodyPr lIns="0" tIns="0" rIns="0" bIns="0" rtlCol="0" anchor="t">
            <a:spAutoFit/>
          </a:bodyPr>
          <a:lstStyle/>
          <a:p>
            <a:pPr algn="ctr">
              <a:lnSpc>
                <a:spcPts val="8154"/>
              </a:lnSpc>
              <a:spcBef>
                <a:spcPct val="0"/>
              </a:spcBef>
            </a:pPr>
            <a:r>
              <a:rPr lang="en-US" sz="5824" dirty="0">
                <a:solidFill>
                  <a:srgbClr val="000000"/>
                </a:solidFill>
                <a:latin typeface="Nunito Bold"/>
              </a:rPr>
              <a:t>- </a:t>
            </a:r>
            <a:r>
              <a:rPr lang="en-US" sz="5824" dirty="0" err="1">
                <a:solidFill>
                  <a:srgbClr val="000000"/>
                </a:solidFill>
                <a:latin typeface="Nunito Bold"/>
              </a:rPr>
              <a:t>Hoạt</a:t>
            </a:r>
            <a:r>
              <a:rPr lang="en-US" sz="5824" dirty="0">
                <a:solidFill>
                  <a:srgbClr val="000000"/>
                </a:solidFill>
                <a:latin typeface="Nunito Bold"/>
              </a:rPr>
              <a:t> </a:t>
            </a:r>
            <a:r>
              <a:rPr lang="en-US" sz="5824" dirty="0" err="1">
                <a:solidFill>
                  <a:srgbClr val="000000"/>
                </a:solidFill>
                <a:latin typeface="Nunito Bold"/>
              </a:rPr>
              <a:t>động</a:t>
            </a:r>
            <a:r>
              <a:rPr lang="en-US" sz="5824" dirty="0">
                <a:solidFill>
                  <a:srgbClr val="000000"/>
                </a:solidFill>
                <a:latin typeface="Nunito Bold"/>
              </a:rPr>
              <a:t> </a:t>
            </a:r>
            <a:r>
              <a:rPr lang="en-US" sz="5824" dirty="0" err="1">
                <a:solidFill>
                  <a:srgbClr val="000000"/>
                </a:solidFill>
                <a:latin typeface="Nunito Bold"/>
              </a:rPr>
              <a:t>nhóm</a:t>
            </a:r>
            <a:r>
              <a:rPr lang="en-US" sz="5824" dirty="0">
                <a:solidFill>
                  <a:srgbClr val="000000"/>
                </a:solidFill>
                <a:latin typeface="Nunito Bold"/>
              </a:rPr>
              <a:t> </a:t>
            </a:r>
            <a:r>
              <a:rPr lang="en-US" sz="5824" dirty="0" err="1">
                <a:solidFill>
                  <a:srgbClr val="000000"/>
                </a:solidFill>
                <a:latin typeface="Nunito Bold"/>
              </a:rPr>
              <a:t>đôi</a:t>
            </a:r>
            <a:r>
              <a:rPr lang="en-US" sz="5824" dirty="0">
                <a:solidFill>
                  <a:srgbClr val="000000"/>
                </a:solidFill>
                <a:latin typeface="Nunito Bold"/>
              </a:rPr>
              <a:t>:</a:t>
            </a:r>
          </a:p>
        </p:txBody>
      </p:sp>
      <p:sp>
        <p:nvSpPr>
          <p:cNvPr id="20" name="TextBox 20"/>
          <p:cNvSpPr txBox="1"/>
          <p:nvPr/>
        </p:nvSpPr>
        <p:spPr>
          <a:xfrm>
            <a:off x="858667" y="976343"/>
            <a:ext cx="16400633" cy="1658146"/>
          </a:xfrm>
          <a:prstGeom prst="rect">
            <a:avLst/>
          </a:prstGeom>
        </p:spPr>
        <p:txBody>
          <a:bodyPr lIns="0" tIns="0" rIns="0" bIns="0" rtlCol="0" anchor="t">
            <a:spAutoFit/>
          </a:bodyPr>
          <a:lstStyle/>
          <a:p>
            <a:pPr algn="ctr">
              <a:lnSpc>
                <a:spcPts val="13439"/>
              </a:lnSpc>
            </a:pPr>
            <a:r>
              <a:rPr lang="en-US" sz="9600" b="1" dirty="0" err="1">
                <a:solidFill>
                  <a:srgbClr val="EC4A52"/>
                </a:solidFill>
                <a:latin typeface="Nunito Bold" panose="020B0604020202020204" charset="0"/>
              </a:rPr>
              <a:t>Nhiệm</a:t>
            </a:r>
            <a:r>
              <a:rPr lang="en-US" sz="9600" b="1" dirty="0">
                <a:solidFill>
                  <a:srgbClr val="EC4A52"/>
                </a:solidFill>
                <a:latin typeface="Nunito Bold" panose="020B0604020202020204" charset="0"/>
              </a:rPr>
              <a:t> </a:t>
            </a:r>
            <a:r>
              <a:rPr lang="en-US" sz="9600" b="1" dirty="0" err="1">
                <a:solidFill>
                  <a:srgbClr val="EC4A52"/>
                </a:solidFill>
                <a:latin typeface="Nunito Bold" panose="020B0604020202020204" charset="0"/>
              </a:rPr>
              <a:t>vụ</a:t>
            </a:r>
            <a:r>
              <a:rPr lang="en-US" sz="9600" b="1" dirty="0">
                <a:solidFill>
                  <a:srgbClr val="EC4A52"/>
                </a:solidFill>
                <a:latin typeface="Nunito Bold" panose="020B0604020202020204" charset="0"/>
              </a:rPr>
              <a:t> 1</a:t>
            </a:r>
          </a:p>
        </p:txBody>
      </p:sp>
      <p:sp>
        <p:nvSpPr>
          <p:cNvPr id="21" name="Freeform 21"/>
          <p:cNvSpPr/>
          <p:nvPr/>
        </p:nvSpPr>
        <p:spPr>
          <a:xfrm flipH="1">
            <a:off x="657726" y="4299284"/>
            <a:ext cx="2999874" cy="5987716"/>
          </a:xfrm>
          <a:custGeom>
            <a:avLst/>
            <a:gdLst/>
            <a:ahLst/>
            <a:cxnLst/>
            <a:rect l="l" t="t" r="r" b="b"/>
            <a:pathLst>
              <a:path w="6092900" h="9009833">
                <a:moveTo>
                  <a:pt x="6092900" y="0"/>
                </a:moveTo>
                <a:lnTo>
                  <a:pt x="0" y="0"/>
                </a:lnTo>
                <a:lnTo>
                  <a:pt x="0" y="9009834"/>
                </a:lnTo>
                <a:lnTo>
                  <a:pt x="6092900" y="9009834"/>
                </a:lnTo>
                <a:lnTo>
                  <a:pt x="60929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22">
            <a:extLst>
              <a:ext uri="{FF2B5EF4-FFF2-40B4-BE49-F238E27FC236}">
                <a16:creationId xmlns:a16="http://schemas.microsoft.com/office/drawing/2014/main" id="{012BB164-ED4C-2AF7-1B6D-8B8EC026036F}"/>
              </a:ext>
            </a:extLst>
          </p:cNvPr>
          <p:cNvSpPr txBox="1"/>
          <p:nvPr/>
        </p:nvSpPr>
        <p:spPr>
          <a:xfrm>
            <a:off x="4656220" y="4118990"/>
            <a:ext cx="10431379" cy="4611070"/>
          </a:xfrm>
          <a:prstGeom prst="rect">
            <a:avLst/>
          </a:prstGeom>
          <a:noFill/>
        </p:spPr>
        <p:txBody>
          <a:bodyPr wrap="square">
            <a:spAutoFit/>
          </a:bodyPr>
          <a:lstStyle/>
          <a:p>
            <a:pPr algn="just">
              <a:lnSpc>
                <a:spcPct val="150000"/>
              </a:lnSpc>
              <a:spcAft>
                <a:spcPts val="800"/>
              </a:spcAft>
            </a:pP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800"/>
              </a:spcAft>
            </a:pPr>
            <a:r>
              <a:rPr lang="en-US" sz="4800" kern="100" dirty="0">
                <a:latin typeface="Times New Roman" panose="02020603050405020304" pitchFamily="18" charset="0"/>
                <a:ea typeface="Calibri" panose="020F0502020204030204" pitchFamily="34" charset="0"/>
                <a:cs typeface="Times New Roman" panose="02020603050405020304" pitchFamily="18" charset="0"/>
              </a:rPr>
              <a:t>+ 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oàn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Hăm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-let.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ell phone&#10;&#10;Description automatically generated">
            <a:extLst>
              <a:ext uri="{FF2B5EF4-FFF2-40B4-BE49-F238E27FC236}">
                <a16:creationId xmlns:a16="http://schemas.microsoft.com/office/drawing/2014/main" id="{76D1C433-0E0E-60FF-53C5-50385DD07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479002"/>
            <a:ext cx="6227254" cy="8807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reeform 4">
            <a:extLst>
              <a:ext uri="{FF2B5EF4-FFF2-40B4-BE49-F238E27FC236}">
                <a16:creationId xmlns:a16="http://schemas.microsoft.com/office/drawing/2014/main" id="{030CAF82-D6EE-1320-CDC1-502C15169B2E}"/>
              </a:ext>
            </a:extLst>
          </p:cNvPr>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1F96EE1F-DD99-58A1-4F5C-A8FFFA7352FB}"/>
              </a:ext>
            </a:extLst>
          </p:cNvPr>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a:extLst>
              <a:ext uri="{FF2B5EF4-FFF2-40B4-BE49-F238E27FC236}">
                <a16:creationId xmlns:a16="http://schemas.microsoft.com/office/drawing/2014/main" id="{4A876163-EBB5-98A8-27DA-CE3022D9B982}"/>
              </a:ext>
            </a:extLst>
          </p:cNvPr>
          <p:cNvSpPr txBox="1"/>
          <p:nvPr/>
        </p:nvSpPr>
        <p:spPr>
          <a:xfrm rot="-331711">
            <a:off x="204787" y="520467"/>
            <a:ext cx="9221357" cy="1053173"/>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2</a:t>
            </a:r>
          </a:p>
        </p:txBody>
      </p:sp>
    </p:spTree>
    <p:extLst>
      <p:ext uri="{BB962C8B-B14F-4D97-AF65-F5344CB8AC3E}">
        <p14:creationId xmlns:p14="http://schemas.microsoft.com/office/powerpoint/2010/main" val="88656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1897710" y="6166291"/>
            <a:ext cx="6402322" cy="4120709"/>
          </a:xfrm>
          <a:custGeom>
            <a:avLst/>
            <a:gdLst/>
            <a:ahLst/>
            <a:cxnLst/>
            <a:rect l="l" t="t" r="r" b="b"/>
            <a:pathLst>
              <a:path w="8459722" h="5509394">
                <a:moveTo>
                  <a:pt x="0" y="0"/>
                </a:moveTo>
                <a:lnTo>
                  <a:pt x="8459721" y="0"/>
                </a:lnTo>
                <a:lnTo>
                  <a:pt x="8459721" y="5509394"/>
                </a:lnTo>
                <a:lnTo>
                  <a:pt x="0" y="55093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1752600" y="342900"/>
            <a:ext cx="15591716" cy="1529265"/>
          </a:xfrm>
          <a:prstGeom prst="rect">
            <a:avLst/>
          </a:prstGeom>
        </p:spPr>
        <p:txBody>
          <a:bodyPr wrap="square" lIns="0" tIns="0" rIns="0" bIns="0" rtlCol="0" anchor="t">
            <a:spAutoFit/>
          </a:bodyPr>
          <a:lstStyle/>
          <a:p>
            <a:pPr algn="ctr">
              <a:lnSpc>
                <a:spcPts val="13439"/>
              </a:lnSpc>
            </a:pPr>
            <a:r>
              <a:rPr lang="en-US" sz="8000" b="1" dirty="0">
                <a:solidFill>
                  <a:srgbClr val="EC4A52"/>
                </a:solidFill>
                <a:latin typeface="Times New Roman" panose="02020603050405020304" pitchFamily="18" charset="0"/>
                <a:cs typeface="Times New Roman" panose="02020603050405020304" pitchFamily="18" charset="0"/>
              </a:rPr>
              <a:t>XEM TÓM TẮT </a:t>
            </a:r>
          </a:p>
        </p:txBody>
      </p:sp>
      <p:sp>
        <p:nvSpPr>
          <p:cNvPr id="9" name="Freeform 9"/>
          <p:cNvSpPr/>
          <p:nvPr/>
        </p:nvSpPr>
        <p:spPr>
          <a:xfrm rot="-703388">
            <a:off x="-479198" y="-495031"/>
            <a:ext cx="3015797" cy="2970560"/>
          </a:xfrm>
          <a:custGeom>
            <a:avLst/>
            <a:gdLst/>
            <a:ahLst/>
            <a:cxnLst/>
            <a:rect l="l" t="t" r="r" b="b"/>
            <a:pathLst>
              <a:path w="3015797" h="2970560">
                <a:moveTo>
                  <a:pt x="0" y="0"/>
                </a:moveTo>
                <a:lnTo>
                  <a:pt x="3015796" y="0"/>
                </a:lnTo>
                <a:lnTo>
                  <a:pt x="3015796" y="2970560"/>
                </a:lnTo>
                <a:lnTo>
                  <a:pt x="0" y="2970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3258800" y="6743700"/>
            <a:ext cx="4559850" cy="5502082"/>
          </a:xfrm>
          <a:custGeom>
            <a:avLst/>
            <a:gdLst/>
            <a:ahLst/>
            <a:cxnLst/>
            <a:rect l="l" t="t" r="r" b="b"/>
            <a:pathLst>
              <a:path w="4559850" h="5502082">
                <a:moveTo>
                  <a:pt x="0" y="0"/>
                </a:moveTo>
                <a:lnTo>
                  <a:pt x="4559850" y="0"/>
                </a:lnTo>
                <a:lnTo>
                  <a:pt x="4559850" y="5502082"/>
                </a:lnTo>
                <a:lnTo>
                  <a:pt x="0" y="5502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 name="Summary of William Shakespeare- Hamlet">
            <a:hlinkClick r:id="" action="ppaction://media"/>
            <a:extLst>
              <a:ext uri="{FF2B5EF4-FFF2-40B4-BE49-F238E27FC236}">
                <a16:creationId xmlns:a16="http://schemas.microsoft.com/office/drawing/2014/main" id="{3F3D0E9E-437E-0D00-D79C-355BF8910AF9}"/>
              </a:ext>
            </a:extLst>
          </p:cNvPr>
          <p:cNvPicPr>
            <a:picLocks noChangeAspect="1"/>
          </p:cNvPicPr>
          <p:nvPr>
            <a:videoFile r:link="rId1"/>
            <p:extLst>
              <p:ext uri="{DAA4B4D4-6D71-4841-9C94-3DE7FCFB9230}">
                <p14:media xmlns:p14="http://schemas.microsoft.com/office/powerpoint/2010/main" r:embed="rId2">
                  <p14:trim st="59729" end="14039"/>
                </p14:media>
              </p:ext>
            </p:extLst>
          </p:nvPr>
        </p:nvPicPr>
        <p:blipFill>
          <a:blip r:embed="rId10"/>
          <a:stretch>
            <a:fillRect/>
          </a:stretch>
        </p:blipFill>
        <p:spPr>
          <a:xfrm>
            <a:off x="0" y="0"/>
            <a:ext cx="18288000" cy="10287000"/>
          </a:xfrm>
          <a:prstGeom prst="rect">
            <a:avLst/>
          </a:prstGeom>
        </p:spPr>
      </p:pic>
    </p:spTree>
    <p:extLst>
      <p:ext uri="{BB962C8B-B14F-4D97-AF65-F5344CB8AC3E}">
        <p14:creationId xmlns:p14="http://schemas.microsoft.com/office/powerpoint/2010/main" val="30966311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949E620-61E4-E073-E05B-6BCFE9C152F6}"/>
              </a:ext>
            </a:extLst>
          </p:cNvPr>
          <p:cNvPicPr>
            <a:picLocks noChangeAspect="1"/>
          </p:cNvPicPr>
          <p:nvPr/>
        </p:nvPicPr>
        <p:blipFill rotWithShape="1">
          <a:blip r:embed="rId2">
            <a:clrChange>
              <a:clrFrom>
                <a:srgbClr val="FFFFFF"/>
              </a:clrFrom>
              <a:clrTo>
                <a:srgbClr val="FFFFFF">
                  <a:alpha val="0"/>
                </a:srgbClr>
              </a:clrTo>
            </a:clrChange>
          </a:blip>
          <a:srcRect l="22500" t="32173" r="24582" b="21852"/>
          <a:stretch/>
        </p:blipFill>
        <p:spPr>
          <a:xfrm>
            <a:off x="10015476" y="6986939"/>
            <a:ext cx="6355492" cy="3105994"/>
          </a:xfrm>
          <a:prstGeom prst="rect">
            <a:avLst/>
          </a:prstGeom>
        </p:spPr>
      </p:pic>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flipH="1">
            <a:off x="733925" y="227534"/>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20"/>
          <p:cNvSpPr txBox="1"/>
          <p:nvPr/>
        </p:nvSpPr>
        <p:spPr>
          <a:xfrm>
            <a:off x="381000" y="356499"/>
            <a:ext cx="16400633" cy="1658146"/>
          </a:xfrm>
          <a:prstGeom prst="rect">
            <a:avLst/>
          </a:prstGeom>
        </p:spPr>
        <p:txBody>
          <a:bodyPr lIns="0" tIns="0" rIns="0" bIns="0" rtlCol="0" anchor="t">
            <a:spAutoFit/>
          </a:bodyPr>
          <a:lstStyle/>
          <a:p>
            <a:pPr algn="ctr">
              <a:lnSpc>
                <a:spcPts val="13439"/>
              </a:lnSpc>
            </a:pPr>
            <a:r>
              <a:rPr lang="en-US" sz="9600" b="1" dirty="0">
                <a:solidFill>
                  <a:srgbClr val="EC4A52"/>
                </a:solidFill>
                <a:latin typeface="Nunito Bold" panose="020B0604020202020204" charset="0"/>
              </a:rPr>
              <a:t>GỢI Ý 2 SỰ KIỆN</a:t>
            </a:r>
          </a:p>
        </p:txBody>
      </p:sp>
      <p:sp>
        <p:nvSpPr>
          <p:cNvPr id="8" name="Content Placeholder 7">
            <a:extLst>
              <a:ext uri="{FF2B5EF4-FFF2-40B4-BE49-F238E27FC236}">
                <a16:creationId xmlns:a16="http://schemas.microsoft.com/office/drawing/2014/main" id="{E814DDE1-901B-D02B-44C8-11FBFA5AB2ED}"/>
              </a:ext>
            </a:extLst>
          </p:cNvPr>
          <p:cNvSpPr>
            <a:spLocks noGrp="1"/>
          </p:cNvSpPr>
          <p:nvPr>
            <p:ph sz="half" idx="1"/>
          </p:nvPr>
        </p:nvSpPr>
        <p:spPr>
          <a:xfrm>
            <a:off x="733925" y="2606380"/>
            <a:ext cx="7423483" cy="3389364"/>
          </a:xfrm>
        </p:spPr>
        <p:txBody>
          <a:bodyPr>
            <a:noAutofit/>
          </a:bodyPr>
          <a:lstStyle/>
          <a:p>
            <a:pPr marL="0" indent="0" algn="just">
              <a:buNone/>
            </a:pPr>
            <a:r>
              <a:rPr lang="en-US" sz="4800" b="1" dirty="0" err="1">
                <a:solidFill>
                  <a:srgbClr val="2A377F"/>
                </a:solidFill>
              </a:rPr>
              <a:t>Hăm-lét</a:t>
            </a:r>
            <a:r>
              <a:rPr lang="en-US" sz="4800" b="1" dirty="0">
                <a:solidFill>
                  <a:srgbClr val="2A377F"/>
                </a:solidFill>
              </a:rPr>
              <a:t> </a:t>
            </a:r>
            <a:r>
              <a:rPr lang="en-US" sz="4800" b="1" dirty="0" err="1">
                <a:solidFill>
                  <a:srgbClr val="2A377F"/>
                </a:solidFill>
              </a:rPr>
              <a:t>được</a:t>
            </a:r>
            <a:r>
              <a:rPr lang="en-US" sz="4800" b="1" dirty="0">
                <a:solidFill>
                  <a:srgbClr val="2A377F"/>
                </a:solidFill>
              </a:rPr>
              <a:t> </a:t>
            </a:r>
            <a:r>
              <a:rPr lang="en-US" sz="4800" b="1" dirty="0" err="1">
                <a:solidFill>
                  <a:srgbClr val="2A377F"/>
                </a:solidFill>
              </a:rPr>
              <a:t>vua</a:t>
            </a:r>
            <a:r>
              <a:rPr lang="en-US" sz="4800" b="1" dirty="0">
                <a:solidFill>
                  <a:srgbClr val="2A377F"/>
                </a:solidFill>
              </a:rPr>
              <a:t> cha </a:t>
            </a:r>
            <a:r>
              <a:rPr lang="en-US" sz="4800" b="1" dirty="0" err="1">
                <a:solidFill>
                  <a:srgbClr val="2A377F"/>
                </a:solidFill>
              </a:rPr>
              <a:t>báo</a:t>
            </a:r>
            <a:r>
              <a:rPr lang="en-US" sz="4800" b="1" dirty="0">
                <a:solidFill>
                  <a:srgbClr val="2A377F"/>
                </a:solidFill>
              </a:rPr>
              <a:t> </a:t>
            </a:r>
            <a:r>
              <a:rPr lang="en-US" sz="4800" b="1" dirty="0" err="1">
                <a:solidFill>
                  <a:srgbClr val="2A377F"/>
                </a:solidFill>
              </a:rPr>
              <a:t>mộng</a:t>
            </a:r>
            <a:r>
              <a:rPr lang="en-US" sz="4800" b="1" dirty="0">
                <a:solidFill>
                  <a:srgbClr val="2A377F"/>
                </a:solidFill>
              </a:rPr>
              <a:t>, </a:t>
            </a:r>
            <a:r>
              <a:rPr lang="en-US" sz="4800" b="1" dirty="0" err="1">
                <a:solidFill>
                  <a:srgbClr val="2A377F"/>
                </a:solidFill>
              </a:rPr>
              <a:t>người</a:t>
            </a:r>
            <a:r>
              <a:rPr lang="en-US" sz="4800" b="1" dirty="0">
                <a:solidFill>
                  <a:srgbClr val="2A377F"/>
                </a:solidFill>
              </a:rPr>
              <a:t> </a:t>
            </a:r>
            <a:r>
              <a:rPr lang="en-US" sz="4800" b="1" dirty="0" err="1">
                <a:solidFill>
                  <a:srgbClr val="2A377F"/>
                </a:solidFill>
              </a:rPr>
              <a:t>giết</a:t>
            </a:r>
            <a:r>
              <a:rPr lang="en-US" sz="4800" b="1" dirty="0">
                <a:solidFill>
                  <a:srgbClr val="2A377F"/>
                </a:solidFill>
              </a:rPr>
              <a:t> </a:t>
            </a:r>
            <a:r>
              <a:rPr lang="en-US" sz="4800" b="1" dirty="0" err="1">
                <a:solidFill>
                  <a:srgbClr val="2A377F"/>
                </a:solidFill>
              </a:rPr>
              <a:t>mình</a:t>
            </a:r>
            <a:r>
              <a:rPr lang="en-US" sz="4800" b="1" dirty="0">
                <a:solidFill>
                  <a:srgbClr val="2A377F"/>
                </a:solidFill>
              </a:rPr>
              <a:t> </a:t>
            </a:r>
            <a:r>
              <a:rPr lang="en-US" sz="4800" b="1" dirty="0" err="1">
                <a:solidFill>
                  <a:srgbClr val="2A377F"/>
                </a:solidFill>
              </a:rPr>
              <a:t>cướp</a:t>
            </a:r>
            <a:r>
              <a:rPr lang="en-US" sz="4800" b="1" dirty="0">
                <a:solidFill>
                  <a:srgbClr val="2A377F"/>
                </a:solidFill>
              </a:rPr>
              <a:t> </a:t>
            </a:r>
            <a:r>
              <a:rPr lang="en-US" sz="4800" b="1" dirty="0" err="1">
                <a:solidFill>
                  <a:srgbClr val="2A377F"/>
                </a:solidFill>
              </a:rPr>
              <a:t>ngai</a:t>
            </a:r>
            <a:r>
              <a:rPr lang="en-US" sz="4800" b="1" dirty="0">
                <a:solidFill>
                  <a:srgbClr val="2A377F"/>
                </a:solidFill>
              </a:rPr>
              <a:t> </a:t>
            </a:r>
            <a:r>
              <a:rPr lang="en-US" sz="4800" b="1" dirty="0" err="1">
                <a:solidFill>
                  <a:srgbClr val="2A377F"/>
                </a:solidFill>
              </a:rPr>
              <a:t>vàng</a:t>
            </a:r>
            <a:r>
              <a:rPr lang="en-US" sz="4800" b="1" dirty="0">
                <a:solidFill>
                  <a:srgbClr val="2A377F"/>
                </a:solidFill>
              </a:rPr>
              <a:t> </a:t>
            </a:r>
            <a:r>
              <a:rPr lang="en-US" sz="4800" b="1" dirty="0" err="1">
                <a:solidFill>
                  <a:srgbClr val="2A377F"/>
                </a:solidFill>
              </a:rPr>
              <a:t>và</a:t>
            </a:r>
            <a:r>
              <a:rPr lang="en-US" sz="4800" b="1" dirty="0">
                <a:solidFill>
                  <a:srgbClr val="2A377F"/>
                </a:solidFill>
              </a:rPr>
              <a:t> </a:t>
            </a:r>
            <a:r>
              <a:rPr lang="en-US" sz="4800" b="1" dirty="0" err="1">
                <a:solidFill>
                  <a:srgbClr val="2A377F"/>
                </a:solidFill>
              </a:rPr>
              <a:t>hoàng</a:t>
            </a:r>
            <a:r>
              <a:rPr lang="en-US" sz="4800" b="1" dirty="0">
                <a:solidFill>
                  <a:srgbClr val="2A377F"/>
                </a:solidFill>
              </a:rPr>
              <a:t> </a:t>
            </a:r>
            <a:r>
              <a:rPr lang="en-US" sz="4800" b="1" dirty="0" err="1">
                <a:solidFill>
                  <a:srgbClr val="2A377F"/>
                </a:solidFill>
              </a:rPr>
              <a:t>hậu</a:t>
            </a:r>
            <a:r>
              <a:rPr lang="en-US" sz="4800" b="1" dirty="0">
                <a:solidFill>
                  <a:srgbClr val="2A377F"/>
                </a:solidFill>
              </a:rPr>
              <a:t> </a:t>
            </a:r>
            <a:r>
              <a:rPr lang="en-US" sz="4800" b="1" dirty="0" err="1">
                <a:solidFill>
                  <a:srgbClr val="2A377F"/>
                </a:solidFill>
              </a:rPr>
              <a:t>chính</a:t>
            </a:r>
            <a:r>
              <a:rPr lang="en-US" sz="4800" b="1" dirty="0">
                <a:solidFill>
                  <a:srgbClr val="2A377F"/>
                </a:solidFill>
              </a:rPr>
              <a:t> </a:t>
            </a:r>
            <a:r>
              <a:rPr lang="en-US" sz="4800" b="1" dirty="0" err="1">
                <a:solidFill>
                  <a:srgbClr val="2A377F"/>
                </a:solidFill>
              </a:rPr>
              <a:t>là</a:t>
            </a:r>
            <a:r>
              <a:rPr lang="en-US" sz="4800" b="1" dirty="0">
                <a:solidFill>
                  <a:srgbClr val="2A377F"/>
                </a:solidFill>
              </a:rPr>
              <a:t> </a:t>
            </a:r>
            <a:r>
              <a:rPr lang="en-US" sz="4800" b="1" dirty="0" err="1">
                <a:solidFill>
                  <a:srgbClr val="2A377F"/>
                </a:solidFill>
              </a:rPr>
              <a:t>Clô-đi-út</a:t>
            </a:r>
            <a:r>
              <a:rPr lang="en-US" sz="4800" b="1" dirty="0">
                <a:solidFill>
                  <a:srgbClr val="2A377F"/>
                </a:solidFill>
              </a:rPr>
              <a:t> (</a:t>
            </a:r>
            <a:r>
              <a:rPr lang="en-US" sz="4800" b="1" dirty="0" err="1">
                <a:solidFill>
                  <a:srgbClr val="2A377F"/>
                </a:solidFill>
              </a:rPr>
              <a:t>chú</a:t>
            </a:r>
            <a:r>
              <a:rPr lang="en-US" sz="4800" b="1" dirty="0">
                <a:solidFill>
                  <a:srgbClr val="2A377F"/>
                </a:solidFill>
              </a:rPr>
              <a:t> </a:t>
            </a:r>
            <a:r>
              <a:rPr lang="en-US" sz="4800" b="1" dirty="0" err="1">
                <a:solidFill>
                  <a:srgbClr val="2A377F"/>
                </a:solidFill>
              </a:rPr>
              <a:t>của</a:t>
            </a:r>
            <a:r>
              <a:rPr lang="en-US" sz="4800" b="1" dirty="0">
                <a:solidFill>
                  <a:srgbClr val="2A377F"/>
                </a:solidFill>
              </a:rPr>
              <a:t> </a:t>
            </a:r>
            <a:r>
              <a:rPr lang="en-US" sz="4800" b="1" dirty="0" err="1">
                <a:solidFill>
                  <a:srgbClr val="2A377F"/>
                </a:solidFill>
              </a:rPr>
              <a:t>Hăm</a:t>
            </a:r>
            <a:r>
              <a:rPr lang="en-US" sz="4800" b="1" dirty="0">
                <a:solidFill>
                  <a:srgbClr val="2A377F"/>
                </a:solidFill>
              </a:rPr>
              <a:t>-let)</a:t>
            </a:r>
          </a:p>
        </p:txBody>
      </p:sp>
      <p:sp>
        <p:nvSpPr>
          <p:cNvPr id="13" name="TextBox 12">
            <a:extLst>
              <a:ext uri="{FF2B5EF4-FFF2-40B4-BE49-F238E27FC236}">
                <a16:creationId xmlns:a16="http://schemas.microsoft.com/office/drawing/2014/main" id="{0047C32F-DBD1-DBC5-A4F5-3BCBE266E307}"/>
              </a:ext>
            </a:extLst>
          </p:cNvPr>
          <p:cNvSpPr txBox="1"/>
          <p:nvPr/>
        </p:nvSpPr>
        <p:spPr>
          <a:xfrm>
            <a:off x="9144000" y="2607966"/>
            <a:ext cx="8098444" cy="3785652"/>
          </a:xfrm>
          <a:prstGeom prst="rect">
            <a:avLst/>
          </a:prstGeom>
          <a:noFill/>
        </p:spPr>
        <p:txBody>
          <a:bodyPr wrap="square">
            <a:spAutoFit/>
          </a:bodyPr>
          <a:lstStyle/>
          <a:p>
            <a:pPr algn="just"/>
            <a:r>
              <a:rPr lang="en-US" sz="4800" b="1" dirty="0" err="1">
                <a:solidFill>
                  <a:srgbClr val="2A377F"/>
                </a:solidFill>
              </a:rPr>
              <a:t>Hăm</a:t>
            </a:r>
            <a:r>
              <a:rPr lang="en-US" sz="4800" b="1" dirty="0">
                <a:solidFill>
                  <a:srgbClr val="2A377F"/>
                </a:solidFill>
              </a:rPr>
              <a:t>-let </a:t>
            </a:r>
            <a:r>
              <a:rPr lang="en-US" sz="4800" b="1" dirty="0" err="1">
                <a:solidFill>
                  <a:srgbClr val="2A377F"/>
                </a:solidFill>
              </a:rPr>
              <a:t>giả</a:t>
            </a:r>
            <a:r>
              <a:rPr lang="en-US" sz="4800" b="1" dirty="0">
                <a:solidFill>
                  <a:srgbClr val="2A377F"/>
                </a:solidFill>
              </a:rPr>
              <a:t> </a:t>
            </a:r>
            <a:r>
              <a:rPr lang="en-US" sz="4800" b="1" dirty="0" err="1">
                <a:solidFill>
                  <a:srgbClr val="2A377F"/>
                </a:solidFill>
              </a:rPr>
              <a:t>điên</a:t>
            </a:r>
            <a:r>
              <a:rPr lang="en-US" sz="4800" b="1" dirty="0">
                <a:solidFill>
                  <a:srgbClr val="2A377F"/>
                </a:solidFill>
              </a:rPr>
              <a:t>, </a:t>
            </a:r>
            <a:r>
              <a:rPr lang="en-US" sz="4800" b="1" dirty="0" err="1">
                <a:solidFill>
                  <a:srgbClr val="2A377F"/>
                </a:solidFill>
              </a:rPr>
              <a:t>cố</a:t>
            </a:r>
            <a:r>
              <a:rPr lang="en-US" sz="4800" b="1" dirty="0">
                <a:solidFill>
                  <a:srgbClr val="2A377F"/>
                </a:solidFill>
              </a:rPr>
              <a:t> </a:t>
            </a:r>
            <a:r>
              <a:rPr lang="en-US" sz="4800" b="1" dirty="0" err="1">
                <a:solidFill>
                  <a:srgbClr val="2A377F"/>
                </a:solidFill>
              </a:rPr>
              <a:t>tình</a:t>
            </a:r>
            <a:r>
              <a:rPr lang="en-US" sz="4800" b="1" dirty="0">
                <a:solidFill>
                  <a:srgbClr val="2A377F"/>
                </a:solidFill>
              </a:rPr>
              <a:t> </a:t>
            </a:r>
            <a:r>
              <a:rPr lang="en-US" sz="4800" b="1" dirty="0" err="1">
                <a:solidFill>
                  <a:srgbClr val="2A377F"/>
                </a:solidFill>
              </a:rPr>
              <a:t>hành</a:t>
            </a:r>
            <a:r>
              <a:rPr lang="en-US" sz="4800" b="1" dirty="0">
                <a:solidFill>
                  <a:srgbClr val="2A377F"/>
                </a:solidFill>
              </a:rPr>
              <a:t> </a:t>
            </a:r>
            <a:r>
              <a:rPr lang="en-US" sz="4800" b="1" dirty="0" err="1">
                <a:solidFill>
                  <a:srgbClr val="2A377F"/>
                </a:solidFill>
              </a:rPr>
              <a:t>động</a:t>
            </a:r>
            <a:r>
              <a:rPr lang="en-US" sz="4800" b="1" dirty="0">
                <a:solidFill>
                  <a:srgbClr val="2A377F"/>
                </a:solidFill>
              </a:rPr>
              <a:t> </a:t>
            </a:r>
            <a:r>
              <a:rPr lang="en-US" sz="4800" b="1" dirty="0" err="1">
                <a:solidFill>
                  <a:srgbClr val="2A377F"/>
                </a:solidFill>
              </a:rPr>
              <a:t>kì</a:t>
            </a:r>
            <a:r>
              <a:rPr lang="en-US" sz="4800" b="1" dirty="0">
                <a:solidFill>
                  <a:srgbClr val="2A377F"/>
                </a:solidFill>
              </a:rPr>
              <a:t> </a:t>
            </a:r>
            <a:r>
              <a:rPr lang="en-US" sz="4800" b="1" dirty="0" err="1">
                <a:solidFill>
                  <a:srgbClr val="2A377F"/>
                </a:solidFill>
              </a:rPr>
              <a:t>lạ</a:t>
            </a:r>
            <a:r>
              <a:rPr lang="en-US" sz="4800" b="1" dirty="0">
                <a:solidFill>
                  <a:srgbClr val="2A377F"/>
                </a:solidFill>
              </a:rPr>
              <a:t>, </a:t>
            </a:r>
            <a:r>
              <a:rPr lang="en-US" sz="4800" b="1" dirty="0" err="1">
                <a:solidFill>
                  <a:srgbClr val="2A377F"/>
                </a:solidFill>
              </a:rPr>
              <a:t>nói</a:t>
            </a:r>
            <a:r>
              <a:rPr lang="en-US" sz="4800" b="1" dirty="0">
                <a:solidFill>
                  <a:srgbClr val="2A377F"/>
                </a:solidFill>
              </a:rPr>
              <a:t> </a:t>
            </a:r>
            <a:r>
              <a:rPr lang="en-US" sz="4800" b="1" dirty="0" err="1">
                <a:solidFill>
                  <a:srgbClr val="2A377F"/>
                </a:solidFill>
              </a:rPr>
              <a:t>năng</a:t>
            </a:r>
            <a:r>
              <a:rPr lang="en-US" sz="4800" b="1" dirty="0">
                <a:solidFill>
                  <a:srgbClr val="2A377F"/>
                </a:solidFill>
              </a:rPr>
              <a:t> lung tung </a:t>
            </a:r>
            <a:r>
              <a:rPr lang="en-US" sz="4800" b="1" dirty="0" err="1">
                <a:solidFill>
                  <a:srgbClr val="2A377F"/>
                </a:solidFill>
              </a:rPr>
              <a:t>khó</a:t>
            </a:r>
            <a:r>
              <a:rPr lang="en-US" sz="4800" b="1" dirty="0">
                <a:solidFill>
                  <a:srgbClr val="2A377F"/>
                </a:solidFill>
              </a:rPr>
              <a:t> </a:t>
            </a:r>
            <a:r>
              <a:rPr lang="en-US" sz="4800" b="1" dirty="0" err="1">
                <a:solidFill>
                  <a:srgbClr val="2A377F"/>
                </a:solidFill>
              </a:rPr>
              <a:t>hiểu</a:t>
            </a:r>
            <a:r>
              <a:rPr lang="en-US" sz="4800" b="1" dirty="0">
                <a:solidFill>
                  <a:srgbClr val="2A377F"/>
                </a:solidFill>
              </a:rPr>
              <a:t>  </a:t>
            </a:r>
            <a:r>
              <a:rPr lang="en-US" sz="4800" b="1" dirty="0">
                <a:solidFill>
                  <a:srgbClr val="2A377F"/>
                </a:solidFill>
                <a:sym typeface="Wingdings" panose="05000000000000000000" pitchFamily="2" charset="2"/>
              </a:rPr>
              <a:t> </a:t>
            </a:r>
            <a:r>
              <a:rPr lang="en-US" sz="4800" b="1" dirty="0" err="1">
                <a:solidFill>
                  <a:srgbClr val="2A377F"/>
                </a:solidFill>
                <a:sym typeface="Wingdings" panose="05000000000000000000" pitchFamily="2" charset="2"/>
              </a:rPr>
              <a:t>khiến</a:t>
            </a:r>
            <a:r>
              <a:rPr lang="en-US" sz="4800" b="1" dirty="0">
                <a:solidFill>
                  <a:srgbClr val="2A377F"/>
                </a:solidFill>
                <a:sym typeface="Wingdings" panose="05000000000000000000" pitchFamily="2" charset="2"/>
              </a:rPr>
              <a:t> </a:t>
            </a:r>
            <a:r>
              <a:rPr lang="en-US" sz="4800" b="1" dirty="0" err="1">
                <a:solidFill>
                  <a:srgbClr val="2A377F"/>
                </a:solidFill>
              </a:rPr>
              <a:t>Clô-đi-út</a:t>
            </a:r>
            <a:r>
              <a:rPr lang="en-US" sz="4800" b="1" dirty="0">
                <a:solidFill>
                  <a:srgbClr val="2A377F"/>
                </a:solidFill>
              </a:rPr>
              <a:t> </a:t>
            </a:r>
            <a:r>
              <a:rPr lang="en-US" sz="4800" b="1" dirty="0" err="1">
                <a:solidFill>
                  <a:srgbClr val="2A377F"/>
                </a:solidFill>
              </a:rPr>
              <a:t>ngờ</a:t>
            </a:r>
            <a:r>
              <a:rPr lang="en-US" sz="4800" b="1" dirty="0">
                <a:solidFill>
                  <a:srgbClr val="2A377F"/>
                </a:solidFill>
              </a:rPr>
              <a:t> </a:t>
            </a:r>
            <a:r>
              <a:rPr lang="en-US" sz="4800" b="1" dirty="0" err="1">
                <a:solidFill>
                  <a:srgbClr val="2A377F"/>
                </a:solidFill>
              </a:rPr>
              <a:t>vực</a:t>
            </a:r>
            <a:r>
              <a:rPr lang="en-US" sz="4800" b="1" dirty="0">
                <a:solidFill>
                  <a:srgbClr val="2A377F"/>
                </a:solidFill>
              </a:rPr>
              <a:t>, </a:t>
            </a:r>
            <a:r>
              <a:rPr lang="en-US" sz="4800" b="1" dirty="0" err="1">
                <a:solidFill>
                  <a:srgbClr val="2A377F"/>
                </a:solidFill>
              </a:rPr>
              <a:t>bất</a:t>
            </a:r>
            <a:r>
              <a:rPr lang="en-US" sz="4800" b="1" dirty="0">
                <a:solidFill>
                  <a:srgbClr val="2A377F"/>
                </a:solidFill>
              </a:rPr>
              <a:t> an, </a:t>
            </a:r>
            <a:r>
              <a:rPr lang="en-US" sz="4800" b="1" dirty="0" err="1">
                <a:solidFill>
                  <a:srgbClr val="2A377F"/>
                </a:solidFill>
              </a:rPr>
              <a:t>cho</a:t>
            </a:r>
            <a:r>
              <a:rPr lang="en-US" sz="4800" b="1" dirty="0">
                <a:solidFill>
                  <a:srgbClr val="2A377F"/>
                </a:solidFill>
              </a:rPr>
              <a:t> </a:t>
            </a:r>
            <a:r>
              <a:rPr lang="en-US" sz="4800" b="1" dirty="0" err="1">
                <a:solidFill>
                  <a:srgbClr val="2A377F"/>
                </a:solidFill>
              </a:rPr>
              <a:t>người</a:t>
            </a:r>
            <a:r>
              <a:rPr lang="en-US" sz="4800" b="1" dirty="0">
                <a:solidFill>
                  <a:srgbClr val="2A377F"/>
                </a:solidFill>
              </a:rPr>
              <a:t> </a:t>
            </a:r>
            <a:r>
              <a:rPr lang="en-US" sz="4800" b="1" dirty="0" err="1">
                <a:solidFill>
                  <a:srgbClr val="2A377F"/>
                </a:solidFill>
              </a:rPr>
              <a:t>dò</a:t>
            </a:r>
            <a:r>
              <a:rPr lang="en-US" sz="4800" b="1" dirty="0">
                <a:solidFill>
                  <a:srgbClr val="2A377F"/>
                </a:solidFill>
              </a:rPr>
              <a:t> </a:t>
            </a:r>
            <a:r>
              <a:rPr lang="en-US" sz="4800" b="1" dirty="0" err="1">
                <a:solidFill>
                  <a:srgbClr val="2A377F"/>
                </a:solidFill>
              </a:rPr>
              <a:t>xét</a:t>
            </a:r>
            <a:r>
              <a:rPr lang="en-US" sz="4800" b="1" dirty="0">
                <a:solidFill>
                  <a:srgbClr val="2A377F"/>
                </a:solidFill>
              </a:rPr>
              <a:t>, </a:t>
            </a:r>
            <a:r>
              <a:rPr lang="en-US" sz="4800" b="1" dirty="0" err="1">
                <a:solidFill>
                  <a:srgbClr val="2A377F"/>
                </a:solidFill>
              </a:rPr>
              <a:t>giăng</a:t>
            </a:r>
            <a:r>
              <a:rPr lang="en-US" sz="4800" b="1" dirty="0">
                <a:solidFill>
                  <a:srgbClr val="2A377F"/>
                </a:solidFill>
              </a:rPr>
              <a:t> </a:t>
            </a:r>
            <a:r>
              <a:rPr lang="en-US" sz="4800" b="1" dirty="0" err="1">
                <a:solidFill>
                  <a:srgbClr val="2A377F"/>
                </a:solidFill>
              </a:rPr>
              <a:t>bẫy</a:t>
            </a:r>
            <a:r>
              <a:rPr lang="en-US" sz="4800" b="1" dirty="0">
                <a:solidFill>
                  <a:srgbClr val="2A377F"/>
                </a:solidFill>
              </a:rPr>
              <a:t> </a:t>
            </a:r>
            <a:r>
              <a:rPr lang="en-US" sz="4800" b="1" dirty="0" err="1">
                <a:solidFill>
                  <a:srgbClr val="2A377F"/>
                </a:solidFill>
              </a:rPr>
              <a:t>để</a:t>
            </a:r>
            <a:r>
              <a:rPr lang="en-US" sz="4800" b="1" dirty="0">
                <a:solidFill>
                  <a:srgbClr val="2A377F"/>
                </a:solidFill>
              </a:rPr>
              <a:t> </a:t>
            </a:r>
            <a:r>
              <a:rPr lang="en-US" sz="4800" b="1" dirty="0" err="1">
                <a:solidFill>
                  <a:srgbClr val="2A377F"/>
                </a:solidFill>
              </a:rPr>
              <a:t>đối</a:t>
            </a:r>
            <a:r>
              <a:rPr lang="en-US" sz="4800" b="1" dirty="0">
                <a:solidFill>
                  <a:srgbClr val="2A377F"/>
                </a:solidFill>
              </a:rPr>
              <a:t> </a:t>
            </a:r>
            <a:r>
              <a:rPr lang="en-US" sz="4800" b="1" dirty="0" err="1">
                <a:solidFill>
                  <a:srgbClr val="2A377F"/>
                </a:solidFill>
              </a:rPr>
              <a:t>phó</a:t>
            </a:r>
            <a:r>
              <a:rPr lang="en-US" sz="4800" b="1" dirty="0">
                <a:solidFill>
                  <a:srgbClr val="2A377F"/>
                </a:solidFill>
              </a:rPr>
              <a:t>.</a:t>
            </a:r>
          </a:p>
        </p:txBody>
      </p:sp>
      <p:pic>
        <p:nvPicPr>
          <p:cNvPr id="15" name="Picture 14">
            <a:extLst>
              <a:ext uri="{FF2B5EF4-FFF2-40B4-BE49-F238E27FC236}">
                <a16:creationId xmlns:a16="http://schemas.microsoft.com/office/drawing/2014/main" id="{3AF49017-389C-F17C-2D49-54380CBC280E}"/>
              </a:ext>
            </a:extLst>
          </p:cNvPr>
          <p:cNvPicPr>
            <a:picLocks noChangeAspect="1"/>
          </p:cNvPicPr>
          <p:nvPr/>
        </p:nvPicPr>
        <p:blipFill rotWithShape="1">
          <a:blip r:embed="rId7">
            <a:clrChange>
              <a:clrFrom>
                <a:srgbClr val="FFFFFF"/>
              </a:clrFrom>
              <a:clrTo>
                <a:srgbClr val="FFFFFF">
                  <a:alpha val="0"/>
                </a:srgbClr>
              </a:clrTo>
            </a:clrChange>
          </a:blip>
          <a:srcRect l="25000" t="18317" r="12083" b="14446"/>
          <a:stretch/>
        </p:blipFill>
        <p:spPr>
          <a:xfrm>
            <a:off x="1565790" y="6468132"/>
            <a:ext cx="5759751" cy="3462369"/>
          </a:xfrm>
          <a:prstGeom prst="rect">
            <a:avLst/>
          </a:prstGeom>
        </p:spPr>
      </p:pic>
    </p:spTree>
    <p:extLst>
      <p:ext uri="{BB962C8B-B14F-4D97-AF65-F5344CB8AC3E}">
        <p14:creationId xmlns:p14="http://schemas.microsoft.com/office/powerpoint/2010/main" val="40977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F2BB0F9-1DD6-FB14-5304-3FD9E80648F7}"/>
              </a:ext>
            </a:extLst>
          </p:cNvPr>
          <p:cNvGraphicFramePr>
            <a:graphicFrameLocks noGrp="1"/>
          </p:cNvGraphicFramePr>
          <p:nvPr>
            <p:extLst>
              <p:ext uri="{D42A27DB-BD31-4B8C-83A1-F6EECF244321}">
                <p14:modId xmlns:p14="http://schemas.microsoft.com/office/powerpoint/2010/main" val="4103294884"/>
              </p:ext>
            </p:extLst>
          </p:nvPr>
        </p:nvGraphicFramePr>
        <p:xfrm>
          <a:off x="733925" y="2563920"/>
          <a:ext cx="17096875" cy="6922980"/>
        </p:xfrm>
        <a:graphic>
          <a:graphicData uri="http://schemas.openxmlformats.org/drawingml/2006/table">
            <a:tbl>
              <a:tblPr firstRow="1" firstCol="1" bandRow="1">
                <a:tableStyleId>{93296810-A885-4BE3-A3E7-6D5BEEA58F35}</a:tableStyleId>
              </a:tblPr>
              <a:tblGrid>
                <a:gridCol w="2918979">
                  <a:extLst>
                    <a:ext uri="{9D8B030D-6E8A-4147-A177-3AD203B41FA5}">
                      <a16:colId xmlns:a16="http://schemas.microsoft.com/office/drawing/2014/main" val="2631169442"/>
                    </a:ext>
                  </a:extLst>
                </a:gridCol>
                <a:gridCol w="6922149">
                  <a:extLst>
                    <a:ext uri="{9D8B030D-6E8A-4147-A177-3AD203B41FA5}">
                      <a16:colId xmlns:a16="http://schemas.microsoft.com/office/drawing/2014/main" val="2885796731"/>
                    </a:ext>
                  </a:extLst>
                </a:gridCol>
                <a:gridCol w="7255747">
                  <a:extLst>
                    <a:ext uri="{9D8B030D-6E8A-4147-A177-3AD203B41FA5}">
                      <a16:colId xmlns:a16="http://schemas.microsoft.com/office/drawing/2014/main" val="1914744400"/>
                    </a:ext>
                  </a:extLst>
                </a:gridCol>
              </a:tblGrid>
              <a:tr h="1304015">
                <a:tc>
                  <a:txBody>
                    <a:bodyPr/>
                    <a:lstStyle/>
                    <a:p>
                      <a:pPr algn="ctr">
                        <a:lnSpc>
                          <a:spcPct val="107000"/>
                        </a:lnSpc>
                        <a:spcAft>
                          <a:spcPts val="800"/>
                        </a:spcAft>
                      </a:pPr>
                      <a:r>
                        <a:rPr lang="en-US" sz="4000" kern="100" dirty="0">
                          <a:solidFill>
                            <a:srgbClr val="2A377F"/>
                          </a:solidFill>
                          <a:effectLst/>
                        </a:rPr>
                        <a:t>N</a:t>
                      </a:r>
                      <a:r>
                        <a:rPr lang="vi-VN" sz="4000" kern="100" dirty="0">
                          <a:solidFill>
                            <a:srgbClr val="2A377F"/>
                          </a:solidFill>
                          <a:effectLst/>
                        </a:rPr>
                        <a:t>hân vật</a:t>
                      </a:r>
                      <a:endParaRPr lang="en-US" sz="3200" kern="100" dirty="0">
                        <a:solidFill>
                          <a:srgbClr val="2A37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4000" kern="100" dirty="0">
                          <a:solidFill>
                            <a:srgbClr val="2A377F"/>
                          </a:solidFill>
                          <a:effectLst/>
                        </a:rPr>
                        <a:t>L</a:t>
                      </a:r>
                      <a:r>
                        <a:rPr lang="vi-VN" sz="4000" kern="100" dirty="0" err="1">
                          <a:solidFill>
                            <a:srgbClr val="2A377F"/>
                          </a:solidFill>
                          <a:effectLst/>
                        </a:rPr>
                        <a:t>ời</a:t>
                      </a:r>
                      <a:r>
                        <a:rPr lang="vi-VN" sz="4000" kern="100" dirty="0">
                          <a:solidFill>
                            <a:srgbClr val="2A377F"/>
                          </a:solidFill>
                          <a:effectLst/>
                        </a:rPr>
                        <a:t> thoại</a:t>
                      </a:r>
                      <a:endParaRPr lang="en-US" sz="3200" kern="100" dirty="0">
                        <a:solidFill>
                          <a:srgbClr val="2A37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4000" kern="100" dirty="0" err="1">
                          <a:solidFill>
                            <a:srgbClr val="2A377F"/>
                          </a:solidFill>
                          <a:effectLst/>
                        </a:rPr>
                        <a:t>Vẻ</a:t>
                      </a:r>
                      <a:r>
                        <a:rPr lang="vi-VN" sz="4000" kern="100" dirty="0">
                          <a:solidFill>
                            <a:srgbClr val="2A377F"/>
                          </a:solidFill>
                          <a:effectLst/>
                        </a:rPr>
                        <a:t> bề ngoài và thực chất </a:t>
                      </a:r>
                      <a:br>
                        <a:rPr lang="vi-VN" sz="4000" kern="100" dirty="0">
                          <a:solidFill>
                            <a:srgbClr val="2A377F"/>
                          </a:solidFill>
                          <a:effectLst/>
                        </a:rPr>
                      </a:br>
                      <a:r>
                        <a:rPr lang="vi-VN" sz="4000" kern="100" dirty="0">
                          <a:solidFill>
                            <a:srgbClr val="2A377F"/>
                          </a:solidFill>
                          <a:effectLst/>
                        </a:rPr>
                        <a:t>bên trong</a:t>
                      </a:r>
                      <a:endParaRPr lang="en-US" sz="3200" kern="100" dirty="0">
                        <a:solidFill>
                          <a:srgbClr val="2A37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1021170"/>
                  </a:ext>
                </a:extLst>
              </a:tr>
              <a:tr h="5618965">
                <a:tc>
                  <a:txBody>
                    <a:bodyPr/>
                    <a:lstStyle/>
                    <a:p>
                      <a:pPr algn="ctr">
                        <a:lnSpc>
                          <a:spcPct val="107000"/>
                        </a:lnSpc>
                        <a:spcAft>
                          <a:spcPts val="800"/>
                        </a:spcAft>
                      </a:pPr>
                      <a:r>
                        <a:rPr lang="en-US" sz="3600" kern="100" dirty="0" err="1">
                          <a:effectLst/>
                        </a:rPr>
                        <a:t>Rô</a:t>
                      </a:r>
                      <a:r>
                        <a:rPr lang="en-US" sz="3600" kern="100" dirty="0">
                          <a:effectLst/>
                        </a:rPr>
                        <a:t>-den-</a:t>
                      </a:r>
                      <a:r>
                        <a:rPr lang="en-US" sz="3600" kern="100" dirty="0" err="1">
                          <a:effectLst/>
                        </a:rPr>
                        <a:t>cran</a:t>
                      </a:r>
                      <a:r>
                        <a:rPr lang="en-US" sz="3600" kern="100" dirty="0">
                          <a:effectLst/>
                        </a:rPr>
                        <a:t> </a:t>
                      </a:r>
                      <a:r>
                        <a:rPr lang="en-US" sz="3600" kern="100" dirty="0" err="1">
                          <a:effectLst/>
                        </a:rPr>
                        <a:t>và</a:t>
                      </a:r>
                      <a:r>
                        <a:rPr lang="en-US" sz="3600" kern="100" dirty="0">
                          <a:effectLst/>
                        </a:rPr>
                        <a:t> </a:t>
                      </a:r>
                      <a:r>
                        <a:rPr lang="en-US" sz="3600" kern="100" dirty="0" err="1">
                          <a:effectLst/>
                        </a:rPr>
                        <a:t>Ghin-đơn-xtơn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4000" b="1" kern="100" dirty="0" err="1">
                          <a:effectLst/>
                        </a:rPr>
                        <a:t>Ví</a:t>
                      </a:r>
                      <a:r>
                        <a:rPr lang="en-US" sz="4000" b="1" kern="100" dirty="0">
                          <a:effectLst/>
                        </a:rPr>
                        <a:t> </a:t>
                      </a:r>
                      <a:r>
                        <a:rPr lang="en-US" sz="4000" b="1" kern="100" dirty="0" err="1">
                          <a:effectLst/>
                        </a:rPr>
                        <a:t>dụ</a:t>
                      </a:r>
                      <a:r>
                        <a:rPr lang="en-US" sz="4000" b="1" kern="100" dirty="0">
                          <a:effectLst/>
                        </a:rPr>
                        <a:t>: </a:t>
                      </a:r>
                      <a:r>
                        <a:rPr lang="en-US" sz="4000" kern="100" dirty="0" err="1">
                          <a:effectLst/>
                        </a:rPr>
                        <a:t>Vua</a:t>
                      </a:r>
                      <a:r>
                        <a:rPr lang="en-US" sz="4000" kern="100" dirty="0">
                          <a:effectLst/>
                        </a:rPr>
                        <a:t> </a:t>
                      </a:r>
                      <a:r>
                        <a:rPr lang="en-US" sz="4000" kern="100" dirty="0" err="1">
                          <a:effectLst/>
                        </a:rPr>
                        <a:t>Clô-đi-út</a:t>
                      </a:r>
                      <a:r>
                        <a:rPr lang="en-US" sz="4000" kern="100" dirty="0">
                          <a:effectLst/>
                        </a:rPr>
                        <a:t> </a:t>
                      </a:r>
                      <a:r>
                        <a:rPr lang="en-US" sz="4000" kern="100" dirty="0" err="1">
                          <a:effectLst/>
                        </a:rPr>
                        <a:t>hỏi</a:t>
                      </a:r>
                      <a:r>
                        <a:rPr lang="en-US" sz="4000" kern="100" dirty="0">
                          <a:effectLst/>
                        </a:rPr>
                        <a:t> </a:t>
                      </a:r>
                      <a:r>
                        <a:rPr lang="en-US" sz="4000" kern="100" dirty="0" err="1">
                          <a:effectLst/>
                        </a:rPr>
                        <a:t>Rô</a:t>
                      </a:r>
                      <a:r>
                        <a:rPr lang="en-US" sz="4000" kern="100" dirty="0">
                          <a:effectLst/>
                        </a:rPr>
                        <a:t>-den-</a:t>
                      </a:r>
                      <a:r>
                        <a:rPr lang="en-US" sz="4000" kern="100" dirty="0" err="1">
                          <a:effectLst/>
                        </a:rPr>
                        <a:t>cran</a:t>
                      </a:r>
                      <a:r>
                        <a:rPr lang="en-US" sz="4000" kern="100" dirty="0">
                          <a:effectLst/>
                        </a:rPr>
                        <a:t> </a:t>
                      </a:r>
                      <a:r>
                        <a:rPr lang="en-US" sz="4000" kern="100" dirty="0" err="1">
                          <a:effectLst/>
                        </a:rPr>
                        <a:t>và</a:t>
                      </a:r>
                      <a:r>
                        <a:rPr lang="en-US" sz="4000" kern="100" dirty="0">
                          <a:effectLst/>
                        </a:rPr>
                        <a:t> </a:t>
                      </a:r>
                      <a:r>
                        <a:rPr lang="en-US" sz="4000" kern="100" dirty="0" err="1">
                          <a:effectLst/>
                        </a:rPr>
                        <a:t>Ghin-đơn-xtơn</a:t>
                      </a:r>
                      <a:r>
                        <a:rPr lang="en-US" sz="4000" kern="100" dirty="0">
                          <a:effectLst/>
                        </a:rPr>
                        <a:t>:</a:t>
                      </a:r>
                      <a:endParaRPr lang="en-US" sz="3200" kern="100" dirty="0">
                        <a:effectLst/>
                      </a:endParaRPr>
                    </a:p>
                    <a:p>
                      <a:pPr algn="just">
                        <a:lnSpc>
                          <a:spcPct val="107000"/>
                        </a:lnSpc>
                        <a:spcAft>
                          <a:spcPts val="800"/>
                        </a:spcAft>
                      </a:pPr>
                      <a:r>
                        <a:rPr lang="en-US" sz="4000" kern="100" dirty="0">
                          <a:effectLst/>
                        </a:rPr>
                        <a:t>“</a:t>
                      </a:r>
                      <a:r>
                        <a:rPr lang="en-US" sz="4000" i="1" kern="100" dirty="0">
                          <a:solidFill>
                            <a:srgbClr val="CF1164"/>
                          </a:solidFill>
                          <a:effectLst/>
                        </a:rPr>
                        <a:t>T</a:t>
                      </a:r>
                      <a:r>
                        <a:rPr lang="vi-VN" sz="4000" i="1" kern="100" dirty="0">
                          <a:solidFill>
                            <a:srgbClr val="CF1164"/>
                          </a:solidFill>
                          <a:effectLst/>
                        </a:rPr>
                        <a:t>rong khi chuyện trò cùng thái tử</a:t>
                      </a:r>
                      <a:r>
                        <a:rPr lang="en-US" sz="4000" i="1" kern="100" dirty="0">
                          <a:solidFill>
                            <a:srgbClr val="CF1164"/>
                          </a:solidFill>
                          <a:effectLst/>
                        </a:rPr>
                        <a:t>, </a:t>
                      </a:r>
                      <a:r>
                        <a:rPr lang="vi-VN" sz="4000" i="1" kern="100" dirty="0">
                          <a:solidFill>
                            <a:srgbClr val="CF1164"/>
                          </a:solidFill>
                          <a:effectLst/>
                        </a:rPr>
                        <a:t>các khanh lại không lựa được cơ hội nào để tìm hiểu tại sao người rối loạn tâm thần</a:t>
                      </a:r>
                      <a:r>
                        <a:rPr lang="en-US" sz="4000" i="1" kern="100" dirty="0">
                          <a:solidFill>
                            <a:srgbClr val="CF1164"/>
                          </a:solidFill>
                          <a:effectLst/>
                        </a:rPr>
                        <a:t> (…) </a:t>
                      </a:r>
                      <a:r>
                        <a:rPr lang="vi-VN" sz="4000" i="1" kern="100" dirty="0">
                          <a:solidFill>
                            <a:srgbClr val="CF1164"/>
                          </a:solidFill>
                          <a:effectLst/>
                        </a:rPr>
                        <a:t>h</a:t>
                      </a:r>
                      <a:r>
                        <a:rPr lang="en-US" sz="4000" i="1" kern="100" dirty="0">
                          <a:solidFill>
                            <a:srgbClr val="CF1164"/>
                          </a:solidFill>
                          <a:effectLst/>
                        </a:rPr>
                        <a:t>ay </a:t>
                      </a:r>
                      <a:r>
                        <a:rPr lang="en-US" sz="4000" i="1" kern="100" dirty="0" err="1">
                          <a:solidFill>
                            <a:srgbClr val="CF1164"/>
                          </a:solidFill>
                          <a:effectLst/>
                        </a:rPr>
                        <a:t>sao</a:t>
                      </a:r>
                      <a:r>
                        <a:rPr lang="en-US" sz="4000" i="1" kern="100" dirty="0">
                          <a:solidFill>
                            <a:srgbClr val="CF1164"/>
                          </a:solidFill>
                          <a:effectLst/>
                        </a:rPr>
                        <a:t>?”.</a:t>
                      </a:r>
                      <a:endParaRPr lang="en-US" sz="3200" i="1" kern="100" dirty="0">
                        <a:solidFill>
                          <a:srgbClr val="CF1164"/>
                        </a:solidFill>
                        <a:effectLst/>
                      </a:endParaRPr>
                    </a:p>
                    <a:p>
                      <a:pPr algn="just">
                        <a:lnSpc>
                          <a:spcPct val="107000"/>
                        </a:lnSpc>
                        <a:spcAft>
                          <a:spcPts val="800"/>
                        </a:spcAft>
                      </a:pPr>
                      <a:r>
                        <a:rPr lang="en-US" sz="4000" kern="100" dirty="0">
                          <a:effectLst/>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4000" b="1" kern="100" dirty="0">
                          <a:effectLst/>
                        </a:rPr>
                        <a:t>Ví dụ</a:t>
                      </a:r>
                      <a:r>
                        <a:rPr lang="en-US" sz="4000" kern="100" dirty="0">
                          <a:effectLst/>
                        </a:rPr>
                        <a:t>: </a:t>
                      </a:r>
                      <a:r>
                        <a:rPr lang="en-US" sz="4000" kern="100" dirty="0" err="1">
                          <a:effectLst/>
                        </a:rPr>
                        <a:t>Rô</a:t>
                      </a:r>
                      <a:r>
                        <a:rPr lang="en-US" sz="4000" kern="100" dirty="0">
                          <a:effectLst/>
                        </a:rPr>
                        <a:t>-den-</a:t>
                      </a:r>
                      <a:r>
                        <a:rPr lang="en-US" sz="4000" kern="100" dirty="0" err="1">
                          <a:effectLst/>
                        </a:rPr>
                        <a:t>cran</a:t>
                      </a:r>
                      <a:r>
                        <a:rPr lang="en-US" sz="4000" kern="100" dirty="0">
                          <a:effectLst/>
                        </a:rPr>
                        <a:t> </a:t>
                      </a:r>
                      <a:r>
                        <a:rPr lang="en-US" sz="4000" kern="100" dirty="0" err="1">
                          <a:effectLst/>
                        </a:rPr>
                        <a:t>Ghin-đơn-xtơn</a:t>
                      </a:r>
                      <a:r>
                        <a:rPr lang="en-US" sz="4000" kern="100" dirty="0">
                          <a:effectLst/>
                        </a:rPr>
                        <a:t> </a:t>
                      </a:r>
                      <a:r>
                        <a:rPr lang="vi-VN" sz="4000" kern="100" dirty="0">
                          <a:effectLst/>
                        </a:rPr>
                        <a:t>đã theo lệnh vua</a:t>
                      </a:r>
                      <a:r>
                        <a:rPr lang="en-US" sz="4000" kern="100" dirty="0">
                          <a:effectLst/>
                        </a:rPr>
                        <a:t>, </a:t>
                      </a:r>
                      <a:r>
                        <a:rPr lang="vi-VN" sz="4000" b="1" kern="100" dirty="0">
                          <a:effectLst/>
                        </a:rPr>
                        <a:t>mang mặt nạ bạn bè thân thiết của </a:t>
                      </a:r>
                      <a:r>
                        <a:rPr lang="en-US" sz="4000" b="1" kern="100" dirty="0">
                          <a:effectLst/>
                        </a:rPr>
                        <a:t>H</a:t>
                      </a:r>
                      <a:r>
                        <a:rPr lang="vi-VN" sz="4000" b="1" kern="100" dirty="0">
                          <a:effectLst/>
                        </a:rPr>
                        <a:t>ăm</a:t>
                      </a:r>
                      <a:r>
                        <a:rPr lang="en-US" sz="4000" b="1" kern="100" dirty="0">
                          <a:effectLst/>
                        </a:rPr>
                        <a:t>-</a:t>
                      </a:r>
                      <a:r>
                        <a:rPr lang="vi-VN" sz="4000" b="1" kern="100" dirty="0" err="1">
                          <a:effectLst/>
                        </a:rPr>
                        <a:t>lét</a:t>
                      </a:r>
                      <a:r>
                        <a:rPr lang="vi-VN" sz="4000" b="1" kern="100" dirty="0">
                          <a:effectLst/>
                        </a:rPr>
                        <a:t> để làm gián điệp</a:t>
                      </a:r>
                      <a:r>
                        <a:rPr lang="en-US" sz="4000" b="1" kern="100" dirty="0">
                          <a:effectLst/>
                        </a:rPr>
                        <a:t>.</a:t>
                      </a:r>
                      <a:endParaRPr lang="en-US" sz="3200" b="1" kern="100" dirty="0">
                        <a:effectLst/>
                      </a:endParaRPr>
                    </a:p>
                    <a:p>
                      <a:pPr algn="just">
                        <a:lnSpc>
                          <a:spcPct val="107000"/>
                        </a:lnSpc>
                        <a:spcAft>
                          <a:spcPts val="800"/>
                        </a:spcAft>
                      </a:pPr>
                      <a:r>
                        <a:rPr lang="en-US" sz="4000" kern="100" dirty="0">
                          <a:effectLst/>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5629561"/>
                  </a:ext>
                </a:extLst>
              </a:tr>
            </a:tbl>
          </a:graphicData>
        </a:graphic>
      </p:graphicFrame>
      <p:sp>
        <p:nvSpPr>
          <p:cNvPr id="6" name="Freeform 11">
            <a:extLst>
              <a:ext uri="{FF2B5EF4-FFF2-40B4-BE49-F238E27FC236}">
                <a16:creationId xmlns:a16="http://schemas.microsoft.com/office/drawing/2014/main" id="{DD3DC0BB-8288-B94B-2F05-570DF0D40E7F}"/>
              </a:ext>
            </a:extLst>
          </p:cNvPr>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12">
            <a:extLst>
              <a:ext uri="{FF2B5EF4-FFF2-40B4-BE49-F238E27FC236}">
                <a16:creationId xmlns:a16="http://schemas.microsoft.com/office/drawing/2014/main" id="{BFBE954F-9FA8-E08A-7AF4-4C940DD66504}"/>
              </a:ext>
            </a:extLst>
          </p:cNvPr>
          <p:cNvSpPr/>
          <p:nvPr/>
        </p:nvSpPr>
        <p:spPr>
          <a:xfrm flipH="1">
            <a:off x="733925" y="227534"/>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253386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733925" y="227534"/>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9" name="Table 8">
            <a:extLst>
              <a:ext uri="{FF2B5EF4-FFF2-40B4-BE49-F238E27FC236}">
                <a16:creationId xmlns:a16="http://schemas.microsoft.com/office/drawing/2014/main" id="{3E62E244-5949-6187-BE10-023A8B91C25B}"/>
              </a:ext>
            </a:extLst>
          </p:cNvPr>
          <p:cNvGraphicFramePr>
            <a:graphicFrameLocks noGrp="1"/>
          </p:cNvGraphicFramePr>
          <p:nvPr>
            <p:extLst>
              <p:ext uri="{D42A27DB-BD31-4B8C-83A1-F6EECF244321}">
                <p14:modId xmlns:p14="http://schemas.microsoft.com/office/powerpoint/2010/main" val="4258489574"/>
              </p:ext>
            </p:extLst>
          </p:nvPr>
        </p:nvGraphicFramePr>
        <p:xfrm>
          <a:off x="609599" y="2171700"/>
          <a:ext cx="17145001" cy="7583049"/>
        </p:xfrm>
        <a:graphic>
          <a:graphicData uri="http://schemas.openxmlformats.org/drawingml/2006/table">
            <a:tbl>
              <a:tblPr firstRow="1" firstCol="1" bandRow="1">
                <a:tableStyleId>{21E4AEA4-8DFA-4A89-87EB-49C32662AFE0}</a:tableStyleId>
              </a:tblPr>
              <a:tblGrid>
                <a:gridCol w="1933015">
                  <a:extLst>
                    <a:ext uri="{9D8B030D-6E8A-4147-A177-3AD203B41FA5}">
                      <a16:colId xmlns:a16="http://schemas.microsoft.com/office/drawing/2014/main" val="2251135164"/>
                    </a:ext>
                  </a:extLst>
                </a:gridCol>
                <a:gridCol w="8370470">
                  <a:extLst>
                    <a:ext uri="{9D8B030D-6E8A-4147-A177-3AD203B41FA5}">
                      <a16:colId xmlns:a16="http://schemas.microsoft.com/office/drawing/2014/main" val="2754463335"/>
                    </a:ext>
                  </a:extLst>
                </a:gridCol>
                <a:gridCol w="6841516">
                  <a:extLst>
                    <a:ext uri="{9D8B030D-6E8A-4147-A177-3AD203B41FA5}">
                      <a16:colId xmlns:a16="http://schemas.microsoft.com/office/drawing/2014/main" val="1321304734"/>
                    </a:ext>
                  </a:extLst>
                </a:gridCol>
              </a:tblGrid>
              <a:tr h="591490">
                <a:tc>
                  <a:txBody>
                    <a:bodyPr/>
                    <a:lstStyle/>
                    <a:p>
                      <a:pPr algn="ctr">
                        <a:lnSpc>
                          <a:spcPct val="107000"/>
                        </a:lnSpc>
                        <a:spcAft>
                          <a:spcPts val="800"/>
                        </a:spcAft>
                      </a:pPr>
                      <a:r>
                        <a:rPr lang="en-US" sz="4000" kern="100" dirty="0">
                          <a:effectLst/>
                        </a:rPr>
                        <a:t>N</a:t>
                      </a:r>
                      <a:r>
                        <a:rPr lang="vi-VN" sz="4000" kern="100" dirty="0">
                          <a:effectLst/>
                        </a:rPr>
                        <a:t>hân vật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tc>
                  <a:txBody>
                    <a:bodyPr/>
                    <a:lstStyle/>
                    <a:p>
                      <a:pPr algn="ctr">
                        <a:lnSpc>
                          <a:spcPct val="107000"/>
                        </a:lnSpc>
                        <a:spcAft>
                          <a:spcPts val="800"/>
                        </a:spcAft>
                      </a:pPr>
                      <a:r>
                        <a:rPr lang="en-US" sz="4800" kern="100" dirty="0">
                          <a:effectLst/>
                        </a:rPr>
                        <a:t>L</a:t>
                      </a:r>
                      <a:r>
                        <a:rPr lang="vi-VN" sz="4800" kern="100" dirty="0" err="1">
                          <a:effectLst/>
                        </a:rPr>
                        <a:t>ời</a:t>
                      </a:r>
                      <a:r>
                        <a:rPr lang="vi-VN" sz="4800" kern="100" dirty="0">
                          <a:effectLst/>
                        </a:rPr>
                        <a:t> thoại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tc>
                  <a:txBody>
                    <a:bodyPr/>
                    <a:lstStyle/>
                    <a:p>
                      <a:pPr algn="ctr">
                        <a:lnSpc>
                          <a:spcPct val="107000"/>
                        </a:lnSpc>
                        <a:spcAft>
                          <a:spcPts val="800"/>
                        </a:spcAft>
                      </a:pPr>
                      <a:r>
                        <a:rPr lang="en-US" sz="4400" kern="100" dirty="0" err="1">
                          <a:effectLst/>
                        </a:rPr>
                        <a:t>Vẻ</a:t>
                      </a:r>
                      <a:r>
                        <a:rPr lang="vi-VN" sz="4400" kern="100" dirty="0">
                          <a:effectLst/>
                        </a:rPr>
                        <a:t> bề ngoài và thực chất </a:t>
                      </a:r>
                      <a:br>
                        <a:rPr lang="vi-VN" sz="4400" kern="100" dirty="0">
                          <a:effectLst/>
                        </a:rPr>
                      </a:br>
                      <a:r>
                        <a:rPr lang="vi-VN" sz="4400" kern="100" dirty="0">
                          <a:effectLst/>
                        </a:rPr>
                        <a:t>bên trong</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extLst>
                  <a:ext uri="{0D108BD9-81ED-4DB2-BD59-A6C34878D82A}">
                    <a16:rowId xmlns:a16="http://schemas.microsoft.com/office/drawing/2014/main" val="4020995202"/>
                  </a:ext>
                </a:extLst>
              </a:tr>
              <a:tr h="6184207">
                <a:tc>
                  <a:txBody>
                    <a:bodyPr/>
                    <a:lstStyle/>
                    <a:p>
                      <a:pPr algn="ctr">
                        <a:lnSpc>
                          <a:spcPct val="107000"/>
                        </a:lnSpc>
                        <a:spcAft>
                          <a:spcPts val="800"/>
                        </a:spcAft>
                      </a:pPr>
                      <a:r>
                        <a:rPr lang="en-US" sz="3200" kern="100" dirty="0">
                          <a:effectLst/>
                        </a:rPr>
                        <a:t>Ô-</a:t>
                      </a:r>
                      <a:r>
                        <a:rPr lang="en-US" sz="3200" kern="100" dirty="0" err="1">
                          <a:effectLst/>
                        </a:rPr>
                        <a:t>phê</a:t>
                      </a:r>
                      <a:r>
                        <a:rPr lang="en-US" sz="3200" kern="100" dirty="0">
                          <a:effectLst/>
                        </a:rPr>
                        <a:t>-li-a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tc>
                  <a:txBody>
                    <a:bodyPr/>
                    <a:lstStyle/>
                    <a:p>
                      <a:pPr algn="just">
                        <a:lnSpc>
                          <a:spcPct val="107000"/>
                        </a:lnSpc>
                        <a:spcAft>
                          <a:spcPts val="800"/>
                        </a:spcAft>
                      </a:pPr>
                      <a:r>
                        <a:rPr lang="en-US" sz="3600" b="1" kern="100" dirty="0">
                          <a:effectLst/>
                        </a:rPr>
                        <a:t>V</a:t>
                      </a:r>
                      <a:r>
                        <a:rPr lang="vi-VN" sz="3600" b="1" kern="100" dirty="0" err="1">
                          <a:effectLst/>
                        </a:rPr>
                        <a:t>ua</a:t>
                      </a:r>
                      <a:r>
                        <a:rPr lang="vi-VN" sz="3600" b="1" kern="100" dirty="0">
                          <a:effectLst/>
                        </a:rPr>
                        <a:t> </a:t>
                      </a:r>
                      <a:r>
                        <a:rPr lang="en-US" sz="3600" b="1" kern="100" dirty="0" err="1">
                          <a:effectLst/>
                        </a:rPr>
                        <a:t>Clô-đi-út</a:t>
                      </a:r>
                      <a:r>
                        <a:rPr lang="en-US" sz="3600" b="1" kern="100" dirty="0">
                          <a:effectLst/>
                        </a:rPr>
                        <a:t> </a:t>
                      </a:r>
                      <a:r>
                        <a:rPr lang="vi-VN" sz="3600" b="1" kern="100" dirty="0">
                          <a:effectLst/>
                        </a:rPr>
                        <a:t>nói với hoàng hậu và</a:t>
                      </a:r>
                      <a:r>
                        <a:rPr lang="en-US" sz="3600" kern="100" dirty="0">
                          <a:effectLst/>
                        </a:rPr>
                        <a:t>: </a:t>
                      </a:r>
                      <a:r>
                        <a:rPr lang="en-US" sz="3600" kern="100" dirty="0">
                          <a:solidFill>
                            <a:srgbClr val="CF1164"/>
                          </a:solidFill>
                          <a:effectLst/>
                        </a:rPr>
                        <a:t>“</a:t>
                      </a:r>
                      <a:r>
                        <a:rPr lang="en-US" sz="3600" kern="100" dirty="0" err="1">
                          <a:solidFill>
                            <a:srgbClr val="CF1164"/>
                          </a:solidFill>
                          <a:effectLst/>
                        </a:rPr>
                        <a:t>Trẫm</a:t>
                      </a:r>
                      <a:r>
                        <a:rPr lang="vi-VN" sz="3600" kern="100" dirty="0">
                          <a:solidFill>
                            <a:srgbClr val="CF1164"/>
                          </a:solidFill>
                          <a:effectLst/>
                        </a:rPr>
                        <a:t> đã ra mật lệnh cho tìm </a:t>
                      </a:r>
                      <a:r>
                        <a:rPr lang="en-US" sz="3600" kern="100" dirty="0" err="1">
                          <a:solidFill>
                            <a:srgbClr val="CF1164"/>
                          </a:solidFill>
                          <a:effectLst/>
                        </a:rPr>
                        <a:t>Hă</a:t>
                      </a:r>
                      <a:r>
                        <a:rPr lang="vi-VN" sz="3600" kern="100" dirty="0">
                          <a:solidFill>
                            <a:srgbClr val="CF1164"/>
                          </a:solidFill>
                          <a:effectLst/>
                        </a:rPr>
                        <a:t>m</a:t>
                      </a:r>
                      <a:r>
                        <a:rPr lang="en-US" sz="3600" kern="100" dirty="0">
                          <a:solidFill>
                            <a:srgbClr val="CF1164"/>
                          </a:solidFill>
                          <a:effectLst/>
                        </a:rPr>
                        <a:t>-</a:t>
                      </a:r>
                      <a:r>
                        <a:rPr lang="vi-VN" sz="3600" kern="100" dirty="0" err="1">
                          <a:solidFill>
                            <a:srgbClr val="CF1164"/>
                          </a:solidFill>
                          <a:effectLst/>
                        </a:rPr>
                        <a:t>let</a:t>
                      </a:r>
                      <a:r>
                        <a:rPr lang="vi-VN" sz="3600" kern="100" dirty="0">
                          <a:solidFill>
                            <a:srgbClr val="CF1164"/>
                          </a:solidFill>
                          <a:effectLst/>
                        </a:rPr>
                        <a:t> tới đây</a:t>
                      </a:r>
                      <a:r>
                        <a:rPr lang="en-US" sz="3600" kern="100" dirty="0">
                          <a:solidFill>
                            <a:srgbClr val="CF1164"/>
                          </a:solidFill>
                          <a:effectLst/>
                        </a:rPr>
                        <a:t>, </a:t>
                      </a:r>
                      <a:r>
                        <a:rPr lang="vi-VN" sz="3600" kern="100" dirty="0">
                          <a:solidFill>
                            <a:srgbClr val="CF1164"/>
                          </a:solidFill>
                          <a:effectLst/>
                        </a:rPr>
                        <a:t>làm như thể y tình cờ bắt gặp</a:t>
                      </a:r>
                      <a:r>
                        <a:rPr lang="en-US" sz="3600" kern="100" dirty="0">
                          <a:solidFill>
                            <a:srgbClr val="CF1164"/>
                          </a:solidFill>
                          <a:effectLst/>
                        </a:rPr>
                        <a:t> Ô-</a:t>
                      </a:r>
                      <a:r>
                        <a:rPr lang="en-US" sz="3600" kern="100" dirty="0" err="1">
                          <a:solidFill>
                            <a:srgbClr val="CF1164"/>
                          </a:solidFill>
                          <a:effectLst/>
                        </a:rPr>
                        <a:t>phê</a:t>
                      </a:r>
                      <a:r>
                        <a:rPr lang="en-US" sz="3600" kern="100" dirty="0">
                          <a:solidFill>
                            <a:srgbClr val="CF1164"/>
                          </a:solidFill>
                          <a:effectLst/>
                        </a:rPr>
                        <a:t>-li-a </a:t>
                      </a:r>
                      <a:r>
                        <a:rPr lang="vi-VN" sz="3600" kern="100" dirty="0">
                          <a:solidFill>
                            <a:srgbClr val="CF1164"/>
                          </a:solidFill>
                          <a:effectLst/>
                        </a:rPr>
                        <a:t>ở nơi này</a:t>
                      </a:r>
                      <a:r>
                        <a:rPr lang="en-US" sz="3600" kern="100" dirty="0">
                          <a:solidFill>
                            <a:srgbClr val="CF1164"/>
                          </a:solidFill>
                          <a:effectLst/>
                        </a:rPr>
                        <a:t>…”.</a:t>
                      </a:r>
                      <a:endParaRPr lang="en-US" sz="2800" kern="100" dirty="0">
                        <a:solidFill>
                          <a:srgbClr val="CF1164"/>
                        </a:solidFill>
                        <a:effectLst/>
                      </a:endParaRPr>
                    </a:p>
                    <a:p>
                      <a:pPr algn="just">
                        <a:lnSpc>
                          <a:spcPct val="107000"/>
                        </a:lnSpc>
                        <a:spcAft>
                          <a:spcPts val="800"/>
                        </a:spcAft>
                      </a:pPr>
                      <a:r>
                        <a:rPr lang="vi-VN" sz="3600" kern="100" dirty="0">
                          <a:effectLst/>
                        </a:rPr>
                        <a:t>- </a:t>
                      </a:r>
                      <a:r>
                        <a:rPr lang="en-US" sz="3600" b="1" kern="100" dirty="0" err="1">
                          <a:effectLst/>
                        </a:rPr>
                        <a:t>Pô-lô-ni-út</a:t>
                      </a:r>
                      <a:r>
                        <a:rPr lang="en-US" sz="3600" b="1" kern="100" dirty="0">
                          <a:effectLst/>
                        </a:rPr>
                        <a:t> </a:t>
                      </a:r>
                      <a:r>
                        <a:rPr lang="en-US" sz="3600" b="1" kern="100" dirty="0" err="1">
                          <a:effectLst/>
                        </a:rPr>
                        <a:t>dặn</a:t>
                      </a:r>
                      <a:r>
                        <a:rPr lang="en-US" sz="3600" b="1" kern="100" dirty="0">
                          <a:effectLst/>
                        </a:rPr>
                        <a:t> </a:t>
                      </a:r>
                      <a:r>
                        <a:rPr lang="en-US" sz="3600" b="1" kern="100" dirty="0" err="1">
                          <a:effectLst/>
                        </a:rPr>
                        <a:t>dò</a:t>
                      </a:r>
                      <a:r>
                        <a:rPr lang="en-US" sz="3600" b="1" kern="100" dirty="0">
                          <a:effectLst/>
                        </a:rPr>
                        <a:t> Ô-</a:t>
                      </a:r>
                      <a:r>
                        <a:rPr lang="en-US" sz="3600" b="1" kern="100" dirty="0" err="1">
                          <a:effectLst/>
                        </a:rPr>
                        <a:t>phê</a:t>
                      </a:r>
                      <a:r>
                        <a:rPr lang="en-US" sz="3600" b="1" kern="100" dirty="0">
                          <a:effectLst/>
                        </a:rPr>
                        <a:t>-li-a</a:t>
                      </a:r>
                      <a:r>
                        <a:rPr lang="en-US" sz="3600" kern="100" dirty="0">
                          <a:effectLst/>
                        </a:rPr>
                        <a:t>: </a:t>
                      </a:r>
                      <a:r>
                        <a:rPr lang="en-US" sz="3600" i="1" kern="100" dirty="0">
                          <a:solidFill>
                            <a:srgbClr val="CF1164"/>
                          </a:solidFill>
                          <a:effectLst/>
                        </a:rPr>
                        <a:t>“C</a:t>
                      </a:r>
                      <a:r>
                        <a:rPr lang="vi-VN" sz="3600" i="1" kern="100" dirty="0" err="1">
                          <a:solidFill>
                            <a:srgbClr val="CF1164"/>
                          </a:solidFill>
                          <a:effectLst/>
                        </a:rPr>
                        <a:t>on</a:t>
                      </a:r>
                      <a:r>
                        <a:rPr lang="vi-VN" sz="3600" i="1" kern="100" dirty="0">
                          <a:solidFill>
                            <a:srgbClr val="CF1164"/>
                          </a:solidFill>
                          <a:effectLst/>
                        </a:rPr>
                        <a:t> hãy cầm cuốn sách này mà đọc đi như thế mới thêm vẻ tự nhiên trong lúc cô đơn</a:t>
                      </a:r>
                      <a:r>
                        <a:rPr lang="en-US" sz="3600" i="1" kern="100" dirty="0">
                          <a:solidFill>
                            <a:srgbClr val="CF1164"/>
                          </a:solidFill>
                          <a:effectLst/>
                        </a:rPr>
                        <a:t>. (…) </a:t>
                      </a:r>
                      <a:r>
                        <a:rPr lang="vi-VN" sz="3600" i="1" kern="100" dirty="0">
                          <a:solidFill>
                            <a:srgbClr val="CF1164"/>
                          </a:solidFill>
                          <a:effectLst/>
                        </a:rPr>
                        <a:t>cái vẻ trầm mặt thành kính và điệu bộ chân tu nhiều khi cũng đường mật đánh lừa được cả ma quỷ</a:t>
                      </a:r>
                      <a:r>
                        <a:rPr lang="en-US" sz="3600" i="1" kern="100" dirty="0">
                          <a:solidFill>
                            <a:srgbClr val="CF1164"/>
                          </a:solidFill>
                          <a:effectLst/>
                        </a:rPr>
                        <a:t>…”</a:t>
                      </a:r>
                      <a:endParaRPr lang="en-US" sz="2800" i="1"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tc>
                <a:tc>
                  <a:txBody>
                    <a:bodyPr/>
                    <a:lstStyle/>
                    <a:p>
                      <a:pPr algn="just">
                        <a:lnSpc>
                          <a:spcPct val="107000"/>
                        </a:lnSpc>
                        <a:spcAft>
                          <a:spcPts val="800"/>
                        </a:spcAft>
                      </a:pPr>
                      <a:r>
                        <a:rPr lang="en-US" sz="4000" b="1" kern="100" dirty="0">
                          <a:effectLst/>
                        </a:rPr>
                        <a:t>Ô-</a:t>
                      </a:r>
                      <a:r>
                        <a:rPr lang="en-US" sz="4000" b="1" kern="100" dirty="0" err="1">
                          <a:effectLst/>
                        </a:rPr>
                        <a:t>phê</a:t>
                      </a:r>
                      <a:r>
                        <a:rPr lang="en-US" sz="4000" b="1" kern="100" dirty="0">
                          <a:effectLst/>
                        </a:rPr>
                        <a:t>-li-a</a:t>
                      </a:r>
                      <a:r>
                        <a:rPr lang="vi-VN" sz="4000" kern="100" dirty="0">
                          <a:effectLst/>
                        </a:rPr>
                        <a:t> đang bị tên vua và cha nàng lợi dụng</a:t>
                      </a:r>
                      <a:r>
                        <a:rPr lang="en-US" sz="4000" kern="100" dirty="0">
                          <a:effectLst/>
                        </a:rPr>
                        <a:t>, </a:t>
                      </a:r>
                      <a:r>
                        <a:rPr lang="vi-VN" sz="4000" kern="100" dirty="0">
                          <a:effectLst/>
                        </a:rPr>
                        <a:t>giật dây</a:t>
                      </a:r>
                      <a:r>
                        <a:rPr lang="en-US" sz="4000" kern="100" dirty="0">
                          <a:effectLst/>
                        </a:rPr>
                        <a:t>, </a:t>
                      </a:r>
                      <a:r>
                        <a:rPr lang="vi-VN" sz="4000" b="1" kern="100" dirty="0">
                          <a:effectLst/>
                        </a:rPr>
                        <a:t>nàng vào vai người tình ngây thơ để giúp họ thử lòng </a:t>
                      </a:r>
                      <a:r>
                        <a:rPr lang="en-US" sz="4000" b="1" kern="100" dirty="0">
                          <a:effectLst/>
                        </a:rPr>
                        <a:t>H</a:t>
                      </a:r>
                      <a:r>
                        <a:rPr lang="vi-VN" sz="4000" b="1" kern="100" dirty="0">
                          <a:effectLst/>
                        </a:rPr>
                        <a:t>ăm</a:t>
                      </a:r>
                      <a:r>
                        <a:rPr lang="en-US" sz="4000" b="1" kern="100" dirty="0">
                          <a:effectLst/>
                        </a:rPr>
                        <a:t>-</a:t>
                      </a:r>
                      <a:r>
                        <a:rPr lang="vi-VN" sz="4000" b="1" kern="100" dirty="0" err="1">
                          <a:effectLst/>
                        </a:rPr>
                        <a:t>lét</a:t>
                      </a:r>
                      <a:r>
                        <a:rPr lang="en-US" sz="4000" b="1" kern="100" dirty="0">
                          <a:effectLst/>
                        </a:rPr>
                        <a:t>.</a:t>
                      </a:r>
                      <a:endParaRPr lang="en-US" sz="4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tc>
                <a:extLst>
                  <a:ext uri="{0D108BD9-81ED-4DB2-BD59-A6C34878D82A}">
                    <a16:rowId xmlns:a16="http://schemas.microsoft.com/office/drawing/2014/main" val="829675894"/>
                  </a:ext>
                </a:extLst>
              </a:tr>
            </a:tbl>
          </a:graphicData>
        </a:graphic>
      </p:graphicFrame>
    </p:spTree>
    <p:extLst>
      <p:ext uri="{BB962C8B-B14F-4D97-AF65-F5344CB8AC3E}">
        <p14:creationId xmlns:p14="http://schemas.microsoft.com/office/powerpoint/2010/main" val="4120769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733925" y="227534"/>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9" name="Table 8">
            <a:extLst>
              <a:ext uri="{FF2B5EF4-FFF2-40B4-BE49-F238E27FC236}">
                <a16:creationId xmlns:a16="http://schemas.microsoft.com/office/drawing/2014/main" id="{3E62E244-5949-6187-BE10-023A8B91C25B}"/>
              </a:ext>
            </a:extLst>
          </p:cNvPr>
          <p:cNvGraphicFramePr>
            <a:graphicFrameLocks noGrp="1"/>
          </p:cNvGraphicFramePr>
          <p:nvPr>
            <p:extLst>
              <p:ext uri="{D42A27DB-BD31-4B8C-83A1-F6EECF244321}">
                <p14:modId xmlns:p14="http://schemas.microsoft.com/office/powerpoint/2010/main" val="1734337803"/>
              </p:ext>
            </p:extLst>
          </p:nvPr>
        </p:nvGraphicFramePr>
        <p:xfrm>
          <a:off x="733925" y="1790700"/>
          <a:ext cx="17325476" cy="7947914"/>
        </p:xfrm>
        <a:graphic>
          <a:graphicData uri="http://schemas.openxmlformats.org/drawingml/2006/table">
            <a:tbl>
              <a:tblPr firstRow="1" firstCol="1" bandRow="1">
                <a:tableStyleId>{5C22544A-7EE6-4342-B048-85BDC9FD1C3A}</a:tableStyleId>
              </a:tblPr>
              <a:tblGrid>
                <a:gridCol w="2566738">
                  <a:extLst>
                    <a:ext uri="{9D8B030D-6E8A-4147-A177-3AD203B41FA5}">
                      <a16:colId xmlns:a16="http://schemas.microsoft.com/office/drawing/2014/main" val="2251135164"/>
                    </a:ext>
                  </a:extLst>
                </a:gridCol>
                <a:gridCol w="8915400">
                  <a:extLst>
                    <a:ext uri="{9D8B030D-6E8A-4147-A177-3AD203B41FA5}">
                      <a16:colId xmlns:a16="http://schemas.microsoft.com/office/drawing/2014/main" val="2754463335"/>
                    </a:ext>
                  </a:extLst>
                </a:gridCol>
                <a:gridCol w="5843338">
                  <a:extLst>
                    <a:ext uri="{9D8B030D-6E8A-4147-A177-3AD203B41FA5}">
                      <a16:colId xmlns:a16="http://schemas.microsoft.com/office/drawing/2014/main" val="1321304734"/>
                    </a:ext>
                  </a:extLst>
                </a:gridCol>
              </a:tblGrid>
              <a:tr h="1205538">
                <a:tc>
                  <a:txBody>
                    <a:bodyPr/>
                    <a:lstStyle/>
                    <a:p>
                      <a:pPr algn="ctr">
                        <a:lnSpc>
                          <a:spcPct val="107000"/>
                        </a:lnSpc>
                        <a:spcAft>
                          <a:spcPts val="800"/>
                        </a:spcAft>
                      </a:pPr>
                      <a:r>
                        <a:rPr lang="en-US" sz="4800" kern="100" dirty="0">
                          <a:effectLst/>
                        </a:rPr>
                        <a:t>N</a:t>
                      </a:r>
                      <a:r>
                        <a:rPr lang="vi-VN" sz="4800" kern="100" dirty="0">
                          <a:effectLst/>
                        </a:rPr>
                        <a:t>hân vật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tc>
                  <a:txBody>
                    <a:bodyPr/>
                    <a:lstStyle/>
                    <a:p>
                      <a:pPr algn="ctr">
                        <a:lnSpc>
                          <a:spcPct val="107000"/>
                        </a:lnSpc>
                        <a:spcAft>
                          <a:spcPts val="800"/>
                        </a:spcAft>
                      </a:pPr>
                      <a:r>
                        <a:rPr lang="en-US" sz="4800" kern="100" dirty="0">
                          <a:effectLst/>
                        </a:rPr>
                        <a:t>L</a:t>
                      </a:r>
                      <a:r>
                        <a:rPr lang="vi-VN" sz="4800" kern="100" dirty="0" err="1">
                          <a:effectLst/>
                        </a:rPr>
                        <a:t>ời</a:t>
                      </a:r>
                      <a:r>
                        <a:rPr lang="vi-VN" sz="4800" kern="100" dirty="0">
                          <a:effectLst/>
                        </a:rPr>
                        <a:t> thoại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tc>
                  <a:txBody>
                    <a:bodyPr/>
                    <a:lstStyle/>
                    <a:p>
                      <a:pPr algn="ctr">
                        <a:lnSpc>
                          <a:spcPct val="107000"/>
                        </a:lnSpc>
                        <a:spcAft>
                          <a:spcPts val="800"/>
                        </a:spcAft>
                      </a:pPr>
                      <a:r>
                        <a:rPr lang="en-US" sz="4400" kern="100" dirty="0" err="1">
                          <a:effectLst/>
                        </a:rPr>
                        <a:t>Vẻ</a:t>
                      </a:r>
                      <a:r>
                        <a:rPr lang="vi-VN" sz="4400" kern="100" dirty="0">
                          <a:effectLst/>
                        </a:rPr>
                        <a:t> bề ngoài và thực chất bên trong</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771" marR="39771" marT="0" marB="0" anchor="ctr"/>
                </a:tc>
                <a:extLst>
                  <a:ext uri="{0D108BD9-81ED-4DB2-BD59-A6C34878D82A}">
                    <a16:rowId xmlns:a16="http://schemas.microsoft.com/office/drawing/2014/main" val="4020995202"/>
                  </a:ext>
                </a:extLst>
              </a:tr>
              <a:tr h="6152898">
                <a:tc>
                  <a:txBody>
                    <a:bodyPr/>
                    <a:lstStyle/>
                    <a:p>
                      <a:pPr algn="ctr">
                        <a:lnSpc>
                          <a:spcPct val="107000"/>
                        </a:lnSpc>
                        <a:spcAft>
                          <a:spcPts val="800"/>
                        </a:spcAft>
                      </a:pP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Vua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Clô-đi-út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vi-VN" sz="4400" kern="100" dirty="0">
                          <a:effectLst/>
                          <a:latin typeface="Times New Roman" panose="02020603050405020304" pitchFamily="18" charset="0"/>
                          <a:ea typeface="Calibri" panose="020F0502020204030204" pitchFamily="34" charset="0"/>
                          <a:cs typeface="Times New Roman" panose="02020603050405020304" pitchFamily="18" charset="0"/>
                        </a:rPr>
                        <a:t>Độc thoại</a:t>
                      </a: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400" kern="100" dirty="0">
                          <a:effectLst/>
                          <a:latin typeface="Times New Roman" panose="02020603050405020304" pitchFamily="18" charset="0"/>
                          <a:ea typeface="Calibri" panose="020F0502020204030204" pitchFamily="34" charset="0"/>
                          <a:cs typeface="Times New Roman" panose="02020603050405020304" pitchFamily="18" charset="0"/>
                        </a:rPr>
                        <a:t>nội tâm</a:t>
                      </a: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400" kern="100" dirty="0">
                          <a:effectLst/>
                          <a:latin typeface="Times New Roman" panose="02020603050405020304" pitchFamily="18" charset="0"/>
                          <a:ea typeface="Calibri" panose="020F0502020204030204" pitchFamily="34" charset="0"/>
                          <a:cs typeface="Times New Roman" panose="02020603050405020304" pitchFamily="18" charset="0"/>
                        </a:rPr>
                        <a:t>khi nghe những lời của </a:t>
                      </a:r>
                      <a:r>
                        <a:rPr lang="en-US" sz="4400" kern="100" dirty="0" err="1">
                          <a:effectLst/>
                          <a:latin typeface="Times New Roman" panose="02020603050405020304" pitchFamily="18" charset="0"/>
                          <a:ea typeface="Calibri" panose="020F0502020204030204" pitchFamily="34" charset="0"/>
                          <a:cs typeface="Times New Roman" panose="02020603050405020304" pitchFamily="18" charset="0"/>
                        </a:rPr>
                        <a:t>Pô-lô-ni-út</a:t>
                      </a: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400" kern="100" dirty="0">
                          <a:effectLst/>
                          <a:latin typeface="Times New Roman" panose="02020603050405020304" pitchFamily="18" charset="0"/>
                          <a:ea typeface="Calibri" panose="020F0502020204030204" pitchFamily="34" charset="0"/>
                          <a:cs typeface="Times New Roman" panose="02020603050405020304" pitchFamily="18" charset="0"/>
                        </a:rPr>
                        <a:t>về thói đời lừa mị như đánh trúng tim đen của mình</a:t>
                      </a: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L</a:t>
                      </a:r>
                      <a:r>
                        <a:rPr lang="vi-VN" sz="4400" i="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ời</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nói như </a:t>
                      </a:r>
                      <a:r>
                        <a:rPr lang="en-US" sz="4400" i="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roi</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i="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qu</a:t>
                      </a:r>
                      <a:r>
                        <a:rPr lang="en-US" sz="4400" i="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ất</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và</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lương tâm ta</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Đôi má của gái hồng lâu</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rực r</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ỡ</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vì son tô phấn điểm</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cũng không thể xấu xa hơn hành động của ta được điểm phấn tô son</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i="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những lời hoa gấm mĩ miều</a:t>
                      </a:r>
                      <a:r>
                        <a:rPr lang="en-US"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i="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Ôi gánh nặng của tội ác</a:t>
                      </a:r>
                      <a:r>
                        <a:rPr lang="en-US" sz="4400"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Clô-đi-út</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là một </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hôn quân mang mặt nạ minh quân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9675894"/>
                  </a:ext>
                </a:extLst>
              </a:tr>
            </a:tbl>
          </a:graphicData>
        </a:graphic>
      </p:graphicFrame>
    </p:spTree>
    <p:extLst>
      <p:ext uri="{BB962C8B-B14F-4D97-AF65-F5344CB8AC3E}">
        <p14:creationId xmlns:p14="http://schemas.microsoft.com/office/powerpoint/2010/main" val="523357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75094" y="208567"/>
            <a:ext cx="2543445" cy="3069013"/>
          </a:xfrm>
          <a:custGeom>
            <a:avLst/>
            <a:gdLst/>
            <a:ahLst/>
            <a:cxnLst/>
            <a:rect l="l" t="t" r="r" b="b"/>
            <a:pathLst>
              <a:path w="2543445" h="3069013">
                <a:moveTo>
                  <a:pt x="0" y="0"/>
                </a:moveTo>
                <a:lnTo>
                  <a:pt x="2543445" y="0"/>
                </a:lnTo>
                <a:lnTo>
                  <a:pt x="2543445" y="3069013"/>
                </a:lnTo>
                <a:lnTo>
                  <a:pt x="0" y="30690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49605" y="5143500"/>
            <a:ext cx="5119832" cy="6638356"/>
          </a:xfrm>
          <a:custGeom>
            <a:avLst/>
            <a:gdLst/>
            <a:ahLst/>
            <a:cxnLst/>
            <a:rect l="l" t="t" r="r" b="b"/>
            <a:pathLst>
              <a:path w="5119832" h="6638356">
                <a:moveTo>
                  <a:pt x="0" y="0"/>
                </a:moveTo>
                <a:lnTo>
                  <a:pt x="5119832" y="0"/>
                </a:lnTo>
                <a:lnTo>
                  <a:pt x="5119832" y="6638356"/>
                </a:lnTo>
                <a:lnTo>
                  <a:pt x="0" y="663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47571" y="5364257"/>
            <a:ext cx="2324800" cy="3682851"/>
          </a:xfrm>
          <a:custGeom>
            <a:avLst/>
            <a:gdLst/>
            <a:ahLst/>
            <a:cxnLst/>
            <a:rect l="l" t="t" r="r" b="b"/>
            <a:pathLst>
              <a:path w="2324800" h="3682851">
                <a:moveTo>
                  <a:pt x="0" y="0"/>
                </a:moveTo>
                <a:lnTo>
                  <a:pt x="2324799" y="0"/>
                </a:lnTo>
                <a:lnTo>
                  <a:pt x="2324799" y="3682851"/>
                </a:lnTo>
                <a:lnTo>
                  <a:pt x="0" y="3682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rot="20978761">
            <a:off x="5748549" y="4861715"/>
            <a:ext cx="8317990" cy="1005083"/>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a:solidFill>
                  <a:srgbClr val="FFFFFF"/>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919140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5163799" y="-286113"/>
            <a:ext cx="3693503" cy="2407157"/>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576697" y="0"/>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extBox 1">
            <a:extLst>
              <a:ext uri="{FF2B5EF4-FFF2-40B4-BE49-F238E27FC236}">
                <a16:creationId xmlns:a16="http://schemas.microsoft.com/office/drawing/2014/main" id="{69F1EF7F-F526-9790-89FD-750442D0BCBF}"/>
              </a:ext>
            </a:extLst>
          </p:cNvPr>
          <p:cNvSpPr txBox="1"/>
          <p:nvPr/>
        </p:nvSpPr>
        <p:spPr>
          <a:xfrm>
            <a:off x="1752600" y="484287"/>
            <a:ext cx="14050652" cy="1005083"/>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a:solidFill>
                  <a:srgbClr val="CF1164"/>
                </a:solidFill>
                <a:latin typeface="Times New Roman" panose="02020603050405020304" pitchFamily="18" charset="0"/>
                <a:cs typeface="Times New Roman" panose="02020603050405020304" pitchFamily="18" charset="0"/>
              </a:rPr>
              <a:t>II. ĐỌC HIỂU VĂN BẢN</a:t>
            </a:r>
          </a:p>
        </p:txBody>
      </p:sp>
      <p:sp>
        <p:nvSpPr>
          <p:cNvPr id="6" name="TextBox 5">
            <a:extLst>
              <a:ext uri="{FF2B5EF4-FFF2-40B4-BE49-F238E27FC236}">
                <a16:creationId xmlns:a16="http://schemas.microsoft.com/office/drawing/2014/main" id="{7CCEF395-D861-D1B0-E15B-F55FE31BDB16}"/>
              </a:ext>
            </a:extLst>
          </p:cNvPr>
          <p:cNvSpPr txBox="1"/>
          <p:nvPr/>
        </p:nvSpPr>
        <p:spPr>
          <a:xfrm>
            <a:off x="1465369" y="1621958"/>
            <a:ext cx="14855971" cy="830997"/>
          </a:xfrm>
          <a:prstGeom prst="rect">
            <a:avLst/>
          </a:prstGeom>
          <a:noFill/>
        </p:spPr>
        <p:txBody>
          <a:bodyPr wrap="square">
            <a:spAutoFit/>
          </a:bodyPr>
          <a:lstStyle/>
          <a:p>
            <a:pPr algn="just">
              <a:spcAft>
                <a:spcPts val="800"/>
              </a:spcAf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hăm</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-let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chàng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7">
            <a:extLst>
              <a:ext uri="{FF2B5EF4-FFF2-40B4-BE49-F238E27FC236}">
                <a16:creationId xmlns:a16="http://schemas.microsoft.com/office/drawing/2014/main" id="{7649714F-D7C3-3496-161A-178AF6BC1925}"/>
              </a:ext>
            </a:extLst>
          </p:cNvPr>
          <p:cNvSpPr>
            <a:spLocks noGrp="1"/>
          </p:cNvSpPr>
          <p:nvPr>
            <p:ph sz="half" idx="1"/>
          </p:nvPr>
        </p:nvSpPr>
        <p:spPr>
          <a:xfrm>
            <a:off x="320841" y="2584553"/>
            <a:ext cx="7908759" cy="1158449"/>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en-US" sz="6600" b="1" dirty="0" err="1">
                <a:solidFill>
                  <a:srgbClr val="0070C0"/>
                </a:solidFill>
              </a:rPr>
              <a:t>Phe</a:t>
            </a:r>
            <a:r>
              <a:rPr lang="en-US" sz="6600" b="1" dirty="0">
                <a:solidFill>
                  <a:srgbClr val="0070C0"/>
                </a:solidFill>
              </a:rPr>
              <a:t> </a:t>
            </a:r>
            <a:r>
              <a:rPr lang="en-US" sz="6600" b="1" dirty="0" err="1">
                <a:solidFill>
                  <a:srgbClr val="0070C0"/>
                </a:solidFill>
              </a:rPr>
              <a:t>đối</a:t>
            </a:r>
            <a:r>
              <a:rPr lang="en-US" sz="6600" b="1" dirty="0">
                <a:solidFill>
                  <a:srgbClr val="0070C0"/>
                </a:solidFill>
              </a:rPr>
              <a:t> </a:t>
            </a:r>
            <a:r>
              <a:rPr lang="en-US" sz="6600" b="1" dirty="0" err="1">
                <a:solidFill>
                  <a:srgbClr val="0070C0"/>
                </a:solidFill>
              </a:rPr>
              <a:t>lập</a:t>
            </a:r>
            <a:endParaRPr lang="en-US" sz="6600" b="1" dirty="0">
              <a:solidFill>
                <a:srgbClr val="0070C0"/>
              </a:solidFill>
            </a:endParaRPr>
          </a:p>
        </p:txBody>
      </p:sp>
      <p:sp>
        <p:nvSpPr>
          <p:cNvPr id="4" name="TextBox 3">
            <a:extLst>
              <a:ext uri="{FF2B5EF4-FFF2-40B4-BE49-F238E27FC236}">
                <a16:creationId xmlns:a16="http://schemas.microsoft.com/office/drawing/2014/main" id="{26846334-4EA2-161A-F7FA-CFD9F9F5721A}"/>
              </a:ext>
            </a:extLst>
          </p:cNvPr>
          <p:cNvSpPr txBox="1"/>
          <p:nvPr/>
        </p:nvSpPr>
        <p:spPr>
          <a:xfrm>
            <a:off x="10758636" y="2702258"/>
            <a:ext cx="6164183"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6600" b="1" dirty="0" err="1">
                <a:solidFill>
                  <a:srgbClr val="0070C0"/>
                </a:solidFill>
              </a:rPr>
              <a:t>Hăm</a:t>
            </a:r>
            <a:r>
              <a:rPr lang="en-US" sz="6600" b="1" dirty="0">
                <a:solidFill>
                  <a:srgbClr val="0070C0"/>
                </a:solidFill>
              </a:rPr>
              <a:t>-let</a:t>
            </a:r>
          </a:p>
        </p:txBody>
      </p:sp>
      <p:sp>
        <p:nvSpPr>
          <p:cNvPr id="8" name="TextBox 7">
            <a:extLst>
              <a:ext uri="{FF2B5EF4-FFF2-40B4-BE49-F238E27FC236}">
                <a16:creationId xmlns:a16="http://schemas.microsoft.com/office/drawing/2014/main" id="{8D32334D-2772-8589-403B-6B3C3791AEB9}"/>
              </a:ext>
            </a:extLst>
          </p:cNvPr>
          <p:cNvSpPr txBox="1"/>
          <p:nvPr/>
        </p:nvSpPr>
        <p:spPr>
          <a:xfrm>
            <a:off x="320842" y="4205291"/>
            <a:ext cx="3429000" cy="28194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dirty="0" err="1"/>
              <a:t>Bề</a:t>
            </a:r>
            <a:r>
              <a:rPr lang="en-US" sz="4400" b="1" dirty="0"/>
              <a:t> </a:t>
            </a:r>
            <a:r>
              <a:rPr lang="en-US" sz="4400" b="1" dirty="0" err="1"/>
              <a:t>ngoài</a:t>
            </a:r>
            <a:r>
              <a:rPr lang="en-US" sz="4400" b="1" dirty="0"/>
              <a:t>: </a:t>
            </a:r>
            <a:r>
              <a:rPr lang="en-US" sz="4400" dirty="0" err="1"/>
              <a:t>tỏ</a:t>
            </a:r>
            <a:r>
              <a:rPr lang="en-US" sz="4400" dirty="0"/>
              <a:t> </a:t>
            </a:r>
            <a:r>
              <a:rPr lang="en-US" sz="4400" dirty="0" err="1"/>
              <a:t>ra</a:t>
            </a:r>
            <a:r>
              <a:rPr lang="en-US" sz="4400" dirty="0"/>
              <a:t> </a:t>
            </a:r>
            <a:r>
              <a:rPr lang="en-US" sz="4400" dirty="0" err="1"/>
              <a:t>quan</a:t>
            </a:r>
            <a:r>
              <a:rPr lang="en-US" sz="4400" dirty="0"/>
              <a:t> </a:t>
            </a:r>
            <a:r>
              <a:rPr lang="en-US" sz="4400" dirty="0" err="1"/>
              <a:t>tâm</a:t>
            </a:r>
            <a:r>
              <a:rPr lang="en-US" sz="4400" dirty="0"/>
              <a:t>, </a:t>
            </a:r>
            <a:r>
              <a:rPr lang="en-US" sz="4400" dirty="0" err="1"/>
              <a:t>chăm</a:t>
            </a:r>
            <a:r>
              <a:rPr lang="en-US" sz="4400" dirty="0"/>
              <a:t> </a:t>
            </a:r>
            <a:r>
              <a:rPr lang="en-US" sz="4400" dirty="0" err="1"/>
              <a:t>sóc</a:t>
            </a:r>
            <a:r>
              <a:rPr lang="en-US" sz="4400" dirty="0"/>
              <a:t> </a:t>
            </a:r>
            <a:r>
              <a:rPr lang="en-US" sz="4400" dirty="0" err="1"/>
              <a:t>Hăm-lét</a:t>
            </a:r>
            <a:endParaRPr lang="en-US" sz="4400" dirty="0"/>
          </a:p>
        </p:txBody>
      </p:sp>
      <p:sp>
        <p:nvSpPr>
          <p:cNvPr id="9" name="TextBox 8">
            <a:extLst>
              <a:ext uri="{FF2B5EF4-FFF2-40B4-BE49-F238E27FC236}">
                <a16:creationId xmlns:a16="http://schemas.microsoft.com/office/drawing/2014/main" id="{3FF09B69-49F7-19FA-4660-BCB4D1EA833A}"/>
              </a:ext>
            </a:extLst>
          </p:cNvPr>
          <p:cNvSpPr txBox="1"/>
          <p:nvPr/>
        </p:nvSpPr>
        <p:spPr>
          <a:xfrm>
            <a:off x="5105401" y="4286668"/>
            <a:ext cx="3124200" cy="28194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dirty="0" err="1"/>
              <a:t>Bên</a:t>
            </a:r>
            <a:r>
              <a:rPr lang="en-US" sz="4400" b="1" dirty="0"/>
              <a:t> </a:t>
            </a:r>
            <a:r>
              <a:rPr lang="en-US" sz="4400" b="1" dirty="0" err="1"/>
              <a:t>trong</a:t>
            </a:r>
            <a:r>
              <a:rPr lang="en-US" sz="4400" b="1" dirty="0"/>
              <a:t>: </a:t>
            </a:r>
            <a:r>
              <a:rPr lang="en-US" sz="4400" dirty="0" err="1"/>
              <a:t>Dò</a:t>
            </a:r>
            <a:r>
              <a:rPr lang="en-US" sz="4400" dirty="0"/>
              <a:t> </a:t>
            </a:r>
            <a:r>
              <a:rPr lang="en-US" sz="4400" dirty="0" err="1"/>
              <a:t>xét</a:t>
            </a:r>
            <a:r>
              <a:rPr lang="en-US" sz="4400" dirty="0"/>
              <a:t>, </a:t>
            </a:r>
            <a:r>
              <a:rPr lang="en-US" sz="4400" dirty="0" err="1"/>
              <a:t>giăng</a:t>
            </a:r>
            <a:r>
              <a:rPr lang="en-US" sz="4400" dirty="0"/>
              <a:t> </a:t>
            </a:r>
            <a:r>
              <a:rPr lang="en-US" sz="4400" dirty="0" err="1"/>
              <a:t>bẫy</a:t>
            </a:r>
            <a:r>
              <a:rPr lang="en-US" sz="4400" dirty="0"/>
              <a:t>, </a:t>
            </a:r>
            <a:r>
              <a:rPr lang="en-US" sz="4400" dirty="0" err="1"/>
              <a:t>mưu</a:t>
            </a:r>
            <a:r>
              <a:rPr lang="en-US" sz="4400" dirty="0"/>
              <a:t> </a:t>
            </a:r>
            <a:r>
              <a:rPr lang="en-US" sz="4400" dirty="0" err="1"/>
              <a:t>hại</a:t>
            </a:r>
            <a:r>
              <a:rPr lang="en-US" sz="4400" dirty="0"/>
              <a:t> </a:t>
            </a:r>
            <a:r>
              <a:rPr lang="en-US" sz="4400" dirty="0" err="1"/>
              <a:t>chàng</a:t>
            </a:r>
            <a:endParaRPr lang="en-US" sz="4400" dirty="0"/>
          </a:p>
        </p:txBody>
      </p:sp>
      <p:sp>
        <p:nvSpPr>
          <p:cNvPr id="10" name="Arrow: Right 9">
            <a:extLst>
              <a:ext uri="{FF2B5EF4-FFF2-40B4-BE49-F238E27FC236}">
                <a16:creationId xmlns:a16="http://schemas.microsoft.com/office/drawing/2014/main" id="{85A47216-52B0-C970-A121-10EB18B8121B}"/>
              </a:ext>
            </a:extLst>
          </p:cNvPr>
          <p:cNvSpPr/>
          <p:nvPr/>
        </p:nvSpPr>
        <p:spPr>
          <a:xfrm>
            <a:off x="8534401" y="4810899"/>
            <a:ext cx="2055283" cy="923330"/>
          </a:xfrm>
          <a:prstGeom prst="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A9EB1CE-9176-A00E-0A54-8AF4359708F6}"/>
              </a:ext>
            </a:extLst>
          </p:cNvPr>
          <p:cNvGrpSpPr/>
          <p:nvPr/>
        </p:nvGrpSpPr>
        <p:grpSpPr>
          <a:xfrm>
            <a:off x="11810998" y="4220241"/>
            <a:ext cx="3765883" cy="2174329"/>
            <a:chOff x="11811000" y="4007415"/>
            <a:chExt cx="3765883" cy="2174329"/>
          </a:xfrm>
        </p:grpSpPr>
        <p:sp>
          <p:nvSpPr>
            <p:cNvPr id="17" name="Oval 16">
              <a:extLst>
                <a:ext uri="{FF2B5EF4-FFF2-40B4-BE49-F238E27FC236}">
                  <a16:creationId xmlns:a16="http://schemas.microsoft.com/office/drawing/2014/main" id="{CA501351-6402-C61D-B511-48985CAD5E9D}"/>
                </a:ext>
              </a:extLst>
            </p:cNvPr>
            <p:cNvSpPr/>
            <p:nvPr/>
          </p:nvSpPr>
          <p:spPr>
            <a:xfrm>
              <a:off x="11811000" y="4007415"/>
              <a:ext cx="3765883" cy="21743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02165E1D-FC27-B1B8-9971-981EE8D00A40}"/>
                </a:ext>
              </a:extLst>
            </p:cNvPr>
            <p:cNvSpPr txBox="1"/>
            <p:nvPr/>
          </p:nvSpPr>
          <p:spPr>
            <a:xfrm>
              <a:off x="11811001" y="4529218"/>
              <a:ext cx="3765882" cy="1107996"/>
            </a:xfrm>
            <a:prstGeom prst="rect">
              <a:avLst/>
            </a:prstGeom>
            <a:noFill/>
          </p:spPr>
          <p:txBody>
            <a:bodyPr wrap="square" rtlCol="0">
              <a:spAutoFit/>
            </a:bodyPr>
            <a:lstStyle/>
            <a:p>
              <a:pPr algn="ctr"/>
              <a:r>
                <a:rPr lang="en-US" sz="6600" b="1" dirty="0">
                  <a:solidFill>
                    <a:srgbClr val="CF1164"/>
                  </a:solidFill>
                </a:rPr>
                <a:t>GIẢ ĐIÊN</a:t>
              </a:r>
            </a:p>
          </p:txBody>
        </p:sp>
      </p:grpSp>
      <p:sp>
        <p:nvSpPr>
          <p:cNvPr id="14" name="Arrow: Left-Right 13">
            <a:extLst>
              <a:ext uri="{FF2B5EF4-FFF2-40B4-BE49-F238E27FC236}">
                <a16:creationId xmlns:a16="http://schemas.microsoft.com/office/drawing/2014/main" id="{5F7EE3FE-FFD0-67F7-510B-155997E97F98}"/>
              </a:ext>
            </a:extLst>
          </p:cNvPr>
          <p:cNvSpPr/>
          <p:nvPr/>
        </p:nvSpPr>
        <p:spPr>
          <a:xfrm>
            <a:off x="3749842" y="4810899"/>
            <a:ext cx="1355559" cy="931903"/>
          </a:xfrm>
          <a:prstGeom prst="leftRightArrow">
            <a:avLst/>
          </a:prstGeom>
          <a:solidFill>
            <a:srgbClr val="CF1164"/>
          </a:solidFill>
          <a:ln>
            <a:solidFill>
              <a:srgbClr val="CF116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Arrow: Down 14">
            <a:extLst>
              <a:ext uri="{FF2B5EF4-FFF2-40B4-BE49-F238E27FC236}">
                <a16:creationId xmlns:a16="http://schemas.microsoft.com/office/drawing/2014/main" id="{DEB21ABA-DE5A-3292-205B-CAFB7ED58E96}"/>
              </a:ext>
            </a:extLst>
          </p:cNvPr>
          <p:cNvSpPr/>
          <p:nvPr/>
        </p:nvSpPr>
        <p:spPr>
          <a:xfrm>
            <a:off x="13225295" y="6241088"/>
            <a:ext cx="937291" cy="788477"/>
          </a:xfrm>
          <a:prstGeom prst="down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Folded Corner 15">
            <a:extLst>
              <a:ext uri="{FF2B5EF4-FFF2-40B4-BE49-F238E27FC236}">
                <a16:creationId xmlns:a16="http://schemas.microsoft.com/office/drawing/2014/main" id="{9DF0ABCA-CFEC-C9A5-456A-42B76EBC4C65}"/>
              </a:ext>
            </a:extLst>
          </p:cNvPr>
          <p:cNvSpPr/>
          <p:nvPr/>
        </p:nvSpPr>
        <p:spPr>
          <a:xfrm>
            <a:off x="10696875" y="7106068"/>
            <a:ext cx="6287707" cy="2819400"/>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Tx/>
              <a:buChar char="-"/>
            </a:pPr>
            <a:r>
              <a:rPr lang="en-US" sz="3600" dirty="0" err="1"/>
              <a:t>Để</a:t>
            </a:r>
            <a:r>
              <a:rPr lang="en-US" sz="3600" dirty="0"/>
              <a:t>  đ</a:t>
            </a:r>
            <a:r>
              <a:rPr lang="vi-VN" sz="3600" dirty="0"/>
              <a:t>ối phó với </a:t>
            </a:r>
            <a:r>
              <a:rPr lang="vi-VN" sz="3600" dirty="0" err="1"/>
              <a:t>Clô</a:t>
            </a:r>
            <a:r>
              <a:rPr lang="vi-VN" sz="3600" dirty="0"/>
              <a:t>-đi-út cùng phe cánh của y</a:t>
            </a:r>
            <a:endParaRPr lang="en-US" sz="3600" dirty="0"/>
          </a:p>
          <a:p>
            <a:pPr marL="571500" indent="-571500" algn="just">
              <a:buFontTx/>
              <a:buChar char="-"/>
            </a:pPr>
            <a:r>
              <a:rPr lang="en-US" sz="3600" dirty="0"/>
              <a:t>T</a:t>
            </a:r>
            <a:r>
              <a:rPr lang="vi-VN" sz="3600" dirty="0" err="1"/>
              <a:t>ạo</a:t>
            </a:r>
            <a:r>
              <a:rPr lang="vi-VN" sz="3600" dirty="0"/>
              <a:t> cơ hội, giúp Hăm-</a:t>
            </a:r>
            <a:r>
              <a:rPr lang="vi-VN" sz="3600" dirty="0" err="1"/>
              <a:t>let</a:t>
            </a:r>
            <a:r>
              <a:rPr lang="vi-VN" sz="3600" dirty="0"/>
              <a:t> thoát ra khỏi mọi cạm bẫy</a:t>
            </a:r>
            <a:endParaRPr lang="en-US" sz="3600" dirty="0"/>
          </a:p>
        </p:txBody>
      </p:sp>
      <p:sp>
        <p:nvSpPr>
          <p:cNvPr id="20" name="Right Brace 19">
            <a:extLst>
              <a:ext uri="{FF2B5EF4-FFF2-40B4-BE49-F238E27FC236}">
                <a16:creationId xmlns:a16="http://schemas.microsoft.com/office/drawing/2014/main" id="{BED6E968-4D19-4798-69B9-392E380D4666}"/>
              </a:ext>
            </a:extLst>
          </p:cNvPr>
          <p:cNvSpPr/>
          <p:nvPr/>
        </p:nvSpPr>
        <p:spPr>
          <a:xfrm rot="5400000">
            <a:off x="3993493" y="4333868"/>
            <a:ext cx="699811" cy="6495456"/>
          </a:xfrm>
          <a:prstGeom prst="rightBrace">
            <a:avLst>
              <a:gd name="adj1" fmla="val 32256"/>
              <a:gd name="adj2" fmla="val 50000"/>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b="1" dirty="0"/>
          </a:p>
        </p:txBody>
      </p:sp>
      <p:sp>
        <p:nvSpPr>
          <p:cNvPr id="21" name="Arrow: Left 20">
            <a:extLst>
              <a:ext uri="{FF2B5EF4-FFF2-40B4-BE49-F238E27FC236}">
                <a16:creationId xmlns:a16="http://schemas.microsoft.com/office/drawing/2014/main" id="{9F22FAB2-1598-50B0-CE4B-CE235C65FDE3}"/>
              </a:ext>
            </a:extLst>
          </p:cNvPr>
          <p:cNvSpPr/>
          <p:nvPr/>
        </p:nvSpPr>
        <p:spPr>
          <a:xfrm>
            <a:off x="8534400" y="8441325"/>
            <a:ext cx="2055283" cy="923329"/>
          </a:xfrm>
          <a:prstGeom prst="lef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Folded Corner 21">
            <a:extLst>
              <a:ext uri="{FF2B5EF4-FFF2-40B4-BE49-F238E27FC236}">
                <a16:creationId xmlns:a16="http://schemas.microsoft.com/office/drawing/2014/main" id="{0BD7F51B-AB13-B0E4-225F-D2C3EBDCD29B}"/>
              </a:ext>
            </a:extLst>
          </p:cNvPr>
          <p:cNvSpPr/>
          <p:nvPr/>
        </p:nvSpPr>
        <p:spPr>
          <a:xfrm>
            <a:off x="320842" y="8138502"/>
            <a:ext cx="7908758" cy="1940872"/>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Lật</a:t>
            </a:r>
            <a:r>
              <a:rPr lang="en-US" sz="4000" dirty="0"/>
              <a:t> </a:t>
            </a:r>
            <a:r>
              <a:rPr lang="en-US" sz="4000" dirty="0" err="1"/>
              <a:t>mặt</a:t>
            </a:r>
            <a:r>
              <a:rPr lang="en-US" sz="4000" dirty="0"/>
              <a:t> </a:t>
            </a:r>
            <a:r>
              <a:rPr lang="en-US" sz="4000" dirty="0" err="1"/>
              <a:t>nạ</a:t>
            </a:r>
            <a:r>
              <a:rPr lang="en-US" sz="4000" dirty="0"/>
              <a:t> </a:t>
            </a:r>
            <a:r>
              <a:rPr lang="en-US" sz="4000" dirty="0" err="1"/>
              <a:t>thế</a:t>
            </a:r>
            <a:r>
              <a:rPr lang="en-US" sz="4000" dirty="0"/>
              <a:t> </a:t>
            </a:r>
            <a:r>
              <a:rPr lang="en-US" sz="4000" dirty="0" err="1"/>
              <a:t>lực</a:t>
            </a:r>
            <a:r>
              <a:rPr lang="en-US" sz="4000" dirty="0"/>
              <a:t> </a:t>
            </a:r>
            <a:r>
              <a:rPr lang="en-US" sz="4000" dirty="0" err="1"/>
              <a:t>xấu</a:t>
            </a:r>
            <a:r>
              <a:rPr lang="en-US" sz="4000" dirty="0"/>
              <a:t> </a:t>
            </a:r>
            <a:r>
              <a:rPr lang="en-US" sz="4000" dirty="0" err="1"/>
              <a:t>xa</a:t>
            </a:r>
            <a:r>
              <a:rPr lang="en-US" sz="4000" dirty="0"/>
              <a:t>, </a:t>
            </a:r>
            <a:r>
              <a:rPr lang="en-US" sz="4000" dirty="0" err="1"/>
              <a:t>bạo</a:t>
            </a:r>
            <a:r>
              <a:rPr lang="en-US" sz="4000" dirty="0"/>
              <a:t> </a:t>
            </a:r>
            <a:r>
              <a:rPr lang="en-US" sz="4000" dirty="0" err="1"/>
              <a:t>ác</a:t>
            </a:r>
            <a:r>
              <a:rPr lang="en-US" sz="4000" dirty="0"/>
              <a:t> </a:t>
            </a:r>
            <a:r>
              <a:rPr lang="en-US" sz="4000" dirty="0" err="1"/>
              <a:t>trong</a:t>
            </a:r>
            <a:r>
              <a:rPr lang="en-US" sz="4000" dirty="0"/>
              <a:t> </a:t>
            </a:r>
            <a:r>
              <a:rPr lang="en-US" sz="4000" dirty="0" err="1"/>
              <a:t>triều</a:t>
            </a:r>
            <a:r>
              <a:rPr lang="en-US" sz="4000" dirty="0"/>
              <a:t> </a:t>
            </a:r>
            <a:r>
              <a:rPr lang="en-US" sz="4000" dirty="0" err="1"/>
              <a:t>đình</a:t>
            </a:r>
            <a:r>
              <a:rPr lang="en-US" sz="4000" dirty="0"/>
              <a:t> </a:t>
            </a:r>
            <a:r>
              <a:rPr lang="en-US" sz="4000" dirty="0" err="1"/>
              <a:t>và</a:t>
            </a:r>
            <a:r>
              <a:rPr lang="en-US" sz="4000" dirty="0"/>
              <a:t> </a:t>
            </a:r>
            <a:r>
              <a:rPr lang="en-US" sz="4000" dirty="0" err="1"/>
              <a:t>xã</a:t>
            </a:r>
            <a:r>
              <a:rPr lang="en-US" sz="4000" dirty="0"/>
              <a:t> </a:t>
            </a:r>
            <a:r>
              <a:rPr lang="en-US" sz="4000" dirty="0" err="1"/>
              <a:t>hội</a:t>
            </a:r>
            <a:r>
              <a:rPr lang="en-US" sz="4000" dirty="0"/>
              <a:t> </a:t>
            </a:r>
            <a:r>
              <a:rPr lang="en-US" sz="4000" dirty="0" err="1"/>
              <a:t>Đan</a:t>
            </a:r>
            <a:r>
              <a:rPr lang="en-US" sz="4000" dirty="0"/>
              <a:t> </a:t>
            </a:r>
            <a:r>
              <a:rPr lang="en-US" sz="4000" dirty="0" err="1"/>
              <a:t>Mạch</a:t>
            </a:r>
            <a:r>
              <a:rPr lang="en-US" sz="4000" dirty="0"/>
              <a:t> </a:t>
            </a:r>
            <a:r>
              <a:rPr lang="en-US" sz="4000" dirty="0" err="1"/>
              <a:t>lúc</a:t>
            </a:r>
            <a:r>
              <a:rPr lang="en-US" sz="4000" dirty="0"/>
              <a:t> </a:t>
            </a:r>
            <a:r>
              <a:rPr lang="en-US" sz="4000" dirty="0" err="1"/>
              <a:t>bấy</a:t>
            </a:r>
            <a:r>
              <a:rPr lang="en-US" sz="4000" dirty="0"/>
              <a:t> </a:t>
            </a:r>
            <a:r>
              <a:rPr lang="en-US" sz="4000" dirty="0" err="1"/>
              <a:t>giờ</a:t>
            </a:r>
            <a:endParaRPr lang="en-US" sz="4000" dirty="0"/>
          </a:p>
        </p:txBody>
      </p:sp>
    </p:spTree>
    <p:extLst>
      <p:ext uri="{BB962C8B-B14F-4D97-AF65-F5344CB8AC3E}">
        <p14:creationId xmlns:p14="http://schemas.microsoft.com/office/powerpoint/2010/main" val="34253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500"/>
                                        <p:tgtEl>
                                          <p:spTgt spid="4"/>
                                        </p:tgtEl>
                                      </p:cBhvr>
                                    </p:animEffect>
                                  </p:childTnLst>
                                </p:cTn>
                              </p:par>
                              <p:par>
                                <p:cTn id="39" presetID="21" presetClass="entr" presetSubtype="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0-#ppt_h/2"/>
                                          </p:val>
                                        </p:tav>
                                        <p:tav tm="100000">
                                          <p:val>
                                            <p:strVal val="#ppt_y"/>
                                          </p:val>
                                        </p:tav>
                                      </p:tavLst>
                                    </p:anim>
                                  </p:childTnLst>
                                </p:cTn>
                              </p:par>
                              <p:par>
                                <p:cTn id="48" presetID="16" presetClass="entr" presetSubtype="37"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out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outVertical)">
                                      <p:cBhvr>
                                        <p:cTn id="61" dur="500"/>
                                        <p:tgtEl>
                                          <p:spTgt spid="20"/>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8" grpId="0" animBg="1"/>
      <p:bldP spid="9" grpId="0" animBg="1"/>
      <p:bldP spid="10" grpId="0" animBg="1"/>
      <p:bldP spid="14" grpId="0" animBg="1"/>
      <p:bldP spid="15" grpId="0" animBg="1"/>
      <p:bldP spid="16"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2742" y="419100"/>
            <a:ext cx="11455654" cy="7391401"/>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908880" y="605513"/>
            <a:ext cx="10428691" cy="2380139"/>
          </a:xfrm>
          <a:prstGeom prst="rect">
            <a:avLst/>
          </a:prstGeom>
          <a:noFill/>
        </p:spPr>
        <p:txBody>
          <a:bodyPr wrap="square">
            <a:spAutoFit/>
          </a:bodyPr>
          <a:lstStyle/>
          <a:p>
            <a:pPr algn="just">
              <a:spcAft>
                <a:spcPts val="800"/>
              </a:spcAft>
            </a:pP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chạm</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trừ</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C5B6CB4C-A6D8-B874-11C3-311A84335D88}"/>
              </a:ext>
            </a:extLst>
          </p:cNvPr>
          <p:cNvSpPr txBox="1"/>
          <p:nvPr/>
        </p:nvSpPr>
        <p:spPr>
          <a:xfrm>
            <a:off x="929011" y="3540342"/>
            <a:ext cx="10428691" cy="1754326"/>
          </a:xfrm>
          <a:prstGeom prst="rect">
            <a:avLst/>
          </a:prstGeom>
          <a:noFill/>
        </p:spPr>
        <p:txBody>
          <a:bodyPr wrap="square">
            <a:spAutoFit/>
          </a:bodyPr>
          <a:lstStyle/>
          <a:p>
            <a:pPr algn="just">
              <a:spcAft>
                <a:spcPts val="800"/>
              </a:spcAft>
            </a:pP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556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166601" y="342408"/>
            <a:ext cx="14692141" cy="5589733"/>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3422026" y="2882676"/>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2962945" y="586311"/>
            <a:ext cx="10428691" cy="923330"/>
          </a:xfrm>
          <a:prstGeom prst="rect">
            <a:avLst/>
          </a:prstGeom>
          <a:noFill/>
        </p:spPr>
        <p:txBody>
          <a:bodyPr wrap="square">
            <a:spAutoFit/>
          </a:bodyPr>
          <a:lstStyle/>
          <a:p>
            <a:pPr algn="ctr">
              <a:spcAft>
                <a:spcPts val="800"/>
              </a:spcAft>
            </a:pP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cartoon of a person holding a staff&#10;&#10;Description automatically generated">
            <a:extLst>
              <a:ext uri="{FF2B5EF4-FFF2-40B4-BE49-F238E27FC236}">
                <a16:creationId xmlns:a16="http://schemas.microsoft.com/office/drawing/2014/main" id="{56D8E313-857A-2D77-9EA0-98E696774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1248" y="2528384"/>
            <a:ext cx="2151257" cy="3018114"/>
          </a:xfrm>
          <a:prstGeom prst="rect">
            <a:avLst/>
          </a:prstGeom>
        </p:spPr>
      </p:pic>
      <p:pic>
        <p:nvPicPr>
          <p:cNvPr id="17" name="Picture 16" descr="A person holding a skull&#10;&#10;Description automatically generated">
            <a:extLst>
              <a:ext uri="{FF2B5EF4-FFF2-40B4-BE49-F238E27FC236}">
                <a16:creationId xmlns:a16="http://schemas.microsoft.com/office/drawing/2014/main" id="{DF3E8DD3-33D6-D175-7AC9-87A25953133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3401297" y="2441251"/>
            <a:ext cx="2125797" cy="3490890"/>
          </a:xfrm>
          <a:prstGeom prst="rect">
            <a:avLst/>
          </a:prstGeom>
        </p:spPr>
      </p:pic>
      <p:sp>
        <p:nvSpPr>
          <p:cNvPr id="18" name="TextBox 17">
            <a:extLst>
              <a:ext uri="{FF2B5EF4-FFF2-40B4-BE49-F238E27FC236}">
                <a16:creationId xmlns:a16="http://schemas.microsoft.com/office/drawing/2014/main" id="{EA0E2A0D-0F17-7942-5A53-E653C489A215}"/>
              </a:ext>
            </a:extLst>
          </p:cNvPr>
          <p:cNvSpPr txBox="1"/>
          <p:nvPr/>
        </p:nvSpPr>
        <p:spPr>
          <a:xfrm>
            <a:off x="-152400" y="1549013"/>
            <a:ext cx="8268914" cy="923330"/>
          </a:xfrm>
          <a:prstGeom prst="rect">
            <a:avLst/>
          </a:prstGeom>
          <a:noFill/>
        </p:spPr>
        <p:txBody>
          <a:bodyPr wrap="square" rtlCol="0">
            <a:spAutoFit/>
          </a:bodyPr>
          <a:lstStyle/>
          <a:p>
            <a:pPr algn="ctr"/>
            <a:r>
              <a:rPr lang="en-US" sz="5400" b="1" dirty="0">
                <a:solidFill>
                  <a:srgbClr val="0070C0"/>
                </a:solidFill>
              </a:rPr>
              <a:t>Hoàng </a:t>
            </a:r>
            <a:r>
              <a:rPr lang="en-US" sz="5400" b="1" dirty="0" err="1">
                <a:solidFill>
                  <a:srgbClr val="0070C0"/>
                </a:solidFill>
              </a:rPr>
              <a:t>tử</a:t>
            </a:r>
            <a:r>
              <a:rPr lang="en-US" sz="5400" b="1" dirty="0">
                <a:solidFill>
                  <a:srgbClr val="0070C0"/>
                </a:solidFill>
              </a:rPr>
              <a:t> </a:t>
            </a:r>
            <a:r>
              <a:rPr lang="en-US" sz="5400" b="1" dirty="0" err="1">
                <a:solidFill>
                  <a:srgbClr val="0070C0"/>
                </a:solidFill>
              </a:rPr>
              <a:t>Hăm</a:t>
            </a:r>
            <a:r>
              <a:rPr lang="en-US" sz="5400" b="1" dirty="0">
                <a:solidFill>
                  <a:srgbClr val="0070C0"/>
                </a:solidFill>
              </a:rPr>
              <a:t>-let</a:t>
            </a:r>
          </a:p>
        </p:txBody>
      </p:sp>
      <p:sp>
        <p:nvSpPr>
          <p:cNvPr id="19" name="TextBox 18">
            <a:extLst>
              <a:ext uri="{FF2B5EF4-FFF2-40B4-BE49-F238E27FC236}">
                <a16:creationId xmlns:a16="http://schemas.microsoft.com/office/drawing/2014/main" id="{EE8013E9-5EBD-DA3B-A743-DEEAC6F09908}"/>
              </a:ext>
            </a:extLst>
          </p:cNvPr>
          <p:cNvSpPr txBox="1"/>
          <p:nvPr/>
        </p:nvSpPr>
        <p:spPr>
          <a:xfrm>
            <a:off x="8266529" y="1529709"/>
            <a:ext cx="4991937" cy="923330"/>
          </a:xfrm>
          <a:prstGeom prst="rect">
            <a:avLst/>
          </a:prstGeom>
          <a:noFill/>
        </p:spPr>
        <p:txBody>
          <a:bodyPr wrap="square" rtlCol="0">
            <a:spAutoFit/>
          </a:bodyPr>
          <a:lstStyle/>
          <a:p>
            <a:pPr algn="ctr"/>
            <a:r>
              <a:rPr lang="en-US" sz="5400" b="1" dirty="0" err="1">
                <a:solidFill>
                  <a:srgbClr val="0070C0"/>
                </a:solidFill>
              </a:rPr>
              <a:t>Vua</a:t>
            </a:r>
            <a:r>
              <a:rPr lang="en-US" sz="5400" b="1" dirty="0">
                <a:solidFill>
                  <a:srgbClr val="0070C0"/>
                </a:solidFill>
              </a:rPr>
              <a:t> </a:t>
            </a:r>
            <a:r>
              <a:rPr lang="en-US" sz="5400" b="1" dirty="0" err="1">
                <a:solidFill>
                  <a:srgbClr val="0070C0"/>
                </a:solidFill>
              </a:rPr>
              <a:t>Clô-đi-út</a:t>
            </a:r>
            <a:endParaRPr lang="en-US" sz="5400" b="1" dirty="0">
              <a:solidFill>
                <a:srgbClr val="0070C0"/>
              </a:solidFill>
            </a:endParaRPr>
          </a:p>
        </p:txBody>
      </p:sp>
    </p:spTree>
    <p:extLst>
      <p:ext uri="{BB962C8B-B14F-4D97-AF65-F5344CB8AC3E}">
        <p14:creationId xmlns:p14="http://schemas.microsoft.com/office/powerpoint/2010/main" val="1585889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CE2E8274-4DC2-61FA-97F4-AA9101A7D1C0}"/>
              </a:ext>
            </a:extLst>
          </p:cNvPr>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5">
            <a:extLst>
              <a:ext uri="{FF2B5EF4-FFF2-40B4-BE49-F238E27FC236}">
                <a16:creationId xmlns:a16="http://schemas.microsoft.com/office/drawing/2014/main" id="{1CEBE98E-B0ED-A95C-608F-67376C5BC659}"/>
              </a:ext>
            </a:extLst>
          </p:cNvPr>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6">
            <a:extLst>
              <a:ext uri="{FF2B5EF4-FFF2-40B4-BE49-F238E27FC236}">
                <a16:creationId xmlns:a16="http://schemas.microsoft.com/office/drawing/2014/main" id="{DDDD76DE-970E-B7D2-A6A6-2AA1FF11A205}"/>
              </a:ext>
            </a:extLst>
          </p:cNvPr>
          <p:cNvSpPr txBox="1"/>
          <p:nvPr/>
        </p:nvSpPr>
        <p:spPr>
          <a:xfrm rot="-331711">
            <a:off x="291459" y="662930"/>
            <a:ext cx="9221357" cy="2103140"/>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3A</a:t>
            </a:r>
          </a:p>
        </p:txBody>
      </p:sp>
      <p:pic>
        <p:nvPicPr>
          <p:cNvPr id="23" name="Picture 22" descr="A screenshot of a game&#10;&#10;Description automatically generated">
            <a:extLst>
              <a:ext uri="{FF2B5EF4-FFF2-40B4-BE49-F238E27FC236}">
                <a16:creationId xmlns:a16="http://schemas.microsoft.com/office/drawing/2014/main" id="{26839F88-C839-5DBB-ADC7-A266590B1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1714500"/>
            <a:ext cx="5953011" cy="8420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9355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artoon of a person holding a staff&#10;&#10;Description automatically generated">
            <a:extLst>
              <a:ext uri="{FF2B5EF4-FFF2-40B4-BE49-F238E27FC236}">
                <a16:creationId xmlns:a16="http://schemas.microsoft.com/office/drawing/2014/main" id="{56D8E313-857A-2D77-9EA0-98E696774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7806" y="329939"/>
            <a:ext cx="6862038" cy="9627121"/>
          </a:xfrm>
          <a:prstGeom prst="rect">
            <a:avLst/>
          </a:prstGeom>
        </p:spPr>
      </p:pic>
      <p:sp>
        <p:nvSpPr>
          <p:cNvPr id="15" name="TextBox 14">
            <a:extLst>
              <a:ext uri="{FF2B5EF4-FFF2-40B4-BE49-F238E27FC236}">
                <a16:creationId xmlns:a16="http://schemas.microsoft.com/office/drawing/2014/main" id="{56C4B09F-36D4-58C4-5889-A1C78177DA39}"/>
              </a:ext>
            </a:extLst>
          </p:cNvPr>
          <p:cNvSpPr txBox="1"/>
          <p:nvPr/>
        </p:nvSpPr>
        <p:spPr>
          <a:xfrm>
            <a:off x="3195222" y="204803"/>
            <a:ext cx="11897558" cy="1200329"/>
          </a:xfrm>
          <a:prstGeom prst="rect">
            <a:avLst/>
          </a:prstGeom>
          <a:noFill/>
        </p:spPr>
        <p:txBody>
          <a:bodyPr wrap="square">
            <a:spAutoFit/>
          </a:bodyPr>
          <a:lstStyle/>
          <a:p>
            <a:pPr algn="ctr">
              <a:spcAft>
                <a:spcPts val="800"/>
              </a:spcAft>
            </a:pP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2a.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60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person holding a skull&#10;&#10;Description automatically generated">
            <a:extLst>
              <a:ext uri="{FF2B5EF4-FFF2-40B4-BE49-F238E27FC236}">
                <a16:creationId xmlns:a16="http://schemas.microsoft.com/office/drawing/2014/main" id="{DF3E8DD3-33D6-D175-7AC9-87A2595313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08614" y="417042"/>
            <a:ext cx="5987647" cy="9832650"/>
          </a:xfrm>
          <a:prstGeom prst="rect">
            <a:avLst/>
          </a:prstGeom>
        </p:spPr>
      </p:pic>
      <p:sp>
        <p:nvSpPr>
          <p:cNvPr id="18" name="TextBox 17">
            <a:extLst>
              <a:ext uri="{FF2B5EF4-FFF2-40B4-BE49-F238E27FC236}">
                <a16:creationId xmlns:a16="http://schemas.microsoft.com/office/drawing/2014/main" id="{EA0E2A0D-0F17-7942-5A53-E653C489A215}"/>
              </a:ext>
            </a:extLst>
          </p:cNvPr>
          <p:cNvSpPr txBox="1"/>
          <p:nvPr/>
        </p:nvSpPr>
        <p:spPr>
          <a:xfrm>
            <a:off x="2251594" y="1236325"/>
            <a:ext cx="611499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b="1" dirty="0">
                <a:solidFill>
                  <a:srgbClr val="0070C0"/>
                </a:solidFill>
              </a:rPr>
              <a:t>Hoàng </a:t>
            </a:r>
            <a:r>
              <a:rPr lang="en-US" sz="5400" b="1" dirty="0" err="1">
                <a:solidFill>
                  <a:srgbClr val="0070C0"/>
                </a:solidFill>
              </a:rPr>
              <a:t>tử</a:t>
            </a:r>
            <a:r>
              <a:rPr lang="en-US" sz="5400" b="1" dirty="0">
                <a:solidFill>
                  <a:srgbClr val="0070C0"/>
                </a:solidFill>
              </a:rPr>
              <a:t> </a:t>
            </a:r>
            <a:r>
              <a:rPr lang="en-US" sz="5400" b="1" dirty="0" err="1">
                <a:solidFill>
                  <a:srgbClr val="0070C0"/>
                </a:solidFill>
              </a:rPr>
              <a:t>Hăm</a:t>
            </a:r>
            <a:r>
              <a:rPr lang="en-US" sz="5400" b="1" dirty="0">
                <a:solidFill>
                  <a:srgbClr val="0070C0"/>
                </a:solidFill>
              </a:rPr>
              <a:t>-let</a:t>
            </a:r>
          </a:p>
        </p:txBody>
      </p:sp>
      <p:sp>
        <p:nvSpPr>
          <p:cNvPr id="19" name="TextBox 18">
            <a:extLst>
              <a:ext uri="{FF2B5EF4-FFF2-40B4-BE49-F238E27FC236}">
                <a16:creationId xmlns:a16="http://schemas.microsoft.com/office/drawing/2014/main" id="{EE8013E9-5EBD-DA3B-A743-DEEAC6F09908}"/>
              </a:ext>
            </a:extLst>
          </p:cNvPr>
          <p:cNvSpPr txBox="1"/>
          <p:nvPr/>
        </p:nvSpPr>
        <p:spPr>
          <a:xfrm>
            <a:off x="9635296" y="1377320"/>
            <a:ext cx="625006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b="1" dirty="0" err="1">
                <a:solidFill>
                  <a:srgbClr val="0070C0"/>
                </a:solidFill>
              </a:rPr>
              <a:t>Vua</a:t>
            </a:r>
            <a:r>
              <a:rPr lang="en-US" sz="5400" b="1" dirty="0">
                <a:solidFill>
                  <a:srgbClr val="0070C0"/>
                </a:solidFill>
              </a:rPr>
              <a:t> </a:t>
            </a:r>
            <a:r>
              <a:rPr lang="en-US" sz="5400" b="1" dirty="0" err="1">
                <a:solidFill>
                  <a:srgbClr val="0070C0"/>
                </a:solidFill>
              </a:rPr>
              <a:t>Clô-đi-út</a:t>
            </a:r>
            <a:endParaRPr lang="en-US" sz="5400" b="1" dirty="0">
              <a:solidFill>
                <a:srgbClr val="0070C0"/>
              </a:solidFill>
            </a:endParaRPr>
          </a:p>
        </p:txBody>
      </p:sp>
      <p:grpSp>
        <p:nvGrpSpPr>
          <p:cNvPr id="2" name="Group 1">
            <a:extLst>
              <a:ext uri="{FF2B5EF4-FFF2-40B4-BE49-F238E27FC236}">
                <a16:creationId xmlns:a16="http://schemas.microsoft.com/office/drawing/2014/main" id="{67BB138B-3061-0E28-3B8D-246E1C85B0CF}"/>
              </a:ext>
            </a:extLst>
          </p:cNvPr>
          <p:cNvGrpSpPr/>
          <p:nvPr/>
        </p:nvGrpSpPr>
        <p:grpSpPr>
          <a:xfrm>
            <a:off x="2157076" y="2359003"/>
            <a:ext cx="6211939" cy="4918098"/>
            <a:chOff x="2157076" y="2359003"/>
            <a:chExt cx="6211939" cy="4918098"/>
          </a:xfrm>
        </p:grpSpPr>
        <p:grpSp>
          <p:nvGrpSpPr>
            <p:cNvPr id="20" name="Group 2">
              <a:extLst>
                <a:ext uri="{FF2B5EF4-FFF2-40B4-BE49-F238E27FC236}">
                  <a16:creationId xmlns:a16="http://schemas.microsoft.com/office/drawing/2014/main" id="{AB70D432-7063-C146-FBFF-A406E68069A8}"/>
                </a:ext>
              </a:extLst>
            </p:cNvPr>
            <p:cNvGrpSpPr/>
            <p:nvPr/>
          </p:nvGrpSpPr>
          <p:grpSpPr>
            <a:xfrm>
              <a:off x="2157076" y="2359003"/>
              <a:ext cx="6211939" cy="4918098"/>
              <a:chOff x="0" y="0"/>
              <a:chExt cx="13187207" cy="2230719"/>
            </a:xfrm>
          </p:grpSpPr>
          <p:grpSp>
            <p:nvGrpSpPr>
              <p:cNvPr id="21" name="Group 3">
                <a:extLst>
                  <a:ext uri="{FF2B5EF4-FFF2-40B4-BE49-F238E27FC236}">
                    <a16:creationId xmlns:a16="http://schemas.microsoft.com/office/drawing/2014/main" id="{8FB95ABF-028A-60C1-94F4-8EA0004CB5E2}"/>
                  </a:ext>
                </a:extLst>
              </p:cNvPr>
              <p:cNvGrpSpPr/>
              <p:nvPr/>
            </p:nvGrpSpPr>
            <p:grpSpPr>
              <a:xfrm>
                <a:off x="200653" y="31402"/>
                <a:ext cx="12780757" cy="2167916"/>
                <a:chOff x="0" y="0"/>
                <a:chExt cx="2182243" cy="370160"/>
              </a:xfrm>
            </p:grpSpPr>
            <p:sp>
              <p:nvSpPr>
                <p:cNvPr id="24" name="Freeform 4">
                  <a:extLst>
                    <a:ext uri="{FF2B5EF4-FFF2-40B4-BE49-F238E27FC236}">
                      <a16:creationId xmlns:a16="http://schemas.microsoft.com/office/drawing/2014/main" id="{B0B29E36-FCAF-ECE4-F8C6-6A4A1F4AF3F3}"/>
                    </a:ext>
                  </a:extLst>
                </p:cNvPr>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25" name="TextBox 5">
                  <a:extLst>
                    <a:ext uri="{FF2B5EF4-FFF2-40B4-BE49-F238E27FC236}">
                      <a16:creationId xmlns:a16="http://schemas.microsoft.com/office/drawing/2014/main" id="{BFBB9372-B641-02DA-5368-19A6DA225B28}"/>
                    </a:ext>
                  </a:extLst>
                </p:cNvPr>
                <p:cNvSpPr txBox="1"/>
                <p:nvPr/>
              </p:nvSpPr>
              <p:spPr>
                <a:xfrm>
                  <a:off x="0" y="-38100"/>
                  <a:ext cx="812800" cy="850900"/>
                </a:xfrm>
                <a:prstGeom prst="rect">
                  <a:avLst/>
                </a:prstGeom>
              </p:spPr>
              <p:txBody>
                <a:bodyPr lIns="78425" tIns="78425" rIns="78425" bIns="78425" rtlCol="0" anchor="ctr"/>
                <a:lstStyle/>
                <a:p>
                  <a:pPr algn="ctr">
                    <a:lnSpc>
                      <a:spcPts val="2659"/>
                    </a:lnSpc>
                  </a:pPr>
                  <a:endParaRPr sz="2000"/>
                </a:p>
              </p:txBody>
            </p:sp>
          </p:grpSp>
          <p:sp>
            <p:nvSpPr>
              <p:cNvPr id="22" name="AutoShape 6">
                <a:extLst>
                  <a:ext uri="{FF2B5EF4-FFF2-40B4-BE49-F238E27FC236}">
                    <a16:creationId xmlns:a16="http://schemas.microsoft.com/office/drawing/2014/main" id="{5FECD347-FE8E-D10B-7BD1-24C1974324C9}"/>
                  </a:ext>
                </a:extLst>
              </p:cNvPr>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23" name="AutoShape 7">
                <a:extLst>
                  <a:ext uri="{FF2B5EF4-FFF2-40B4-BE49-F238E27FC236}">
                    <a16:creationId xmlns:a16="http://schemas.microsoft.com/office/drawing/2014/main" id="{866587DA-C857-62D2-1ACE-2ABBD14DEE5C}"/>
                  </a:ext>
                </a:extLst>
              </p:cNvPr>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32" name="TextBox 31">
              <a:extLst>
                <a:ext uri="{FF2B5EF4-FFF2-40B4-BE49-F238E27FC236}">
                  <a16:creationId xmlns:a16="http://schemas.microsoft.com/office/drawing/2014/main" id="{A4AC759C-1131-9534-9602-12FB15DA0849}"/>
                </a:ext>
              </a:extLst>
            </p:cNvPr>
            <p:cNvSpPr txBox="1"/>
            <p:nvPr/>
          </p:nvSpPr>
          <p:spPr>
            <a:xfrm>
              <a:off x="2541619" y="2566234"/>
              <a:ext cx="5459382" cy="4524315"/>
            </a:xfrm>
            <a:prstGeom prst="rect">
              <a:avLst/>
            </a:prstGeom>
            <a:noFill/>
          </p:spPr>
          <p:txBody>
            <a:bodyPr wrap="square" rtlCol="0">
              <a:spAutoFit/>
            </a:bodyPr>
            <a:lstStyle/>
            <a:p>
              <a:pPr algn="just"/>
              <a:r>
                <a:rPr lang="en-US" sz="4800" dirty="0" err="1"/>
                <a:t>Người</a:t>
              </a:r>
              <a:r>
                <a:rPr lang="en-US" sz="4800" dirty="0"/>
                <a:t> </a:t>
              </a:r>
              <a:r>
                <a:rPr lang="en-US" sz="4800" dirty="0" err="1"/>
                <a:t>đang</a:t>
              </a:r>
              <a:r>
                <a:rPr lang="en-US" sz="4800" dirty="0"/>
                <a:t> </a:t>
              </a:r>
              <a:r>
                <a:rPr lang="en-US" sz="4800" dirty="0" err="1"/>
                <a:t>giả</a:t>
              </a:r>
              <a:r>
                <a:rPr lang="en-US" sz="4800" dirty="0"/>
                <a:t> </a:t>
              </a:r>
              <a:r>
                <a:rPr lang="en-US" sz="4800" dirty="0" err="1"/>
                <a:t>điên</a:t>
              </a:r>
              <a:r>
                <a:rPr lang="en-US" sz="4800" dirty="0"/>
                <a:t> </a:t>
              </a:r>
              <a:r>
                <a:rPr lang="en-US" sz="4800" dirty="0">
                  <a:sym typeface="Wingdings" panose="05000000000000000000" pitchFamily="2" charset="2"/>
                </a:rPr>
                <a:t></a:t>
              </a:r>
              <a:r>
                <a:rPr lang="en-US" sz="4800" dirty="0"/>
                <a:t> </a:t>
              </a:r>
              <a:r>
                <a:rPr lang="en-US" sz="4800" dirty="0" err="1"/>
                <a:t>để</a:t>
              </a:r>
              <a:r>
                <a:rPr lang="en-US" sz="4800" dirty="0"/>
                <a:t> </a:t>
              </a:r>
              <a:r>
                <a:rPr lang="en-US" sz="4800" dirty="0" err="1"/>
                <a:t>âm</a:t>
              </a:r>
              <a:r>
                <a:rPr lang="en-US" sz="4800" dirty="0"/>
                <a:t> </a:t>
              </a:r>
              <a:r>
                <a:rPr lang="en-US" sz="4800" dirty="0" err="1"/>
                <a:t>thầm</a:t>
              </a:r>
              <a:r>
                <a:rPr lang="en-US" sz="4800" dirty="0"/>
                <a:t> </a:t>
              </a:r>
              <a:r>
                <a:rPr lang="en-US" sz="4800" dirty="0" err="1"/>
                <a:t>điều</a:t>
              </a:r>
              <a:r>
                <a:rPr lang="en-US" sz="4800" dirty="0"/>
                <a:t> </a:t>
              </a:r>
              <a:r>
                <a:rPr lang="en-US" sz="4800" dirty="0" err="1"/>
                <a:t>tra</a:t>
              </a:r>
              <a:r>
                <a:rPr lang="en-US" sz="4800" dirty="0"/>
                <a:t> </a:t>
              </a:r>
              <a:r>
                <a:rPr lang="en-US" sz="4800" dirty="0" err="1"/>
                <a:t>cái</a:t>
              </a:r>
              <a:r>
                <a:rPr lang="en-US" sz="4800" dirty="0"/>
                <a:t> </a:t>
              </a:r>
              <a:r>
                <a:rPr lang="en-US" sz="4800" dirty="0" err="1"/>
                <a:t>chết</a:t>
              </a:r>
              <a:r>
                <a:rPr lang="en-US" sz="4800" dirty="0"/>
                <a:t> </a:t>
              </a:r>
              <a:r>
                <a:rPr lang="en-US" sz="4800" dirty="0" err="1"/>
                <a:t>bí</a:t>
              </a:r>
              <a:r>
                <a:rPr lang="en-US" sz="4800" dirty="0"/>
                <a:t> </a:t>
              </a:r>
              <a:r>
                <a:rPr lang="en-US" sz="4800" dirty="0" err="1"/>
                <a:t>ẩn</a:t>
              </a:r>
              <a:r>
                <a:rPr lang="en-US" sz="4800" dirty="0"/>
                <a:t> </a:t>
              </a:r>
              <a:r>
                <a:rPr lang="en-US" sz="4800" dirty="0" err="1"/>
                <a:t>của</a:t>
              </a:r>
              <a:r>
                <a:rPr lang="en-US" sz="4800" dirty="0"/>
                <a:t> cha, </a:t>
              </a:r>
              <a:r>
                <a:rPr lang="en-US" sz="4800" dirty="0" err="1"/>
                <a:t>đòi</a:t>
              </a:r>
              <a:r>
                <a:rPr lang="en-US" sz="4800" dirty="0"/>
                <a:t> </a:t>
              </a:r>
              <a:r>
                <a:rPr lang="en-US" sz="4800" dirty="0" err="1"/>
                <a:t>lại</a:t>
              </a:r>
              <a:r>
                <a:rPr lang="en-US" sz="4800" dirty="0"/>
                <a:t> </a:t>
              </a:r>
              <a:r>
                <a:rPr lang="en-US" sz="4800" dirty="0" err="1"/>
                <a:t>sự</a:t>
              </a:r>
              <a:r>
                <a:rPr lang="en-US" sz="4800" dirty="0"/>
                <a:t> </a:t>
              </a:r>
              <a:r>
                <a:rPr lang="en-US" sz="4800" dirty="0" err="1"/>
                <a:t>công</a:t>
              </a:r>
              <a:r>
                <a:rPr lang="en-US" sz="4800" dirty="0"/>
                <a:t> </a:t>
              </a:r>
              <a:r>
                <a:rPr lang="en-US" sz="4800" dirty="0" err="1"/>
                <a:t>bằng</a:t>
              </a:r>
              <a:r>
                <a:rPr lang="en-US" sz="4800" dirty="0"/>
                <a:t> </a:t>
              </a:r>
              <a:r>
                <a:rPr lang="en-US" sz="4800" dirty="0" err="1"/>
                <a:t>cho</a:t>
              </a:r>
              <a:r>
                <a:rPr lang="en-US" sz="4800" dirty="0"/>
                <a:t> </a:t>
              </a:r>
              <a:r>
                <a:rPr lang="en-US" sz="4800" dirty="0" err="1"/>
                <a:t>ông</a:t>
              </a:r>
              <a:r>
                <a:rPr lang="en-US" sz="4800" dirty="0"/>
                <a:t> </a:t>
              </a:r>
              <a:r>
                <a:rPr lang="en-US" sz="4800" dirty="0" err="1"/>
                <a:t>và</a:t>
              </a:r>
              <a:r>
                <a:rPr lang="en-US" sz="4800" dirty="0"/>
                <a:t> </a:t>
              </a:r>
              <a:r>
                <a:rPr lang="en-US" sz="4800" dirty="0" err="1"/>
                <a:t>cho</a:t>
              </a:r>
              <a:r>
                <a:rPr lang="en-US" sz="4800" dirty="0"/>
                <a:t> </a:t>
              </a:r>
              <a:r>
                <a:rPr lang="en-US" sz="4800" dirty="0" err="1"/>
                <a:t>cả</a:t>
              </a:r>
              <a:r>
                <a:rPr lang="en-US" sz="4800" dirty="0"/>
                <a:t> </a:t>
              </a:r>
              <a:r>
                <a:rPr lang="en-US" sz="4800" dirty="0" err="1"/>
                <a:t>xã</a:t>
              </a:r>
              <a:r>
                <a:rPr lang="en-US" sz="4800" dirty="0"/>
                <a:t> </a:t>
              </a:r>
              <a:r>
                <a:rPr lang="en-US" sz="4800" dirty="0" err="1"/>
                <a:t>hội</a:t>
              </a:r>
              <a:r>
                <a:rPr lang="en-US" sz="4800" dirty="0"/>
                <a:t>.</a:t>
              </a:r>
            </a:p>
          </p:txBody>
        </p:sp>
      </p:grpSp>
      <p:grpSp>
        <p:nvGrpSpPr>
          <p:cNvPr id="3" name="Group 2">
            <a:extLst>
              <a:ext uri="{FF2B5EF4-FFF2-40B4-BE49-F238E27FC236}">
                <a16:creationId xmlns:a16="http://schemas.microsoft.com/office/drawing/2014/main" id="{FF143C1E-A4F4-216F-768D-008D34D88C93}"/>
              </a:ext>
            </a:extLst>
          </p:cNvPr>
          <p:cNvGrpSpPr/>
          <p:nvPr/>
        </p:nvGrpSpPr>
        <p:grpSpPr>
          <a:xfrm>
            <a:off x="9622816" y="2403689"/>
            <a:ext cx="6409489" cy="4821149"/>
            <a:chOff x="9622816" y="2403689"/>
            <a:chExt cx="6409489" cy="4821149"/>
          </a:xfrm>
        </p:grpSpPr>
        <p:grpSp>
          <p:nvGrpSpPr>
            <p:cNvPr id="26" name="Group 2">
              <a:extLst>
                <a:ext uri="{FF2B5EF4-FFF2-40B4-BE49-F238E27FC236}">
                  <a16:creationId xmlns:a16="http://schemas.microsoft.com/office/drawing/2014/main" id="{AF4B985F-1DF0-13C2-FD86-11FBDA101437}"/>
                </a:ext>
              </a:extLst>
            </p:cNvPr>
            <p:cNvGrpSpPr/>
            <p:nvPr/>
          </p:nvGrpSpPr>
          <p:grpSpPr>
            <a:xfrm>
              <a:off x="9622816" y="2403689"/>
              <a:ext cx="6409489" cy="4821149"/>
              <a:chOff x="0" y="0"/>
              <a:chExt cx="13187207" cy="2230719"/>
            </a:xfrm>
          </p:grpSpPr>
          <p:grpSp>
            <p:nvGrpSpPr>
              <p:cNvPr id="27" name="Group 3">
                <a:extLst>
                  <a:ext uri="{FF2B5EF4-FFF2-40B4-BE49-F238E27FC236}">
                    <a16:creationId xmlns:a16="http://schemas.microsoft.com/office/drawing/2014/main" id="{DC575F22-C981-8545-18F1-0450DF77211B}"/>
                  </a:ext>
                </a:extLst>
              </p:cNvPr>
              <p:cNvGrpSpPr/>
              <p:nvPr/>
            </p:nvGrpSpPr>
            <p:grpSpPr>
              <a:xfrm>
                <a:off x="200653" y="31402"/>
                <a:ext cx="12780757" cy="2167916"/>
                <a:chOff x="0" y="0"/>
                <a:chExt cx="2182243" cy="370160"/>
              </a:xfrm>
            </p:grpSpPr>
            <p:sp>
              <p:nvSpPr>
                <p:cNvPr id="30" name="Freeform 4">
                  <a:extLst>
                    <a:ext uri="{FF2B5EF4-FFF2-40B4-BE49-F238E27FC236}">
                      <a16:creationId xmlns:a16="http://schemas.microsoft.com/office/drawing/2014/main" id="{253648DE-5C42-0890-97F2-530DCDD495C8}"/>
                    </a:ext>
                  </a:extLst>
                </p:cNvPr>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31" name="TextBox 5">
                  <a:extLst>
                    <a:ext uri="{FF2B5EF4-FFF2-40B4-BE49-F238E27FC236}">
                      <a16:creationId xmlns:a16="http://schemas.microsoft.com/office/drawing/2014/main" id="{279B3007-C407-DB82-943C-5D5AA1D779B1}"/>
                    </a:ext>
                  </a:extLst>
                </p:cNvPr>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28" name="AutoShape 6">
                <a:extLst>
                  <a:ext uri="{FF2B5EF4-FFF2-40B4-BE49-F238E27FC236}">
                    <a16:creationId xmlns:a16="http://schemas.microsoft.com/office/drawing/2014/main" id="{C097E930-FF8F-5C5D-DBA0-700070D77367}"/>
                  </a:ext>
                </a:extLst>
              </p:cNvPr>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29" name="AutoShape 7">
                <a:extLst>
                  <a:ext uri="{FF2B5EF4-FFF2-40B4-BE49-F238E27FC236}">
                    <a16:creationId xmlns:a16="http://schemas.microsoft.com/office/drawing/2014/main" id="{AB862DBD-C13D-86D1-2959-8856CE5476ED}"/>
                  </a:ext>
                </a:extLst>
              </p:cNvPr>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33" name="TextBox 32">
              <a:extLst>
                <a:ext uri="{FF2B5EF4-FFF2-40B4-BE49-F238E27FC236}">
                  <a16:creationId xmlns:a16="http://schemas.microsoft.com/office/drawing/2014/main" id="{064231EF-4DC1-4EA1-19CF-A0D41CC15AE4}"/>
                </a:ext>
              </a:extLst>
            </p:cNvPr>
            <p:cNvSpPr txBox="1"/>
            <p:nvPr/>
          </p:nvSpPr>
          <p:spPr>
            <a:xfrm>
              <a:off x="10011858" y="2645506"/>
              <a:ext cx="5891066" cy="4154984"/>
            </a:xfrm>
            <a:prstGeom prst="rect">
              <a:avLst/>
            </a:prstGeom>
            <a:noFill/>
          </p:spPr>
          <p:txBody>
            <a:bodyPr wrap="square" rtlCol="0">
              <a:spAutoFit/>
            </a:bodyPr>
            <a:lstStyle/>
            <a:p>
              <a:pPr algn="just"/>
              <a:r>
                <a:rPr lang="en-US" sz="4400" dirty="0" err="1"/>
                <a:t>Kẻ</a:t>
              </a:r>
              <a:r>
                <a:rPr lang="en-US" sz="4400" dirty="0"/>
                <a:t> </a:t>
              </a:r>
              <a:r>
                <a:rPr lang="en-US" sz="4400" dirty="0" err="1"/>
                <a:t>đang</a:t>
              </a:r>
              <a:r>
                <a:rPr lang="en-US" sz="4400" dirty="0"/>
                <a:t> </a:t>
              </a:r>
              <a:r>
                <a:rPr lang="en-US" sz="4400" dirty="0" err="1"/>
                <a:t>dùng</a:t>
              </a:r>
              <a:r>
                <a:rPr lang="en-US" sz="4400" dirty="0"/>
                <a:t> </a:t>
              </a:r>
              <a:r>
                <a:rPr lang="en-US" sz="4400" dirty="0" err="1"/>
                <a:t>quyền</a:t>
              </a:r>
              <a:r>
                <a:rPr lang="en-US" sz="4400" dirty="0"/>
                <a:t> </a:t>
              </a:r>
              <a:r>
                <a:rPr lang="en-US" sz="4400" dirty="0" err="1"/>
                <a:t>uy</a:t>
              </a:r>
              <a:r>
                <a:rPr lang="en-US" sz="4400" dirty="0"/>
                <a:t> </a:t>
              </a:r>
              <a:r>
                <a:rPr lang="en-US" sz="4400" dirty="0" err="1"/>
                <a:t>và</a:t>
              </a:r>
              <a:r>
                <a:rPr lang="en-US" sz="4400" dirty="0"/>
                <a:t> </a:t>
              </a:r>
              <a:r>
                <a:rPr lang="en-US" sz="4400" dirty="0" err="1"/>
                <a:t>mọi</a:t>
              </a:r>
              <a:r>
                <a:rPr lang="en-US" sz="4400" dirty="0"/>
                <a:t> </a:t>
              </a:r>
              <a:r>
                <a:rPr lang="en-US" sz="4400" dirty="0" err="1"/>
                <a:t>cách</a:t>
              </a:r>
              <a:r>
                <a:rPr lang="en-US" sz="4400" dirty="0"/>
                <a:t> </a:t>
              </a:r>
              <a:r>
                <a:rPr lang="en-US" sz="4400" dirty="0" err="1"/>
                <a:t>để</a:t>
              </a:r>
              <a:r>
                <a:rPr lang="en-US" sz="4400" dirty="0"/>
                <a:t> </a:t>
              </a:r>
              <a:r>
                <a:rPr lang="en-US" sz="4400" dirty="0" err="1"/>
                <a:t>dò</a:t>
              </a:r>
              <a:r>
                <a:rPr lang="en-US" sz="4400" dirty="0"/>
                <a:t> </a:t>
              </a:r>
              <a:r>
                <a:rPr lang="en-US" sz="4400" dirty="0" err="1"/>
                <a:t>xét</a:t>
              </a:r>
              <a:r>
                <a:rPr lang="en-US" sz="4400" dirty="0"/>
                <a:t>, </a:t>
              </a:r>
              <a:r>
                <a:rPr lang="en-US" sz="4400" dirty="0" err="1"/>
                <a:t>đối</a:t>
              </a:r>
              <a:r>
                <a:rPr lang="en-US" sz="4400" dirty="0"/>
                <a:t> </a:t>
              </a:r>
              <a:r>
                <a:rPr lang="en-US" sz="4400" dirty="0" err="1"/>
                <a:t>phó</a:t>
              </a:r>
              <a:r>
                <a:rPr lang="en-US" sz="4400" dirty="0"/>
                <a:t>, </a:t>
              </a:r>
              <a:r>
                <a:rPr lang="en-US" sz="4400" dirty="0" err="1"/>
                <a:t>trừ</a:t>
              </a:r>
              <a:r>
                <a:rPr lang="en-US" sz="4400" dirty="0"/>
                <a:t> </a:t>
              </a:r>
              <a:r>
                <a:rPr lang="en-US" sz="4400" dirty="0" err="1"/>
                <a:t>khử</a:t>
              </a:r>
              <a:r>
                <a:rPr lang="en-US" sz="4400" dirty="0"/>
                <a:t> </a:t>
              </a:r>
              <a:r>
                <a:rPr lang="en-US" sz="4400" dirty="0" err="1"/>
                <a:t>Hăm-lét</a:t>
              </a:r>
              <a:r>
                <a:rPr lang="en-US" sz="4400" dirty="0"/>
                <a:t> </a:t>
              </a:r>
              <a:r>
                <a:rPr lang="en-US" sz="4400" dirty="0">
                  <a:sym typeface="Wingdings" panose="05000000000000000000" pitchFamily="2" charset="2"/>
                </a:rPr>
                <a:t> </a:t>
              </a:r>
              <a:r>
                <a:rPr lang="en-US" sz="4400" dirty="0" err="1">
                  <a:sym typeface="Wingdings" panose="05000000000000000000" pitchFamily="2" charset="2"/>
                </a:rPr>
                <a:t>che</a:t>
              </a:r>
              <a:r>
                <a:rPr lang="en-US" sz="4400" dirty="0">
                  <a:sym typeface="Wingdings" panose="05000000000000000000" pitchFamily="2" charset="2"/>
                </a:rPr>
                <a:t> </a:t>
              </a:r>
              <a:r>
                <a:rPr lang="en-US" sz="4400" dirty="0" err="1">
                  <a:sym typeface="Wingdings" panose="05000000000000000000" pitchFamily="2" charset="2"/>
                </a:rPr>
                <a:t>giấu</a:t>
              </a:r>
              <a:r>
                <a:rPr lang="en-US" sz="4400" dirty="0">
                  <a:sym typeface="Wingdings" panose="05000000000000000000" pitchFamily="2" charset="2"/>
                </a:rPr>
                <a:t> </a:t>
              </a:r>
              <a:r>
                <a:rPr lang="en-US" sz="4400" dirty="0" err="1">
                  <a:sym typeface="Wingdings" panose="05000000000000000000" pitchFamily="2" charset="2"/>
                </a:rPr>
                <a:t>tội</a:t>
              </a:r>
              <a:r>
                <a:rPr lang="en-US" sz="4400" dirty="0">
                  <a:sym typeface="Wingdings" panose="05000000000000000000" pitchFamily="2" charset="2"/>
                </a:rPr>
                <a:t> </a:t>
              </a:r>
              <a:r>
                <a:rPr lang="en-US" sz="4400" dirty="0" err="1">
                  <a:sym typeface="Wingdings" panose="05000000000000000000" pitchFamily="2" charset="2"/>
                </a:rPr>
                <a:t>ác</a:t>
              </a:r>
              <a:r>
                <a:rPr lang="en-US" sz="4400" dirty="0">
                  <a:sym typeface="Wingdings" panose="05000000000000000000" pitchFamily="2" charset="2"/>
                </a:rPr>
                <a:t>, </a:t>
              </a:r>
              <a:r>
                <a:rPr lang="en-US" sz="4400" dirty="0" err="1">
                  <a:sym typeface="Wingdings" panose="05000000000000000000" pitchFamily="2" charset="2"/>
                </a:rPr>
                <a:t>bảo</a:t>
              </a:r>
              <a:r>
                <a:rPr lang="en-US" sz="4400" dirty="0">
                  <a:sym typeface="Wingdings" panose="05000000000000000000" pitchFamily="2" charset="2"/>
                </a:rPr>
                <a:t> </a:t>
              </a:r>
              <a:r>
                <a:rPr lang="en-US" sz="4400" dirty="0" err="1">
                  <a:sym typeface="Wingdings" panose="05000000000000000000" pitchFamily="2" charset="2"/>
                </a:rPr>
                <a:t>vệ</a:t>
              </a:r>
              <a:r>
                <a:rPr lang="en-US" sz="4400" dirty="0">
                  <a:sym typeface="Wingdings" panose="05000000000000000000" pitchFamily="2" charset="2"/>
                </a:rPr>
                <a:t> </a:t>
              </a:r>
              <a:r>
                <a:rPr lang="en-US" sz="4400" dirty="0" err="1">
                  <a:sym typeface="Wingdings" panose="05000000000000000000" pitchFamily="2" charset="2"/>
                </a:rPr>
                <a:t>ngai</a:t>
              </a:r>
              <a:r>
                <a:rPr lang="en-US" sz="4400" dirty="0">
                  <a:sym typeface="Wingdings" panose="05000000000000000000" pitchFamily="2" charset="2"/>
                </a:rPr>
                <a:t> </a:t>
              </a:r>
              <a:r>
                <a:rPr lang="en-US" sz="4400" dirty="0" err="1">
                  <a:sym typeface="Wingdings" panose="05000000000000000000" pitchFamily="2" charset="2"/>
                </a:rPr>
                <a:t>vàng</a:t>
              </a:r>
              <a:r>
                <a:rPr lang="en-US" sz="4400" dirty="0">
                  <a:sym typeface="Wingdings" panose="05000000000000000000" pitchFamily="2" charset="2"/>
                </a:rPr>
                <a:t>, </a:t>
              </a:r>
              <a:r>
                <a:rPr lang="en-US" sz="4400" dirty="0" err="1">
                  <a:sym typeface="Wingdings" panose="05000000000000000000" pitchFamily="2" charset="2"/>
                </a:rPr>
                <a:t>quyền</a:t>
              </a:r>
              <a:r>
                <a:rPr lang="en-US" sz="4400" dirty="0">
                  <a:sym typeface="Wingdings" panose="05000000000000000000" pitchFamily="2" charset="2"/>
                </a:rPr>
                <a:t> </a:t>
              </a:r>
              <a:r>
                <a:rPr lang="en-US" sz="4400" dirty="0" err="1">
                  <a:sym typeface="Wingdings" panose="05000000000000000000" pitchFamily="2" charset="2"/>
                </a:rPr>
                <a:t>uy</a:t>
              </a:r>
              <a:r>
                <a:rPr lang="en-US" sz="4400" dirty="0">
                  <a:sym typeface="Wingdings" panose="05000000000000000000" pitchFamily="2" charset="2"/>
                </a:rPr>
                <a:t> do </a:t>
              </a:r>
              <a:r>
                <a:rPr lang="en-US" sz="4400" dirty="0" err="1">
                  <a:sym typeface="Wingdings" panose="05000000000000000000" pitchFamily="2" charset="2"/>
                </a:rPr>
                <a:t>chiếm</a:t>
              </a:r>
              <a:r>
                <a:rPr lang="en-US" sz="4400" dirty="0">
                  <a:sym typeface="Wingdings" panose="05000000000000000000" pitchFamily="2" charset="2"/>
                </a:rPr>
                <a:t> </a:t>
              </a:r>
              <a:r>
                <a:rPr lang="en-US" sz="4400" dirty="0" err="1">
                  <a:sym typeface="Wingdings" panose="05000000000000000000" pitchFamily="2" charset="2"/>
                </a:rPr>
                <a:t>đoạt</a:t>
              </a:r>
              <a:r>
                <a:rPr lang="en-US" sz="4400" dirty="0">
                  <a:sym typeface="Wingdings" panose="05000000000000000000" pitchFamily="2" charset="2"/>
                </a:rPr>
                <a:t> </a:t>
              </a:r>
              <a:r>
                <a:rPr lang="en-US" sz="4400" dirty="0" err="1">
                  <a:sym typeface="Wingdings" panose="05000000000000000000" pitchFamily="2" charset="2"/>
                </a:rPr>
                <a:t>mà</a:t>
              </a:r>
              <a:r>
                <a:rPr lang="en-US" sz="4400" dirty="0">
                  <a:sym typeface="Wingdings" panose="05000000000000000000" pitchFamily="2" charset="2"/>
                </a:rPr>
                <a:t> </a:t>
              </a:r>
              <a:r>
                <a:rPr lang="en-US" sz="4400" dirty="0" err="1">
                  <a:sym typeface="Wingdings" panose="05000000000000000000" pitchFamily="2" charset="2"/>
                </a:rPr>
                <a:t>có</a:t>
              </a:r>
              <a:r>
                <a:rPr lang="en-US" sz="4400" dirty="0">
                  <a:sym typeface="Wingdings" panose="05000000000000000000" pitchFamily="2" charset="2"/>
                </a:rPr>
                <a:t>.</a:t>
              </a:r>
              <a:endParaRPr lang="en-US" sz="4400" dirty="0"/>
            </a:p>
          </p:txBody>
        </p:sp>
      </p:grpSp>
      <p:sp>
        <p:nvSpPr>
          <p:cNvPr id="41" name="Arrow: Left-Right 40">
            <a:extLst>
              <a:ext uri="{FF2B5EF4-FFF2-40B4-BE49-F238E27FC236}">
                <a16:creationId xmlns:a16="http://schemas.microsoft.com/office/drawing/2014/main" id="{3DC9272A-46D7-CDB3-8F34-B911EA9F7ADD}"/>
              </a:ext>
            </a:extLst>
          </p:cNvPr>
          <p:cNvSpPr/>
          <p:nvPr/>
        </p:nvSpPr>
        <p:spPr>
          <a:xfrm>
            <a:off x="7799082" y="8096708"/>
            <a:ext cx="1963711" cy="1009190"/>
          </a:xfrm>
          <a:prstGeom prst="left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3AA3ABD-DCCF-84DF-9F86-9CA0621F27B1}"/>
              </a:ext>
            </a:extLst>
          </p:cNvPr>
          <p:cNvGrpSpPr/>
          <p:nvPr/>
        </p:nvGrpSpPr>
        <p:grpSpPr>
          <a:xfrm>
            <a:off x="2254639" y="7809014"/>
            <a:ext cx="5579706" cy="1830283"/>
            <a:chOff x="2254639" y="7809014"/>
            <a:chExt cx="5579706" cy="1830283"/>
          </a:xfrm>
        </p:grpSpPr>
        <p:sp>
          <p:nvSpPr>
            <p:cNvPr id="39" name="Rectangle: Rounded Corners 38">
              <a:extLst>
                <a:ext uri="{FF2B5EF4-FFF2-40B4-BE49-F238E27FC236}">
                  <a16:creationId xmlns:a16="http://schemas.microsoft.com/office/drawing/2014/main" id="{C9549536-A91A-E433-11FA-137A718233AD}"/>
                </a:ext>
              </a:extLst>
            </p:cNvPr>
            <p:cNvSpPr/>
            <p:nvPr/>
          </p:nvSpPr>
          <p:spPr>
            <a:xfrm>
              <a:off x="2254639" y="7809014"/>
              <a:ext cx="5579706" cy="183028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EC4A52"/>
                </a:solidFill>
              </a:endParaRPr>
            </a:p>
          </p:txBody>
        </p:sp>
        <p:sp>
          <p:nvSpPr>
            <p:cNvPr id="42" name="TextBox 41">
              <a:extLst>
                <a:ext uri="{FF2B5EF4-FFF2-40B4-BE49-F238E27FC236}">
                  <a16:creationId xmlns:a16="http://schemas.microsoft.com/office/drawing/2014/main" id="{EB1E4B5D-4F64-A348-F24B-78DC6FC40087}"/>
                </a:ext>
              </a:extLst>
            </p:cNvPr>
            <p:cNvSpPr txBox="1"/>
            <p:nvPr/>
          </p:nvSpPr>
          <p:spPr>
            <a:xfrm>
              <a:off x="2859521" y="8145134"/>
              <a:ext cx="4716464" cy="1107996"/>
            </a:xfrm>
            <a:prstGeom prst="rect">
              <a:avLst/>
            </a:prstGeom>
            <a:noFill/>
          </p:spPr>
          <p:txBody>
            <a:bodyPr wrap="square" rtlCol="0">
              <a:spAutoFit/>
            </a:bodyPr>
            <a:lstStyle/>
            <a:p>
              <a:pPr algn="ctr"/>
              <a:r>
                <a:rPr lang="en-US" sz="6600" b="1" dirty="0">
                  <a:solidFill>
                    <a:srgbClr val="EC4A52"/>
                  </a:solidFill>
                </a:rPr>
                <a:t>CÁI CAO CẢ</a:t>
              </a:r>
            </a:p>
          </p:txBody>
        </p:sp>
      </p:grpSp>
      <p:grpSp>
        <p:nvGrpSpPr>
          <p:cNvPr id="5" name="Group 4">
            <a:extLst>
              <a:ext uri="{FF2B5EF4-FFF2-40B4-BE49-F238E27FC236}">
                <a16:creationId xmlns:a16="http://schemas.microsoft.com/office/drawing/2014/main" id="{1B8FED09-8279-A5E7-0678-74615B99B628}"/>
              </a:ext>
            </a:extLst>
          </p:cNvPr>
          <p:cNvGrpSpPr/>
          <p:nvPr/>
        </p:nvGrpSpPr>
        <p:grpSpPr>
          <a:xfrm>
            <a:off x="9762794" y="7723182"/>
            <a:ext cx="5938100" cy="1916118"/>
            <a:chOff x="9762794" y="7723182"/>
            <a:chExt cx="5938100" cy="1916118"/>
          </a:xfrm>
        </p:grpSpPr>
        <p:sp>
          <p:nvSpPr>
            <p:cNvPr id="40" name="Rectangle: Rounded Corners 39">
              <a:extLst>
                <a:ext uri="{FF2B5EF4-FFF2-40B4-BE49-F238E27FC236}">
                  <a16:creationId xmlns:a16="http://schemas.microsoft.com/office/drawing/2014/main" id="{09C0FB06-E097-167A-E8D0-6DC4E2A73E4D}"/>
                </a:ext>
              </a:extLst>
            </p:cNvPr>
            <p:cNvSpPr/>
            <p:nvPr/>
          </p:nvSpPr>
          <p:spPr>
            <a:xfrm>
              <a:off x="9762794" y="7723182"/>
              <a:ext cx="5938099" cy="191611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4BEE1906-1F4F-71D8-3012-537369284B8B}"/>
                </a:ext>
              </a:extLst>
            </p:cNvPr>
            <p:cNvSpPr txBox="1"/>
            <p:nvPr/>
          </p:nvSpPr>
          <p:spPr>
            <a:xfrm>
              <a:off x="9762794" y="8217058"/>
              <a:ext cx="5938100" cy="1107996"/>
            </a:xfrm>
            <a:prstGeom prst="rect">
              <a:avLst/>
            </a:prstGeom>
            <a:noFill/>
          </p:spPr>
          <p:txBody>
            <a:bodyPr wrap="square" rtlCol="0">
              <a:spAutoFit/>
            </a:bodyPr>
            <a:lstStyle/>
            <a:p>
              <a:pPr algn="ctr"/>
              <a:r>
                <a:rPr lang="en-US" sz="6600" b="1" dirty="0">
                  <a:solidFill>
                    <a:srgbClr val="EC4A52"/>
                  </a:solidFill>
                </a:rPr>
                <a:t>CÁI THẤP KÉM</a:t>
              </a:r>
            </a:p>
          </p:txBody>
        </p:sp>
      </p:grpSp>
      <p:sp>
        <p:nvSpPr>
          <p:cNvPr id="45" name="Arrow: Down 44">
            <a:extLst>
              <a:ext uri="{FF2B5EF4-FFF2-40B4-BE49-F238E27FC236}">
                <a16:creationId xmlns:a16="http://schemas.microsoft.com/office/drawing/2014/main" id="{B6B9A764-CE3F-71F9-E582-3197E6F584BB}"/>
              </a:ext>
            </a:extLst>
          </p:cNvPr>
          <p:cNvSpPr/>
          <p:nvPr/>
        </p:nvSpPr>
        <p:spPr>
          <a:xfrm>
            <a:off x="4876800" y="7207869"/>
            <a:ext cx="552568" cy="1009189"/>
          </a:xfrm>
          <a:prstGeom prst="down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8B3D261C-4870-338C-3971-C4E06C7CCD47}"/>
              </a:ext>
            </a:extLst>
          </p:cNvPr>
          <p:cNvSpPr/>
          <p:nvPr/>
        </p:nvSpPr>
        <p:spPr>
          <a:xfrm>
            <a:off x="12268200" y="7161544"/>
            <a:ext cx="552568" cy="1009189"/>
          </a:xfrm>
          <a:prstGeom prst="down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99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par>
                                <p:cTn id="25" presetID="2" presetClass="entr" presetSubtype="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anim calcmode="lin" valueType="num">
                                      <p:cBhvr>
                                        <p:cTn id="44" dur="500" fill="hold"/>
                                        <p:tgtEl>
                                          <p:spTgt spid="46"/>
                                        </p:tgtEl>
                                        <p:attrNameLst>
                                          <p:attrName>ppt_x</p:attrName>
                                        </p:attrNameLst>
                                      </p:cBhvr>
                                      <p:tavLst>
                                        <p:tav tm="0">
                                          <p:val>
                                            <p:strVal val="#ppt_x"/>
                                          </p:val>
                                        </p:tav>
                                        <p:tav tm="100000">
                                          <p:val>
                                            <p:strVal val="#ppt_x"/>
                                          </p:val>
                                        </p:tav>
                                      </p:tavLst>
                                    </p:anim>
                                    <p:anim calcmode="lin" valueType="num">
                                      <p:cBhvr>
                                        <p:cTn id="45" dur="500" fill="hold"/>
                                        <p:tgtEl>
                                          <p:spTgt spid="46"/>
                                        </p:tgtEl>
                                        <p:attrNameLst>
                                          <p:attrName>ppt_y</p:attrName>
                                        </p:attrNameLst>
                                      </p:cBhvr>
                                      <p:tavLst>
                                        <p:tav tm="0">
                                          <p:val>
                                            <p:strVal val="#ppt_y-.1"/>
                                          </p:val>
                                        </p:tav>
                                        <p:tav tm="100000">
                                          <p:val>
                                            <p:strVal val="#ppt_y"/>
                                          </p:val>
                                        </p:tav>
                                      </p:tavLst>
                                    </p:anim>
                                  </p:childTnLst>
                                </p:cTn>
                              </p:par>
                              <p:par>
                                <p:cTn id="46" presetID="16" presetClass="entr" presetSubtype="37"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outVertic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outVertical)">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1" grpId="0" animBg="1"/>
      <p:bldP spid="45"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ân dung Descartes. Ảnh: Leonard de Selva/Corbis.">
            <a:extLst>
              <a:ext uri="{FF2B5EF4-FFF2-40B4-BE49-F238E27FC236}">
                <a16:creationId xmlns:a16="http://schemas.microsoft.com/office/drawing/2014/main" id="{318C1253-A570-F82B-85DF-9E257122E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38700"/>
            <a:ext cx="9271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97D13022-ACAF-798E-C7C8-A12F8E26F5A1}"/>
              </a:ext>
            </a:extLst>
          </p:cNvPr>
          <p:cNvSpPr/>
          <p:nvPr/>
        </p:nvSpPr>
        <p:spPr>
          <a:xfrm>
            <a:off x="4800600" y="2324100"/>
            <a:ext cx="10652140" cy="4043144"/>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TextBox 3">
            <a:extLst>
              <a:ext uri="{FF2B5EF4-FFF2-40B4-BE49-F238E27FC236}">
                <a16:creationId xmlns:a16="http://schemas.microsoft.com/office/drawing/2014/main" id="{E4530F2B-1274-BE0C-8E72-44B0A492538C}"/>
              </a:ext>
            </a:extLst>
          </p:cNvPr>
          <p:cNvSpPr txBox="1"/>
          <p:nvPr/>
        </p:nvSpPr>
        <p:spPr>
          <a:xfrm>
            <a:off x="6804554" y="3288058"/>
            <a:ext cx="6709664" cy="2123658"/>
          </a:xfrm>
          <a:prstGeom prst="rect">
            <a:avLst/>
          </a:prstGeom>
          <a:noFill/>
        </p:spPr>
        <p:txBody>
          <a:bodyPr wrap="square" rtlCol="0">
            <a:spAutoFit/>
          </a:bodyPr>
          <a:lstStyle/>
          <a:p>
            <a:pPr algn="ctr"/>
            <a:r>
              <a:rPr lang="en-US" sz="6600" dirty="0">
                <a:solidFill>
                  <a:srgbClr val="FFFAED"/>
                </a:solidFill>
              </a:rPr>
              <a:t>TÔI TƯ DUY, NÊN TÔI TỒN TẠI</a:t>
            </a:r>
          </a:p>
        </p:txBody>
      </p:sp>
      <p:sp>
        <p:nvSpPr>
          <p:cNvPr id="6" name="TextBox 5">
            <a:extLst>
              <a:ext uri="{FF2B5EF4-FFF2-40B4-BE49-F238E27FC236}">
                <a16:creationId xmlns:a16="http://schemas.microsoft.com/office/drawing/2014/main" id="{79389BD0-E200-66CF-31F6-662C39159B18}"/>
              </a:ext>
            </a:extLst>
          </p:cNvPr>
          <p:cNvSpPr txBox="1"/>
          <p:nvPr/>
        </p:nvSpPr>
        <p:spPr>
          <a:xfrm>
            <a:off x="9144000" y="7568170"/>
            <a:ext cx="7239000" cy="830997"/>
          </a:xfrm>
          <a:prstGeom prst="rect">
            <a:avLst/>
          </a:prstGeom>
          <a:noFill/>
        </p:spPr>
        <p:txBody>
          <a:bodyPr wrap="square">
            <a:spAutoFit/>
          </a:bodyPr>
          <a:lstStyle/>
          <a:p>
            <a:r>
              <a:rPr lang="en-US" sz="4800" b="1" i="0" dirty="0">
                <a:solidFill>
                  <a:srgbClr val="222222"/>
                </a:solidFill>
                <a:effectLst/>
                <a:latin typeface="arial" panose="020B0604020202020204" pitchFamily="34" charset="0"/>
              </a:rPr>
              <a:t>Descartes (1596-1650)</a:t>
            </a:r>
            <a:endParaRPr lang="en-US" sz="4800" b="1" dirty="0"/>
          </a:p>
        </p:txBody>
      </p:sp>
      <p:sp>
        <p:nvSpPr>
          <p:cNvPr id="7" name="Freeform 5">
            <a:extLst>
              <a:ext uri="{FF2B5EF4-FFF2-40B4-BE49-F238E27FC236}">
                <a16:creationId xmlns:a16="http://schemas.microsoft.com/office/drawing/2014/main" id="{B1391A59-A5C7-717F-F43A-BC7E5FE4B432}"/>
              </a:ext>
            </a:extLst>
          </p:cNvPr>
          <p:cNvSpPr/>
          <p:nvPr/>
        </p:nvSpPr>
        <p:spPr>
          <a:xfrm>
            <a:off x="14734246" y="123803"/>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2941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512742" y="419101"/>
            <a:ext cx="11455654" cy="5943600"/>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908880" y="605513"/>
            <a:ext cx="10428691" cy="1754326"/>
          </a:xfrm>
          <a:prstGeom prst="rect">
            <a:avLst/>
          </a:prstGeom>
          <a:noFill/>
        </p:spPr>
        <p:txBody>
          <a:bodyPr wrap="square">
            <a:spAutoFit/>
          </a:bodyPr>
          <a:lstStyle/>
          <a:p>
            <a:pPr algn="just">
              <a:spcAft>
                <a:spcPts val="800"/>
              </a:spcAft>
            </a:pP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-let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giằng</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xé</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5B6CB4C-A6D8-B874-11C3-311A84335D88}"/>
              </a:ext>
            </a:extLst>
          </p:cNvPr>
          <p:cNvSpPr txBox="1"/>
          <p:nvPr/>
        </p:nvSpPr>
        <p:spPr>
          <a:xfrm>
            <a:off x="929011" y="3540342"/>
            <a:ext cx="10428691" cy="2585323"/>
          </a:xfrm>
          <a:prstGeom prst="rect">
            <a:avLst/>
          </a:prstGeom>
          <a:noFill/>
        </p:spPr>
        <p:txBody>
          <a:bodyPr wrap="square">
            <a:spAutoFit/>
          </a:bodyPr>
          <a:lstStyle/>
          <a:p>
            <a:pPr algn="just">
              <a:spcAft>
                <a:spcPts val="800"/>
              </a:spcAft>
            </a:pP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giằng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xé</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nộ</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i</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tâm</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Hăm-lét</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là</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gì</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789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0AE5E-7871-6088-3916-6EC5D0926B8A}"/>
              </a:ext>
            </a:extLst>
          </p:cNvPr>
          <p:cNvSpPr txBox="1"/>
          <p:nvPr/>
        </p:nvSpPr>
        <p:spPr>
          <a:xfrm>
            <a:off x="2368521" y="-100632"/>
            <a:ext cx="12573000" cy="2123658"/>
          </a:xfrm>
          <a:prstGeom prst="rect">
            <a:avLst/>
          </a:prstGeom>
          <a:noFill/>
        </p:spPr>
        <p:txBody>
          <a:bodyPr wrap="square">
            <a:spAutoFit/>
          </a:bodyPr>
          <a:lstStyle/>
          <a:p>
            <a:pPr algn="ctr">
              <a:spcAft>
                <a:spcPts val="800"/>
              </a:spcAft>
            </a:pP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2b.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trích</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Hồi</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III, </a:t>
            </a:r>
            <a:r>
              <a:rPr lang="en-US" sz="66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cảnh</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I</a:t>
            </a:r>
            <a:endParaRPr lang="en-US" sz="5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8EC829B-8CB0-50A3-BEC2-89BBBD2370E0}"/>
              </a:ext>
            </a:extLst>
          </p:cNvPr>
          <p:cNvSpPr txBox="1"/>
          <p:nvPr/>
        </p:nvSpPr>
        <p:spPr>
          <a:xfrm>
            <a:off x="6584545" y="2449901"/>
            <a:ext cx="438646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a:solidFill>
                  <a:srgbClr val="0070C0"/>
                </a:solidFill>
              </a:rPr>
              <a:t>Hoàng </a:t>
            </a:r>
            <a:r>
              <a:rPr lang="en-US" sz="5400" b="1" dirty="0" err="1">
                <a:solidFill>
                  <a:srgbClr val="0070C0"/>
                </a:solidFill>
              </a:rPr>
              <a:t>tử</a:t>
            </a:r>
            <a:br>
              <a:rPr lang="en-US" sz="5400" b="1" dirty="0">
                <a:solidFill>
                  <a:srgbClr val="0070C0"/>
                </a:solidFill>
              </a:rPr>
            </a:br>
            <a:r>
              <a:rPr lang="en-US" sz="5400" b="1" dirty="0" err="1">
                <a:solidFill>
                  <a:srgbClr val="0070C0"/>
                </a:solidFill>
              </a:rPr>
              <a:t>Hăm</a:t>
            </a:r>
            <a:r>
              <a:rPr lang="en-US" sz="5400" b="1" dirty="0">
                <a:solidFill>
                  <a:srgbClr val="0070C0"/>
                </a:solidFill>
              </a:rPr>
              <a:t>-let</a:t>
            </a:r>
          </a:p>
        </p:txBody>
      </p:sp>
      <p:sp>
        <p:nvSpPr>
          <p:cNvPr id="10" name="TextBox 9">
            <a:extLst>
              <a:ext uri="{FF2B5EF4-FFF2-40B4-BE49-F238E27FC236}">
                <a16:creationId xmlns:a16="http://schemas.microsoft.com/office/drawing/2014/main" id="{6E8BBBD3-C0F0-FAE3-4F48-035BBAB619CC}"/>
              </a:ext>
            </a:extLst>
          </p:cNvPr>
          <p:cNvSpPr txBox="1"/>
          <p:nvPr/>
        </p:nvSpPr>
        <p:spPr>
          <a:xfrm>
            <a:off x="12931855" y="2434058"/>
            <a:ext cx="438646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err="1">
                <a:solidFill>
                  <a:srgbClr val="0070C0"/>
                </a:solidFill>
              </a:rPr>
              <a:t>Vua</a:t>
            </a:r>
            <a:r>
              <a:rPr lang="en-US" sz="5400" b="1" dirty="0">
                <a:solidFill>
                  <a:srgbClr val="0070C0"/>
                </a:solidFill>
              </a:rPr>
              <a:t> </a:t>
            </a:r>
            <a:r>
              <a:rPr lang="en-US" sz="5400" b="1" dirty="0" err="1">
                <a:solidFill>
                  <a:srgbClr val="0070C0"/>
                </a:solidFill>
              </a:rPr>
              <a:t>Clô-đi-út</a:t>
            </a:r>
            <a:r>
              <a:rPr lang="en-US" sz="5400" b="1" dirty="0">
                <a:solidFill>
                  <a:srgbClr val="0070C0"/>
                </a:solidFill>
              </a:rPr>
              <a:t> </a:t>
            </a:r>
            <a:r>
              <a:rPr lang="en-US" sz="5400" b="1" dirty="0" err="1">
                <a:solidFill>
                  <a:srgbClr val="0070C0"/>
                </a:solidFill>
              </a:rPr>
              <a:t>và</a:t>
            </a:r>
            <a:r>
              <a:rPr lang="en-US" sz="5400" b="1" dirty="0">
                <a:solidFill>
                  <a:srgbClr val="0070C0"/>
                </a:solidFill>
              </a:rPr>
              <a:t> </a:t>
            </a:r>
            <a:r>
              <a:rPr lang="en-US" sz="5400" b="1" dirty="0" err="1">
                <a:solidFill>
                  <a:srgbClr val="0070C0"/>
                </a:solidFill>
              </a:rPr>
              <a:t>bọn</a:t>
            </a:r>
            <a:r>
              <a:rPr lang="en-US" sz="5400" b="1" dirty="0">
                <a:solidFill>
                  <a:srgbClr val="0070C0"/>
                </a:solidFill>
              </a:rPr>
              <a:t> </a:t>
            </a:r>
            <a:r>
              <a:rPr lang="en-US" sz="5400" b="1" dirty="0" err="1">
                <a:solidFill>
                  <a:srgbClr val="0070C0"/>
                </a:solidFill>
              </a:rPr>
              <a:t>tay</a:t>
            </a:r>
            <a:r>
              <a:rPr lang="en-US" sz="5400" b="1" dirty="0">
                <a:solidFill>
                  <a:srgbClr val="0070C0"/>
                </a:solidFill>
              </a:rPr>
              <a:t> </a:t>
            </a:r>
            <a:r>
              <a:rPr lang="en-US" sz="5400" b="1" dirty="0" err="1">
                <a:solidFill>
                  <a:srgbClr val="0070C0"/>
                </a:solidFill>
              </a:rPr>
              <a:t>sai</a:t>
            </a:r>
            <a:endParaRPr lang="en-US" sz="5400" b="1" dirty="0">
              <a:solidFill>
                <a:srgbClr val="0070C0"/>
              </a:solidFill>
            </a:endParaRPr>
          </a:p>
        </p:txBody>
      </p:sp>
      <p:sp>
        <p:nvSpPr>
          <p:cNvPr id="11" name="TextBox 10">
            <a:extLst>
              <a:ext uri="{FF2B5EF4-FFF2-40B4-BE49-F238E27FC236}">
                <a16:creationId xmlns:a16="http://schemas.microsoft.com/office/drawing/2014/main" id="{CB2B516C-7B81-152A-AAD9-738B5CC13616}"/>
              </a:ext>
            </a:extLst>
          </p:cNvPr>
          <p:cNvSpPr txBox="1"/>
          <p:nvPr/>
        </p:nvSpPr>
        <p:spPr>
          <a:xfrm>
            <a:off x="6584545" y="4477533"/>
            <a:ext cx="4386468" cy="28007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dirty="0" err="1"/>
              <a:t>Giả</a:t>
            </a:r>
            <a:r>
              <a:rPr lang="en-US" sz="4400" dirty="0"/>
              <a:t> </a:t>
            </a:r>
            <a:r>
              <a:rPr lang="en-US" sz="4400" dirty="0" err="1"/>
              <a:t>điên</a:t>
            </a:r>
            <a:r>
              <a:rPr lang="en-US" sz="4400" dirty="0"/>
              <a:t> </a:t>
            </a:r>
            <a:r>
              <a:rPr lang="en-US" sz="4400" dirty="0">
                <a:sym typeface="Wingdings" panose="05000000000000000000" pitchFamily="2" charset="2"/>
              </a:rPr>
              <a:t></a:t>
            </a:r>
            <a:r>
              <a:rPr lang="en-US" sz="4400" dirty="0"/>
              <a:t> </a:t>
            </a:r>
            <a:r>
              <a:rPr lang="en-US" sz="4400" dirty="0" err="1"/>
              <a:t>để</a:t>
            </a:r>
            <a:r>
              <a:rPr lang="en-US" sz="4400" dirty="0"/>
              <a:t> </a:t>
            </a:r>
            <a:r>
              <a:rPr lang="en-US" sz="4400" dirty="0" err="1"/>
              <a:t>che</a:t>
            </a:r>
            <a:r>
              <a:rPr lang="en-US" sz="4400" dirty="0"/>
              <a:t> </a:t>
            </a:r>
            <a:r>
              <a:rPr lang="en-US" sz="4400" dirty="0" err="1"/>
              <a:t>giấu</a:t>
            </a:r>
            <a:r>
              <a:rPr lang="en-US" sz="4400" dirty="0"/>
              <a:t> </a:t>
            </a:r>
            <a:r>
              <a:rPr lang="en-US" sz="4400" dirty="0" err="1"/>
              <a:t>các</a:t>
            </a:r>
            <a:r>
              <a:rPr lang="en-US" sz="4400" dirty="0"/>
              <a:t> ý </a:t>
            </a:r>
            <a:r>
              <a:rPr lang="en-US" sz="4400" dirty="0" err="1"/>
              <a:t>đồ</a:t>
            </a:r>
            <a:r>
              <a:rPr lang="en-US" sz="4400" dirty="0"/>
              <a:t>, </a:t>
            </a:r>
            <a:r>
              <a:rPr lang="en-US" sz="4400" dirty="0" err="1"/>
              <a:t>toan</a:t>
            </a:r>
            <a:r>
              <a:rPr lang="en-US" sz="4400" dirty="0"/>
              <a:t> </a:t>
            </a:r>
            <a:r>
              <a:rPr lang="en-US" sz="4400" dirty="0" err="1"/>
              <a:t>tính</a:t>
            </a:r>
            <a:r>
              <a:rPr lang="en-US" sz="4400" dirty="0"/>
              <a:t> </a:t>
            </a:r>
            <a:r>
              <a:rPr lang="en-US" sz="4400" dirty="0" err="1"/>
              <a:t>thực</a:t>
            </a:r>
            <a:r>
              <a:rPr lang="en-US" sz="4400" dirty="0"/>
              <a:t> </a:t>
            </a:r>
            <a:r>
              <a:rPr lang="en-US" sz="4400" dirty="0" err="1"/>
              <a:t>sự</a:t>
            </a:r>
            <a:r>
              <a:rPr lang="en-US" sz="4400" dirty="0"/>
              <a:t> </a:t>
            </a:r>
            <a:r>
              <a:rPr lang="en-US" sz="4400" dirty="0" err="1"/>
              <a:t>của</a:t>
            </a:r>
            <a:r>
              <a:rPr lang="en-US" sz="4400" dirty="0"/>
              <a:t> </a:t>
            </a:r>
            <a:r>
              <a:rPr lang="en-US" sz="4400" dirty="0" err="1"/>
              <a:t>bản</a:t>
            </a:r>
            <a:r>
              <a:rPr lang="en-US" sz="4400" dirty="0"/>
              <a:t> </a:t>
            </a:r>
            <a:r>
              <a:rPr lang="en-US" sz="4400" dirty="0" err="1"/>
              <a:t>thân</a:t>
            </a:r>
            <a:endParaRPr lang="en-US" sz="4400" dirty="0"/>
          </a:p>
        </p:txBody>
      </p:sp>
      <p:sp>
        <p:nvSpPr>
          <p:cNvPr id="12" name="TextBox 11">
            <a:extLst>
              <a:ext uri="{FF2B5EF4-FFF2-40B4-BE49-F238E27FC236}">
                <a16:creationId xmlns:a16="http://schemas.microsoft.com/office/drawing/2014/main" id="{9BD60588-1E6B-A13C-8198-E779BA5924A8}"/>
              </a:ext>
            </a:extLst>
          </p:cNvPr>
          <p:cNvSpPr txBox="1"/>
          <p:nvPr/>
        </p:nvSpPr>
        <p:spPr>
          <a:xfrm>
            <a:off x="12931855" y="4477533"/>
            <a:ext cx="4386468"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dirty="0" err="1"/>
              <a:t>Đeo</a:t>
            </a:r>
            <a:r>
              <a:rPr lang="en-US" sz="4400" dirty="0"/>
              <a:t> </a:t>
            </a:r>
            <a:r>
              <a:rPr lang="en-US" sz="4400" dirty="0" err="1"/>
              <a:t>bám</a:t>
            </a:r>
            <a:r>
              <a:rPr lang="en-US" sz="4400" dirty="0"/>
              <a:t>, </a:t>
            </a:r>
            <a:r>
              <a:rPr lang="en-US" sz="4400" dirty="0" err="1"/>
              <a:t>dò</a:t>
            </a:r>
            <a:r>
              <a:rPr lang="en-US" sz="4400" dirty="0"/>
              <a:t> </a:t>
            </a:r>
            <a:r>
              <a:rPr lang="en-US" sz="4400" dirty="0" err="1"/>
              <a:t>xét</a:t>
            </a:r>
            <a:r>
              <a:rPr lang="en-US" sz="4400" dirty="0"/>
              <a:t>, </a:t>
            </a:r>
            <a:r>
              <a:rPr lang="en-US" sz="4400" dirty="0" err="1"/>
              <a:t>nghe</a:t>
            </a:r>
            <a:r>
              <a:rPr lang="en-US" sz="4400" dirty="0"/>
              <a:t> </a:t>
            </a:r>
            <a:r>
              <a:rPr lang="en-US" sz="4400" dirty="0" err="1"/>
              <a:t>lén</a:t>
            </a:r>
            <a:r>
              <a:rPr lang="en-US" sz="4400" dirty="0"/>
              <a:t>….</a:t>
            </a:r>
          </a:p>
        </p:txBody>
      </p:sp>
      <p:sp>
        <p:nvSpPr>
          <p:cNvPr id="16" name="TextBox 15">
            <a:extLst>
              <a:ext uri="{FF2B5EF4-FFF2-40B4-BE49-F238E27FC236}">
                <a16:creationId xmlns:a16="http://schemas.microsoft.com/office/drawing/2014/main" id="{701FFD64-EAD4-D5B8-A975-B4D7D5AFC92E}"/>
              </a:ext>
            </a:extLst>
          </p:cNvPr>
          <p:cNvSpPr txBox="1"/>
          <p:nvPr/>
        </p:nvSpPr>
        <p:spPr>
          <a:xfrm>
            <a:off x="1097554" y="2506856"/>
            <a:ext cx="339173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err="1">
                <a:solidFill>
                  <a:srgbClr val="0070C0"/>
                </a:solidFill>
              </a:rPr>
              <a:t>Nội</a:t>
            </a:r>
            <a:r>
              <a:rPr lang="en-US" sz="5400" b="1" dirty="0">
                <a:solidFill>
                  <a:srgbClr val="0070C0"/>
                </a:solidFill>
              </a:rPr>
              <a:t> </a:t>
            </a:r>
            <a:r>
              <a:rPr lang="en-US" sz="5400" b="1" dirty="0" err="1">
                <a:solidFill>
                  <a:srgbClr val="0070C0"/>
                </a:solidFill>
              </a:rPr>
              <a:t>tâm</a:t>
            </a:r>
            <a:r>
              <a:rPr lang="en-US" sz="5400" b="1" dirty="0">
                <a:solidFill>
                  <a:srgbClr val="0070C0"/>
                </a:solidFill>
              </a:rPr>
              <a:t> </a:t>
            </a:r>
            <a:r>
              <a:rPr lang="en-US" sz="5400" b="1" dirty="0" err="1">
                <a:solidFill>
                  <a:srgbClr val="0070C0"/>
                </a:solidFill>
              </a:rPr>
              <a:t>Hăm</a:t>
            </a:r>
            <a:r>
              <a:rPr lang="en-US" sz="5400" b="1" dirty="0">
                <a:solidFill>
                  <a:srgbClr val="0070C0"/>
                </a:solidFill>
              </a:rPr>
              <a:t>-let</a:t>
            </a:r>
          </a:p>
        </p:txBody>
      </p:sp>
      <p:sp>
        <p:nvSpPr>
          <p:cNvPr id="17" name="TextBox 16">
            <a:extLst>
              <a:ext uri="{FF2B5EF4-FFF2-40B4-BE49-F238E27FC236}">
                <a16:creationId xmlns:a16="http://schemas.microsoft.com/office/drawing/2014/main" id="{B603178D-3CA2-59EE-3765-FB75B79582E7}"/>
              </a:ext>
            </a:extLst>
          </p:cNvPr>
          <p:cNvSpPr txBox="1"/>
          <p:nvPr/>
        </p:nvSpPr>
        <p:spPr>
          <a:xfrm>
            <a:off x="1097554" y="4445848"/>
            <a:ext cx="3391737" cy="28007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i="1" dirty="0" err="1"/>
              <a:t>Tồn</a:t>
            </a:r>
            <a:r>
              <a:rPr lang="en-US" sz="4400" i="1" dirty="0"/>
              <a:t> </a:t>
            </a:r>
            <a:r>
              <a:rPr lang="en-US" sz="4400" i="1" dirty="0" err="1"/>
              <a:t>tại</a:t>
            </a:r>
            <a:r>
              <a:rPr lang="en-US" sz="4400" i="1" dirty="0"/>
              <a:t> hay </a:t>
            </a:r>
            <a:r>
              <a:rPr lang="en-US" sz="4400" i="1" dirty="0" err="1"/>
              <a:t>không</a:t>
            </a:r>
            <a:r>
              <a:rPr lang="en-US" sz="4400" i="1" dirty="0"/>
              <a:t> </a:t>
            </a:r>
            <a:r>
              <a:rPr lang="en-US" sz="4400" i="1" dirty="0" err="1"/>
              <a:t>tồn</a:t>
            </a:r>
            <a:r>
              <a:rPr lang="en-US" sz="4400" i="1" dirty="0"/>
              <a:t> </a:t>
            </a:r>
            <a:r>
              <a:rPr lang="en-US" sz="4400" i="1" dirty="0" err="1"/>
              <a:t>tại</a:t>
            </a:r>
            <a:r>
              <a:rPr lang="en-US" sz="4400" i="1" dirty="0"/>
              <a:t> – to be or not to be</a:t>
            </a:r>
          </a:p>
        </p:txBody>
      </p:sp>
      <p:sp>
        <p:nvSpPr>
          <p:cNvPr id="18" name="Rectangle 17">
            <a:extLst>
              <a:ext uri="{FF2B5EF4-FFF2-40B4-BE49-F238E27FC236}">
                <a16:creationId xmlns:a16="http://schemas.microsoft.com/office/drawing/2014/main" id="{D61E6838-A099-D0BF-0F3D-0718FD8671C8}"/>
              </a:ext>
            </a:extLst>
          </p:cNvPr>
          <p:cNvSpPr/>
          <p:nvPr/>
        </p:nvSpPr>
        <p:spPr>
          <a:xfrm>
            <a:off x="876299" y="8267700"/>
            <a:ext cx="376551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rgbClr val="EC4A52"/>
                </a:solidFill>
              </a:rPr>
              <a:t>CÁI CAO CẢ</a:t>
            </a:r>
          </a:p>
        </p:txBody>
      </p:sp>
      <p:sp>
        <p:nvSpPr>
          <p:cNvPr id="19" name="Rectangle 18">
            <a:extLst>
              <a:ext uri="{FF2B5EF4-FFF2-40B4-BE49-F238E27FC236}">
                <a16:creationId xmlns:a16="http://schemas.microsoft.com/office/drawing/2014/main" id="{50E46565-9ABB-D3AC-A6DC-E51A88FD3E62}"/>
              </a:ext>
            </a:extLst>
          </p:cNvPr>
          <p:cNvSpPr/>
          <p:nvPr/>
        </p:nvSpPr>
        <p:spPr>
          <a:xfrm>
            <a:off x="6772265" y="8254282"/>
            <a:ext cx="376551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rgbClr val="EC4A52"/>
                </a:solidFill>
              </a:rPr>
              <a:t>CÁI CAO CẢ</a:t>
            </a:r>
          </a:p>
        </p:txBody>
      </p:sp>
      <p:sp>
        <p:nvSpPr>
          <p:cNvPr id="20" name="Rectangle 19">
            <a:extLst>
              <a:ext uri="{FF2B5EF4-FFF2-40B4-BE49-F238E27FC236}">
                <a16:creationId xmlns:a16="http://schemas.microsoft.com/office/drawing/2014/main" id="{9875D28A-5612-184F-A34B-22C33F03A8CB}"/>
              </a:ext>
            </a:extLst>
          </p:cNvPr>
          <p:cNvSpPr/>
          <p:nvPr/>
        </p:nvSpPr>
        <p:spPr>
          <a:xfrm>
            <a:off x="13182600" y="8267700"/>
            <a:ext cx="376551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rgbClr val="EC4A52"/>
                </a:solidFill>
              </a:rPr>
              <a:t>CÁI THẤP KÉM</a:t>
            </a:r>
          </a:p>
        </p:txBody>
      </p:sp>
      <p:sp>
        <p:nvSpPr>
          <p:cNvPr id="25" name="Arrow: Left-Right 24">
            <a:extLst>
              <a:ext uri="{FF2B5EF4-FFF2-40B4-BE49-F238E27FC236}">
                <a16:creationId xmlns:a16="http://schemas.microsoft.com/office/drawing/2014/main" id="{E1860EEF-0D65-37F0-C564-2D599C679F39}"/>
              </a:ext>
            </a:extLst>
          </p:cNvPr>
          <p:cNvSpPr/>
          <p:nvPr/>
        </p:nvSpPr>
        <p:spPr>
          <a:xfrm>
            <a:off x="4828272" y="8579552"/>
            <a:ext cx="1676400" cy="383521"/>
          </a:xfrm>
          <a:prstGeom prst="leftRightArrow">
            <a:avLst/>
          </a:prstGeom>
          <a:solidFill>
            <a:srgbClr val="CF11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Right 25">
            <a:extLst>
              <a:ext uri="{FF2B5EF4-FFF2-40B4-BE49-F238E27FC236}">
                <a16:creationId xmlns:a16="http://schemas.microsoft.com/office/drawing/2014/main" id="{1B710C8C-7BBD-1838-3FC0-0F86F4D63BD1}"/>
              </a:ext>
            </a:extLst>
          </p:cNvPr>
          <p:cNvSpPr/>
          <p:nvPr/>
        </p:nvSpPr>
        <p:spPr>
          <a:xfrm>
            <a:off x="10971013" y="8568864"/>
            <a:ext cx="1676400" cy="417202"/>
          </a:xfrm>
          <a:prstGeom prst="leftRightArrow">
            <a:avLst/>
          </a:prstGeom>
          <a:solidFill>
            <a:srgbClr val="CF11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AFE3E349-3764-A724-29D4-D3722620F995}"/>
              </a:ext>
            </a:extLst>
          </p:cNvPr>
          <p:cNvSpPr/>
          <p:nvPr/>
        </p:nvSpPr>
        <p:spPr>
          <a:xfrm>
            <a:off x="2621554" y="7246615"/>
            <a:ext cx="381000" cy="10210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331A39E3-D50A-4656-01AA-D352E006D363}"/>
              </a:ext>
            </a:extLst>
          </p:cNvPr>
          <p:cNvSpPr/>
          <p:nvPr/>
        </p:nvSpPr>
        <p:spPr>
          <a:xfrm>
            <a:off x="14865712" y="5924083"/>
            <a:ext cx="381000" cy="23022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09FA3315-E954-1712-D343-AC30A49884BA}"/>
              </a:ext>
            </a:extLst>
          </p:cNvPr>
          <p:cNvSpPr/>
          <p:nvPr/>
        </p:nvSpPr>
        <p:spPr>
          <a:xfrm>
            <a:off x="8464521" y="7255749"/>
            <a:ext cx="381000" cy="10210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09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anim calcmode="lin" valueType="num">
                                      <p:cBhvr>
                                        <p:cTn id="42" dur="500" fill="hold"/>
                                        <p:tgtEl>
                                          <p:spTgt spid="28"/>
                                        </p:tgtEl>
                                        <p:attrNameLst>
                                          <p:attrName>ppt_x</p:attrName>
                                        </p:attrNameLst>
                                      </p:cBhvr>
                                      <p:tavLst>
                                        <p:tav tm="0">
                                          <p:val>
                                            <p:strVal val="#ppt_x"/>
                                          </p:val>
                                        </p:tav>
                                        <p:tav tm="100000">
                                          <p:val>
                                            <p:strVal val="#ppt_x"/>
                                          </p:val>
                                        </p:tav>
                                      </p:tavLst>
                                    </p:anim>
                                    <p:anim calcmode="lin" valueType="num">
                                      <p:cBhvr>
                                        <p:cTn id="43" dur="500" fill="hold"/>
                                        <p:tgtEl>
                                          <p:spTgt spid="28"/>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anim calcmode="lin" valueType="num">
                                      <p:cBhvr>
                                        <p:cTn id="69" dur="500" fill="hold"/>
                                        <p:tgtEl>
                                          <p:spTgt spid="27"/>
                                        </p:tgtEl>
                                        <p:attrNameLst>
                                          <p:attrName>ppt_x</p:attrName>
                                        </p:attrNameLst>
                                      </p:cBhvr>
                                      <p:tavLst>
                                        <p:tav tm="0">
                                          <p:val>
                                            <p:strVal val="#ppt_x"/>
                                          </p:val>
                                        </p:tav>
                                        <p:tav tm="100000">
                                          <p:val>
                                            <p:strVal val="#ppt_x"/>
                                          </p:val>
                                        </p:tav>
                                      </p:tavLst>
                                    </p:anim>
                                    <p:anim calcmode="lin" valueType="num">
                                      <p:cBhvr>
                                        <p:cTn id="70" dur="500" fill="hold"/>
                                        <p:tgtEl>
                                          <p:spTgt spid="27"/>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outVertical)">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7" grpId="0" animBg="1"/>
      <p:bldP spid="18" grpId="0" animBg="1"/>
      <p:bldP spid="19" grpId="0" animBg="1"/>
      <p:bldP spid="20" grpId="0" animBg="1"/>
      <p:bldP spid="25" grpId="0" animBg="1"/>
      <p:bldP spid="26" grpId="0" animBg="1"/>
      <p:bldP spid="27"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8A0969-64FA-6339-3039-3175EE132288}"/>
              </a:ext>
            </a:extLst>
          </p:cNvPr>
          <p:cNvPicPr>
            <a:picLocks noChangeAspect="1"/>
          </p:cNvPicPr>
          <p:nvPr/>
        </p:nvPicPr>
        <p:blipFill rotWithShape="1">
          <a:blip r:embed="rId2">
            <a:clrChange>
              <a:clrFrom>
                <a:srgbClr val="FFFFFF"/>
              </a:clrFrom>
              <a:clrTo>
                <a:srgbClr val="FFFFFF">
                  <a:alpha val="0"/>
                </a:srgbClr>
              </a:clrTo>
            </a:clrChange>
          </a:blip>
          <a:srcRect l="10417" t="3334" r="12083" b="18889"/>
          <a:stretch/>
        </p:blipFill>
        <p:spPr>
          <a:xfrm>
            <a:off x="5867400" y="940375"/>
            <a:ext cx="12180614" cy="6876152"/>
          </a:xfrm>
          <a:prstGeom prst="rect">
            <a:avLst/>
          </a:prstGeom>
        </p:spPr>
      </p:pic>
      <p:sp>
        <p:nvSpPr>
          <p:cNvPr id="4" name="TextBox 3">
            <a:extLst>
              <a:ext uri="{FF2B5EF4-FFF2-40B4-BE49-F238E27FC236}">
                <a16:creationId xmlns:a16="http://schemas.microsoft.com/office/drawing/2014/main" id="{E3151FF8-AB84-EB7E-2090-CE2A9A1A1E1E}"/>
              </a:ext>
            </a:extLst>
          </p:cNvPr>
          <p:cNvSpPr txBox="1"/>
          <p:nvPr/>
        </p:nvSpPr>
        <p:spPr>
          <a:xfrm>
            <a:off x="2069592" y="177732"/>
            <a:ext cx="15278100" cy="1200329"/>
          </a:xfrm>
          <a:prstGeom prst="rect">
            <a:avLst/>
          </a:prstGeom>
          <a:noFill/>
        </p:spPr>
        <p:txBody>
          <a:bodyPr wrap="square">
            <a:spAutoFit/>
          </a:bodyPr>
          <a:lstStyle/>
          <a:p>
            <a:pPr algn="ctr">
              <a:spcAft>
                <a:spcPts val="800"/>
              </a:spcAft>
            </a:pP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2c.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Hăm-lét</a:t>
            </a:r>
            <a:endParaRPr lang="en-US" sz="60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D05DDADB-08F0-BFA7-08B0-5BF45269019F}"/>
              </a:ext>
            </a:extLst>
          </p:cNvPr>
          <p:cNvSpPr/>
          <p:nvPr/>
        </p:nvSpPr>
        <p:spPr>
          <a:xfrm>
            <a:off x="1495044" y="1921261"/>
            <a:ext cx="5638800" cy="4369474"/>
          </a:xfrm>
          <a:prstGeom prst="wedgeEllipseCallout">
            <a:avLst>
              <a:gd name="adj1" fmla="val 63410"/>
              <a:gd name="adj2" fmla="val 163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hay </a:t>
            </a:r>
            <a:r>
              <a:rPr lang="en-US" sz="5400" b="1" i="1" dirty="0" err="1">
                <a:solidFill>
                  <a:srgbClr val="EC4A52"/>
                </a:solidFill>
              </a:rPr>
              <a:t>không</a:t>
            </a:r>
            <a:r>
              <a:rPr lang="en-US" sz="5400" b="1" i="1" dirty="0">
                <a:solidFill>
                  <a:srgbClr val="EC4A52"/>
                </a:solidFill>
              </a:rPr>
              <a:t> </a:t>
            </a: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 to be or not to be</a:t>
            </a:r>
          </a:p>
        </p:txBody>
      </p:sp>
      <p:sp>
        <p:nvSpPr>
          <p:cNvPr id="10" name="Arrow: Curved Right 9">
            <a:extLst>
              <a:ext uri="{FF2B5EF4-FFF2-40B4-BE49-F238E27FC236}">
                <a16:creationId xmlns:a16="http://schemas.microsoft.com/office/drawing/2014/main" id="{054DDB55-B059-CCA1-09C7-5F6B5D2E2319}"/>
              </a:ext>
            </a:extLst>
          </p:cNvPr>
          <p:cNvSpPr/>
          <p:nvPr/>
        </p:nvSpPr>
        <p:spPr>
          <a:xfrm>
            <a:off x="51054" y="4794451"/>
            <a:ext cx="1485900" cy="3505200"/>
          </a:xfrm>
          <a:prstGeom prst="curved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Folded Corner 10">
            <a:extLst>
              <a:ext uri="{FF2B5EF4-FFF2-40B4-BE49-F238E27FC236}">
                <a16:creationId xmlns:a16="http://schemas.microsoft.com/office/drawing/2014/main" id="{89A4B495-28C1-CAC1-7F51-9869611F2B05}"/>
              </a:ext>
            </a:extLst>
          </p:cNvPr>
          <p:cNvSpPr/>
          <p:nvPr/>
        </p:nvSpPr>
        <p:spPr>
          <a:xfrm>
            <a:off x="3324756" y="7586879"/>
            <a:ext cx="8822896" cy="1759746"/>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a:t>
            </a:r>
            <a:r>
              <a:rPr lang="en-US" sz="4400" b="1" i="1" dirty="0">
                <a:solidFill>
                  <a:schemeClr val="accent6">
                    <a:lumMod val="75000"/>
                  </a:schemeClr>
                </a:solidFill>
              </a:rPr>
              <a:t> </a:t>
            </a:r>
            <a:r>
              <a:rPr lang="en-US" sz="4400" b="1" i="1" dirty="0" err="1">
                <a:solidFill>
                  <a:schemeClr val="accent6">
                    <a:lumMod val="75000"/>
                  </a:schemeClr>
                </a:solidFill>
              </a:rPr>
              <a:t>chết</a:t>
            </a:r>
            <a:r>
              <a:rPr lang="en-US" sz="4400" b="1" i="1" dirty="0">
                <a:solidFill>
                  <a:schemeClr val="accent6">
                    <a:lumMod val="75000"/>
                  </a:schemeClr>
                </a:solidFill>
              </a:rPr>
              <a:t>, </a:t>
            </a:r>
          </a:p>
          <a:p>
            <a:pPr algn="just"/>
            <a:r>
              <a:rPr lang="en-US" sz="4400" b="1" i="1" dirty="0">
                <a:solidFill>
                  <a:schemeClr val="accent6">
                    <a:lumMod val="75000"/>
                  </a:schemeClr>
                </a:solidFill>
              </a:rPr>
              <a:t>- </a:t>
            </a:r>
            <a:r>
              <a:rPr lang="en-US" sz="4400" b="1" i="1" dirty="0" err="1">
                <a:solidFill>
                  <a:schemeClr val="accent6">
                    <a:lumMod val="75000"/>
                  </a:schemeClr>
                </a:solidFill>
              </a:rPr>
              <a:t>thái</a:t>
            </a:r>
            <a:r>
              <a:rPr lang="en-US" sz="4400" b="1" i="1" dirty="0">
                <a:solidFill>
                  <a:schemeClr val="accent6">
                    <a:lumMod val="75000"/>
                  </a:schemeClr>
                </a:solidFill>
              </a:rPr>
              <a:t> </a:t>
            </a:r>
            <a:r>
              <a:rPr lang="en-US" sz="4400" b="1" i="1" dirty="0" err="1">
                <a:solidFill>
                  <a:schemeClr val="accent6">
                    <a:lumMod val="75000"/>
                  </a:schemeClr>
                </a:solidFill>
              </a:rPr>
              <a:t>độ</a:t>
            </a:r>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a:t>
            </a:r>
            <a:r>
              <a:rPr lang="en-US" sz="4400" b="1" i="1" dirty="0">
                <a:solidFill>
                  <a:schemeClr val="accent6">
                    <a:lumMod val="75000"/>
                  </a:schemeClr>
                </a:solidFill>
              </a:rPr>
              <a:t> </a:t>
            </a:r>
            <a:r>
              <a:rPr lang="en-US" sz="4400" b="1" i="1" dirty="0" err="1">
                <a:solidFill>
                  <a:schemeClr val="accent6">
                    <a:lumMod val="75000"/>
                  </a:schemeClr>
                </a:solidFill>
              </a:rPr>
              <a:t>nhân</a:t>
            </a:r>
            <a:r>
              <a:rPr lang="en-US" sz="4400" b="1" i="1" dirty="0">
                <a:solidFill>
                  <a:schemeClr val="accent6">
                    <a:lumMod val="75000"/>
                  </a:schemeClr>
                </a:solidFill>
              </a:rPr>
              <a:t> </a:t>
            </a:r>
            <a:r>
              <a:rPr lang="en-US" sz="4400" b="1" i="1" dirty="0" err="1">
                <a:solidFill>
                  <a:schemeClr val="accent6">
                    <a:lumMod val="75000"/>
                  </a:schemeClr>
                </a:solidFill>
              </a:rPr>
              <a:t>cách</a:t>
            </a:r>
            <a:r>
              <a:rPr lang="en-US" sz="4400" b="1" i="1" dirty="0">
                <a:solidFill>
                  <a:schemeClr val="accent6">
                    <a:lumMod val="75000"/>
                  </a:schemeClr>
                </a:solidFill>
              </a:rPr>
              <a:t> </a:t>
            </a:r>
            <a:r>
              <a:rPr lang="en-US" sz="4400" b="1" i="1" dirty="0" err="1">
                <a:solidFill>
                  <a:schemeClr val="accent6">
                    <a:lumMod val="75000"/>
                  </a:schemeClr>
                </a:solidFill>
              </a:rPr>
              <a:t>đối</a:t>
            </a:r>
            <a:r>
              <a:rPr lang="en-US" sz="4400" b="1" i="1" dirty="0">
                <a:solidFill>
                  <a:schemeClr val="accent6">
                    <a:lumMod val="75000"/>
                  </a:schemeClr>
                </a:solidFill>
              </a:rPr>
              <a:t> </a:t>
            </a:r>
            <a:r>
              <a:rPr lang="en-US" sz="4400" b="1" i="1" dirty="0" err="1">
                <a:solidFill>
                  <a:schemeClr val="accent6">
                    <a:lumMod val="75000"/>
                  </a:schemeClr>
                </a:solidFill>
              </a:rPr>
              <a:t>lập</a:t>
            </a:r>
            <a:r>
              <a:rPr lang="en-US" sz="4400" b="1" i="1" dirty="0">
                <a:solidFill>
                  <a:schemeClr val="accent6">
                    <a:lumMod val="75000"/>
                  </a:schemeClr>
                </a:solidFill>
              </a:rPr>
              <a:t>,…</a:t>
            </a:r>
          </a:p>
        </p:txBody>
      </p:sp>
      <p:sp>
        <p:nvSpPr>
          <p:cNvPr id="13" name="TextBox 12">
            <a:extLst>
              <a:ext uri="{FF2B5EF4-FFF2-40B4-BE49-F238E27FC236}">
                <a16:creationId xmlns:a16="http://schemas.microsoft.com/office/drawing/2014/main" id="{BB7D8011-56AF-78C3-6F16-100865C46E10}"/>
              </a:ext>
            </a:extLst>
          </p:cNvPr>
          <p:cNvSpPr txBox="1"/>
          <p:nvPr/>
        </p:nvSpPr>
        <p:spPr>
          <a:xfrm>
            <a:off x="1525257" y="7488576"/>
            <a:ext cx="1811197" cy="1754326"/>
          </a:xfrm>
          <a:prstGeom prst="rect">
            <a:avLst/>
          </a:prstGeom>
          <a:noFill/>
        </p:spPr>
        <p:txBody>
          <a:bodyPr wrap="square">
            <a:spAutoFit/>
          </a:bodyPr>
          <a:lstStyle/>
          <a:p>
            <a:pPr algn="ctr"/>
            <a:r>
              <a:rPr lang="en-US" sz="5400" b="1" i="1" u="sng" dirty="0" err="1">
                <a:solidFill>
                  <a:srgbClr val="00B050"/>
                </a:solidFill>
              </a:rPr>
              <a:t>Lựa</a:t>
            </a:r>
            <a:r>
              <a:rPr lang="en-US" sz="5400" b="1" i="1" u="sng" dirty="0">
                <a:solidFill>
                  <a:srgbClr val="00B050"/>
                </a:solidFill>
              </a:rPr>
              <a:t> </a:t>
            </a:r>
            <a:br>
              <a:rPr lang="en-US" sz="5400" b="1" i="1" u="sng" dirty="0">
                <a:solidFill>
                  <a:srgbClr val="00B050"/>
                </a:solidFill>
              </a:rPr>
            </a:br>
            <a:r>
              <a:rPr lang="en-US" sz="5400" b="1" i="1" u="sng" dirty="0" err="1">
                <a:solidFill>
                  <a:srgbClr val="00B050"/>
                </a:solidFill>
              </a:rPr>
              <a:t>chọn</a:t>
            </a:r>
            <a:endParaRPr lang="en-US" sz="5400" u="sng" dirty="0">
              <a:solidFill>
                <a:srgbClr val="00B050"/>
              </a:solidFill>
            </a:endParaRPr>
          </a:p>
        </p:txBody>
      </p:sp>
      <p:sp>
        <p:nvSpPr>
          <p:cNvPr id="15" name="Arrow: Right 14">
            <a:extLst>
              <a:ext uri="{FF2B5EF4-FFF2-40B4-BE49-F238E27FC236}">
                <a16:creationId xmlns:a16="http://schemas.microsoft.com/office/drawing/2014/main" id="{99682385-CFF7-8226-9B35-1DBD4E9B6913}"/>
              </a:ext>
            </a:extLst>
          </p:cNvPr>
          <p:cNvSpPr/>
          <p:nvPr/>
        </p:nvSpPr>
        <p:spPr>
          <a:xfrm>
            <a:off x="12220285" y="7890727"/>
            <a:ext cx="1017227" cy="950023"/>
          </a:xfrm>
          <a:prstGeom prst="rightArrow">
            <a:avLst>
              <a:gd name="adj1" fmla="val 50000"/>
              <a:gd name="adj2" fmla="val 32000"/>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Folded Corner 15">
            <a:extLst>
              <a:ext uri="{FF2B5EF4-FFF2-40B4-BE49-F238E27FC236}">
                <a16:creationId xmlns:a16="http://schemas.microsoft.com/office/drawing/2014/main" id="{D5F93A19-B081-8634-DC9D-F4160F3F892D}"/>
              </a:ext>
            </a:extLst>
          </p:cNvPr>
          <p:cNvSpPr/>
          <p:nvPr/>
        </p:nvSpPr>
        <p:spPr>
          <a:xfrm>
            <a:off x="13267615" y="4986898"/>
            <a:ext cx="4876800" cy="5041325"/>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i="1" dirty="0">
              <a:solidFill>
                <a:srgbClr val="0070C0"/>
              </a:solidFill>
            </a:endParaRPr>
          </a:p>
          <a:p>
            <a:pPr algn="ctr"/>
            <a:r>
              <a:rPr lang="en-US" sz="4000" b="1" i="1" dirty="0" err="1">
                <a:solidFill>
                  <a:srgbClr val="0070C0"/>
                </a:solidFill>
              </a:rPr>
              <a:t>Giải</a:t>
            </a:r>
            <a:r>
              <a:rPr lang="en-US" sz="4000" b="1" i="1" dirty="0">
                <a:solidFill>
                  <a:srgbClr val="0070C0"/>
                </a:solidFill>
              </a:rPr>
              <a:t> </a:t>
            </a:r>
            <a:r>
              <a:rPr lang="en-US" sz="4000" b="1" i="1" dirty="0" err="1">
                <a:solidFill>
                  <a:srgbClr val="0070C0"/>
                </a:solidFill>
              </a:rPr>
              <a:t>quyết</a:t>
            </a:r>
            <a:r>
              <a:rPr lang="en-US" sz="4000" b="1" i="1" dirty="0">
                <a:solidFill>
                  <a:srgbClr val="0070C0"/>
                </a:solidFill>
              </a:rPr>
              <a:t> </a:t>
            </a:r>
            <a:r>
              <a:rPr lang="en-US" sz="4000" b="1" i="1" dirty="0" err="1">
                <a:solidFill>
                  <a:srgbClr val="0070C0"/>
                </a:solidFill>
              </a:rPr>
              <a:t>được</a:t>
            </a:r>
            <a:r>
              <a:rPr lang="en-US" sz="4000" b="1" i="1" dirty="0">
                <a:solidFill>
                  <a:srgbClr val="0070C0"/>
                </a:solidFill>
              </a:rPr>
              <a:t> </a:t>
            </a:r>
            <a:r>
              <a:rPr lang="en-US" sz="4000" b="1" i="1" dirty="0" err="1">
                <a:solidFill>
                  <a:srgbClr val="0070C0"/>
                </a:solidFill>
              </a:rPr>
              <a:t>xung</a:t>
            </a:r>
            <a:r>
              <a:rPr lang="en-US" sz="4000" b="1" i="1" dirty="0">
                <a:solidFill>
                  <a:srgbClr val="0070C0"/>
                </a:solidFill>
              </a:rPr>
              <a:t> </a:t>
            </a:r>
            <a:r>
              <a:rPr lang="en-US" sz="4000" b="1" i="1" dirty="0" err="1">
                <a:solidFill>
                  <a:srgbClr val="0070C0"/>
                </a:solidFill>
              </a:rPr>
              <a:t>đột</a:t>
            </a:r>
            <a:r>
              <a:rPr lang="en-US" sz="4000" b="1" i="1" dirty="0">
                <a:solidFill>
                  <a:srgbClr val="0070C0"/>
                </a:solidFill>
              </a:rPr>
              <a:t> </a:t>
            </a:r>
            <a:r>
              <a:rPr lang="en-US" sz="4000" b="1" i="1" dirty="0" err="1">
                <a:solidFill>
                  <a:srgbClr val="0070C0"/>
                </a:solidFill>
              </a:rPr>
              <a:t>này</a:t>
            </a:r>
            <a:r>
              <a:rPr lang="en-US" sz="4000" b="1" i="1" dirty="0">
                <a:solidFill>
                  <a:srgbClr val="0070C0"/>
                </a:solidFill>
              </a:rPr>
              <a:t> </a:t>
            </a:r>
            <a:r>
              <a:rPr lang="en-US" sz="4000" b="1" i="1" dirty="0" err="1">
                <a:solidFill>
                  <a:srgbClr val="0070C0"/>
                </a:solidFill>
              </a:rPr>
              <a:t>là</a:t>
            </a:r>
            <a:r>
              <a:rPr lang="en-US" sz="4000" b="1" i="1" dirty="0">
                <a:solidFill>
                  <a:srgbClr val="0070C0"/>
                </a:solidFill>
              </a:rPr>
              <a:t> </a:t>
            </a:r>
            <a:r>
              <a:rPr lang="en-US" sz="4000" b="1" i="1" dirty="0" err="1">
                <a:solidFill>
                  <a:srgbClr val="0070C0"/>
                </a:solidFill>
              </a:rPr>
              <a:t>tìm</a:t>
            </a:r>
            <a:r>
              <a:rPr lang="en-US" sz="4000" b="1" i="1" dirty="0">
                <a:solidFill>
                  <a:srgbClr val="0070C0"/>
                </a:solidFill>
              </a:rPr>
              <a:t> </a:t>
            </a:r>
            <a:r>
              <a:rPr lang="en-US" sz="4000" b="1" i="1" dirty="0" err="1">
                <a:solidFill>
                  <a:srgbClr val="0070C0"/>
                </a:solidFill>
              </a:rPr>
              <a:t>được</a:t>
            </a:r>
            <a:r>
              <a:rPr lang="en-US" sz="4000" b="1" i="1" dirty="0">
                <a:solidFill>
                  <a:srgbClr val="0070C0"/>
                </a:solidFill>
              </a:rPr>
              <a:t> </a:t>
            </a:r>
            <a:r>
              <a:rPr lang="en-US" sz="4000" b="1" i="1" dirty="0" err="1">
                <a:solidFill>
                  <a:srgbClr val="0070C0"/>
                </a:solidFill>
              </a:rPr>
              <a:t>chỗ</a:t>
            </a:r>
            <a:r>
              <a:rPr lang="en-US" sz="4000" b="1" i="1" dirty="0">
                <a:solidFill>
                  <a:srgbClr val="0070C0"/>
                </a:solidFill>
              </a:rPr>
              <a:t> </a:t>
            </a:r>
            <a:r>
              <a:rPr lang="en-US" sz="4000" b="1" i="1" dirty="0" err="1">
                <a:solidFill>
                  <a:srgbClr val="0070C0"/>
                </a:solidFill>
              </a:rPr>
              <a:t>dựa</a:t>
            </a:r>
            <a:r>
              <a:rPr lang="en-US" sz="4000" b="1" i="1" dirty="0">
                <a:solidFill>
                  <a:srgbClr val="0070C0"/>
                </a:solidFill>
              </a:rPr>
              <a:t> </a:t>
            </a:r>
            <a:r>
              <a:rPr lang="en-US" sz="4000" b="1" i="1" dirty="0" err="1">
                <a:solidFill>
                  <a:srgbClr val="0070C0"/>
                </a:solidFill>
              </a:rPr>
              <a:t>tinh</a:t>
            </a:r>
            <a:r>
              <a:rPr lang="en-US" sz="4000" b="1" i="1" dirty="0">
                <a:solidFill>
                  <a:srgbClr val="0070C0"/>
                </a:solidFill>
              </a:rPr>
              <a:t> </a:t>
            </a:r>
            <a:r>
              <a:rPr lang="en-US" sz="4000" b="1" i="1" dirty="0" err="1">
                <a:solidFill>
                  <a:srgbClr val="0070C0"/>
                </a:solidFill>
              </a:rPr>
              <a:t>thần</a:t>
            </a:r>
            <a:r>
              <a:rPr lang="en-US" sz="4000" b="1" i="1" dirty="0">
                <a:solidFill>
                  <a:srgbClr val="0070C0"/>
                </a:solidFill>
              </a:rPr>
              <a:t> </a:t>
            </a:r>
            <a:r>
              <a:rPr lang="en-US" sz="4000" b="1" i="1" dirty="0" err="1">
                <a:solidFill>
                  <a:srgbClr val="0070C0"/>
                </a:solidFill>
              </a:rPr>
              <a:t>quan</a:t>
            </a:r>
            <a:r>
              <a:rPr lang="en-US" sz="4000" b="1" i="1" dirty="0">
                <a:solidFill>
                  <a:srgbClr val="0070C0"/>
                </a:solidFill>
              </a:rPr>
              <a:t> </a:t>
            </a:r>
            <a:r>
              <a:rPr lang="en-US" sz="4000" b="1" i="1" dirty="0" err="1">
                <a:solidFill>
                  <a:srgbClr val="0070C0"/>
                </a:solidFill>
              </a:rPr>
              <a:t>trọng</a:t>
            </a:r>
            <a:r>
              <a:rPr lang="en-US" sz="4000" b="1" i="1" dirty="0">
                <a:solidFill>
                  <a:srgbClr val="0070C0"/>
                </a:solidFill>
              </a:rPr>
              <a:t> </a:t>
            </a:r>
            <a:r>
              <a:rPr lang="en-US" sz="4000" b="1" i="1" dirty="0" err="1">
                <a:solidFill>
                  <a:srgbClr val="0070C0"/>
                </a:solidFill>
              </a:rPr>
              <a:t>cho</a:t>
            </a:r>
            <a:r>
              <a:rPr lang="en-US" sz="4000" b="1" i="1" dirty="0">
                <a:solidFill>
                  <a:srgbClr val="0070C0"/>
                </a:solidFill>
              </a:rPr>
              <a:t> </a:t>
            </a:r>
            <a:r>
              <a:rPr lang="en-US" sz="4000" b="1" i="1" dirty="0" err="1">
                <a:solidFill>
                  <a:srgbClr val="0070C0"/>
                </a:solidFill>
              </a:rPr>
              <a:t>nhân</a:t>
            </a:r>
            <a:r>
              <a:rPr lang="en-US" sz="4000" b="1" i="1" dirty="0">
                <a:solidFill>
                  <a:srgbClr val="0070C0"/>
                </a:solidFill>
              </a:rPr>
              <a:t> </a:t>
            </a:r>
            <a:r>
              <a:rPr lang="en-US" sz="4000" b="1" i="1" dirty="0" err="1">
                <a:solidFill>
                  <a:srgbClr val="0070C0"/>
                </a:solidFill>
              </a:rPr>
              <a:t>vật</a:t>
            </a:r>
            <a:r>
              <a:rPr lang="en-US" sz="4000" b="1" i="1" dirty="0">
                <a:solidFill>
                  <a:srgbClr val="0070C0"/>
                </a:solidFill>
              </a:rPr>
              <a:t>, </a:t>
            </a:r>
            <a:r>
              <a:rPr lang="en-US" sz="4000" b="1" i="1" dirty="0" err="1">
                <a:solidFill>
                  <a:srgbClr val="0070C0"/>
                </a:solidFill>
              </a:rPr>
              <a:t>trong</a:t>
            </a:r>
            <a:r>
              <a:rPr lang="en-US" sz="4000" b="1" i="1" dirty="0">
                <a:solidFill>
                  <a:srgbClr val="0070C0"/>
                </a:solidFill>
              </a:rPr>
              <a:t> </a:t>
            </a:r>
            <a:r>
              <a:rPr lang="en-US" sz="4000" b="1" i="1" dirty="0" err="1">
                <a:solidFill>
                  <a:srgbClr val="0070C0"/>
                </a:solidFill>
              </a:rPr>
              <a:t>hoàn</a:t>
            </a:r>
            <a:r>
              <a:rPr lang="en-US" sz="4000" b="1" i="1" dirty="0">
                <a:solidFill>
                  <a:srgbClr val="0070C0"/>
                </a:solidFill>
              </a:rPr>
              <a:t> </a:t>
            </a:r>
            <a:r>
              <a:rPr lang="en-US" sz="4000" b="1" i="1" dirty="0" err="1">
                <a:solidFill>
                  <a:srgbClr val="0070C0"/>
                </a:solidFill>
              </a:rPr>
              <a:t>cảnh</a:t>
            </a:r>
            <a:r>
              <a:rPr lang="en-US" sz="4000" b="1" i="1" dirty="0">
                <a:solidFill>
                  <a:srgbClr val="0070C0"/>
                </a:solidFill>
              </a:rPr>
              <a:t> </a:t>
            </a:r>
            <a:r>
              <a:rPr lang="en-US" sz="4000" b="1" i="1" dirty="0" err="1">
                <a:solidFill>
                  <a:srgbClr val="0070C0"/>
                </a:solidFill>
              </a:rPr>
              <a:t>Hăm-lét</a:t>
            </a:r>
            <a:r>
              <a:rPr lang="en-US" sz="4000" b="1" i="1" dirty="0">
                <a:solidFill>
                  <a:srgbClr val="0070C0"/>
                </a:solidFill>
              </a:rPr>
              <a:t> </a:t>
            </a:r>
            <a:r>
              <a:rPr lang="en-US" sz="4000" b="1" i="1" dirty="0" err="1">
                <a:solidFill>
                  <a:srgbClr val="0070C0"/>
                </a:solidFill>
              </a:rPr>
              <a:t>hoàn</a:t>
            </a:r>
            <a:r>
              <a:rPr lang="en-US" sz="4000" b="1" i="1" dirty="0">
                <a:solidFill>
                  <a:srgbClr val="0070C0"/>
                </a:solidFill>
              </a:rPr>
              <a:t> </a:t>
            </a:r>
            <a:r>
              <a:rPr lang="en-US" sz="4000" b="1" i="1" dirty="0" err="1">
                <a:solidFill>
                  <a:srgbClr val="0070C0"/>
                </a:solidFill>
              </a:rPr>
              <a:t>toàn</a:t>
            </a:r>
            <a:r>
              <a:rPr lang="en-US" sz="4000" b="1" i="1" dirty="0">
                <a:solidFill>
                  <a:srgbClr val="0070C0"/>
                </a:solidFill>
              </a:rPr>
              <a:t> </a:t>
            </a:r>
            <a:r>
              <a:rPr lang="en-US" sz="4000" b="1" i="1" dirty="0" err="1">
                <a:solidFill>
                  <a:srgbClr val="0070C0"/>
                </a:solidFill>
              </a:rPr>
              <a:t>đơn</a:t>
            </a:r>
            <a:r>
              <a:rPr lang="en-US" sz="4000" b="1" i="1" dirty="0">
                <a:solidFill>
                  <a:srgbClr val="0070C0"/>
                </a:solidFill>
              </a:rPr>
              <a:t> </a:t>
            </a:r>
            <a:r>
              <a:rPr lang="en-US" sz="4000" b="1" i="1" dirty="0" err="1">
                <a:solidFill>
                  <a:srgbClr val="0070C0"/>
                </a:solidFill>
              </a:rPr>
              <a:t>độc</a:t>
            </a:r>
            <a:endParaRPr lang="en-US" sz="4000" b="1" i="1" dirty="0">
              <a:solidFill>
                <a:srgbClr val="0070C0"/>
              </a:solidFill>
            </a:endParaRPr>
          </a:p>
        </p:txBody>
      </p:sp>
    </p:spTree>
    <p:extLst>
      <p:ext uri="{BB962C8B-B14F-4D97-AF65-F5344CB8AC3E}">
        <p14:creationId xmlns:p14="http://schemas.microsoft.com/office/powerpoint/2010/main" val="3681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8A0969-64FA-6339-3039-3175EE132288}"/>
              </a:ext>
            </a:extLst>
          </p:cNvPr>
          <p:cNvPicPr>
            <a:picLocks noChangeAspect="1"/>
          </p:cNvPicPr>
          <p:nvPr/>
        </p:nvPicPr>
        <p:blipFill rotWithShape="1">
          <a:blip r:embed="rId2">
            <a:clrChange>
              <a:clrFrom>
                <a:srgbClr val="FFFFFF"/>
              </a:clrFrom>
              <a:clrTo>
                <a:srgbClr val="FFFFFF">
                  <a:alpha val="0"/>
                </a:srgbClr>
              </a:clrTo>
            </a:clrChange>
          </a:blip>
          <a:srcRect l="10417" t="22922" r="47965" b="18889"/>
          <a:stretch/>
        </p:blipFill>
        <p:spPr>
          <a:xfrm>
            <a:off x="6091573" y="2205895"/>
            <a:ext cx="6549609" cy="5151120"/>
          </a:xfrm>
          <a:prstGeom prst="rect">
            <a:avLst/>
          </a:prstGeom>
        </p:spPr>
      </p:pic>
      <p:sp>
        <p:nvSpPr>
          <p:cNvPr id="4" name="TextBox 3">
            <a:extLst>
              <a:ext uri="{FF2B5EF4-FFF2-40B4-BE49-F238E27FC236}">
                <a16:creationId xmlns:a16="http://schemas.microsoft.com/office/drawing/2014/main" id="{E3151FF8-AB84-EB7E-2090-CE2A9A1A1E1E}"/>
              </a:ext>
            </a:extLst>
          </p:cNvPr>
          <p:cNvSpPr txBox="1"/>
          <p:nvPr/>
        </p:nvSpPr>
        <p:spPr>
          <a:xfrm>
            <a:off x="2069592" y="177732"/>
            <a:ext cx="15278100" cy="1938992"/>
          </a:xfrm>
          <a:prstGeom prst="rect">
            <a:avLst/>
          </a:prstGeom>
          <a:noFill/>
        </p:spPr>
        <p:txBody>
          <a:bodyPr wrap="square">
            <a:spAutoFit/>
          </a:bodyPr>
          <a:lstStyle/>
          <a:p>
            <a:pPr algn="ctr">
              <a:spcAft>
                <a:spcPts val="800"/>
              </a:spcAft>
            </a:pP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của</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việc</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thể</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hiện</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giằng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xé</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Hăm-lét</a:t>
            </a:r>
            <a:endParaRPr lang="en-US" sz="48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D05DDADB-08F0-BFA7-08B0-5BF45269019F}"/>
              </a:ext>
            </a:extLst>
          </p:cNvPr>
          <p:cNvSpPr/>
          <p:nvPr/>
        </p:nvSpPr>
        <p:spPr>
          <a:xfrm>
            <a:off x="1495044" y="1921261"/>
            <a:ext cx="5638800" cy="4369474"/>
          </a:xfrm>
          <a:prstGeom prst="wedgeEllipseCallout">
            <a:avLst>
              <a:gd name="adj1" fmla="val 63410"/>
              <a:gd name="adj2" fmla="val 163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hay </a:t>
            </a:r>
            <a:r>
              <a:rPr lang="en-US" sz="5400" b="1" i="1" dirty="0" err="1">
                <a:solidFill>
                  <a:srgbClr val="EC4A52"/>
                </a:solidFill>
              </a:rPr>
              <a:t>không</a:t>
            </a:r>
            <a:r>
              <a:rPr lang="en-US" sz="5400" b="1" i="1" dirty="0">
                <a:solidFill>
                  <a:srgbClr val="EC4A52"/>
                </a:solidFill>
              </a:rPr>
              <a:t> </a:t>
            </a: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 to be or not to be</a:t>
            </a:r>
          </a:p>
        </p:txBody>
      </p:sp>
      <p:sp>
        <p:nvSpPr>
          <p:cNvPr id="10" name="Arrow: Curved Right 9">
            <a:extLst>
              <a:ext uri="{FF2B5EF4-FFF2-40B4-BE49-F238E27FC236}">
                <a16:creationId xmlns:a16="http://schemas.microsoft.com/office/drawing/2014/main" id="{054DDB55-B059-CCA1-09C7-5F6B5D2E2319}"/>
              </a:ext>
            </a:extLst>
          </p:cNvPr>
          <p:cNvSpPr/>
          <p:nvPr/>
        </p:nvSpPr>
        <p:spPr>
          <a:xfrm>
            <a:off x="246887" y="3629421"/>
            <a:ext cx="1148031" cy="3505200"/>
          </a:xfrm>
          <a:prstGeom prst="curved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Folded Corner 10">
            <a:extLst>
              <a:ext uri="{FF2B5EF4-FFF2-40B4-BE49-F238E27FC236}">
                <a16:creationId xmlns:a16="http://schemas.microsoft.com/office/drawing/2014/main" id="{89A4B495-28C1-CAC1-7F51-9869611F2B05}"/>
              </a:ext>
            </a:extLst>
          </p:cNvPr>
          <p:cNvSpPr/>
          <p:nvPr/>
        </p:nvSpPr>
        <p:spPr>
          <a:xfrm>
            <a:off x="4621022" y="7043678"/>
            <a:ext cx="6553200" cy="2317709"/>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400" b="1" i="1" dirty="0">
                <a:solidFill>
                  <a:schemeClr val="accent6">
                    <a:lumMod val="75000"/>
                  </a:schemeClr>
                </a:solidFill>
              </a:rPr>
              <a:t>- </a:t>
            </a:r>
            <a:r>
              <a:rPr lang="en-US" sz="4400" b="1" i="1" dirty="0" err="1">
                <a:solidFill>
                  <a:schemeClr val="accent6">
                    <a:lumMod val="75000"/>
                  </a:schemeClr>
                </a:solidFill>
              </a:rPr>
              <a:t>giữa</a:t>
            </a:r>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a:t>
            </a:r>
            <a:r>
              <a:rPr lang="en-US" sz="4400" b="1" i="1" dirty="0">
                <a:solidFill>
                  <a:schemeClr val="accent6">
                    <a:lumMod val="75000"/>
                  </a:schemeClr>
                </a:solidFill>
              </a:rPr>
              <a:t> </a:t>
            </a:r>
            <a:r>
              <a:rPr lang="en-US" sz="4400" b="1" i="1" dirty="0" err="1">
                <a:solidFill>
                  <a:schemeClr val="accent6">
                    <a:lumMod val="75000"/>
                  </a:schemeClr>
                </a:solidFill>
              </a:rPr>
              <a:t>chết</a:t>
            </a:r>
            <a:r>
              <a:rPr lang="en-US" sz="4400" b="1" i="1" dirty="0">
                <a:solidFill>
                  <a:schemeClr val="accent6">
                    <a:lumMod val="75000"/>
                  </a:schemeClr>
                </a:solidFill>
              </a:rPr>
              <a:t>, </a:t>
            </a:r>
          </a:p>
          <a:p>
            <a:pPr algn="just"/>
            <a:r>
              <a:rPr lang="en-US" sz="4400" b="1" i="1" dirty="0">
                <a:solidFill>
                  <a:schemeClr val="accent6">
                    <a:lumMod val="75000"/>
                  </a:schemeClr>
                </a:solidFill>
              </a:rPr>
              <a:t>- </a:t>
            </a:r>
            <a:r>
              <a:rPr lang="en-US" sz="4400" b="1" i="1" dirty="0" err="1">
                <a:solidFill>
                  <a:schemeClr val="accent6">
                    <a:lumMod val="75000"/>
                  </a:schemeClr>
                </a:solidFill>
              </a:rPr>
              <a:t>thái</a:t>
            </a:r>
            <a:r>
              <a:rPr lang="en-US" sz="4400" b="1" i="1" dirty="0">
                <a:solidFill>
                  <a:schemeClr val="accent6">
                    <a:lumMod val="75000"/>
                  </a:schemeClr>
                </a:solidFill>
              </a:rPr>
              <a:t> </a:t>
            </a:r>
            <a:r>
              <a:rPr lang="en-US" sz="4400" b="1" i="1" dirty="0" err="1">
                <a:solidFill>
                  <a:schemeClr val="accent6">
                    <a:lumMod val="75000"/>
                  </a:schemeClr>
                </a:solidFill>
              </a:rPr>
              <a:t>độ</a:t>
            </a:r>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 </a:t>
            </a:r>
            <a:r>
              <a:rPr lang="en-US" sz="4400" b="1" i="1" dirty="0" err="1">
                <a:solidFill>
                  <a:schemeClr val="accent6">
                    <a:lumMod val="75000"/>
                  </a:schemeClr>
                </a:solidFill>
              </a:rPr>
              <a:t>nhân</a:t>
            </a:r>
            <a:r>
              <a:rPr lang="en-US" sz="4400" b="1" i="1" dirty="0">
                <a:solidFill>
                  <a:schemeClr val="accent6">
                    <a:lumMod val="75000"/>
                  </a:schemeClr>
                </a:solidFill>
              </a:rPr>
              <a:t> </a:t>
            </a:r>
            <a:r>
              <a:rPr lang="en-US" sz="4400" b="1" i="1" dirty="0" err="1">
                <a:solidFill>
                  <a:schemeClr val="accent6">
                    <a:lumMod val="75000"/>
                  </a:schemeClr>
                </a:solidFill>
              </a:rPr>
              <a:t>cách</a:t>
            </a:r>
            <a:r>
              <a:rPr lang="en-US" sz="4400" b="1" i="1" dirty="0">
                <a:solidFill>
                  <a:schemeClr val="accent6">
                    <a:lumMod val="75000"/>
                  </a:schemeClr>
                </a:solidFill>
              </a:rPr>
              <a:t> </a:t>
            </a:r>
            <a:r>
              <a:rPr lang="en-US" sz="4400" b="1" i="1" dirty="0" err="1">
                <a:solidFill>
                  <a:schemeClr val="accent6">
                    <a:lumMod val="75000"/>
                  </a:schemeClr>
                </a:solidFill>
              </a:rPr>
              <a:t>đối</a:t>
            </a:r>
            <a:r>
              <a:rPr lang="en-US" sz="4400" b="1" i="1" dirty="0">
                <a:solidFill>
                  <a:schemeClr val="accent6">
                    <a:lumMod val="75000"/>
                  </a:schemeClr>
                </a:solidFill>
              </a:rPr>
              <a:t> </a:t>
            </a:r>
            <a:r>
              <a:rPr lang="en-US" sz="4400" b="1" i="1" dirty="0" err="1">
                <a:solidFill>
                  <a:schemeClr val="accent6">
                    <a:lumMod val="75000"/>
                  </a:schemeClr>
                </a:solidFill>
              </a:rPr>
              <a:t>lập</a:t>
            </a:r>
            <a:r>
              <a:rPr lang="en-US" sz="4400" b="1" i="1" dirty="0">
                <a:solidFill>
                  <a:schemeClr val="accent6">
                    <a:lumMod val="75000"/>
                  </a:schemeClr>
                </a:solidFill>
              </a:rPr>
              <a:t>,…</a:t>
            </a:r>
          </a:p>
        </p:txBody>
      </p:sp>
      <p:sp>
        <p:nvSpPr>
          <p:cNvPr id="13" name="TextBox 12">
            <a:extLst>
              <a:ext uri="{FF2B5EF4-FFF2-40B4-BE49-F238E27FC236}">
                <a16:creationId xmlns:a16="http://schemas.microsoft.com/office/drawing/2014/main" id="{BB7D8011-56AF-78C3-6F16-100865C46E10}"/>
              </a:ext>
            </a:extLst>
          </p:cNvPr>
          <p:cNvSpPr txBox="1"/>
          <p:nvPr/>
        </p:nvSpPr>
        <p:spPr>
          <a:xfrm>
            <a:off x="246887" y="7053064"/>
            <a:ext cx="4290519"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800" b="1" i="1" u="sng" dirty="0" err="1">
                <a:solidFill>
                  <a:srgbClr val="00B050"/>
                </a:solidFill>
              </a:rPr>
              <a:t>Những</a:t>
            </a:r>
            <a:r>
              <a:rPr lang="en-US" sz="4800" b="1" i="1" u="sng" dirty="0">
                <a:solidFill>
                  <a:srgbClr val="00B050"/>
                </a:solidFill>
              </a:rPr>
              <a:t> </a:t>
            </a:r>
            <a:r>
              <a:rPr lang="en-US" sz="4800" b="1" i="1" u="sng" dirty="0" err="1">
                <a:solidFill>
                  <a:srgbClr val="00B050"/>
                </a:solidFill>
              </a:rPr>
              <a:t>giằng</a:t>
            </a:r>
            <a:r>
              <a:rPr lang="en-US" sz="4800" b="1" i="1" u="sng" dirty="0">
                <a:solidFill>
                  <a:srgbClr val="00B050"/>
                </a:solidFill>
              </a:rPr>
              <a:t> </a:t>
            </a:r>
            <a:r>
              <a:rPr lang="en-US" sz="4800" b="1" i="1" u="sng" dirty="0" err="1">
                <a:solidFill>
                  <a:srgbClr val="00B050"/>
                </a:solidFill>
              </a:rPr>
              <a:t>xé</a:t>
            </a:r>
            <a:r>
              <a:rPr lang="en-US" sz="4800" b="1" i="1" u="sng" dirty="0">
                <a:solidFill>
                  <a:srgbClr val="00B050"/>
                </a:solidFill>
              </a:rPr>
              <a:t> </a:t>
            </a:r>
            <a:r>
              <a:rPr lang="en-US" sz="4800" b="1" i="1" u="sng" dirty="0" err="1">
                <a:solidFill>
                  <a:srgbClr val="00B050"/>
                </a:solidFill>
              </a:rPr>
              <a:t>nội</a:t>
            </a:r>
            <a:r>
              <a:rPr lang="en-US" sz="4800" b="1" i="1" u="sng" dirty="0">
                <a:solidFill>
                  <a:srgbClr val="00B050"/>
                </a:solidFill>
              </a:rPr>
              <a:t> </a:t>
            </a:r>
            <a:r>
              <a:rPr lang="en-US" sz="4800" b="1" i="1" u="sng" dirty="0" err="1">
                <a:solidFill>
                  <a:srgbClr val="00B050"/>
                </a:solidFill>
              </a:rPr>
              <a:t>tâm</a:t>
            </a:r>
            <a:r>
              <a:rPr lang="en-US" sz="4800" b="1" i="1" u="sng" dirty="0">
                <a:solidFill>
                  <a:srgbClr val="00B050"/>
                </a:solidFill>
              </a:rPr>
              <a:t> </a:t>
            </a:r>
            <a:r>
              <a:rPr lang="en-US" sz="4800" b="1" i="1" u="sng" dirty="0" err="1">
                <a:solidFill>
                  <a:srgbClr val="00B050"/>
                </a:solidFill>
              </a:rPr>
              <a:t>của</a:t>
            </a:r>
            <a:r>
              <a:rPr lang="en-US" sz="4800" b="1" i="1" u="sng" dirty="0">
                <a:solidFill>
                  <a:srgbClr val="00B050"/>
                </a:solidFill>
              </a:rPr>
              <a:t> </a:t>
            </a:r>
            <a:r>
              <a:rPr lang="en-US" sz="4800" b="1" i="1" u="sng" dirty="0" err="1">
                <a:solidFill>
                  <a:srgbClr val="00B050"/>
                </a:solidFill>
              </a:rPr>
              <a:t>Hăm</a:t>
            </a:r>
            <a:r>
              <a:rPr lang="en-US" sz="4800" b="1" i="1" u="sng" dirty="0">
                <a:solidFill>
                  <a:srgbClr val="00B050"/>
                </a:solidFill>
              </a:rPr>
              <a:t>-let</a:t>
            </a:r>
            <a:endParaRPr lang="en-US" sz="4800" u="sng" dirty="0">
              <a:solidFill>
                <a:srgbClr val="00B050"/>
              </a:solidFill>
            </a:endParaRPr>
          </a:p>
        </p:txBody>
      </p:sp>
      <p:sp>
        <p:nvSpPr>
          <p:cNvPr id="15" name="Arrow: Right 14">
            <a:extLst>
              <a:ext uri="{FF2B5EF4-FFF2-40B4-BE49-F238E27FC236}">
                <a16:creationId xmlns:a16="http://schemas.microsoft.com/office/drawing/2014/main" id="{99682385-CFF7-8226-9B35-1DBD4E9B6913}"/>
              </a:ext>
            </a:extLst>
          </p:cNvPr>
          <p:cNvSpPr/>
          <p:nvPr/>
        </p:nvSpPr>
        <p:spPr>
          <a:xfrm>
            <a:off x="11210798" y="7733487"/>
            <a:ext cx="1393808" cy="762813"/>
          </a:xfrm>
          <a:prstGeom prst="rightArrow">
            <a:avLst>
              <a:gd name="adj1" fmla="val 50000"/>
              <a:gd name="adj2" fmla="val 32000"/>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Folded Corner 15">
            <a:extLst>
              <a:ext uri="{FF2B5EF4-FFF2-40B4-BE49-F238E27FC236}">
                <a16:creationId xmlns:a16="http://schemas.microsoft.com/office/drawing/2014/main" id="{D5F93A19-B081-8634-DC9D-F4160F3F892D}"/>
              </a:ext>
            </a:extLst>
          </p:cNvPr>
          <p:cNvSpPr/>
          <p:nvPr/>
        </p:nvSpPr>
        <p:spPr>
          <a:xfrm>
            <a:off x="12641182" y="3629421"/>
            <a:ext cx="5399931" cy="5933679"/>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b="1" i="1" dirty="0">
              <a:solidFill>
                <a:srgbClr val="0070C0"/>
              </a:solidFill>
            </a:endParaRPr>
          </a:p>
          <a:p>
            <a:pPr algn="ctr"/>
            <a:r>
              <a:rPr lang="en-US" sz="4800" b="1" i="1" dirty="0" err="1">
                <a:solidFill>
                  <a:srgbClr val="0070C0"/>
                </a:solidFill>
              </a:rPr>
              <a:t>Là</a:t>
            </a:r>
            <a:r>
              <a:rPr lang="en-US" sz="4800" b="1" i="1" dirty="0">
                <a:solidFill>
                  <a:srgbClr val="0070C0"/>
                </a:solidFill>
              </a:rPr>
              <a:t> </a:t>
            </a:r>
            <a:r>
              <a:rPr lang="en-US" sz="4800" b="1" i="1" dirty="0" err="1">
                <a:solidFill>
                  <a:srgbClr val="0070C0"/>
                </a:solidFill>
              </a:rPr>
              <a:t>một</a:t>
            </a:r>
            <a:r>
              <a:rPr lang="en-US" sz="4800" b="1" i="1" dirty="0">
                <a:solidFill>
                  <a:srgbClr val="0070C0"/>
                </a:solidFill>
              </a:rPr>
              <a:t> </a:t>
            </a:r>
            <a:r>
              <a:rPr lang="en-US" sz="4800" b="1" i="1" dirty="0" err="1">
                <a:solidFill>
                  <a:srgbClr val="0070C0"/>
                </a:solidFill>
              </a:rPr>
              <a:t>phần</a:t>
            </a:r>
            <a:r>
              <a:rPr lang="en-US" sz="4800" b="1" i="1" dirty="0">
                <a:solidFill>
                  <a:srgbClr val="0070C0"/>
                </a:solidFill>
              </a:rPr>
              <a:t> </a:t>
            </a:r>
            <a:r>
              <a:rPr lang="en-US" sz="4800" b="1" i="1" dirty="0" err="1">
                <a:solidFill>
                  <a:srgbClr val="0070C0"/>
                </a:solidFill>
              </a:rPr>
              <a:t>không</a:t>
            </a:r>
            <a:r>
              <a:rPr lang="en-US" sz="4800" b="1" i="1" dirty="0">
                <a:solidFill>
                  <a:srgbClr val="0070C0"/>
                </a:solidFill>
              </a:rPr>
              <a:t> </a:t>
            </a:r>
            <a:r>
              <a:rPr lang="en-US" sz="4800" b="1" i="1" dirty="0" err="1">
                <a:solidFill>
                  <a:srgbClr val="0070C0"/>
                </a:solidFill>
              </a:rPr>
              <a:t>thể</a:t>
            </a:r>
            <a:r>
              <a:rPr lang="en-US" sz="4800" b="1" i="1" dirty="0">
                <a:solidFill>
                  <a:srgbClr val="0070C0"/>
                </a:solidFill>
              </a:rPr>
              <a:t> </a:t>
            </a:r>
            <a:r>
              <a:rPr lang="en-US" sz="4800" b="1" i="1" dirty="0" err="1">
                <a:solidFill>
                  <a:srgbClr val="0070C0"/>
                </a:solidFill>
              </a:rPr>
              <a:t>thiếu</a:t>
            </a:r>
            <a:r>
              <a:rPr lang="en-US" sz="4800" b="1" i="1" dirty="0">
                <a:solidFill>
                  <a:srgbClr val="0070C0"/>
                </a:solidFill>
              </a:rPr>
              <a:t> </a:t>
            </a:r>
            <a:r>
              <a:rPr lang="en-US" sz="4800" b="1" i="1" dirty="0" err="1">
                <a:solidFill>
                  <a:srgbClr val="0070C0"/>
                </a:solidFill>
              </a:rPr>
              <a:t>của</a:t>
            </a:r>
            <a:r>
              <a:rPr lang="en-US" sz="4800" b="1" i="1" dirty="0">
                <a:solidFill>
                  <a:srgbClr val="0070C0"/>
                </a:solidFill>
              </a:rPr>
              <a:t> </a:t>
            </a:r>
            <a:r>
              <a:rPr lang="en-US" sz="4800" b="1" i="1" dirty="0" err="1">
                <a:solidFill>
                  <a:srgbClr val="0070C0"/>
                </a:solidFill>
              </a:rPr>
              <a:t>xung</a:t>
            </a:r>
            <a:r>
              <a:rPr lang="en-US" sz="4800" b="1" i="1" dirty="0">
                <a:solidFill>
                  <a:srgbClr val="0070C0"/>
                </a:solidFill>
              </a:rPr>
              <a:t> </a:t>
            </a:r>
            <a:r>
              <a:rPr lang="en-US" sz="4800" b="1" i="1" dirty="0" err="1">
                <a:solidFill>
                  <a:srgbClr val="0070C0"/>
                </a:solidFill>
              </a:rPr>
              <a:t>đột</a:t>
            </a:r>
            <a:r>
              <a:rPr lang="en-US" sz="4800" b="1" i="1" dirty="0">
                <a:solidFill>
                  <a:srgbClr val="0070C0"/>
                </a:solidFill>
              </a:rPr>
              <a:t> </a:t>
            </a:r>
            <a:r>
              <a:rPr lang="en-US" sz="4800" b="1" i="1" dirty="0" err="1">
                <a:solidFill>
                  <a:srgbClr val="0070C0"/>
                </a:solidFill>
              </a:rPr>
              <a:t>kịch</a:t>
            </a:r>
            <a:r>
              <a:rPr lang="en-US" sz="4800" b="1" i="1" dirty="0">
                <a:solidFill>
                  <a:srgbClr val="0070C0"/>
                </a:solidFill>
              </a:rPr>
              <a:t> </a:t>
            </a:r>
            <a:r>
              <a:rPr lang="en-US" sz="4800" b="1" i="1" dirty="0" err="1">
                <a:solidFill>
                  <a:srgbClr val="0070C0"/>
                </a:solidFill>
              </a:rPr>
              <a:t>trong</a:t>
            </a:r>
            <a:r>
              <a:rPr lang="en-US" sz="4800" b="1" i="1" dirty="0">
                <a:solidFill>
                  <a:srgbClr val="0070C0"/>
                </a:solidFill>
              </a:rPr>
              <a:t> TP </a:t>
            </a:r>
            <a:r>
              <a:rPr lang="en-US" sz="4800" b="1" i="1" dirty="0" err="1">
                <a:solidFill>
                  <a:srgbClr val="EC4A52"/>
                </a:solidFill>
              </a:rPr>
              <a:t>Hăm-lét</a:t>
            </a:r>
            <a:r>
              <a:rPr lang="en-US" sz="4800" b="1" i="1" dirty="0">
                <a:solidFill>
                  <a:srgbClr val="0070C0"/>
                </a:solidFill>
              </a:rPr>
              <a:t> </a:t>
            </a:r>
            <a:r>
              <a:rPr lang="en-US" sz="4800" b="1" i="1" dirty="0" err="1">
                <a:solidFill>
                  <a:srgbClr val="0070C0"/>
                </a:solidFill>
              </a:rPr>
              <a:t>cũng</a:t>
            </a:r>
            <a:r>
              <a:rPr lang="en-US" sz="4800" b="1" i="1" dirty="0">
                <a:solidFill>
                  <a:srgbClr val="0070C0"/>
                </a:solidFill>
              </a:rPr>
              <a:t> </a:t>
            </a:r>
            <a:r>
              <a:rPr lang="en-US" sz="4800" b="1" i="1" dirty="0" err="1">
                <a:solidFill>
                  <a:srgbClr val="0070C0"/>
                </a:solidFill>
              </a:rPr>
              <a:t>như</a:t>
            </a:r>
            <a:r>
              <a:rPr lang="en-US" sz="4800" b="1" i="1" dirty="0">
                <a:solidFill>
                  <a:srgbClr val="0070C0"/>
                </a:solidFill>
              </a:rPr>
              <a:t> </a:t>
            </a:r>
            <a:r>
              <a:rPr lang="en-US" sz="4800" b="1" i="1" dirty="0" err="1">
                <a:solidFill>
                  <a:srgbClr val="0070C0"/>
                </a:solidFill>
              </a:rPr>
              <a:t>trong</a:t>
            </a:r>
            <a:r>
              <a:rPr lang="en-US" sz="4800" b="1" i="1" dirty="0">
                <a:solidFill>
                  <a:srgbClr val="0070C0"/>
                </a:solidFill>
              </a:rPr>
              <a:t> VB (</a:t>
            </a:r>
            <a:r>
              <a:rPr lang="en-US" sz="4800" b="1" i="1" dirty="0" err="1">
                <a:solidFill>
                  <a:srgbClr val="EC4A52"/>
                </a:solidFill>
              </a:rPr>
              <a:t>Sống</a:t>
            </a:r>
            <a:r>
              <a:rPr lang="en-US" sz="4800" b="1" i="1" dirty="0">
                <a:solidFill>
                  <a:srgbClr val="EC4A52"/>
                </a:solidFill>
              </a:rPr>
              <a:t> hay </a:t>
            </a:r>
            <a:r>
              <a:rPr lang="en-US" sz="4800" b="1" i="1" dirty="0" err="1">
                <a:solidFill>
                  <a:srgbClr val="EC4A52"/>
                </a:solidFill>
              </a:rPr>
              <a:t>không</a:t>
            </a:r>
            <a:r>
              <a:rPr lang="en-US" sz="4800" b="1" i="1" dirty="0">
                <a:solidFill>
                  <a:srgbClr val="EC4A52"/>
                </a:solidFill>
              </a:rPr>
              <a:t> </a:t>
            </a:r>
            <a:r>
              <a:rPr lang="en-US" sz="4800" b="1" i="1" dirty="0" err="1">
                <a:solidFill>
                  <a:srgbClr val="EC4A52"/>
                </a:solidFill>
              </a:rPr>
              <a:t>sống</a:t>
            </a:r>
            <a:r>
              <a:rPr lang="en-US" sz="4800" b="1" i="1" dirty="0">
                <a:solidFill>
                  <a:srgbClr val="EC4A52"/>
                </a:solidFill>
              </a:rPr>
              <a:t> – </a:t>
            </a:r>
            <a:r>
              <a:rPr lang="en-US" sz="4800" b="1" i="1" dirty="0" err="1">
                <a:solidFill>
                  <a:srgbClr val="EC4A52"/>
                </a:solidFill>
              </a:rPr>
              <a:t>đó</a:t>
            </a:r>
            <a:r>
              <a:rPr lang="en-US" sz="4800" b="1" i="1" dirty="0">
                <a:solidFill>
                  <a:srgbClr val="EC4A52"/>
                </a:solidFill>
              </a:rPr>
              <a:t> </a:t>
            </a:r>
            <a:r>
              <a:rPr lang="en-US" sz="4800" b="1" i="1" dirty="0" err="1">
                <a:solidFill>
                  <a:srgbClr val="EC4A52"/>
                </a:solidFill>
              </a:rPr>
              <a:t>là</a:t>
            </a:r>
            <a:r>
              <a:rPr lang="en-US" sz="4800" b="1" i="1" dirty="0">
                <a:solidFill>
                  <a:srgbClr val="EC4A52"/>
                </a:solidFill>
              </a:rPr>
              <a:t> </a:t>
            </a:r>
            <a:r>
              <a:rPr lang="en-US" sz="4800" b="1" i="1" dirty="0" err="1">
                <a:solidFill>
                  <a:srgbClr val="EC4A52"/>
                </a:solidFill>
              </a:rPr>
              <a:t>vấn</a:t>
            </a:r>
            <a:r>
              <a:rPr lang="en-US" sz="4800" b="1" i="1" dirty="0">
                <a:solidFill>
                  <a:srgbClr val="EC4A52"/>
                </a:solidFill>
              </a:rPr>
              <a:t> </a:t>
            </a:r>
            <a:r>
              <a:rPr lang="en-US" sz="4800" b="1" i="1" dirty="0" err="1">
                <a:solidFill>
                  <a:srgbClr val="EC4A52"/>
                </a:solidFill>
              </a:rPr>
              <a:t>đề</a:t>
            </a:r>
            <a:r>
              <a:rPr lang="en-US" sz="4800" b="1" i="1" dirty="0">
                <a:solidFill>
                  <a:srgbClr val="0070C0"/>
                </a:solidFill>
              </a:rPr>
              <a:t>)</a:t>
            </a:r>
          </a:p>
        </p:txBody>
      </p:sp>
    </p:spTree>
    <p:extLst>
      <p:ext uri="{BB962C8B-B14F-4D97-AF65-F5344CB8AC3E}">
        <p14:creationId xmlns:p14="http://schemas.microsoft.com/office/powerpoint/2010/main" val="346636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out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ích Súy Vân Giả Dại- NSND Thúy Ngần ">
            <a:hlinkClick r:id="" action="ppaction://media"/>
            <a:extLst>
              <a:ext uri="{FF2B5EF4-FFF2-40B4-BE49-F238E27FC236}">
                <a16:creationId xmlns:a16="http://schemas.microsoft.com/office/drawing/2014/main" id="{397A2BD7-F7DD-2B37-9CBF-6D1D27DA00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171700"/>
            <a:ext cx="18288000" cy="14630400"/>
          </a:xfrm>
          <a:prstGeom prst="rect">
            <a:avLst/>
          </a:prstGeom>
        </p:spPr>
      </p:pic>
      <p:sp>
        <p:nvSpPr>
          <p:cNvPr id="4" name="Freeform 9">
            <a:extLst>
              <a:ext uri="{FF2B5EF4-FFF2-40B4-BE49-F238E27FC236}">
                <a16:creationId xmlns:a16="http://schemas.microsoft.com/office/drawing/2014/main" id="{A7D48E3D-E349-F91E-DD8F-1999310BBA7F}"/>
              </a:ext>
            </a:extLst>
          </p:cNvPr>
          <p:cNvSpPr/>
          <p:nvPr/>
        </p:nvSpPr>
        <p:spPr>
          <a:xfrm rot="-703388">
            <a:off x="-2240470" y="179807"/>
            <a:ext cx="2085844" cy="1894081"/>
          </a:xfrm>
          <a:custGeom>
            <a:avLst/>
            <a:gdLst/>
            <a:ahLst/>
            <a:cxnLst/>
            <a:rect l="l" t="t" r="r" b="b"/>
            <a:pathLst>
              <a:path w="3015797" h="2970560">
                <a:moveTo>
                  <a:pt x="0" y="0"/>
                </a:moveTo>
                <a:lnTo>
                  <a:pt x="3015796" y="0"/>
                </a:lnTo>
                <a:lnTo>
                  <a:pt x="3015796" y="2970560"/>
                </a:lnTo>
                <a:lnTo>
                  <a:pt x="0" y="29705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0358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969A-3C39-E572-C944-1A6DAFF2350F}"/>
              </a:ext>
            </a:extLst>
          </p:cNvPr>
          <p:cNvPicPr>
            <a:picLocks noChangeAspect="1"/>
          </p:cNvPicPr>
          <p:nvPr/>
        </p:nvPicPr>
        <p:blipFill rotWithShape="1">
          <a:blip r:embed="rId3">
            <a:clrChange>
              <a:clrFrom>
                <a:srgbClr val="FFFFFF"/>
              </a:clrFrom>
              <a:clrTo>
                <a:srgbClr val="FFFFFF">
                  <a:alpha val="0"/>
                </a:srgbClr>
              </a:clrTo>
            </a:clrChange>
          </a:blip>
          <a:srcRect l="26444" t="31917" r="42186" b="18889"/>
          <a:stretch/>
        </p:blipFill>
        <p:spPr>
          <a:xfrm>
            <a:off x="4195290" y="1850245"/>
            <a:ext cx="4533075" cy="3998723"/>
          </a:xfrm>
          <a:prstGeom prst="rect">
            <a:avLst/>
          </a:prstGeom>
        </p:spPr>
      </p:pic>
      <p:sp>
        <p:nvSpPr>
          <p:cNvPr id="4" name="TextBox 3">
            <a:extLst>
              <a:ext uri="{FF2B5EF4-FFF2-40B4-BE49-F238E27FC236}">
                <a16:creationId xmlns:a16="http://schemas.microsoft.com/office/drawing/2014/main" id="{E3151FF8-AB84-EB7E-2090-CE2A9A1A1E1E}"/>
              </a:ext>
            </a:extLst>
          </p:cNvPr>
          <p:cNvSpPr txBox="1"/>
          <p:nvPr/>
        </p:nvSpPr>
        <p:spPr>
          <a:xfrm>
            <a:off x="2069592" y="177732"/>
            <a:ext cx="15278100" cy="1938992"/>
          </a:xfrm>
          <a:prstGeom prst="rect">
            <a:avLst/>
          </a:prstGeom>
          <a:noFill/>
        </p:spPr>
        <p:txBody>
          <a:bodyPr wrap="square">
            <a:spAutoFit/>
          </a:bodyPr>
          <a:lstStyle/>
          <a:p>
            <a:pPr algn="ctr">
              <a:spcAft>
                <a:spcPts val="800"/>
              </a:spcAft>
            </a:pP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của</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việc</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thể</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hiện</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giằng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xé</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Hăm-lét</a:t>
            </a:r>
            <a:endParaRPr lang="en-US" sz="48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D05DDADB-08F0-BFA7-08B0-5BF45269019F}"/>
              </a:ext>
            </a:extLst>
          </p:cNvPr>
          <p:cNvSpPr/>
          <p:nvPr/>
        </p:nvSpPr>
        <p:spPr>
          <a:xfrm>
            <a:off x="696559" y="2119240"/>
            <a:ext cx="3886200" cy="3222239"/>
          </a:xfrm>
          <a:prstGeom prst="wedgeEllipseCallout">
            <a:avLst>
              <a:gd name="adj1" fmla="val 63410"/>
              <a:gd name="adj2" fmla="val 163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i="1" u="sng" dirty="0" err="1">
                <a:solidFill>
                  <a:srgbClr val="00B050"/>
                </a:solidFill>
              </a:rPr>
              <a:t>Những</a:t>
            </a:r>
            <a:r>
              <a:rPr lang="en-US" sz="5400" b="1" i="1" u="sng" dirty="0">
                <a:solidFill>
                  <a:srgbClr val="00B050"/>
                </a:solidFill>
              </a:rPr>
              <a:t> </a:t>
            </a:r>
            <a:r>
              <a:rPr lang="en-US" sz="5400" b="1" i="1" u="sng" dirty="0" err="1">
                <a:solidFill>
                  <a:srgbClr val="00B050"/>
                </a:solidFill>
              </a:rPr>
              <a:t>giằng</a:t>
            </a:r>
            <a:r>
              <a:rPr lang="en-US" sz="5400" b="1" i="1" u="sng" dirty="0">
                <a:solidFill>
                  <a:srgbClr val="00B050"/>
                </a:solidFill>
              </a:rPr>
              <a:t> </a:t>
            </a:r>
            <a:r>
              <a:rPr lang="en-US" sz="5400" b="1" i="1" u="sng" dirty="0" err="1">
                <a:solidFill>
                  <a:srgbClr val="00B050"/>
                </a:solidFill>
              </a:rPr>
              <a:t>xé</a:t>
            </a:r>
            <a:r>
              <a:rPr lang="en-US" sz="5400" b="1" i="1" u="sng" dirty="0">
                <a:solidFill>
                  <a:srgbClr val="00B050"/>
                </a:solidFill>
              </a:rPr>
              <a:t> </a:t>
            </a:r>
            <a:r>
              <a:rPr lang="en-US" sz="5400" b="1" i="1" u="sng" dirty="0" err="1">
                <a:solidFill>
                  <a:srgbClr val="00B050"/>
                </a:solidFill>
              </a:rPr>
              <a:t>nội</a:t>
            </a:r>
            <a:r>
              <a:rPr lang="en-US" sz="5400" b="1" i="1" u="sng" dirty="0">
                <a:solidFill>
                  <a:srgbClr val="00B050"/>
                </a:solidFill>
              </a:rPr>
              <a:t> </a:t>
            </a:r>
            <a:r>
              <a:rPr lang="en-US" sz="5400" b="1" i="1" u="sng" dirty="0" err="1">
                <a:solidFill>
                  <a:srgbClr val="00B050"/>
                </a:solidFill>
              </a:rPr>
              <a:t>tâm</a:t>
            </a:r>
            <a:endParaRPr lang="en-US" sz="5400" b="1" i="1" dirty="0">
              <a:solidFill>
                <a:srgbClr val="EC4A52"/>
              </a:solidFill>
            </a:endParaRPr>
          </a:p>
        </p:txBody>
      </p:sp>
      <p:sp>
        <p:nvSpPr>
          <p:cNvPr id="2" name="Rectangle: Folded Corner 1">
            <a:extLst>
              <a:ext uri="{FF2B5EF4-FFF2-40B4-BE49-F238E27FC236}">
                <a16:creationId xmlns:a16="http://schemas.microsoft.com/office/drawing/2014/main" id="{8D0F73D4-EF7F-99F5-B158-C021CBDB5A92}"/>
              </a:ext>
            </a:extLst>
          </p:cNvPr>
          <p:cNvSpPr/>
          <p:nvPr/>
        </p:nvSpPr>
        <p:spPr>
          <a:xfrm>
            <a:off x="990600" y="5810839"/>
            <a:ext cx="6518103" cy="4298429"/>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800" b="1" dirty="0">
              <a:solidFill>
                <a:schemeClr val="accent6">
                  <a:lumMod val="75000"/>
                </a:schemeClr>
              </a:solidFill>
            </a:endParaRPr>
          </a:p>
          <a:p>
            <a:pPr algn="just"/>
            <a:r>
              <a:rPr lang="en-US" sz="4800" b="1" dirty="0">
                <a:solidFill>
                  <a:schemeClr val="accent6">
                    <a:lumMod val="75000"/>
                  </a:schemeClr>
                </a:solidFill>
              </a:rPr>
              <a:t>- </a:t>
            </a:r>
            <a:r>
              <a:rPr lang="en-US" sz="4800" b="1" dirty="0" err="1">
                <a:solidFill>
                  <a:schemeClr val="accent6">
                    <a:lumMod val="75000"/>
                  </a:schemeClr>
                </a:solidFill>
              </a:rPr>
              <a:t>Hăm-lét</a:t>
            </a:r>
            <a:r>
              <a:rPr lang="en-US" sz="4800" b="1" dirty="0">
                <a:solidFill>
                  <a:schemeClr val="accent6">
                    <a:lumMod val="75000"/>
                  </a:schemeClr>
                </a:solidFill>
              </a:rPr>
              <a:t> </a:t>
            </a:r>
            <a:r>
              <a:rPr lang="en-US" sz="4800" b="1" dirty="0" err="1">
                <a:solidFill>
                  <a:schemeClr val="accent6">
                    <a:lumMod val="75000"/>
                  </a:schemeClr>
                </a:solidFill>
              </a:rPr>
              <a:t>đang</a:t>
            </a:r>
            <a:r>
              <a:rPr lang="en-US" sz="4800" b="1" dirty="0">
                <a:solidFill>
                  <a:schemeClr val="accent6">
                    <a:lumMod val="75000"/>
                  </a:schemeClr>
                </a:solidFill>
              </a:rPr>
              <a:t> </a:t>
            </a:r>
            <a:r>
              <a:rPr lang="en-US" sz="4800" b="1" dirty="0" err="1">
                <a:solidFill>
                  <a:schemeClr val="accent6">
                    <a:lumMod val="75000"/>
                  </a:schemeClr>
                </a:solidFill>
              </a:rPr>
              <a:t>khủng</a:t>
            </a:r>
            <a:r>
              <a:rPr lang="en-US" sz="4800" b="1" dirty="0">
                <a:solidFill>
                  <a:schemeClr val="accent6">
                    <a:lumMod val="75000"/>
                  </a:schemeClr>
                </a:solidFill>
              </a:rPr>
              <a:t> </a:t>
            </a:r>
            <a:r>
              <a:rPr lang="en-US" sz="4800" b="1" dirty="0" err="1">
                <a:solidFill>
                  <a:schemeClr val="accent6">
                    <a:lumMod val="75000"/>
                  </a:schemeClr>
                </a:solidFill>
              </a:rPr>
              <a:t>hoảng</a:t>
            </a:r>
            <a:r>
              <a:rPr lang="en-US" sz="4800" b="1" dirty="0">
                <a:solidFill>
                  <a:schemeClr val="accent6">
                    <a:lumMod val="75000"/>
                  </a:schemeClr>
                </a:solidFill>
              </a:rPr>
              <a:t> </a:t>
            </a:r>
            <a:r>
              <a:rPr lang="en-US" sz="4800" b="1" dirty="0" err="1">
                <a:solidFill>
                  <a:schemeClr val="accent6">
                    <a:lumMod val="75000"/>
                  </a:schemeClr>
                </a:solidFill>
              </a:rPr>
              <a:t>về</a:t>
            </a:r>
            <a:r>
              <a:rPr lang="en-US" sz="4800" b="1" dirty="0">
                <a:solidFill>
                  <a:schemeClr val="accent6">
                    <a:lumMod val="75000"/>
                  </a:schemeClr>
                </a:solidFill>
              </a:rPr>
              <a:t> </a:t>
            </a:r>
            <a:r>
              <a:rPr lang="en-US" sz="4800" b="1" dirty="0" err="1">
                <a:solidFill>
                  <a:schemeClr val="accent6">
                    <a:lumMod val="75000"/>
                  </a:schemeClr>
                </a:solidFill>
              </a:rPr>
              <a:t>tinh</a:t>
            </a:r>
            <a:r>
              <a:rPr lang="en-US" sz="4800" b="1" dirty="0">
                <a:solidFill>
                  <a:schemeClr val="accent6">
                    <a:lumMod val="75000"/>
                  </a:schemeClr>
                </a:solidFill>
              </a:rPr>
              <a:t> </a:t>
            </a:r>
            <a:r>
              <a:rPr lang="en-US" sz="4800" b="1" dirty="0" err="1">
                <a:solidFill>
                  <a:schemeClr val="accent6">
                    <a:lumMod val="75000"/>
                  </a:schemeClr>
                </a:solidFill>
              </a:rPr>
              <a:t>thần</a:t>
            </a:r>
            <a:r>
              <a:rPr lang="en-US" sz="4800" b="1" dirty="0">
                <a:solidFill>
                  <a:schemeClr val="accent6">
                    <a:lumMod val="75000"/>
                  </a:schemeClr>
                </a:solidFill>
              </a:rPr>
              <a:t> hay </a:t>
            </a:r>
            <a:r>
              <a:rPr lang="en-US" sz="4800" b="1" dirty="0" err="1">
                <a:solidFill>
                  <a:schemeClr val="accent6">
                    <a:lumMod val="75000"/>
                  </a:schemeClr>
                </a:solidFill>
              </a:rPr>
              <a:t>đang</a:t>
            </a:r>
            <a:r>
              <a:rPr lang="en-US" sz="4800" b="1" dirty="0">
                <a:solidFill>
                  <a:schemeClr val="accent6">
                    <a:lumMod val="75000"/>
                  </a:schemeClr>
                </a:solidFill>
              </a:rPr>
              <a:t> </a:t>
            </a:r>
            <a:r>
              <a:rPr lang="en-US" sz="4800" b="1" dirty="0" err="1">
                <a:solidFill>
                  <a:schemeClr val="accent6">
                    <a:lumMod val="75000"/>
                  </a:schemeClr>
                </a:solidFill>
              </a:rPr>
              <a:t>băn</a:t>
            </a:r>
            <a:r>
              <a:rPr lang="en-US" sz="4800" b="1" dirty="0">
                <a:solidFill>
                  <a:schemeClr val="accent6">
                    <a:lumMod val="75000"/>
                  </a:schemeClr>
                </a:solidFill>
              </a:rPr>
              <a:t> </a:t>
            </a:r>
            <a:r>
              <a:rPr lang="en-US" sz="4800" b="1" dirty="0" err="1">
                <a:solidFill>
                  <a:schemeClr val="accent6">
                    <a:lumMod val="75000"/>
                  </a:schemeClr>
                </a:solidFill>
              </a:rPr>
              <a:t>khoăn</a:t>
            </a:r>
            <a:r>
              <a:rPr lang="en-US" sz="4800" b="1" dirty="0">
                <a:solidFill>
                  <a:schemeClr val="accent6">
                    <a:lumMod val="75000"/>
                  </a:schemeClr>
                </a:solidFill>
              </a:rPr>
              <a:t> do </a:t>
            </a:r>
            <a:r>
              <a:rPr lang="en-US" sz="4800" b="1" dirty="0" err="1">
                <a:solidFill>
                  <a:schemeClr val="accent6">
                    <a:lumMod val="75000"/>
                  </a:schemeClr>
                </a:solidFill>
              </a:rPr>
              <a:t>dự</a:t>
            </a:r>
            <a:r>
              <a:rPr lang="en-US" sz="4800" b="1" dirty="0">
                <a:solidFill>
                  <a:schemeClr val="accent6">
                    <a:lumMod val="75000"/>
                  </a:schemeClr>
                </a:solidFill>
              </a:rPr>
              <a:t>;</a:t>
            </a:r>
          </a:p>
          <a:p>
            <a:pPr algn="ctr"/>
            <a:r>
              <a:rPr lang="en-US" sz="4800" b="1" dirty="0">
                <a:solidFill>
                  <a:schemeClr val="accent6">
                    <a:lumMod val="75000"/>
                  </a:schemeClr>
                </a:solidFill>
              </a:rPr>
              <a:t>- </a:t>
            </a:r>
            <a:r>
              <a:rPr lang="en-US" sz="4800" b="1" dirty="0" err="1">
                <a:solidFill>
                  <a:schemeClr val="accent6">
                    <a:lumMod val="75000"/>
                  </a:schemeClr>
                </a:solidFill>
              </a:rPr>
              <a:t>Nhân</a:t>
            </a:r>
            <a:r>
              <a:rPr lang="en-US" sz="4800" b="1" dirty="0">
                <a:solidFill>
                  <a:schemeClr val="accent6">
                    <a:lumMod val="75000"/>
                  </a:schemeClr>
                </a:solidFill>
              </a:rPr>
              <a:t> </a:t>
            </a:r>
            <a:r>
              <a:rPr lang="en-US" sz="4800" b="1" dirty="0" err="1">
                <a:solidFill>
                  <a:schemeClr val="accent6">
                    <a:lumMod val="75000"/>
                  </a:schemeClr>
                </a:solidFill>
              </a:rPr>
              <a:t>vật</a:t>
            </a:r>
            <a:r>
              <a:rPr lang="en-US" sz="4800" b="1" dirty="0">
                <a:solidFill>
                  <a:schemeClr val="accent6">
                    <a:lumMod val="75000"/>
                  </a:schemeClr>
                </a:solidFill>
              </a:rPr>
              <a:t> </a:t>
            </a:r>
            <a:r>
              <a:rPr lang="en-US" sz="4800" b="1" dirty="0" err="1">
                <a:solidFill>
                  <a:schemeClr val="accent6">
                    <a:lumMod val="75000"/>
                  </a:schemeClr>
                </a:solidFill>
              </a:rPr>
              <a:t>đang</a:t>
            </a:r>
            <a:r>
              <a:rPr lang="en-US" sz="4800" b="1" dirty="0">
                <a:solidFill>
                  <a:schemeClr val="accent6">
                    <a:lumMod val="75000"/>
                  </a:schemeClr>
                </a:solidFill>
              </a:rPr>
              <a:t> </a:t>
            </a:r>
            <a:r>
              <a:rPr lang="en-US" sz="4800" b="1" dirty="0" err="1">
                <a:solidFill>
                  <a:schemeClr val="accent6">
                    <a:lumMod val="75000"/>
                  </a:schemeClr>
                </a:solidFill>
              </a:rPr>
              <a:t>gắng</a:t>
            </a:r>
            <a:r>
              <a:rPr lang="en-US" sz="4800" b="1" dirty="0">
                <a:solidFill>
                  <a:schemeClr val="accent6">
                    <a:lumMod val="75000"/>
                  </a:schemeClr>
                </a:solidFill>
              </a:rPr>
              <a:t> </a:t>
            </a:r>
            <a:r>
              <a:rPr lang="en-US" sz="4800" b="1" dirty="0" err="1">
                <a:solidFill>
                  <a:schemeClr val="accent6">
                    <a:lumMod val="75000"/>
                  </a:schemeClr>
                </a:solidFill>
              </a:rPr>
              <a:t>gỏi</a:t>
            </a:r>
            <a:r>
              <a:rPr lang="en-US" sz="4800" b="1" dirty="0">
                <a:solidFill>
                  <a:schemeClr val="accent6">
                    <a:lumMod val="75000"/>
                  </a:schemeClr>
                </a:solidFill>
              </a:rPr>
              <a:t> </a:t>
            </a:r>
            <a:r>
              <a:rPr lang="en-US" sz="4800" b="1" dirty="0" err="1">
                <a:solidFill>
                  <a:schemeClr val="accent6">
                    <a:lumMod val="75000"/>
                  </a:schemeClr>
                </a:solidFill>
              </a:rPr>
              <a:t>vượt</a:t>
            </a:r>
            <a:r>
              <a:rPr lang="en-US" sz="4800" b="1" dirty="0">
                <a:solidFill>
                  <a:schemeClr val="accent6">
                    <a:lumMod val="75000"/>
                  </a:schemeClr>
                </a:solidFill>
              </a:rPr>
              <a:t> qua </a:t>
            </a:r>
            <a:r>
              <a:rPr lang="en-US" sz="4800" b="1" dirty="0" err="1">
                <a:solidFill>
                  <a:schemeClr val="accent6">
                    <a:lumMod val="75000"/>
                  </a:schemeClr>
                </a:solidFill>
              </a:rPr>
              <a:t>chính</a:t>
            </a:r>
            <a:r>
              <a:rPr lang="en-US" sz="4800" b="1" dirty="0">
                <a:solidFill>
                  <a:schemeClr val="accent6">
                    <a:lumMod val="75000"/>
                  </a:schemeClr>
                </a:solidFill>
              </a:rPr>
              <a:t> </a:t>
            </a:r>
            <a:r>
              <a:rPr lang="en-US" sz="4800" b="1" dirty="0" err="1">
                <a:solidFill>
                  <a:schemeClr val="accent6">
                    <a:lumMod val="75000"/>
                  </a:schemeClr>
                </a:solidFill>
              </a:rPr>
              <a:t>mình</a:t>
            </a:r>
            <a:endParaRPr lang="en-US" sz="4800" b="1" dirty="0">
              <a:solidFill>
                <a:schemeClr val="accent6">
                  <a:lumMod val="75000"/>
                </a:schemeClr>
              </a:solidFill>
            </a:endParaRPr>
          </a:p>
        </p:txBody>
      </p:sp>
      <p:sp>
        <p:nvSpPr>
          <p:cNvPr id="3" name="Arrow: Curved Right 2">
            <a:extLst>
              <a:ext uri="{FF2B5EF4-FFF2-40B4-BE49-F238E27FC236}">
                <a16:creationId xmlns:a16="http://schemas.microsoft.com/office/drawing/2014/main" id="{79386820-06B4-18E3-E354-8267A5C3A3BB}"/>
              </a:ext>
            </a:extLst>
          </p:cNvPr>
          <p:cNvSpPr/>
          <p:nvPr/>
        </p:nvSpPr>
        <p:spPr>
          <a:xfrm>
            <a:off x="209089" y="3467100"/>
            <a:ext cx="1148031" cy="2895600"/>
          </a:xfrm>
          <a:prstGeom prst="curved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Folded Corner 8">
            <a:extLst>
              <a:ext uri="{FF2B5EF4-FFF2-40B4-BE49-F238E27FC236}">
                <a16:creationId xmlns:a16="http://schemas.microsoft.com/office/drawing/2014/main" id="{E1EB7C70-CE46-006A-8C45-AA28B8CBB80E}"/>
              </a:ext>
            </a:extLst>
          </p:cNvPr>
          <p:cNvSpPr/>
          <p:nvPr/>
        </p:nvSpPr>
        <p:spPr>
          <a:xfrm>
            <a:off x="12227096" y="2794068"/>
            <a:ext cx="5712302" cy="7315200"/>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5400" dirty="0">
              <a:solidFill>
                <a:schemeClr val="accent6">
                  <a:lumMod val="75000"/>
                </a:schemeClr>
              </a:solidFill>
            </a:endParaRPr>
          </a:p>
          <a:p>
            <a:pPr algn="just"/>
            <a:endParaRPr lang="en-US" sz="5400" dirty="0">
              <a:solidFill>
                <a:schemeClr val="accent6">
                  <a:lumMod val="75000"/>
                </a:schemeClr>
              </a:solidFill>
            </a:endParaRPr>
          </a:p>
          <a:p>
            <a:pPr algn="just"/>
            <a:r>
              <a:rPr lang="en-US" sz="5400" dirty="0">
                <a:solidFill>
                  <a:schemeClr val="accent6">
                    <a:lumMod val="75000"/>
                  </a:schemeClr>
                </a:solidFill>
              </a:rPr>
              <a:t>- </a:t>
            </a:r>
            <a:r>
              <a:rPr lang="en-US" sz="5400" b="1" dirty="0" err="1">
                <a:solidFill>
                  <a:srgbClr val="CF1164"/>
                </a:solidFill>
              </a:rPr>
              <a:t>Không</a:t>
            </a:r>
            <a:r>
              <a:rPr lang="en-US" sz="5400" dirty="0">
                <a:solidFill>
                  <a:srgbClr val="CF1164"/>
                </a:solidFill>
              </a:rPr>
              <a:t> </a:t>
            </a:r>
            <a:r>
              <a:rPr lang="en-US" sz="5400" b="1" dirty="0" err="1">
                <a:solidFill>
                  <a:srgbClr val="CF1164"/>
                </a:solidFill>
              </a:rPr>
              <a:t>chấp</a:t>
            </a:r>
            <a:r>
              <a:rPr lang="en-US" sz="5400" b="1" dirty="0">
                <a:solidFill>
                  <a:srgbClr val="CF1164"/>
                </a:solidFill>
              </a:rPr>
              <a:t> </a:t>
            </a:r>
            <a:r>
              <a:rPr lang="en-US" sz="5400" b="1" dirty="0" err="1">
                <a:solidFill>
                  <a:srgbClr val="CF1164"/>
                </a:solidFill>
              </a:rPr>
              <a:t>nhận</a:t>
            </a:r>
            <a:r>
              <a:rPr lang="en-US" sz="5400" b="1" dirty="0">
                <a:solidFill>
                  <a:srgbClr val="CF1164"/>
                </a:solidFill>
              </a:rPr>
              <a:t> </a:t>
            </a:r>
            <a:r>
              <a:rPr lang="en-US" sz="5400" b="1" dirty="0" err="1">
                <a:solidFill>
                  <a:srgbClr val="CF1164"/>
                </a:solidFill>
              </a:rPr>
              <a:t>lối</a:t>
            </a:r>
            <a:r>
              <a:rPr lang="en-US" sz="5400" b="1" dirty="0">
                <a:solidFill>
                  <a:srgbClr val="CF1164"/>
                </a:solidFill>
              </a:rPr>
              <a:t> </a:t>
            </a:r>
            <a:r>
              <a:rPr lang="en-US" sz="5400" b="1" dirty="0" err="1">
                <a:solidFill>
                  <a:srgbClr val="CF1164"/>
                </a:solidFill>
              </a:rPr>
              <a:t>sống</a:t>
            </a:r>
            <a:r>
              <a:rPr lang="en-US" sz="5400" b="1" dirty="0">
                <a:solidFill>
                  <a:srgbClr val="CF1164"/>
                </a:solidFill>
              </a:rPr>
              <a:t>: </a:t>
            </a:r>
            <a:r>
              <a:rPr lang="en-US" sz="5400" b="1" dirty="0">
                <a:solidFill>
                  <a:srgbClr val="0070C0"/>
                </a:solidFill>
              </a:rPr>
              <a:t>cam </a:t>
            </a:r>
            <a:r>
              <a:rPr lang="en-US" sz="5400" b="1" dirty="0" err="1">
                <a:solidFill>
                  <a:srgbClr val="0070C0"/>
                </a:solidFill>
              </a:rPr>
              <a:t>chịu</a:t>
            </a:r>
            <a:r>
              <a:rPr lang="en-US" sz="5400" b="1" dirty="0">
                <a:solidFill>
                  <a:srgbClr val="0070C0"/>
                </a:solidFill>
              </a:rPr>
              <a:t>, </a:t>
            </a:r>
            <a:r>
              <a:rPr lang="en-US" sz="5400" b="1" dirty="0" err="1">
                <a:solidFill>
                  <a:srgbClr val="0070C0"/>
                </a:solidFill>
              </a:rPr>
              <a:t>ốm</a:t>
            </a:r>
            <a:r>
              <a:rPr lang="en-US" sz="5400" b="1" dirty="0">
                <a:solidFill>
                  <a:srgbClr val="0070C0"/>
                </a:solidFill>
              </a:rPr>
              <a:t> </a:t>
            </a:r>
            <a:r>
              <a:rPr lang="en-US" sz="5400" b="1" dirty="0" err="1">
                <a:solidFill>
                  <a:srgbClr val="0070C0"/>
                </a:solidFill>
              </a:rPr>
              <a:t>yếu</a:t>
            </a:r>
            <a:r>
              <a:rPr lang="en-US" sz="5400" b="1" dirty="0">
                <a:solidFill>
                  <a:srgbClr val="0070C0"/>
                </a:solidFill>
              </a:rPr>
              <a:t>, </a:t>
            </a:r>
            <a:r>
              <a:rPr lang="en-US" sz="5400" b="1" dirty="0" err="1">
                <a:solidFill>
                  <a:srgbClr val="0070C0"/>
                </a:solidFill>
              </a:rPr>
              <a:t>hèn</a:t>
            </a:r>
            <a:r>
              <a:rPr lang="en-US" sz="5400" b="1" dirty="0">
                <a:solidFill>
                  <a:srgbClr val="0070C0"/>
                </a:solidFill>
              </a:rPr>
              <a:t> </a:t>
            </a:r>
            <a:r>
              <a:rPr lang="en-US" sz="5400" b="1" dirty="0" err="1">
                <a:solidFill>
                  <a:srgbClr val="0070C0"/>
                </a:solidFill>
              </a:rPr>
              <a:t>mạc</a:t>
            </a:r>
            <a:endParaRPr lang="en-US" sz="5400" b="1" dirty="0">
              <a:solidFill>
                <a:srgbClr val="0070C0"/>
              </a:solidFill>
            </a:endParaRPr>
          </a:p>
          <a:p>
            <a:pPr algn="just"/>
            <a:r>
              <a:rPr lang="en-US" sz="5400" dirty="0">
                <a:solidFill>
                  <a:schemeClr val="accent6">
                    <a:lumMod val="75000"/>
                  </a:schemeClr>
                </a:solidFill>
              </a:rPr>
              <a:t>- </a:t>
            </a:r>
            <a:r>
              <a:rPr lang="en-US" sz="5400" b="1" dirty="0" err="1">
                <a:solidFill>
                  <a:srgbClr val="CF1164"/>
                </a:solidFill>
              </a:rPr>
              <a:t>Hướng</a:t>
            </a:r>
            <a:r>
              <a:rPr lang="en-US" sz="5400" b="1" dirty="0">
                <a:solidFill>
                  <a:srgbClr val="CF1164"/>
                </a:solidFill>
              </a:rPr>
              <a:t> </a:t>
            </a:r>
            <a:r>
              <a:rPr lang="en-US" sz="5400" b="1" dirty="0" err="1">
                <a:solidFill>
                  <a:srgbClr val="CF1164"/>
                </a:solidFill>
              </a:rPr>
              <a:t>đến</a:t>
            </a:r>
            <a:r>
              <a:rPr lang="en-US" sz="5400" b="1" dirty="0">
                <a:solidFill>
                  <a:srgbClr val="CF1164"/>
                </a:solidFill>
              </a:rPr>
              <a:t> </a:t>
            </a:r>
            <a:r>
              <a:rPr lang="en-US" sz="5400" b="1" dirty="0" err="1">
                <a:solidFill>
                  <a:srgbClr val="0070C0"/>
                </a:solidFill>
              </a:rPr>
              <a:t>tinh</a:t>
            </a:r>
            <a:r>
              <a:rPr lang="en-US" sz="5400" b="1" dirty="0">
                <a:solidFill>
                  <a:srgbClr val="0070C0"/>
                </a:solidFill>
              </a:rPr>
              <a:t> </a:t>
            </a:r>
            <a:r>
              <a:rPr lang="en-US" sz="5400" b="1" dirty="0" err="1">
                <a:solidFill>
                  <a:srgbClr val="0070C0"/>
                </a:solidFill>
              </a:rPr>
              <a:t>thần</a:t>
            </a:r>
            <a:r>
              <a:rPr lang="en-US" sz="5400" b="1" dirty="0">
                <a:solidFill>
                  <a:srgbClr val="0070C0"/>
                </a:solidFill>
              </a:rPr>
              <a:t> can </a:t>
            </a:r>
            <a:r>
              <a:rPr lang="en-US" sz="5400" b="1" dirty="0" err="1">
                <a:solidFill>
                  <a:srgbClr val="0070C0"/>
                </a:solidFill>
              </a:rPr>
              <a:t>đảm</a:t>
            </a:r>
            <a:r>
              <a:rPr lang="en-US" sz="5400" b="1" dirty="0">
                <a:solidFill>
                  <a:srgbClr val="0070C0"/>
                </a:solidFill>
              </a:rPr>
              <a:t> “</a:t>
            </a:r>
            <a:r>
              <a:rPr lang="en-US" sz="5400" b="1" dirty="0" err="1">
                <a:solidFill>
                  <a:srgbClr val="0070C0"/>
                </a:solidFill>
              </a:rPr>
              <a:t>cầm</a:t>
            </a:r>
            <a:r>
              <a:rPr lang="en-US" sz="5400" b="1" dirty="0">
                <a:solidFill>
                  <a:srgbClr val="0070C0"/>
                </a:solidFill>
              </a:rPr>
              <a:t> </a:t>
            </a:r>
            <a:r>
              <a:rPr lang="en-US" sz="5400" b="1" dirty="0" err="1">
                <a:solidFill>
                  <a:srgbClr val="0070C0"/>
                </a:solidFill>
              </a:rPr>
              <a:t>vũ</a:t>
            </a:r>
            <a:r>
              <a:rPr lang="en-US" sz="5400" b="1" dirty="0">
                <a:solidFill>
                  <a:srgbClr val="0070C0"/>
                </a:solidFill>
              </a:rPr>
              <a:t> </a:t>
            </a:r>
            <a:r>
              <a:rPr lang="en-US" sz="5400" b="1" dirty="0" err="1">
                <a:solidFill>
                  <a:srgbClr val="0070C0"/>
                </a:solidFill>
              </a:rPr>
              <a:t>khí</a:t>
            </a:r>
            <a:r>
              <a:rPr lang="en-US" sz="5400" b="1" dirty="0">
                <a:solidFill>
                  <a:srgbClr val="0070C0"/>
                </a:solidFill>
              </a:rPr>
              <a:t> </a:t>
            </a:r>
            <a:r>
              <a:rPr lang="en-US" sz="5400" b="1" dirty="0" err="1">
                <a:solidFill>
                  <a:srgbClr val="0070C0"/>
                </a:solidFill>
              </a:rPr>
              <a:t>vùng</a:t>
            </a:r>
            <a:r>
              <a:rPr lang="en-US" sz="5400" b="1" dirty="0">
                <a:solidFill>
                  <a:srgbClr val="0070C0"/>
                </a:solidFill>
              </a:rPr>
              <a:t> </a:t>
            </a:r>
            <a:r>
              <a:rPr lang="en-US" sz="5400" b="1" dirty="0" err="1">
                <a:solidFill>
                  <a:srgbClr val="0070C0"/>
                </a:solidFill>
              </a:rPr>
              <a:t>lên</a:t>
            </a:r>
            <a:r>
              <a:rPr lang="en-US" sz="5400" b="1" dirty="0">
                <a:solidFill>
                  <a:srgbClr val="0070C0"/>
                </a:solidFill>
              </a:rPr>
              <a:t> </a:t>
            </a:r>
            <a:r>
              <a:rPr lang="en-US" sz="5400" b="1" dirty="0" err="1">
                <a:solidFill>
                  <a:srgbClr val="0070C0"/>
                </a:solidFill>
              </a:rPr>
              <a:t>mà</a:t>
            </a:r>
            <a:r>
              <a:rPr lang="en-US" sz="5400" b="1" dirty="0">
                <a:solidFill>
                  <a:srgbClr val="0070C0"/>
                </a:solidFill>
              </a:rPr>
              <a:t> </a:t>
            </a:r>
            <a:r>
              <a:rPr lang="en-US" sz="5400" b="1" dirty="0" err="1">
                <a:solidFill>
                  <a:srgbClr val="0070C0"/>
                </a:solidFill>
              </a:rPr>
              <a:t>chống</a:t>
            </a:r>
            <a:r>
              <a:rPr lang="en-US" sz="5400" b="1" dirty="0">
                <a:solidFill>
                  <a:srgbClr val="0070C0"/>
                </a:solidFill>
              </a:rPr>
              <a:t> </a:t>
            </a:r>
            <a:r>
              <a:rPr lang="en-US" sz="5400" b="1" dirty="0" err="1">
                <a:solidFill>
                  <a:srgbClr val="0070C0"/>
                </a:solidFill>
              </a:rPr>
              <a:t>lại</a:t>
            </a:r>
            <a:r>
              <a:rPr lang="en-US" sz="5400" b="1" dirty="0">
                <a:solidFill>
                  <a:srgbClr val="0070C0"/>
                </a:solidFill>
              </a:rPr>
              <a:t> </a:t>
            </a:r>
            <a:r>
              <a:rPr lang="en-US" sz="5400" b="1" dirty="0" err="1">
                <a:solidFill>
                  <a:srgbClr val="0070C0"/>
                </a:solidFill>
              </a:rPr>
              <a:t>với</a:t>
            </a:r>
            <a:r>
              <a:rPr lang="en-US" sz="5400" b="1" dirty="0">
                <a:solidFill>
                  <a:srgbClr val="0070C0"/>
                </a:solidFill>
              </a:rPr>
              <a:t> </a:t>
            </a:r>
            <a:r>
              <a:rPr lang="en-US" sz="5400" b="1" dirty="0" err="1">
                <a:solidFill>
                  <a:srgbClr val="0070C0"/>
                </a:solidFill>
              </a:rPr>
              <a:t>sóng</a:t>
            </a:r>
            <a:r>
              <a:rPr lang="en-US" sz="5400" b="1" dirty="0">
                <a:solidFill>
                  <a:srgbClr val="0070C0"/>
                </a:solidFill>
              </a:rPr>
              <a:t> </a:t>
            </a:r>
            <a:r>
              <a:rPr lang="en-US" sz="5400" b="1" dirty="0" err="1">
                <a:solidFill>
                  <a:srgbClr val="0070C0"/>
                </a:solidFill>
              </a:rPr>
              <a:t>gió</a:t>
            </a:r>
            <a:r>
              <a:rPr lang="en-US" sz="5400" b="1" dirty="0">
                <a:solidFill>
                  <a:srgbClr val="0070C0"/>
                </a:solidFill>
              </a:rPr>
              <a:t> </a:t>
            </a:r>
            <a:r>
              <a:rPr lang="en-US" sz="5400" b="1" dirty="0" err="1">
                <a:solidFill>
                  <a:srgbClr val="0070C0"/>
                </a:solidFill>
              </a:rPr>
              <a:t>của</a:t>
            </a:r>
            <a:r>
              <a:rPr lang="en-US" sz="5400" b="1" dirty="0">
                <a:solidFill>
                  <a:srgbClr val="0070C0"/>
                </a:solidFill>
              </a:rPr>
              <a:t> </a:t>
            </a:r>
            <a:r>
              <a:rPr lang="en-US" sz="5400" b="1" dirty="0" err="1">
                <a:solidFill>
                  <a:srgbClr val="0070C0"/>
                </a:solidFill>
              </a:rPr>
              <a:t>biển</a:t>
            </a:r>
            <a:r>
              <a:rPr lang="en-US" sz="5400" b="1" dirty="0">
                <a:solidFill>
                  <a:srgbClr val="0070C0"/>
                </a:solidFill>
              </a:rPr>
              <a:t> </a:t>
            </a:r>
            <a:r>
              <a:rPr lang="en-US" sz="5400" b="1" dirty="0" err="1">
                <a:solidFill>
                  <a:srgbClr val="0070C0"/>
                </a:solidFill>
              </a:rPr>
              <a:t>khổ</a:t>
            </a:r>
            <a:r>
              <a:rPr lang="en-US" sz="5400" b="1" dirty="0">
                <a:solidFill>
                  <a:srgbClr val="0070C0"/>
                </a:solidFill>
              </a:rPr>
              <a:t>”</a:t>
            </a:r>
          </a:p>
          <a:p>
            <a:pPr marL="685800" indent="-685800" algn="just">
              <a:buFontTx/>
              <a:buChar char="-"/>
            </a:pPr>
            <a:endParaRPr lang="en-US" sz="5400" dirty="0">
              <a:solidFill>
                <a:schemeClr val="accent6">
                  <a:lumMod val="75000"/>
                </a:schemeClr>
              </a:solidFill>
            </a:endParaRPr>
          </a:p>
        </p:txBody>
      </p:sp>
      <p:pic>
        <p:nvPicPr>
          <p:cNvPr id="17" name="Picture 16" descr="A cartoon of a child holding a skull&#10;&#10;Description automatically generated">
            <a:extLst>
              <a:ext uri="{FF2B5EF4-FFF2-40B4-BE49-F238E27FC236}">
                <a16:creationId xmlns:a16="http://schemas.microsoft.com/office/drawing/2014/main" id="{8FD7FFA6-71E1-EC1E-7519-86F40BE6CEF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2095" y="4337230"/>
            <a:ext cx="4786550" cy="3589914"/>
          </a:xfrm>
          <a:prstGeom prst="rect">
            <a:avLst/>
          </a:prstGeom>
        </p:spPr>
      </p:pic>
      <p:sp>
        <p:nvSpPr>
          <p:cNvPr id="19" name="Arrow: Right 18">
            <a:extLst>
              <a:ext uri="{FF2B5EF4-FFF2-40B4-BE49-F238E27FC236}">
                <a16:creationId xmlns:a16="http://schemas.microsoft.com/office/drawing/2014/main" id="{204537EB-4127-15E0-C18B-A8959971E812}"/>
              </a:ext>
            </a:extLst>
          </p:cNvPr>
          <p:cNvSpPr/>
          <p:nvPr/>
        </p:nvSpPr>
        <p:spPr>
          <a:xfrm>
            <a:off x="7996173" y="7901236"/>
            <a:ext cx="4038394" cy="762813"/>
          </a:xfrm>
          <a:prstGeom prst="rightArrow">
            <a:avLst>
              <a:gd name="adj1" fmla="val 50000"/>
              <a:gd name="adj2" fmla="val 32000"/>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9"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06CC6CB9-0969-3E12-1CAC-9F97331A3DEE}"/>
              </a:ext>
            </a:extLst>
          </p:cNvPr>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421929C0-77C7-641E-FC27-971CA405E838}"/>
              </a:ext>
            </a:extLst>
          </p:cNvPr>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a:extLst>
              <a:ext uri="{FF2B5EF4-FFF2-40B4-BE49-F238E27FC236}">
                <a16:creationId xmlns:a16="http://schemas.microsoft.com/office/drawing/2014/main" id="{73D4E77B-FC05-1CBF-15AA-60D23CA65B5F}"/>
              </a:ext>
            </a:extLst>
          </p:cNvPr>
          <p:cNvSpPr txBox="1"/>
          <p:nvPr/>
        </p:nvSpPr>
        <p:spPr>
          <a:xfrm rot="-331711">
            <a:off x="-200725" y="725554"/>
            <a:ext cx="9794344" cy="1051570"/>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3b</a:t>
            </a:r>
          </a:p>
        </p:txBody>
      </p:sp>
      <p:pic>
        <p:nvPicPr>
          <p:cNvPr id="10" name="Picture 9" descr="A person jumping on a rock&#10;&#10;Description automatically generated">
            <a:extLst>
              <a:ext uri="{FF2B5EF4-FFF2-40B4-BE49-F238E27FC236}">
                <a16:creationId xmlns:a16="http://schemas.microsoft.com/office/drawing/2014/main" id="{257AAF1E-7ADC-6EB3-EEAB-7B03DF9C8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015389"/>
            <a:ext cx="5414277" cy="765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5152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1752601" y="1676766"/>
            <a:ext cx="14568740" cy="3115918"/>
          </a:xfrm>
          <a:prstGeom prst="rect">
            <a:avLst/>
          </a:prstGeom>
        </p:spPr>
        <p:txBody>
          <a:bodyPr wrap="square" lIns="0" tIns="0" rIns="0" bIns="0" rtlCol="0" anchor="t">
            <a:spAutoFit/>
          </a:bodyPr>
          <a:lstStyle/>
          <a:p>
            <a:pPr marL="857250" indent="-857250" algn="just">
              <a:lnSpc>
                <a:spcPts val="8154"/>
              </a:lnSpc>
              <a:spcBef>
                <a:spcPct val="0"/>
              </a:spcBef>
              <a:buFontTx/>
              <a:buChar char="-"/>
            </a:pPr>
            <a:r>
              <a:rPr lang="en-US" sz="5824" dirty="0">
                <a:solidFill>
                  <a:srgbClr val="000000"/>
                </a:solidFill>
                <a:latin typeface="Nunito Bold"/>
              </a:rPr>
              <a:t>Chia </a:t>
            </a:r>
            <a:r>
              <a:rPr lang="en-US" sz="5824" dirty="0" err="1">
                <a:solidFill>
                  <a:srgbClr val="000000"/>
                </a:solidFill>
                <a:latin typeface="Nunito Bold"/>
              </a:rPr>
              <a:t>lớp</a:t>
            </a:r>
            <a:r>
              <a:rPr lang="en-US" sz="5824" dirty="0">
                <a:solidFill>
                  <a:srgbClr val="000000"/>
                </a:solidFill>
                <a:latin typeface="Nunito Bold"/>
              </a:rPr>
              <a:t> </a:t>
            </a:r>
            <a:r>
              <a:rPr lang="en-US" sz="5824" dirty="0" err="1">
                <a:solidFill>
                  <a:srgbClr val="000000"/>
                </a:solidFill>
                <a:latin typeface="Nunito Bold"/>
              </a:rPr>
              <a:t>thành</a:t>
            </a:r>
            <a:r>
              <a:rPr lang="en-US" sz="5824" dirty="0">
                <a:solidFill>
                  <a:srgbClr val="000000"/>
                </a:solidFill>
                <a:latin typeface="Nunito Bold"/>
              </a:rPr>
              <a:t> 2 </a:t>
            </a:r>
            <a:r>
              <a:rPr lang="en-US" sz="5824" dirty="0" err="1">
                <a:solidFill>
                  <a:srgbClr val="000000"/>
                </a:solidFill>
                <a:latin typeface="Nunito Bold"/>
              </a:rPr>
              <a:t>nhóm</a:t>
            </a:r>
            <a:r>
              <a:rPr lang="en-US" sz="5824" dirty="0">
                <a:solidFill>
                  <a:srgbClr val="000000"/>
                </a:solidFill>
                <a:latin typeface="Nunito Bold"/>
              </a:rPr>
              <a:t>:</a:t>
            </a:r>
          </a:p>
          <a:p>
            <a:pPr marL="858838" algn="just">
              <a:lnSpc>
                <a:spcPts val="8154"/>
              </a:lnSpc>
              <a:spcBef>
                <a:spcPct val="0"/>
              </a:spcBef>
            </a:pPr>
            <a:r>
              <a:rPr lang="en-US" sz="5824" dirty="0">
                <a:solidFill>
                  <a:schemeClr val="accent6">
                    <a:lumMod val="75000"/>
                  </a:schemeClr>
                </a:solidFill>
                <a:latin typeface="Nunito Bold"/>
              </a:rPr>
              <a:t>+ NHÀ NGÔN NGỮ</a:t>
            </a:r>
          </a:p>
          <a:p>
            <a:pPr marL="858838" algn="just">
              <a:lnSpc>
                <a:spcPts val="8154"/>
              </a:lnSpc>
              <a:spcBef>
                <a:spcPct val="0"/>
              </a:spcBef>
            </a:pPr>
            <a:r>
              <a:rPr lang="en-US" sz="5824" dirty="0">
                <a:solidFill>
                  <a:schemeClr val="accent6">
                    <a:lumMod val="75000"/>
                  </a:schemeClr>
                </a:solidFill>
                <a:latin typeface="Nunito Bold"/>
              </a:rPr>
              <a:t>+ CHUYÊN GIA HÀNH ĐỘNG  </a:t>
            </a:r>
          </a:p>
        </p:txBody>
      </p:sp>
      <p:sp>
        <p:nvSpPr>
          <p:cNvPr id="20" name="TextBox 20"/>
          <p:cNvSpPr txBox="1"/>
          <p:nvPr/>
        </p:nvSpPr>
        <p:spPr>
          <a:xfrm>
            <a:off x="657726" y="72312"/>
            <a:ext cx="16400633" cy="1658146"/>
          </a:xfrm>
          <a:prstGeom prst="rect">
            <a:avLst/>
          </a:prstGeom>
        </p:spPr>
        <p:txBody>
          <a:bodyPr lIns="0" tIns="0" rIns="0" bIns="0" rtlCol="0" anchor="t">
            <a:spAutoFit/>
          </a:bodyPr>
          <a:lstStyle/>
          <a:p>
            <a:pPr algn="ctr">
              <a:lnSpc>
                <a:spcPts val="13439"/>
              </a:lnSpc>
            </a:pPr>
            <a:r>
              <a:rPr lang="en-US" sz="9600" b="1" dirty="0" err="1">
                <a:solidFill>
                  <a:srgbClr val="EC4A52"/>
                </a:solidFill>
                <a:latin typeface="Nunito Bold" panose="020B0604020202020204" charset="0"/>
              </a:rPr>
              <a:t>Nhiệm</a:t>
            </a:r>
            <a:r>
              <a:rPr lang="en-US" sz="9600" b="1" dirty="0">
                <a:solidFill>
                  <a:srgbClr val="EC4A52"/>
                </a:solidFill>
                <a:latin typeface="Nunito Bold" panose="020B0604020202020204" charset="0"/>
              </a:rPr>
              <a:t> </a:t>
            </a:r>
            <a:r>
              <a:rPr lang="en-US" sz="9600" b="1" dirty="0" err="1">
                <a:solidFill>
                  <a:srgbClr val="EC4A52"/>
                </a:solidFill>
                <a:latin typeface="Nunito Bold" panose="020B0604020202020204" charset="0"/>
              </a:rPr>
              <a:t>vụ</a:t>
            </a:r>
            <a:r>
              <a:rPr lang="en-US" sz="9600" b="1" dirty="0">
                <a:solidFill>
                  <a:srgbClr val="EC4A52"/>
                </a:solidFill>
                <a:latin typeface="Nunito Bold" panose="020B0604020202020204" charset="0"/>
              </a:rPr>
              <a:t> 3</a:t>
            </a:r>
          </a:p>
        </p:txBody>
      </p:sp>
      <p:sp>
        <p:nvSpPr>
          <p:cNvPr id="23" name="TextBox 22">
            <a:extLst>
              <a:ext uri="{FF2B5EF4-FFF2-40B4-BE49-F238E27FC236}">
                <a16:creationId xmlns:a16="http://schemas.microsoft.com/office/drawing/2014/main" id="{012BB164-ED4C-2AF7-1B6D-8B8EC026036F}"/>
              </a:ext>
            </a:extLst>
          </p:cNvPr>
          <p:cNvSpPr txBox="1"/>
          <p:nvPr/>
        </p:nvSpPr>
        <p:spPr>
          <a:xfrm>
            <a:off x="1447800" y="4757632"/>
            <a:ext cx="15005185" cy="3990836"/>
          </a:xfrm>
          <a:prstGeom prst="rect">
            <a:avLst/>
          </a:prstGeom>
          <a:noFill/>
        </p:spPr>
        <p:txBody>
          <a:bodyPr wrap="square">
            <a:spAutoFit/>
          </a:bodyPr>
          <a:lstStyle/>
          <a:p>
            <a:pPr marL="685800" indent="-685800" algn="just">
              <a:spcAft>
                <a:spcPts val="800"/>
              </a:spcAft>
              <a:buFontTx/>
              <a:buChar char="-"/>
            </a:pP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hăm-lét</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chàng</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O-</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phê</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-li-a</a:t>
            </a:r>
          </a:p>
          <a:p>
            <a:pPr marL="685800" indent="-685800" algn="just">
              <a:spcAft>
                <a:spcPts val="800"/>
              </a:spcAft>
              <a:buFontTx/>
              <a:buChar char="-"/>
            </a:pP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N</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hận xét về nghệ thuật xây dựng ngôn ngữ đối thoại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đ</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ộ</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c thoại của các nhân vật</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685800" indent="-685800" algn="just">
              <a:spcAft>
                <a:spcPts val="800"/>
              </a:spcAft>
              <a:buFontTx/>
              <a:buChar char="-"/>
            </a:pPr>
            <a:endParaRPr lang="en-US" sz="4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688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858667" y="976343"/>
            <a:ext cx="16400633" cy="3376565"/>
          </a:xfrm>
          <a:prstGeom prst="rect">
            <a:avLst/>
          </a:prstGeom>
        </p:spPr>
        <p:txBody>
          <a:bodyPr lIns="0" tIns="0" rIns="0" bIns="0" rtlCol="0" anchor="t">
            <a:spAutoFit/>
          </a:bodyPr>
          <a:lstStyle/>
          <a:p>
            <a:pPr algn="ctr">
              <a:lnSpc>
                <a:spcPts val="13439"/>
              </a:lnSpc>
            </a:pPr>
            <a:r>
              <a:rPr lang="en-US" sz="9600" b="1" dirty="0">
                <a:solidFill>
                  <a:srgbClr val="CF1164"/>
                </a:solidFill>
                <a:latin typeface="Nunito Bold" panose="020B0604020202020204" charset="0"/>
              </a:rPr>
              <a:t>3. </a:t>
            </a:r>
            <a:r>
              <a:rPr lang="en-US" sz="9600" b="1" dirty="0" err="1">
                <a:solidFill>
                  <a:srgbClr val="CF1164"/>
                </a:solidFill>
                <a:latin typeface="Nunito Bold" panose="020B0604020202020204" charset="0"/>
              </a:rPr>
              <a:t>Ngôn</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ngữ</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và</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hành</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động</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của</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nhân</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vật</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kịch</a:t>
            </a:r>
            <a:endParaRPr lang="en-US" sz="9600" b="1" dirty="0">
              <a:solidFill>
                <a:srgbClr val="CF1164"/>
              </a:solidFill>
              <a:latin typeface="Nunito Bold" panose="020B0604020202020204" charset="0"/>
            </a:endParaRPr>
          </a:p>
        </p:txBody>
      </p:sp>
      <p:sp>
        <p:nvSpPr>
          <p:cNvPr id="2" name="TextBox 20">
            <a:extLst>
              <a:ext uri="{FF2B5EF4-FFF2-40B4-BE49-F238E27FC236}">
                <a16:creationId xmlns:a16="http://schemas.microsoft.com/office/drawing/2014/main" id="{3FD29EAD-EF26-0C69-4C4C-531E20DC2B3D}"/>
              </a:ext>
            </a:extLst>
          </p:cNvPr>
          <p:cNvSpPr txBox="1"/>
          <p:nvPr/>
        </p:nvSpPr>
        <p:spPr>
          <a:xfrm>
            <a:off x="4206949" y="5980387"/>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pic>
        <p:nvPicPr>
          <p:cNvPr id="4" name="Picture 3" descr="A colorful heads of people talking&#10;&#10;Description automatically generated with medium confidence">
            <a:extLst>
              <a:ext uri="{FF2B5EF4-FFF2-40B4-BE49-F238E27FC236}">
                <a16:creationId xmlns:a16="http://schemas.microsoft.com/office/drawing/2014/main" id="{C74A4137-7113-6F08-4598-8373AF658CBD}"/>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28600" y="5024407"/>
            <a:ext cx="6096000" cy="4286250"/>
          </a:xfrm>
          <a:prstGeom prst="rect">
            <a:avLst/>
          </a:prstGeom>
        </p:spPr>
      </p:pic>
    </p:spTree>
    <p:extLst>
      <p:ext uri="{BB962C8B-B14F-4D97-AF65-F5344CB8AC3E}">
        <p14:creationId xmlns:p14="http://schemas.microsoft.com/office/powerpoint/2010/main" val="1388292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762000" y="214070"/>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sp>
        <p:nvSpPr>
          <p:cNvPr id="4" name="TextBox 3">
            <a:extLst>
              <a:ext uri="{FF2B5EF4-FFF2-40B4-BE49-F238E27FC236}">
                <a16:creationId xmlns:a16="http://schemas.microsoft.com/office/drawing/2014/main" id="{B626952B-0931-FB2A-29E1-6D62774E5805}"/>
              </a:ext>
            </a:extLst>
          </p:cNvPr>
          <p:cNvSpPr txBox="1"/>
          <p:nvPr/>
        </p:nvSpPr>
        <p:spPr>
          <a:xfrm>
            <a:off x="2590800" y="2601672"/>
            <a:ext cx="14878983" cy="4713663"/>
          </a:xfrm>
          <a:prstGeom prst="rect">
            <a:avLst/>
          </a:prstGeom>
          <a:noFill/>
        </p:spPr>
        <p:txBody>
          <a:bodyPr wrap="square">
            <a:spAutoFit/>
          </a:bodyPr>
          <a:lstStyle/>
          <a:p>
            <a:pPr algn="ctr">
              <a:lnSpc>
                <a:spcPct val="150000"/>
              </a:lnSpc>
              <a:spcAft>
                <a:spcPts val="800"/>
              </a:spcAft>
            </a:pP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u="sng"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800" b="1" u="sng"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u="sng"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4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4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4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4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4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4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[2], [3], [4], [5]</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800" b="1" dirty="0">
                <a:solidFill>
                  <a:srgbClr val="00B050"/>
                </a:solidFill>
                <a:effectLst/>
                <a:latin typeface="Times New Roman" panose="02020603050405020304" pitchFamily="18" charset="0"/>
                <a:ea typeface="Calibri" panose="020F0502020204030204" pitchFamily="34" charset="0"/>
              </a:rPr>
              <a:t>+ </a:t>
            </a:r>
            <a:r>
              <a:rPr lang="en-US" sz="4800" b="1" dirty="0" err="1">
                <a:solidFill>
                  <a:srgbClr val="00B050"/>
                </a:solidFill>
                <a:effectLst/>
                <a:latin typeface="Times New Roman" panose="02020603050405020304" pitchFamily="18" charset="0"/>
                <a:ea typeface="Calibri" panose="020F0502020204030204" pitchFamily="34" charset="0"/>
              </a:rPr>
              <a:t>Kết</a:t>
            </a:r>
            <a:r>
              <a:rPr lang="en-US" sz="4800" b="1" dirty="0">
                <a:solidFill>
                  <a:srgbClr val="00B050"/>
                </a:solidFill>
                <a:effectLst/>
                <a:latin typeface="Times New Roman" panose="02020603050405020304" pitchFamily="18" charset="0"/>
                <a:ea typeface="Calibri" panose="020F0502020204030204" pitchFamily="34" charset="0"/>
              </a:rPr>
              <a:t>: </a:t>
            </a:r>
            <a:r>
              <a:rPr lang="en-US" sz="4800" b="1" i="1" dirty="0" err="1">
                <a:effectLst/>
                <a:latin typeface="Times New Roman" panose="02020603050405020304" pitchFamily="18" charset="0"/>
                <a:ea typeface="Calibri" panose="020F0502020204030204" pitchFamily="34" charset="0"/>
              </a:rPr>
              <a:t>Kết</a:t>
            </a:r>
            <a:r>
              <a:rPr lang="en-US" sz="4800" b="1" i="1" dirty="0">
                <a:effectLst/>
                <a:latin typeface="Times New Roman" panose="02020603050405020304" pitchFamily="18" charset="0"/>
                <a:ea typeface="Calibri" panose="020F0502020204030204" pitchFamily="34" charset="0"/>
              </a:rPr>
              <a:t> </a:t>
            </a:r>
            <a:r>
              <a:rPr lang="en-US" sz="4800" b="1" i="1" dirty="0" err="1">
                <a:effectLst/>
                <a:latin typeface="Times New Roman" panose="02020603050405020304" pitchFamily="18" charset="0"/>
                <a:ea typeface="Calibri" panose="020F0502020204030204" pitchFamily="34" charset="0"/>
              </a:rPr>
              <a:t>luận</a:t>
            </a:r>
            <a:r>
              <a:rPr lang="en-US" sz="4800" b="1" i="1" dirty="0">
                <a:effectLst/>
                <a:latin typeface="Times New Roman" panose="02020603050405020304" pitchFamily="18" charset="0"/>
                <a:ea typeface="Calibri" panose="020F0502020204030204" pitchFamily="34" charset="0"/>
              </a:rPr>
              <a:t> </a:t>
            </a:r>
            <a:r>
              <a:rPr lang="en-US" sz="4800" b="1" i="1" dirty="0" err="1">
                <a:effectLst/>
                <a:latin typeface="Times New Roman" panose="02020603050405020304" pitchFamily="18" charset="0"/>
                <a:ea typeface="Calibri" panose="020F0502020204030204" pitchFamily="34" charset="0"/>
              </a:rPr>
              <a:t>vấn</a:t>
            </a:r>
            <a:r>
              <a:rPr lang="en-US" sz="4800" b="1" i="1" dirty="0">
                <a:effectLst/>
                <a:latin typeface="Times New Roman" panose="02020603050405020304" pitchFamily="18" charset="0"/>
                <a:ea typeface="Calibri" panose="020F0502020204030204" pitchFamily="34" charset="0"/>
              </a:rPr>
              <a:t> </a:t>
            </a:r>
            <a:r>
              <a:rPr lang="en-US" sz="4800" b="1" i="1" dirty="0" err="1">
                <a:effectLst/>
                <a:latin typeface="Times New Roman" panose="02020603050405020304" pitchFamily="18" charset="0"/>
                <a:ea typeface="Calibri" panose="020F0502020204030204" pitchFamily="34" charset="0"/>
              </a:rPr>
              <a:t>đề</a:t>
            </a:r>
            <a:r>
              <a:rPr lang="en-US" sz="4800" b="1" i="1" dirty="0">
                <a:effectLst/>
                <a:latin typeface="Times New Roman" panose="02020603050405020304" pitchFamily="18" charset="0"/>
                <a:ea typeface="Calibri" panose="020F0502020204030204" pitchFamily="34" charset="0"/>
              </a:rPr>
              <a:t> </a:t>
            </a:r>
            <a:r>
              <a:rPr lang="en-US" sz="4800" dirty="0">
                <a:effectLst/>
                <a:latin typeface="Times New Roman" panose="02020603050405020304" pitchFamily="18" charset="0"/>
                <a:ea typeface="Calibri" panose="020F0502020204030204" pitchFamily="34" charset="0"/>
              </a:rPr>
              <a:t>(</a:t>
            </a:r>
            <a:r>
              <a:rPr lang="en-US" sz="4800" dirty="0" err="1">
                <a:effectLst/>
                <a:latin typeface="Times New Roman" panose="02020603050405020304" pitchFamily="18" charset="0"/>
                <a:ea typeface="Calibri" panose="020F0502020204030204" pitchFamily="34" charset="0"/>
              </a:rPr>
              <a:t>phân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đoạn</a:t>
            </a:r>
            <a:r>
              <a:rPr lang="en-US" sz="4800" b="1" dirty="0">
                <a:effectLst/>
                <a:latin typeface="Times New Roman" panose="02020603050405020304" pitchFamily="18" charset="0"/>
                <a:ea typeface="Calibri" panose="020F0502020204030204" pitchFamily="34" charset="0"/>
              </a:rPr>
              <a:t> [6] </a:t>
            </a:r>
            <a:r>
              <a:rPr lang="en-US" sz="4800" dirty="0">
                <a:effectLst/>
                <a:latin typeface="Times New Roman" panose="02020603050405020304" pitchFamily="18" charset="0"/>
                <a:ea typeface="Calibri" panose="020F0502020204030204" pitchFamily="34" charset="0"/>
              </a:rPr>
              <a:t>)</a:t>
            </a:r>
            <a:endParaRPr lang="en-US" sz="4800" dirty="0"/>
          </a:p>
        </p:txBody>
      </p:sp>
      <p:pic>
        <p:nvPicPr>
          <p:cNvPr id="3" name="Picture 2" descr="A colorful heads of people talking&#10;&#10;Description automatically generated with medium confidence">
            <a:extLst>
              <a:ext uri="{FF2B5EF4-FFF2-40B4-BE49-F238E27FC236}">
                <a16:creationId xmlns:a16="http://schemas.microsoft.com/office/drawing/2014/main" id="{8E81F51A-E464-D9F9-1B5B-1F61FBAEA9B0}"/>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09600" y="6819900"/>
            <a:ext cx="5175492" cy="3639018"/>
          </a:xfrm>
          <a:prstGeom prst="rect">
            <a:avLst/>
          </a:prstGeom>
        </p:spPr>
      </p:pic>
    </p:spTree>
    <p:extLst>
      <p:ext uri="{BB962C8B-B14F-4D97-AF65-F5344CB8AC3E}">
        <p14:creationId xmlns:p14="http://schemas.microsoft.com/office/powerpoint/2010/main" val="4140046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762000" y="214070"/>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graphicFrame>
        <p:nvGraphicFramePr>
          <p:cNvPr id="3" name="Table 4">
            <a:extLst>
              <a:ext uri="{FF2B5EF4-FFF2-40B4-BE49-F238E27FC236}">
                <a16:creationId xmlns:a16="http://schemas.microsoft.com/office/drawing/2014/main" id="{E1209267-A054-CCC3-C7A5-D294A08FE44B}"/>
              </a:ext>
            </a:extLst>
          </p:cNvPr>
          <p:cNvGraphicFramePr>
            <a:graphicFrameLocks noGrp="1"/>
          </p:cNvGraphicFramePr>
          <p:nvPr>
            <p:extLst>
              <p:ext uri="{D42A27DB-BD31-4B8C-83A1-F6EECF244321}">
                <p14:modId xmlns:p14="http://schemas.microsoft.com/office/powerpoint/2010/main" val="603616326"/>
              </p:ext>
            </p:extLst>
          </p:nvPr>
        </p:nvGraphicFramePr>
        <p:xfrm>
          <a:off x="1867894" y="2201116"/>
          <a:ext cx="14096999" cy="7863840"/>
        </p:xfrm>
        <a:graphic>
          <a:graphicData uri="http://schemas.openxmlformats.org/drawingml/2006/table">
            <a:tbl>
              <a:tblPr firstRow="1" bandRow="1">
                <a:tableStyleId>{5A111915-BE36-4E01-A7E5-04B1672EAD32}</a:tableStyleId>
              </a:tblPr>
              <a:tblGrid>
                <a:gridCol w="14096999">
                  <a:extLst>
                    <a:ext uri="{9D8B030D-6E8A-4147-A177-3AD203B41FA5}">
                      <a16:colId xmlns:a16="http://schemas.microsoft.com/office/drawing/2014/main" val="885620925"/>
                    </a:ext>
                  </a:extLst>
                </a:gridCol>
              </a:tblGrid>
              <a:tr h="762000">
                <a:tc>
                  <a:txBody>
                    <a:bodyPr/>
                    <a:lstStyle/>
                    <a:p>
                      <a:pPr algn="ctr"/>
                      <a:r>
                        <a:rPr lang="en-US" sz="5400" dirty="0" err="1">
                          <a:solidFill>
                            <a:srgbClr val="CF1164"/>
                          </a:solidFill>
                        </a:rPr>
                        <a:t>Các</a:t>
                      </a:r>
                      <a:r>
                        <a:rPr lang="en-US" sz="5400" dirty="0">
                          <a:solidFill>
                            <a:srgbClr val="CF1164"/>
                          </a:solidFill>
                        </a:rPr>
                        <a:t> </a:t>
                      </a:r>
                      <a:r>
                        <a:rPr lang="en-US" sz="5400" dirty="0" err="1">
                          <a:solidFill>
                            <a:srgbClr val="CF1164"/>
                          </a:solidFill>
                        </a:rPr>
                        <a:t>câu</a:t>
                      </a:r>
                      <a:r>
                        <a:rPr lang="en-US" sz="5400" dirty="0">
                          <a:solidFill>
                            <a:srgbClr val="CF1164"/>
                          </a:solidFill>
                        </a:rPr>
                        <a:t>/</a:t>
                      </a:r>
                      <a:r>
                        <a:rPr lang="en-US" sz="5400" dirty="0" err="1">
                          <a:solidFill>
                            <a:srgbClr val="CF1164"/>
                          </a:solidFill>
                        </a:rPr>
                        <a:t>đoạn</a:t>
                      </a:r>
                      <a:r>
                        <a:rPr lang="en-US" sz="5400" dirty="0">
                          <a:solidFill>
                            <a:srgbClr val="CF1164"/>
                          </a:solidFill>
                        </a:rPr>
                        <a:t> </a:t>
                      </a:r>
                      <a:r>
                        <a:rPr lang="en-US" sz="5400" dirty="0" err="1">
                          <a:solidFill>
                            <a:srgbClr val="CF1164"/>
                          </a:solidFill>
                        </a:rPr>
                        <a:t>trong</a:t>
                      </a:r>
                      <a:r>
                        <a:rPr lang="en-US" sz="5400" dirty="0">
                          <a:solidFill>
                            <a:srgbClr val="CF1164"/>
                          </a:solidFill>
                        </a:rPr>
                        <a:t> </a:t>
                      </a:r>
                      <a:r>
                        <a:rPr lang="en-US" sz="5400" dirty="0" err="1">
                          <a:solidFill>
                            <a:srgbClr val="CF1164"/>
                          </a:solidFill>
                        </a:rPr>
                        <a:t>lời</a:t>
                      </a:r>
                      <a:r>
                        <a:rPr lang="en-US" sz="5400" dirty="0">
                          <a:solidFill>
                            <a:srgbClr val="CF1164"/>
                          </a:solidFill>
                        </a:rPr>
                        <a:t> </a:t>
                      </a:r>
                      <a:r>
                        <a:rPr lang="en-US" sz="5400" dirty="0" err="1">
                          <a:solidFill>
                            <a:srgbClr val="CF1164"/>
                          </a:solidFill>
                        </a:rPr>
                        <a:t>độc</a:t>
                      </a:r>
                      <a:r>
                        <a:rPr lang="en-US" sz="5400" dirty="0">
                          <a:solidFill>
                            <a:srgbClr val="CF1164"/>
                          </a:solidFill>
                        </a:rPr>
                        <a:t> </a:t>
                      </a:r>
                      <a:r>
                        <a:rPr lang="en-US" sz="5400" dirty="0" err="1">
                          <a:solidFill>
                            <a:srgbClr val="CF1164"/>
                          </a:solidFill>
                        </a:rPr>
                        <a:t>thoại</a:t>
                      </a:r>
                      <a:endParaRPr lang="en-US" sz="5400" dirty="0">
                        <a:solidFill>
                          <a:srgbClr val="CF1164"/>
                        </a:solidFill>
                      </a:endParaRPr>
                    </a:p>
                  </a:txBody>
                  <a:tcPr/>
                </a:tc>
                <a:extLst>
                  <a:ext uri="{0D108BD9-81ED-4DB2-BD59-A6C34878D82A}">
                    <a16:rowId xmlns:a16="http://schemas.microsoft.com/office/drawing/2014/main" val="814644143"/>
                  </a:ext>
                </a:extLst>
              </a:tr>
              <a:tr h="1600200">
                <a:tc>
                  <a:txBody>
                    <a:bodyPr/>
                    <a:lstStyle/>
                    <a:p>
                      <a:r>
                        <a:rPr lang="en-US" sz="4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4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4800" b="1"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4800" b="1"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b="1"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4800" dirty="0"/>
                        <a:t>[1]: </a:t>
                      </a:r>
                      <a:r>
                        <a:rPr lang="en-US" sz="4800" dirty="0" err="1"/>
                        <a:t>Sống</a:t>
                      </a:r>
                      <a:r>
                        <a:rPr lang="en-US" sz="4800" dirty="0"/>
                        <a:t> hay </a:t>
                      </a:r>
                      <a:r>
                        <a:rPr lang="en-US" sz="4800" dirty="0" err="1"/>
                        <a:t>không</a:t>
                      </a:r>
                      <a:r>
                        <a:rPr lang="en-US" sz="4800" dirty="0"/>
                        <a:t> </a:t>
                      </a:r>
                      <a:r>
                        <a:rPr lang="en-US" sz="4800" dirty="0" err="1"/>
                        <a:t>sống</a:t>
                      </a:r>
                      <a:r>
                        <a:rPr lang="en-US" sz="4800" dirty="0"/>
                        <a:t> – </a:t>
                      </a:r>
                      <a:r>
                        <a:rPr lang="en-US" sz="4800" dirty="0" err="1"/>
                        <a:t>đó</a:t>
                      </a:r>
                      <a:r>
                        <a:rPr lang="en-US" sz="4800" dirty="0"/>
                        <a:t> </a:t>
                      </a:r>
                      <a:r>
                        <a:rPr lang="en-US" sz="4800" dirty="0" err="1"/>
                        <a:t>là</a:t>
                      </a:r>
                      <a:r>
                        <a:rPr lang="en-US" sz="4800" dirty="0"/>
                        <a:t> </a:t>
                      </a:r>
                      <a:r>
                        <a:rPr lang="en-US" sz="4800" dirty="0" err="1"/>
                        <a:t>vấn</a:t>
                      </a:r>
                      <a:r>
                        <a:rPr lang="en-US" sz="4800" dirty="0"/>
                        <a:t> </a:t>
                      </a:r>
                      <a:r>
                        <a:rPr lang="en-US" sz="4800" dirty="0" err="1"/>
                        <a:t>đề</a:t>
                      </a:r>
                      <a:endParaRPr lang="en-US" sz="4800" dirty="0"/>
                    </a:p>
                  </a:txBody>
                  <a:tcPr/>
                </a:tc>
                <a:extLst>
                  <a:ext uri="{0D108BD9-81ED-4DB2-BD59-A6C34878D82A}">
                    <a16:rowId xmlns:a16="http://schemas.microsoft.com/office/drawing/2014/main" val="1949777039"/>
                  </a:ext>
                </a:extLst>
              </a:tr>
              <a:tr h="1600200">
                <a:tc>
                  <a:txBody>
                    <a:bodyPr/>
                    <a:lstStyle/>
                    <a:p>
                      <a:r>
                        <a:rPr lang="en-US" sz="4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4800" b="1"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4800" b="1"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4800" b="1"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i="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4800" i="0" kern="100" dirty="0">
                          <a:effectLst/>
                          <a:latin typeface="Times New Roman" panose="02020603050405020304" pitchFamily="18" charset="0"/>
                          <a:cs typeface="Times New Roman" panose="02020603050405020304" pitchFamily="18" charset="0"/>
                        </a:rPr>
                        <a:t>[2]: </a:t>
                      </a:r>
                      <a:r>
                        <a:rPr lang="en-US" sz="4800" i="0" kern="100" dirty="0" err="1">
                          <a:effectLst/>
                          <a:latin typeface="Times New Roman" panose="02020603050405020304" pitchFamily="18" charset="0"/>
                          <a:cs typeface="Times New Roman" panose="02020603050405020304" pitchFamily="18" charset="0"/>
                        </a:rPr>
                        <a:t>Chịu</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đựng</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tất</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cả</a:t>
                      </a:r>
                      <a:r>
                        <a:rPr lang="en-US" sz="4800" i="0" kern="100" dirty="0">
                          <a:effectLst/>
                          <a:latin typeface="Times New Roman" panose="02020603050405020304" pitchFamily="18" charset="0"/>
                          <a:cs typeface="Times New Roman" panose="02020603050405020304" pitchFamily="18" charset="0"/>
                        </a:rPr>
                        <a:t>…</a:t>
                      </a:r>
                      <a:r>
                        <a:rPr lang="en-US" sz="4800" i="0" kern="100" dirty="0" err="1">
                          <a:effectLst/>
                          <a:latin typeface="Times New Roman" panose="02020603050405020304" pitchFamily="18" charset="0"/>
                          <a:cs typeface="Times New Roman" panose="02020603050405020304" pitchFamily="18" charset="0"/>
                        </a:rPr>
                        <a:t>cao</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quý</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hơn</a:t>
                      </a:r>
                      <a:r>
                        <a:rPr lang="en-US" sz="4800" i="0" kern="100" dirty="0">
                          <a:effectLst/>
                          <a:latin typeface="Times New Roman" panose="02020603050405020304" pitchFamily="18" charset="0"/>
                          <a:cs typeface="Times New Roman" panose="02020603050405020304" pitchFamily="18" charset="0"/>
                        </a:rPr>
                        <a:t>?</a:t>
                      </a:r>
                    </a:p>
                    <a:p>
                      <a:r>
                        <a:rPr lang="en-US" sz="4800" i="0" kern="100" dirty="0">
                          <a:effectLst/>
                          <a:latin typeface="Times New Roman" panose="02020603050405020304" pitchFamily="18" charset="0"/>
                          <a:cs typeface="Times New Roman" panose="02020603050405020304" pitchFamily="18" charset="0"/>
                        </a:rPr>
                        <a:t>[3]: </a:t>
                      </a:r>
                      <a:r>
                        <a:rPr lang="en-US" sz="4800" i="0" kern="100" dirty="0" err="1">
                          <a:effectLst/>
                          <a:latin typeface="Times New Roman" panose="02020603050405020304" pitchFamily="18" charset="0"/>
                          <a:cs typeface="Times New Roman" panose="02020603050405020304" pitchFamily="18" charset="0"/>
                        </a:rPr>
                        <a:t>Chết</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là</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ngủ</a:t>
                      </a:r>
                      <a:r>
                        <a:rPr lang="en-US" sz="4800" i="0" kern="100" dirty="0">
                          <a:effectLst/>
                          <a:latin typeface="Times New Roman" panose="02020603050405020304" pitchFamily="18" charset="0"/>
                          <a:cs typeface="Times New Roman" panose="02020603050405020304" pitchFamily="18" charset="0"/>
                        </a:rPr>
                        <a:t>…</a:t>
                      </a:r>
                      <a:r>
                        <a:rPr lang="en-US" sz="4800" i="0" kern="100" dirty="0" err="1">
                          <a:effectLst/>
                          <a:latin typeface="Times New Roman" panose="02020603050405020304" pitchFamily="18" charset="0"/>
                          <a:cs typeface="Times New Roman" panose="02020603050405020304" pitchFamily="18" charset="0"/>
                        </a:rPr>
                        <a:t>muốn</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sao</a:t>
                      </a:r>
                      <a:r>
                        <a:rPr lang="en-US" sz="4800" i="0" kern="100" dirty="0">
                          <a:effectLst/>
                          <a:latin typeface="Times New Roman" panose="02020603050405020304" pitchFamily="18" charset="0"/>
                          <a:cs typeface="Times New Roman" panose="02020603050405020304" pitchFamily="18" charset="0"/>
                        </a:rPr>
                        <a:t>?</a:t>
                      </a:r>
                    </a:p>
                    <a:p>
                      <a:r>
                        <a:rPr lang="en-US" sz="4800" i="0" kern="100" dirty="0">
                          <a:effectLst/>
                          <a:latin typeface="Times New Roman" panose="02020603050405020304" pitchFamily="18" charset="0"/>
                          <a:cs typeface="Times New Roman" panose="02020603050405020304" pitchFamily="18" charset="0"/>
                        </a:rPr>
                        <a:t>[4]: </a:t>
                      </a:r>
                      <a:r>
                        <a:rPr lang="en-US" sz="4800" i="0" kern="100" dirty="0" err="1">
                          <a:effectLst/>
                          <a:latin typeface="Times New Roman" panose="02020603050405020304" pitchFamily="18" charset="0"/>
                          <a:cs typeface="Times New Roman" panose="02020603050405020304" pitchFamily="18" charset="0"/>
                        </a:rPr>
                        <a:t>Chết</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ngủ</a:t>
                      </a:r>
                      <a:r>
                        <a:rPr lang="en-US" sz="4800" i="0" kern="100" dirty="0">
                          <a:effectLst/>
                          <a:latin typeface="Times New Roman" panose="02020603050405020304" pitchFamily="18" charset="0"/>
                          <a:cs typeface="Times New Roman" panose="02020603050405020304" pitchFamily="18" charset="0"/>
                        </a:rPr>
                        <a:t>….</a:t>
                      </a:r>
                      <a:r>
                        <a:rPr lang="en-US" sz="4800" i="0" kern="100" dirty="0" err="1">
                          <a:effectLst/>
                          <a:latin typeface="Times New Roman" panose="02020603050405020304" pitchFamily="18" charset="0"/>
                          <a:cs typeface="Times New Roman" panose="02020603050405020304" pitchFamily="18" charset="0"/>
                        </a:rPr>
                        <a:t>yên</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nghỉ</a:t>
                      </a:r>
                      <a:endParaRPr lang="en-US" sz="4800" i="0" kern="100" dirty="0">
                        <a:effectLst/>
                        <a:latin typeface="Times New Roman" panose="02020603050405020304" pitchFamily="18" charset="0"/>
                        <a:cs typeface="Times New Roman" panose="02020603050405020304" pitchFamily="18" charset="0"/>
                      </a:endParaRPr>
                    </a:p>
                    <a:p>
                      <a:r>
                        <a:rPr lang="en-US" sz="4800" i="0" kern="100" dirty="0">
                          <a:effectLst/>
                          <a:latin typeface="Times New Roman" panose="02020603050405020304" pitchFamily="18" charset="0"/>
                          <a:cs typeface="Times New Roman" panose="02020603050405020304" pitchFamily="18" charset="0"/>
                        </a:rPr>
                        <a:t>[5]: </a:t>
                      </a:r>
                      <a:r>
                        <a:rPr lang="en-US" sz="4800" i="0" kern="100" dirty="0" err="1">
                          <a:effectLst/>
                          <a:latin typeface="Times New Roman" panose="02020603050405020304" pitchFamily="18" charset="0"/>
                          <a:cs typeface="Times New Roman" panose="02020603050405020304" pitchFamily="18" charset="0"/>
                        </a:rPr>
                        <a:t>Có</a:t>
                      </a:r>
                      <a:r>
                        <a:rPr lang="en-US" sz="4800" i="0" kern="100" dirty="0">
                          <a:effectLst/>
                          <a:latin typeface="Times New Roman" panose="02020603050405020304" pitchFamily="18" charset="0"/>
                          <a:cs typeface="Times New Roman" panose="02020603050405020304" pitchFamily="18" charset="0"/>
                        </a:rPr>
                        <a:t> ai </a:t>
                      </a:r>
                      <a:r>
                        <a:rPr lang="en-US" sz="4800" i="0" kern="100" dirty="0" err="1">
                          <a:effectLst/>
                          <a:latin typeface="Times New Roman" panose="02020603050405020304" pitchFamily="18" charset="0"/>
                          <a:cs typeface="Times New Roman" panose="02020603050405020304" pitchFamily="18" charset="0"/>
                        </a:rPr>
                        <a:t>đành</a:t>
                      </a:r>
                      <a:r>
                        <a:rPr lang="en-US" sz="4800" i="0" kern="100" dirty="0">
                          <a:effectLst/>
                          <a:latin typeface="Times New Roman" panose="02020603050405020304" pitchFamily="18" charset="0"/>
                          <a:cs typeface="Times New Roman" panose="02020603050405020304" pitchFamily="18" charset="0"/>
                        </a:rPr>
                        <a:t> cam </a:t>
                      </a:r>
                      <a:r>
                        <a:rPr lang="en-US" sz="4800" i="0" kern="100" dirty="0" err="1">
                          <a:effectLst/>
                          <a:latin typeface="Times New Roman" panose="02020603050405020304" pitchFamily="18" charset="0"/>
                          <a:cs typeface="Times New Roman" panose="02020603050405020304" pitchFamily="18" charset="0"/>
                        </a:rPr>
                        <a:t>chịu</a:t>
                      </a:r>
                      <a:r>
                        <a:rPr lang="en-US" sz="4800" i="0" kern="100" dirty="0">
                          <a:effectLst/>
                          <a:latin typeface="Times New Roman" panose="02020603050405020304" pitchFamily="18" charset="0"/>
                          <a:cs typeface="Times New Roman" panose="02020603050405020304" pitchFamily="18" charset="0"/>
                        </a:rPr>
                        <a:t>…</a:t>
                      </a:r>
                      <a:r>
                        <a:rPr lang="en-US" sz="4800" i="0" kern="100" dirty="0" err="1">
                          <a:effectLst/>
                          <a:latin typeface="Times New Roman" panose="02020603050405020304" pitchFamily="18" charset="0"/>
                          <a:cs typeface="Times New Roman" panose="02020603050405020304" pitchFamily="18" charset="0"/>
                        </a:rPr>
                        <a:t>chưa</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hề</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biết</a:t>
                      </a:r>
                      <a:r>
                        <a:rPr lang="en-US" sz="4800" i="0" kern="100" dirty="0">
                          <a:effectLst/>
                          <a:latin typeface="Times New Roman" panose="02020603050405020304" pitchFamily="18" charset="0"/>
                          <a:cs typeface="Times New Roman" panose="02020603050405020304" pitchFamily="18" charset="0"/>
                        </a:rPr>
                        <a:t> </a:t>
                      </a:r>
                      <a:r>
                        <a:rPr lang="en-US" sz="4800" i="0" kern="100" dirty="0" err="1">
                          <a:effectLst/>
                          <a:latin typeface="Times New Roman" panose="02020603050405020304" pitchFamily="18" charset="0"/>
                          <a:cs typeface="Times New Roman" panose="02020603050405020304" pitchFamily="18" charset="0"/>
                        </a:rPr>
                        <a:t>tới</a:t>
                      </a:r>
                      <a:r>
                        <a:rPr lang="en-US" sz="4800" i="0" kern="100" dirty="0">
                          <a:effectLst/>
                          <a:latin typeface="Times New Roman" panose="02020603050405020304" pitchFamily="18" charset="0"/>
                          <a:cs typeface="Times New Roman" panose="02020603050405020304" pitchFamily="18" charset="0"/>
                        </a:rPr>
                        <a:t>?</a:t>
                      </a:r>
                      <a:endParaRPr lang="en-US" sz="4400" i="0" dirty="0"/>
                    </a:p>
                  </a:txBody>
                  <a:tcPr/>
                </a:tc>
                <a:extLst>
                  <a:ext uri="{0D108BD9-81ED-4DB2-BD59-A6C34878D82A}">
                    <a16:rowId xmlns:a16="http://schemas.microsoft.com/office/drawing/2014/main" val="2451758141"/>
                  </a:ext>
                </a:extLst>
              </a:tr>
              <a:tr h="1600200">
                <a:tc>
                  <a:txBody>
                    <a:bodyPr/>
                    <a:lstStyle/>
                    <a:p>
                      <a:r>
                        <a:rPr lang="en-US" sz="4800" b="1" dirty="0" err="1">
                          <a:solidFill>
                            <a:srgbClr val="00B050"/>
                          </a:solidFill>
                          <a:effectLst/>
                          <a:latin typeface="Times New Roman" panose="02020603050405020304" pitchFamily="18" charset="0"/>
                          <a:ea typeface="Calibri" panose="020F0502020204030204" pitchFamily="34" charset="0"/>
                        </a:rPr>
                        <a:t>Kết</a:t>
                      </a:r>
                      <a:r>
                        <a:rPr lang="en-US" sz="4800" b="1" dirty="0">
                          <a:solidFill>
                            <a:srgbClr val="00B050"/>
                          </a:solidFill>
                          <a:effectLst/>
                          <a:latin typeface="Times New Roman" panose="02020603050405020304" pitchFamily="18" charset="0"/>
                          <a:ea typeface="Calibri" panose="020F0502020204030204" pitchFamily="34" charset="0"/>
                        </a:rPr>
                        <a:t>: </a:t>
                      </a:r>
                      <a:r>
                        <a:rPr lang="en-US" sz="4800" b="1" i="1" dirty="0" err="1">
                          <a:solidFill>
                            <a:srgbClr val="00B050"/>
                          </a:solidFill>
                          <a:effectLst/>
                          <a:latin typeface="Times New Roman" panose="02020603050405020304" pitchFamily="18" charset="0"/>
                          <a:ea typeface="Calibri" panose="020F0502020204030204" pitchFamily="34" charset="0"/>
                        </a:rPr>
                        <a:t>Kết</a:t>
                      </a:r>
                      <a:r>
                        <a:rPr lang="en-US" sz="4800" b="1" i="1" dirty="0">
                          <a:solidFill>
                            <a:srgbClr val="00B050"/>
                          </a:solidFill>
                          <a:effectLst/>
                          <a:latin typeface="Times New Roman" panose="02020603050405020304" pitchFamily="18" charset="0"/>
                          <a:ea typeface="Calibri" panose="020F0502020204030204" pitchFamily="34" charset="0"/>
                        </a:rPr>
                        <a:t> </a:t>
                      </a:r>
                      <a:r>
                        <a:rPr lang="en-US" sz="4800" b="1" i="1" dirty="0" err="1">
                          <a:solidFill>
                            <a:srgbClr val="00B050"/>
                          </a:solidFill>
                          <a:effectLst/>
                          <a:latin typeface="Times New Roman" panose="02020603050405020304" pitchFamily="18" charset="0"/>
                          <a:ea typeface="Calibri" panose="020F0502020204030204" pitchFamily="34" charset="0"/>
                        </a:rPr>
                        <a:t>luận</a:t>
                      </a:r>
                      <a:r>
                        <a:rPr lang="en-US" sz="4800" b="1" i="1" dirty="0">
                          <a:solidFill>
                            <a:srgbClr val="00B050"/>
                          </a:solidFill>
                          <a:effectLst/>
                          <a:latin typeface="Times New Roman" panose="02020603050405020304" pitchFamily="18" charset="0"/>
                          <a:ea typeface="Calibri" panose="020F0502020204030204" pitchFamily="34" charset="0"/>
                        </a:rPr>
                        <a:t> </a:t>
                      </a:r>
                      <a:r>
                        <a:rPr lang="en-US" sz="4800" b="1" i="1" dirty="0" err="1">
                          <a:solidFill>
                            <a:srgbClr val="00B050"/>
                          </a:solidFill>
                          <a:effectLst/>
                          <a:latin typeface="Times New Roman" panose="02020603050405020304" pitchFamily="18" charset="0"/>
                          <a:ea typeface="Calibri" panose="020F0502020204030204" pitchFamily="34" charset="0"/>
                        </a:rPr>
                        <a:t>vấn</a:t>
                      </a:r>
                      <a:r>
                        <a:rPr lang="en-US" sz="4800" b="1" i="1" dirty="0">
                          <a:solidFill>
                            <a:srgbClr val="00B050"/>
                          </a:solidFill>
                          <a:effectLst/>
                          <a:latin typeface="Times New Roman" panose="02020603050405020304" pitchFamily="18" charset="0"/>
                          <a:ea typeface="Calibri" panose="020F0502020204030204" pitchFamily="34" charset="0"/>
                        </a:rPr>
                        <a:t> </a:t>
                      </a:r>
                      <a:r>
                        <a:rPr lang="en-US" sz="4800" b="1" i="1" dirty="0" err="1">
                          <a:solidFill>
                            <a:srgbClr val="00B050"/>
                          </a:solidFill>
                          <a:effectLst/>
                          <a:latin typeface="Times New Roman" panose="02020603050405020304" pitchFamily="18" charset="0"/>
                          <a:ea typeface="Calibri" panose="020F0502020204030204" pitchFamily="34" charset="0"/>
                        </a:rPr>
                        <a:t>đề</a:t>
                      </a:r>
                      <a:r>
                        <a:rPr lang="en-US" sz="4800" b="1" i="1" dirty="0">
                          <a:solidFill>
                            <a:srgbClr val="00B050"/>
                          </a:solidFill>
                          <a:effectLst/>
                          <a:latin typeface="Times New Roman" panose="02020603050405020304" pitchFamily="18" charset="0"/>
                          <a:ea typeface="Calibri" panose="020F0502020204030204" pitchFamily="34" charset="0"/>
                        </a:rPr>
                        <a:t> </a:t>
                      </a:r>
                    </a:p>
                    <a:p>
                      <a:r>
                        <a:rPr lang="en-US" sz="4800" b="0" i="0" dirty="0">
                          <a:effectLst/>
                          <a:latin typeface="Times New Roman" panose="02020603050405020304" pitchFamily="18" charset="0"/>
                        </a:rPr>
                        <a:t>[6]: </a:t>
                      </a:r>
                      <a:r>
                        <a:rPr lang="en-US" sz="4800" b="0" i="0" dirty="0" err="1">
                          <a:effectLst/>
                          <a:latin typeface="Times New Roman" panose="02020603050405020304" pitchFamily="18" charset="0"/>
                        </a:rPr>
                        <a:t>Đấy</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chính</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nỗi</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vướng</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mắc</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của</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tâm</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tư</a:t>
                      </a:r>
                      <a:r>
                        <a:rPr lang="en-US" sz="4800" b="0" i="0" dirty="0">
                          <a:effectLst/>
                          <a:latin typeface="Times New Roman" panose="02020603050405020304" pitchFamily="18" charset="0"/>
                        </a:rPr>
                        <a:t>….</a:t>
                      </a:r>
                      <a:r>
                        <a:rPr lang="en-US" sz="4800" b="0" i="0" dirty="0" err="1">
                          <a:effectLst/>
                          <a:latin typeface="Times New Roman" panose="02020603050405020304" pitchFamily="18" charset="0"/>
                        </a:rPr>
                        <a:t>hành</a:t>
                      </a:r>
                      <a:r>
                        <a:rPr lang="en-US" sz="4800" b="0" i="0" dirty="0">
                          <a:effectLst/>
                          <a:latin typeface="Times New Roman" panose="02020603050405020304" pitchFamily="18" charset="0"/>
                        </a:rPr>
                        <a:t> </a:t>
                      </a:r>
                      <a:r>
                        <a:rPr lang="en-US" sz="4800" b="0" i="0" dirty="0" err="1">
                          <a:effectLst/>
                          <a:latin typeface="Times New Roman" panose="02020603050405020304" pitchFamily="18" charset="0"/>
                        </a:rPr>
                        <a:t>động</a:t>
                      </a:r>
                      <a:r>
                        <a:rPr lang="en-US" sz="4800" b="0" i="0" dirty="0">
                          <a:effectLst/>
                          <a:latin typeface="Times New Roman" panose="02020603050405020304" pitchFamily="18" charset="0"/>
                        </a:rPr>
                        <a:t>.</a:t>
                      </a:r>
                      <a:endParaRPr lang="en-US" sz="4800" b="0" i="0" dirty="0"/>
                    </a:p>
                  </a:txBody>
                  <a:tcPr/>
                </a:tc>
                <a:extLst>
                  <a:ext uri="{0D108BD9-81ED-4DB2-BD59-A6C34878D82A}">
                    <a16:rowId xmlns:a16="http://schemas.microsoft.com/office/drawing/2014/main" val="321302762"/>
                  </a:ext>
                </a:extLst>
              </a:tr>
            </a:tbl>
          </a:graphicData>
        </a:graphic>
      </p:graphicFrame>
    </p:spTree>
    <p:extLst>
      <p:ext uri="{BB962C8B-B14F-4D97-AF65-F5344CB8AC3E}">
        <p14:creationId xmlns:p14="http://schemas.microsoft.com/office/powerpoint/2010/main" val="166969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5B01A07-23D4-1DE4-C037-ECBC1918E685}"/>
              </a:ext>
            </a:extLst>
          </p:cNvPr>
          <p:cNvGrpSpPr/>
          <p:nvPr/>
        </p:nvGrpSpPr>
        <p:grpSpPr>
          <a:xfrm>
            <a:off x="914400" y="3162300"/>
            <a:ext cx="10388600" cy="6248400"/>
            <a:chOff x="0" y="0"/>
            <a:chExt cx="13187207" cy="2230719"/>
          </a:xfrm>
        </p:grpSpPr>
        <p:grpSp>
          <p:nvGrpSpPr>
            <p:cNvPr id="14" name="Group 3">
              <a:extLst>
                <a:ext uri="{FF2B5EF4-FFF2-40B4-BE49-F238E27FC236}">
                  <a16:creationId xmlns:a16="http://schemas.microsoft.com/office/drawing/2014/main" id="{52F0B480-D0E4-11FD-BE4D-9A70C158B9E4}"/>
                </a:ext>
              </a:extLst>
            </p:cNvPr>
            <p:cNvGrpSpPr/>
            <p:nvPr/>
          </p:nvGrpSpPr>
          <p:grpSpPr>
            <a:xfrm>
              <a:off x="200653" y="31402"/>
              <a:ext cx="12780757" cy="2167916"/>
              <a:chOff x="0" y="0"/>
              <a:chExt cx="2182243" cy="370160"/>
            </a:xfrm>
          </p:grpSpPr>
          <p:sp>
            <p:nvSpPr>
              <p:cNvPr id="17" name="Freeform 4">
                <a:extLst>
                  <a:ext uri="{FF2B5EF4-FFF2-40B4-BE49-F238E27FC236}">
                    <a16:creationId xmlns:a16="http://schemas.microsoft.com/office/drawing/2014/main" id="{DD2C0DF1-90BF-1AFF-9845-B7F04E0BC7D4}"/>
                  </a:ext>
                </a:extLst>
              </p:cNvPr>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18" name="TextBox 5">
                <a:extLst>
                  <a:ext uri="{FF2B5EF4-FFF2-40B4-BE49-F238E27FC236}">
                    <a16:creationId xmlns:a16="http://schemas.microsoft.com/office/drawing/2014/main" id="{E2D1FE7B-3DEC-D676-5217-D487C5C1B80F}"/>
                  </a:ext>
                </a:extLst>
              </p:cNvPr>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15" name="AutoShape 6">
              <a:extLst>
                <a:ext uri="{FF2B5EF4-FFF2-40B4-BE49-F238E27FC236}">
                  <a16:creationId xmlns:a16="http://schemas.microsoft.com/office/drawing/2014/main" id="{AF2794F7-96EF-7110-5B9B-DDB4B847835D}"/>
                </a:ext>
              </a:extLst>
            </p:cNvPr>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16" name="AutoShape 7">
              <a:extLst>
                <a:ext uri="{FF2B5EF4-FFF2-40B4-BE49-F238E27FC236}">
                  <a16:creationId xmlns:a16="http://schemas.microsoft.com/office/drawing/2014/main" id="{CEA403B4-84F6-5D76-FB42-CF84F9721A58}"/>
                </a:ext>
              </a:extLst>
            </p:cNvPr>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5" name="TextBox 4">
            <a:extLst>
              <a:ext uri="{FF2B5EF4-FFF2-40B4-BE49-F238E27FC236}">
                <a16:creationId xmlns:a16="http://schemas.microsoft.com/office/drawing/2014/main" id="{3CC39B1C-0C9A-67A7-3C41-006413568890}"/>
              </a:ext>
            </a:extLst>
          </p:cNvPr>
          <p:cNvSpPr txBox="1"/>
          <p:nvPr/>
        </p:nvSpPr>
        <p:spPr>
          <a:xfrm>
            <a:off x="1499339" y="3645480"/>
            <a:ext cx="9192692" cy="5170646"/>
          </a:xfrm>
          <a:prstGeom prst="rect">
            <a:avLst/>
          </a:prstGeom>
          <a:noFill/>
        </p:spPr>
        <p:txBody>
          <a:bodyPr wrap="square" rtlCol="0">
            <a:spAutoFit/>
          </a:bodyPr>
          <a:lstStyle/>
          <a:p>
            <a:pPr algn="ctr"/>
            <a:r>
              <a:rPr lang="en-US" sz="6600" b="1" dirty="0">
                <a:solidFill>
                  <a:schemeClr val="accent6">
                    <a:lumMod val="75000"/>
                  </a:schemeClr>
                </a:solidFill>
              </a:rPr>
              <a:t>ĐỘC THOẠI NỘI TÂM </a:t>
            </a:r>
          </a:p>
          <a:p>
            <a:pPr marL="685800" indent="-685800">
              <a:buFont typeface="Wingdings" panose="05000000000000000000" pitchFamily="2" charset="2"/>
              <a:buChar char="à"/>
            </a:pPr>
            <a:r>
              <a:rPr lang="en-US" sz="6600" b="1" dirty="0" err="1">
                <a:solidFill>
                  <a:srgbClr val="54C6C4"/>
                </a:solidFill>
                <a:sym typeface="Wingdings" panose="05000000000000000000" pitchFamily="2" charset="2"/>
              </a:rPr>
              <a:t>Tiếng</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nói</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trong</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tâm</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tư</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Hăm</a:t>
            </a:r>
            <a:r>
              <a:rPr lang="en-US" sz="6600" b="1" dirty="0">
                <a:solidFill>
                  <a:srgbClr val="54C6C4"/>
                </a:solidFill>
                <a:sym typeface="Wingdings" panose="05000000000000000000" pitchFamily="2" charset="2"/>
              </a:rPr>
              <a:t>-let vang </a:t>
            </a:r>
            <a:r>
              <a:rPr lang="en-US" sz="6600" b="1" dirty="0" err="1">
                <a:solidFill>
                  <a:srgbClr val="54C6C4"/>
                </a:solidFill>
                <a:sym typeface="Wingdings" panose="05000000000000000000" pitchFamily="2" charset="2"/>
              </a:rPr>
              <a:t>lên</a:t>
            </a:r>
            <a:r>
              <a:rPr lang="en-US" sz="6600" b="1" dirty="0">
                <a:solidFill>
                  <a:srgbClr val="54C6C4"/>
                </a:solidFill>
                <a:sym typeface="Wingdings" panose="05000000000000000000" pitchFamily="2" charset="2"/>
              </a:rPr>
              <a:t> </a:t>
            </a:r>
          </a:p>
          <a:p>
            <a:r>
              <a:rPr lang="en-US" sz="6600" b="1" dirty="0">
                <a:solidFill>
                  <a:srgbClr val="CF1164"/>
                </a:solidFill>
                <a:sym typeface="Wingdings" panose="05000000000000000000" pitchFamily="2" charset="2"/>
              </a:rPr>
              <a:t>=&gt; </a:t>
            </a:r>
            <a:r>
              <a:rPr lang="en-US" sz="6600" b="1" dirty="0" err="1">
                <a:solidFill>
                  <a:srgbClr val="CF1164"/>
                </a:solidFill>
                <a:sym typeface="Wingdings" panose="05000000000000000000" pitchFamily="2" charset="2"/>
              </a:rPr>
              <a:t>Mở</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ra</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thế</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giới</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nội</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tâm</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sâu</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kín</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của</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chàng</a:t>
            </a:r>
            <a:endParaRPr lang="en-US" sz="6600" b="1" dirty="0">
              <a:solidFill>
                <a:srgbClr val="CF1164"/>
              </a:solidFill>
            </a:endParaRPr>
          </a:p>
        </p:txBody>
      </p:sp>
      <p:sp>
        <p:nvSpPr>
          <p:cNvPr id="11" name="Freeform 11"/>
          <p:cNvSpPr/>
          <p:nvPr/>
        </p:nvSpPr>
        <p:spPr>
          <a:xfrm rot="1180076">
            <a:off x="131882" y="357970"/>
            <a:ext cx="3207167" cy="2531990"/>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2362200" y="306586"/>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pic>
        <p:nvPicPr>
          <p:cNvPr id="10" name="Picture 9" descr="A statue of a person holding a skull&#10;&#10;Description automatically generated">
            <a:extLst>
              <a:ext uri="{FF2B5EF4-FFF2-40B4-BE49-F238E27FC236}">
                <a16:creationId xmlns:a16="http://schemas.microsoft.com/office/drawing/2014/main" id="{638BE695-3451-21B0-196A-EE4AFB6873AF}"/>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111903" y="1806158"/>
            <a:ext cx="7176097" cy="8480842"/>
          </a:xfrm>
          <a:prstGeom prst="rect">
            <a:avLst/>
          </a:prstGeom>
        </p:spPr>
      </p:pic>
    </p:spTree>
    <p:extLst>
      <p:ext uri="{BB962C8B-B14F-4D97-AF65-F5344CB8AC3E}">
        <p14:creationId xmlns:p14="http://schemas.microsoft.com/office/powerpoint/2010/main" val="3710216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609600" y="-172680"/>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graphicFrame>
        <p:nvGraphicFramePr>
          <p:cNvPr id="3" name="Table 3">
            <a:extLst>
              <a:ext uri="{FF2B5EF4-FFF2-40B4-BE49-F238E27FC236}">
                <a16:creationId xmlns:a16="http://schemas.microsoft.com/office/drawing/2014/main" id="{02CA8E92-4CBF-C9AD-645A-0E8F0BCFD82C}"/>
              </a:ext>
            </a:extLst>
          </p:cNvPr>
          <p:cNvGraphicFramePr>
            <a:graphicFrameLocks noGrp="1"/>
          </p:cNvGraphicFramePr>
          <p:nvPr>
            <p:extLst>
              <p:ext uri="{D42A27DB-BD31-4B8C-83A1-F6EECF244321}">
                <p14:modId xmlns:p14="http://schemas.microsoft.com/office/powerpoint/2010/main" val="101177636"/>
              </p:ext>
            </p:extLst>
          </p:nvPr>
        </p:nvGraphicFramePr>
        <p:xfrm>
          <a:off x="0" y="2330638"/>
          <a:ext cx="18288000" cy="7960027"/>
        </p:xfrm>
        <a:graphic>
          <a:graphicData uri="http://schemas.openxmlformats.org/drawingml/2006/table">
            <a:tbl>
              <a:tblPr firstRow="1" bandRow="1">
                <a:tableStyleId>{22838BEF-8BB2-4498-84A7-C5851F593DF1}</a:tableStyleId>
              </a:tblPr>
              <a:tblGrid>
                <a:gridCol w="3212757">
                  <a:extLst>
                    <a:ext uri="{9D8B030D-6E8A-4147-A177-3AD203B41FA5}">
                      <a16:colId xmlns:a16="http://schemas.microsoft.com/office/drawing/2014/main" val="1897842183"/>
                    </a:ext>
                  </a:extLst>
                </a:gridCol>
                <a:gridCol w="7414054">
                  <a:extLst>
                    <a:ext uri="{9D8B030D-6E8A-4147-A177-3AD203B41FA5}">
                      <a16:colId xmlns:a16="http://schemas.microsoft.com/office/drawing/2014/main" val="3753621701"/>
                    </a:ext>
                  </a:extLst>
                </a:gridCol>
                <a:gridCol w="7661189">
                  <a:extLst>
                    <a:ext uri="{9D8B030D-6E8A-4147-A177-3AD203B41FA5}">
                      <a16:colId xmlns:a16="http://schemas.microsoft.com/office/drawing/2014/main" val="3937035722"/>
                    </a:ext>
                  </a:extLst>
                </a:gridCol>
              </a:tblGrid>
              <a:tr h="1508547">
                <a:tc>
                  <a:txBody>
                    <a:bodyPr/>
                    <a:lstStyle/>
                    <a:p>
                      <a:pPr algn="ctr"/>
                      <a:r>
                        <a:rPr lang="en-US" sz="4000" dirty="0">
                          <a:solidFill>
                            <a:srgbClr val="7030A0"/>
                          </a:solidFill>
                        </a:rPr>
                        <a:t>CÂU </a:t>
                      </a:r>
                    </a:p>
                  </a:txBody>
                  <a:tcPr anchor="ctr"/>
                </a:tc>
                <a:tc>
                  <a:txBody>
                    <a:bodyPr/>
                    <a:lstStyle/>
                    <a:p>
                      <a:pPr algn="ctr"/>
                      <a:r>
                        <a:rPr lang="en-US" sz="4400" dirty="0" err="1">
                          <a:solidFill>
                            <a:srgbClr val="7030A0"/>
                          </a:solidFill>
                        </a:rPr>
                        <a:t>Có</a:t>
                      </a:r>
                      <a:r>
                        <a:rPr lang="en-US" sz="4400" dirty="0">
                          <a:solidFill>
                            <a:srgbClr val="7030A0"/>
                          </a:solidFill>
                        </a:rPr>
                        <a:t> </a:t>
                      </a:r>
                      <a:r>
                        <a:rPr lang="en-US" sz="4400" dirty="0" err="1">
                          <a:solidFill>
                            <a:srgbClr val="7030A0"/>
                          </a:solidFill>
                        </a:rPr>
                        <a:t>phải</a:t>
                      </a:r>
                      <a:r>
                        <a:rPr lang="en-US" sz="4400" dirty="0">
                          <a:solidFill>
                            <a:srgbClr val="7030A0"/>
                          </a:solidFill>
                        </a:rPr>
                        <a:t> “SỐNG” (TO BE) </a:t>
                      </a:r>
                      <a:r>
                        <a:rPr lang="en-US" sz="4400" dirty="0" err="1">
                          <a:solidFill>
                            <a:srgbClr val="7030A0"/>
                          </a:solidFill>
                        </a:rPr>
                        <a:t>là</a:t>
                      </a:r>
                      <a:r>
                        <a:rPr lang="en-US" sz="4400" dirty="0">
                          <a:solidFill>
                            <a:srgbClr val="7030A0"/>
                          </a:solidFill>
                        </a:rPr>
                        <a:t>…</a:t>
                      </a:r>
                    </a:p>
                  </a:txBody>
                  <a:tcPr anchor="ctr"/>
                </a:tc>
                <a:tc>
                  <a:txBody>
                    <a:bodyPr/>
                    <a:lstStyle/>
                    <a:p>
                      <a:pPr algn="ctr"/>
                      <a:r>
                        <a:rPr lang="en-US" sz="4400" dirty="0" err="1">
                          <a:solidFill>
                            <a:srgbClr val="7030A0"/>
                          </a:solidFill>
                        </a:rPr>
                        <a:t>Có</a:t>
                      </a:r>
                      <a:r>
                        <a:rPr lang="en-US" sz="4400" dirty="0">
                          <a:solidFill>
                            <a:srgbClr val="7030A0"/>
                          </a:solidFill>
                        </a:rPr>
                        <a:t> </a:t>
                      </a:r>
                      <a:r>
                        <a:rPr lang="en-US" sz="4400" dirty="0" err="1">
                          <a:solidFill>
                            <a:srgbClr val="7030A0"/>
                          </a:solidFill>
                        </a:rPr>
                        <a:t>phải</a:t>
                      </a:r>
                      <a:r>
                        <a:rPr lang="en-US" sz="4400" dirty="0">
                          <a:solidFill>
                            <a:srgbClr val="7030A0"/>
                          </a:solidFill>
                        </a:rPr>
                        <a:t> “KHÔNG SỐNG” (NOT TO BE) </a:t>
                      </a:r>
                      <a:r>
                        <a:rPr lang="en-US" sz="4400" dirty="0" err="1">
                          <a:solidFill>
                            <a:srgbClr val="7030A0"/>
                          </a:solidFill>
                        </a:rPr>
                        <a:t>là</a:t>
                      </a:r>
                      <a:r>
                        <a:rPr lang="en-US" sz="4400" dirty="0">
                          <a:solidFill>
                            <a:srgbClr val="7030A0"/>
                          </a:solidFill>
                        </a:rPr>
                        <a:t>…</a:t>
                      </a:r>
                    </a:p>
                  </a:txBody>
                  <a:tcPr anchor="ctr"/>
                </a:tc>
                <a:extLst>
                  <a:ext uri="{0D108BD9-81ED-4DB2-BD59-A6C34878D82A}">
                    <a16:rowId xmlns:a16="http://schemas.microsoft.com/office/drawing/2014/main" val="1079564606"/>
                  </a:ext>
                </a:extLst>
              </a:tr>
              <a:tr h="2150482">
                <a:tc>
                  <a:txBody>
                    <a:bodyPr/>
                    <a:lstStyle/>
                    <a:p>
                      <a:pPr algn="ctr"/>
                      <a:r>
                        <a:rPr lang="en-US" sz="4000" dirty="0"/>
                        <a:t>[2]</a:t>
                      </a:r>
                    </a:p>
                  </a:txBody>
                  <a:tcPr anchor="ctr"/>
                </a:tc>
                <a:tc>
                  <a:txBody>
                    <a:bodyPr/>
                    <a:lstStyle/>
                    <a:p>
                      <a:r>
                        <a:rPr lang="vi-VN" sz="3600" i="1" dirty="0"/>
                        <a:t>Cầm vũ khí vùng lên mà chống lại với sóng gió của biển khổ</a:t>
                      </a:r>
                      <a:r>
                        <a:rPr lang="en-US" sz="3600" i="1" dirty="0"/>
                        <a:t>, </a:t>
                      </a:r>
                      <a:r>
                        <a:rPr lang="vi-VN" sz="3600" i="1" dirty="0"/>
                        <a:t>chống lại để mà</a:t>
                      </a:r>
                      <a:r>
                        <a:rPr lang="en-US" sz="3600" i="1" dirty="0"/>
                        <a:t> d</a:t>
                      </a:r>
                      <a:r>
                        <a:rPr lang="vi-VN" sz="3600" i="1" dirty="0" err="1"/>
                        <a:t>iệ</a:t>
                      </a:r>
                      <a:r>
                        <a:rPr lang="en-US" sz="3600" i="1" dirty="0"/>
                        <a:t>t</a:t>
                      </a:r>
                      <a:r>
                        <a:rPr lang="vi-VN" sz="3600" i="1" dirty="0"/>
                        <a:t> chung đi</a:t>
                      </a:r>
                      <a:r>
                        <a:rPr lang="en-US" sz="3600" i="1" dirty="0"/>
                        <a:t> </a:t>
                      </a:r>
                      <a:r>
                        <a:rPr lang="en-US" sz="3600" dirty="0">
                          <a:sym typeface="Wingdings" panose="05000000000000000000" pitchFamily="2" charset="2"/>
                        </a:rPr>
                        <a:t> </a:t>
                      </a:r>
                      <a:r>
                        <a:rPr lang="vi-VN" sz="3600" dirty="0">
                          <a:sym typeface="Wingdings" panose="05000000000000000000" pitchFamily="2" charset="2"/>
                        </a:rPr>
                        <a:t>dám kháng cự mới là sóng cao quý</a:t>
                      </a:r>
                      <a:endParaRPr lang="en-US" sz="3600" dirty="0"/>
                    </a:p>
                  </a:txBody>
                  <a:tcPr/>
                </a:tc>
                <a:tc>
                  <a:txBody>
                    <a:bodyPr/>
                    <a:lstStyle/>
                    <a:p>
                      <a:r>
                        <a:rPr lang="vi-VN" sz="3600" i="1" dirty="0"/>
                        <a:t>Chịu đựng tất cả những viên đá</a:t>
                      </a:r>
                      <a:r>
                        <a:rPr lang="en-US" sz="3600" i="1" dirty="0"/>
                        <a:t>, </a:t>
                      </a:r>
                      <a:r>
                        <a:rPr lang="vi-VN" sz="3600" i="1" dirty="0"/>
                        <a:t>những mũi tên của số mệnh phủ phàng</a:t>
                      </a:r>
                      <a:r>
                        <a:rPr lang="en-US" sz="3600" i="1" dirty="0"/>
                        <a:t> </a:t>
                      </a:r>
                      <a:r>
                        <a:rPr lang="en-US" sz="3600" dirty="0">
                          <a:sym typeface="Wingdings" panose="05000000000000000000" pitchFamily="2" charset="2"/>
                        </a:rPr>
                        <a:t> </a:t>
                      </a:r>
                      <a:r>
                        <a:rPr lang="vi-VN" sz="3600" dirty="0">
                          <a:sym typeface="Wingdings" panose="05000000000000000000" pitchFamily="2" charset="2"/>
                        </a:rPr>
                        <a:t>cúi đầu cam chịu số phận</a:t>
                      </a:r>
                      <a:endParaRPr lang="en-US" sz="3600" dirty="0"/>
                    </a:p>
                  </a:txBody>
                  <a:tcPr/>
                </a:tc>
                <a:extLst>
                  <a:ext uri="{0D108BD9-81ED-4DB2-BD59-A6C34878D82A}">
                    <a16:rowId xmlns:a16="http://schemas.microsoft.com/office/drawing/2014/main" val="3632235413"/>
                  </a:ext>
                </a:extLst>
              </a:tr>
              <a:tr h="1879480">
                <a:tc>
                  <a:txBody>
                    <a:bodyPr/>
                    <a:lstStyle/>
                    <a:p>
                      <a:pPr algn="ctr"/>
                      <a:r>
                        <a:rPr lang="en-US" sz="4000" dirty="0"/>
                        <a:t>[3] – [4] – [5]</a:t>
                      </a:r>
                    </a:p>
                  </a:txBody>
                  <a:tcPr anchor="ctr"/>
                </a:tc>
                <a:tc>
                  <a:txBody>
                    <a:bodyPr/>
                    <a:lstStyle/>
                    <a:p>
                      <a:r>
                        <a:rPr lang="vi-VN" sz="3600" b="1" i="1" dirty="0"/>
                        <a:t>S</a:t>
                      </a:r>
                      <a:r>
                        <a:rPr lang="en-US" sz="3600" b="1" i="1" dirty="0" err="1"/>
                        <a:t>ống</a:t>
                      </a:r>
                      <a:r>
                        <a:rPr lang="en-US" sz="3600" b="1" i="1" dirty="0"/>
                        <a:t>/</a:t>
                      </a:r>
                      <a:r>
                        <a:rPr lang="en-US" sz="3600" b="1" i="1" dirty="0" err="1"/>
                        <a:t>Thức</a:t>
                      </a:r>
                      <a:r>
                        <a:rPr lang="en-US" sz="3600" b="1" i="1" dirty="0"/>
                        <a:t> </a:t>
                      </a:r>
                      <a:r>
                        <a:rPr lang="en-US" sz="3600" dirty="0"/>
                        <a:t>(</a:t>
                      </a:r>
                      <a:r>
                        <a:rPr lang="vi-VN" sz="3600" dirty="0"/>
                        <a:t>thao thức</a:t>
                      </a:r>
                      <a:r>
                        <a:rPr lang="en-US" sz="3600" dirty="0"/>
                        <a:t>, </a:t>
                      </a:r>
                      <a:r>
                        <a:rPr lang="vi-VN" sz="3600" dirty="0"/>
                        <a:t>không ngủ</a:t>
                      </a:r>
                      <a:r>
                        <a:rPr lang="en-US" sz="3600" dirty="0"/>
                        <a:t>) </a:t>
                      </a:r>
                      <a:r>
                        <a:rPr lang="en-US" sz="3600" dirty="0">
                          <a:sym typeface="Wingdings" panose="05000000000000000000" pitchFamily="2" charset="2"/>
                        </a:rPr>
                        <a:t> </a:t>
                      </a:r>
                      <a:r>
                        <a:rPr lang="vi-VN" sz="3600" dirty="0">
                          <a:sym typeface="Wingdings" panose="05000000000000000000" pitchFamily="2" charset="2"/>
                        </a:rPr>
                        <a:t>dám dùng cái chết để kháng cự khi cần</a:t>
                      </a:r>
                      <a:r>
                        <a:rPr lang="en-US" sz="3600" dirty="0">
                          <a:sym typeface="Wingdings" panose="05000000000000000000" pitchFamily="2" charset="2"/>
                        </a:rPr>
                        <a:t>.</a:t>
                      </a:r>
                      <a:endParaRPr lang="en-US" sz="3600" dirty="0"/>
                    </a:p>
                  </a:txBody>
                  <a:tcPr/>
                </a:tc>
                <a:tc>
                  <a:txBody>
                    <a:bodyPr/>
                    <a:lstStyle/>
                    <a:p>
                      <a:r>
                        <a:rPr lang="en-US" sz="3600" b="1" i="1" dirty="0" err="1"/>
                        <a:t>Chết</a:t>
                      </a:r>
                      <a:r>
                        <a:rPr lang="en-US" sz="3600" b="1" i="1" dirty="0"/>
                        <a:t>/</a:t>
                      </a:r>
                      <a:r>
                        <a:rPr lang="en-US" sz="3600" b="1" i="1" dirty="0" err="1"/>
                        <a:t>Ngủ</a:t>
                      </a:r>
                      <a:r>
                        <a:rPr lang="en-US" sz="3600" b="1" i="1" dirty="0"/>
                        <a:t>, </a:t>
                      </a:r>
                      <a:r>
                        <a:rPr lang="vi-VN" sz="3600" b="1" i="1" dirty="0"/>
                        <a:t>tự kết liễu đời mình</a:t>
                      </a:r>
                      <a:r>
                        <a:rPr lang="en-US" sz="3600" b="1" i="1" dirty="0"/>
                        <a:t> </a:t>
                      </a:r>
                      <a:r>
                        <a:rPr lang="en-US" sz="3600" dirty="0">
                          <a:sym typeface="Wingdings" panose="05000000000000000000" pitchFamily="2" charset="2"/>
                        </a:rPr>
                        <a:t> </a:t>
                      </a:r>
                      <a:r>
                        <a:rPr lang="vi-VN" sz="3600" dirty="0">
                          <a:sym typeface="Wingdings" panose="05000000000000000000" pitchFamily="2" charset="2"/>
                        </a:rPr>
                        <a:t>thái độ vì sợ hãi cái chết mà kéo dài cuộc sống đớn hèn</a:t>
                      </a:r>
                      <a:r>
                        <a:rPr lang="en-US" sz="3600" dirty="0">
                          <a:sym typeface="Wingdings" panose="05000000000000000000" pitchFamily="2" charset="2"/>
                        </a:rPr>
                        <a:t>, </a:t>
                      </a:r>
                      <a:r>
                        <a:rPr lang="vi-VN" sz="3600" dirty="0">
                          <a:sym typeface="Wingdings" panose="05000000000000000000" pitchFamily="2" charset="2"/>
                        </a:rPr>
                        <a:t>khổ đau</a:t>
                      </a:r>
                      <a:r>
                        <a:rPr lang="en-US" sz="3600" dirty="0">
                          <a:sym typeface="Wingdings" panose="05000000000000000000" pitchFamily="2" charset="2"/>
                        </a:rPr>
                        <a:t>…</a:t>
                      </a:r>
                      <a:endParaRPr lang="en-US" sz="3600" dirty="0"/>
                    </a:p>
                  </a:txBody>
                  <a:tcPr/>
                </a:tc>
                <a:extLst>
                  <a:ext uri="{0D108BD9-81ED-4DB2-BD59-A6C34878D82A}">
                    <a16:rowId xmlns:a16="http://schemas.microsoft.com/office/drawing/2014/main" val="3802351251"/>
                  </a:ext>
                </a:extLst>
              </a:tr>
              <a:tr h="2150482">
                <a:tc>
                  <a:txBody>
                    <a:bodyPr/>
                    <a:lstStyle/>
                    <a:p>
                      <a:pPr algn="ctr"/>
                      <a:r>
                        <a:rPr lang="en-US" sz="4000" dirty="0"/>
                        <a:t>[6]</a:t>
                      </a:r>
                    </a:p>
                  </a:txBody>
                  <a:tcPr anchor="ctr"/>
                </a:tc>
                <a:tc>
                  <a:txBody>
                    <a:bodyPr/>
                    <a:lstStyle/>
                    <a:p>
                      <a:r>
                        <a:rPr lang="vi-VN" sz="3600" dirty="0"/>
                        <a:t>Nuôi những </a:t>
                      </a:r>
                      <a:r>
                        <a:rPr lang="vi-VN" sz="3600" b="1" i="1" dirty="0"/>
                        <a:t>dự kiến lớn lao</a:t>
                      </a:r>
                      <a:r>
                        <a:rPr lang="en-US" sz="3600" b="1" i="1" dirty="0"/>
                        <a:t>, </a:t>
                      </a:r>
                      <a:r>
                        <a:rPr lang="vi-VN" sz="3600" b="1" i="1" dirty="0"/>
                        <a:t>cao quý biến thành hành động</a:t>
                      </a:r>
                      <a:r>
                        <a:rPr lang="en-US" sz="3600" b="1" i="1" dirty="0"/>
                        <a:t> </a:t>
                      </a:r>
                      <a:r>
                        <a:rPr lang="en-US" sz="3600" dirty="0">
                          <a:sym typeface="Wingdings" panose="05000000000000000000" pitchFamily="2" charset="2"/>
                        </a:rPr>
                        <a:t> </a:t>
                      </a:r>
                      <a:r>
                        <a:rPr lang="vi-VN" sz="3600" b="1" dirty="0">
                          <a:sym typeface="Wingdings" panose="05000000000000000000" pitchFamily="2" charset="2"/>
                        </a:rPr>
                        <a:t>quyết tâm hành động một cách sáng suốt</a:t>
                      </a:r>
                      <a:r>
                        <a:rPr lang="en-US" sz="3600" b="1" dirty="0">
                          <a:sym typeface="Wingdings" panose="05000000000000000000" pitchFamily="2" charset="2"/>
                        </a:rPr>
                        <a:t>. </a:t>
                      </a:r>
                      <a:r>
                        <a:rPr lang="en-US" sz="3600" b="1" dirty="0"/>
                        <a:t> </a:t>
                      </a:r>
                    </a:p>
                  </a:txBody>
                  <a:tcPr/>
                </a:tc>
                <a:tc>
                  <a:txBody>
                    <a:bodyPr/>
                    <a:lstStyle/>
                    <a:p>
                      <a:r>
                        <a:rPr lang="vi-VN" sz="3600" dirty="0"/>
                        <a:t>Sống </a:t>
                      </a:r>
                      <a:r>
                        <a:rPr lang="vi-VN" sz="3600" b="1" i="1" dirty="0"/>
                        <a:t>hèn mạt</a:t>
                      </a:r>
                      <a:r>
                        <a:rPr lang="en-US" sz="3600" b="1" i="1" dirty="0"/>
                        <a:t>, </a:t>
                      </a:r>
                      <a:r>
                        <a:rPr lang="vi-VN" sz="3600" dirty="0"/>
                        <a:t>không có những </a:t>
                      </a:r>
                      <a:r>
                        <a:rPr lang="vi-VN" sz="3600" b="1" i="1" dirty="0"/>
                        <a:t>dự kiến lớn lao</a:t>
                      </a:r>
                      <a:r>
                        <a:rPr lang="en-US" sz="3600" b="1" i="1" dirty="0"/>
                        <a:t>, </a:t>
                      </a:r>
                      <a:r>
                        <a:rPr lang="vi-VN" sz="3600" b="1" i="1" dirty="0"/>
                        <a:t>cao quý</a:t>
                      </a:r>
                      <a:r>
                        <a:rPr lang="en-US" sz="3600" dirty="0"/>
                        <a:t>; </a:t>
                      </a:r>
                      <a:r>
                        <a:rPr lang="vi-VN" sz="3600" dirty="0"/>
                        <a:t>do dự</a:t>
                      </a:r>
                      <a:r>
                        <a:rPr lang="en-US" sz="3600" dirty="0"/>
                        <a:t>; </a:t>
                      </a:r>
                      <a:r>
                        <a:rPr lang="vi-VN" sz="3600" dirty="0"/>
                        <a:t>chần chừ</a:t>
                      </a:r>
                      <a:r>
                        <a:rPr lang="en-US" sz="3600" dirty="0"/>
                        <a:t>, </a:t>
                      </a:r>
                      <a:r>
                        <a:rPr lang="vi-VN" sz="3600" dirty="0"/>
                        <a:t>không dám </a:t>
                      </a:r>
                      <a:r>
                        <a:rPr lang="vi-VN" sz="3600" b="1" i="1" dirty="0"/>
                        <a:t>hành động</a:t>
                      </a:r>
                      <a:r>
                        <a:rPr lang="en-US" sz="3600" b="1" i="1" dirty="0"/>
                        <a:t> </a:t>
                      </a:r>
                      <a:r>
                        <a:rPr lang="en-US" sz="3600" dirty="0">
                          <a:sym typeface="Wingdings" panose="05000000000000000000" pitchFamily="2" charset="2"/>
                        </a:rPr>
                        <a:t> </a:t>
                      </a:r>
                      <a:r>
                        <a:rPr lang="vi-VN" sz="3600" dirty="0">
                          <a:sym typeface="Wingdings" panose="05000000000000000000" pitchFamily="2" charset="2"/>
                        </a:rPr>
                        <a:t>hèn mạt</a:t>
                      </a:r>
                      <a:r>
                        <a:rPr lang="en-US" sz="3600" dirty="0">
                          <a:sym typeface="Wingdings" panose="05000000000000000000" pitchFamily="2" charset="2"/>
                        </a:rPr>
                        <a:t>, </a:t>
                      </a:r>
                      <a:r>
                        <a:rPr lang="vi-VN" sz="3600" dirty="0">
                          <a:sym typeface="Wingdings" panose="05000000000000000000" pitchFamily="2" charset="2"/>
                        </a:rPr>
                        <a:t>yếu đuối</a:t>
                      </a:r>
                      <a:endParaRPr lang="en-US" sz="3600" dirty="0"/>
                    </a:p>
                  </a:txBody>
                  <a:tcPr/>
                </a:tc>
                <a:extLst>
                  <a:ext uri="{0D108BD9-81ED-4DB2-BD59-A6C34878D82A}">
                    <a16:rowId xmlns:a16="http://schemas.microsoft.com/office/drawing/2014/main" val="3286896861"/>
                  </a:ext>
                </a:extLst>
              </a:tr>
            </a:tbl>
          </a:graphicData>
        </a:graphic>
      </p:graphicFrame>
      <p:sp>
        <p:nvSpPr>
          <p:cNvPr id="4" name="TextBox 3">
            <a:extLst>
              <a:ext uri="{FF2B5EF4-FFF2-40B4-BE49-F238E27FC236}">
                <a16:creationId xmlns:a16="http://schemas.microsoft.com/office/drawing/2014/main" id="{07951BAE-370F-34FB-69EC-B094A3D3214A}"/>
              </a:ext>
            </a:extLst>
          </p:cNvPr>
          <p:cNvSpPr txBox="1"/>
          <p:nvPr/>
        </p:nvSpPr>
        <p:spPr>
          <a:xfrm>
            <a:off x="2722044" y="1483413"/>
            <a:ext cx="11277600" cy="923330"/>
          </a:xfrm>
          <a:prstGeom prst="rect">
            <a:avLst/>
          </a:prstGeom>
          <a:noFill/>
        </p:spPr>
        <p:txBody>
          <a:bodyPr wrap="square" rtlCol="0">
            <a:spAutoFit/>
          </a:bodyPr>
          <a:lstStyle/>
          <a:p>
            <a:pPr algn="ctr"/>
            <a:r>
              <a:rPr lang="en-US" sz="5400" b="1" dirty="0">
                <a:solidFill>
                  <a:srgbClr val="CF1164"/>
                </a:solidFill>
              </a:rPr>
              <a:t>SƠ ĐỒ ĐỘC THOẠI NỘI TÂM</a:t>
            </a:r>
          </a:p>
        </p:txBody>
      </p:sp>
    </p:spTree>
    <p:extLst>
      <p:ext uri="{BB962C8B-B14F-4D97-AF65-F5344CB8AC3E}">
        <p14:creationId xmlns:p14="http://schemas.microsoft.com/office/powerpoint/2010/main" val="2763833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762000" y="83943"/>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sp>
        <p:nvSpPr>
          <p:cNvPr id="4" name="TextBox 3">
            <a:extLst>
              <a:ext uri="{FF2B5EF4-FFF2-40B4-BE49-F238E27FC236}">
                <a16:creationId xmlns:a16="http://schemas.microsoft.com/office/drawing/2014/main" id="{07951BAE-370F-34FB-69EC-B094A3D3214A}"/>
              </a:ext>
            </a:extLst>
          </p:cNvPr>
          <p:cNvSpPr txBox="1"/>
          <p:nvPr/>
        </p:nvSpPr>
        <p:spPr>
          <a:xfrm>
            <a:off x="2971800" y="1996413"/>
            <a:ext cx="11277600" cy="1015663"/>
          </a:xfrm>
          <a:prstGeom prst="rect">
            <a:avLst/>
          </a:prstGeom>
          <a:noFill/>
        </p:spPr>
        <p:txBody>
          <a:bodyPr wrap="square" rtlCol="0">
            <a:spAutoFit/>
          </a:bodyPr>
          <a:lstStyle/>
          <a:p>
            <a:pPr algn="ctr"/>
            <a:r>
              <a:rPr lang="en-US" sz="6000" b="1" dirty="0">
                <a:solidFill>
                  <a:srgbClr val="CF1164"/>
                </a:solidFill>
              </a:rPr>
              <a:t>SƠ ĐỒ ĐỘC THOẠI NỘI TÂM</a:t>
            </a:r>
          </a:p>
        </p:txBody>
      </p:sp>
      <p:sp>
        <p:nvSpPr>
          <p:cNvPr id="5" name="TextBox 4">
            <a:extLst>
              <a:ext uri="{FF2B5EF4-FFF2-40B4-BE49-F238E27FC236}">
                <a16:creationId xmlns:a16="http://schemas.microsoft.com/office/drawing/2014/main" id="{908CB581-F64B-ACBA-CC71-D17B265B6694}"/>
              </a:ext>
            </a:extLst>
          </p:cNvPr>
          <p:cNvSpPr txBox="1"/>
          <p:nvPr/>
        </p:nvSpPr>
        <p:spPr>
          <a:xfrm>
            <a:off x="1594104" y="3284147"/>
            <a:ext cx="15398496" cy="2123658"/>
          </a:xfrm>
          <a:prstGeom prst="rect">
            <a:avLst/>
          </a:prstGeom>
          <a:noFill/>
        </p:spPr>
        <p:txBody>
          <a:bodyPr wrap="square" rtlCol="0">
            <a:spAutoFit/>
          </a:bodyPr>
          <a:lstStyle/>
          <a:p>
            <a:pPr algn="just"/>
            <a:r>
              <a:rPr lang="vi-VN" sz="4400" b="1" dirty="0"/>
              <a:t>Phân đoạn </a:t>
            </a:r>
            <a:r>
              <a:rPr lang="en-US" sz="4400" b="1" dirty="0"/>
              <a:t>[6]: </a:t>
            </a:r>
            <a:r>
              <a:rPr lang="vi-VN" sz="4400" dirty="0"/>
              <a:t>là mỏ kết luận về vấn đề</a:t>
            </a:r>
            <a:r>
              <a:rPr lang="en-US" sz="4400" dirty="0"/>
              <a:t>. </a:t>
            </a:r>
            <a:r>
              <a:rPr lang="vi-VN" sz="4400" dirty="0"/>
              <a:t>Tuy nhiên kết luận được đưa ra không phải theo hình thức thuần khẳng định mà theo cách dùng phủ định để khẳng định</a:t>
            </a:r>
            <a:r>
              <a:rPr lang="en-US" sz="4400" dirty="0"/>
              <a:t>.</a:t>
            </a:r>
          </a:p>
        </p:txBody>
      </p:sp>
      <p:sp>
        <p:nvSpPr>
          <p:cNvPr id="6" name="TextBox 5">
            <a:extLst>
              <a:ext uri="{FF2B5EF4-FFF2-40B4-BE49-F238E27FC236}">
                <a16:creationId xmlns:a16="http://schemas.microsoft.com/office/drawing/2014/main" id="{34C9F1F6-C8CF-F2FB-1FE8-5507D003DD75}"/>
              </a:ext>
            </a:extLst>
          </p:cNvPr>
          <p:cNvSpPr txBox="1"/>
          <p:nvPr/>
        </p:nvSpPr>
        <p:spPr>
          <a:xfrm>
            <a:off x="1594104" y="5926098"/>
            <a:ext cx="15621000" cy="1569660"/>
          </a:xfrm>
          <a:prstGeom prst="rect">
            <a:avLst/>
          </a:prstGeom>
          <a:noFill/>
        </p:spPr>
        <p:txBody>
          <a:bodyPr wrap="square" rtlCol="0">
            <a:spAutoFit/>
          </a:bodyPr>
          <a:lstStyle/>
          <a:p>
            <a:pPr algn="just"/>
            <a:r>
              <a:rPr lang="vi-VN" sz="4800" dirty="0"/>
              <a:t>Đây là một kết luận không trực tiếp</a:t>
            </a:r>
            <a:r>
              <a:rPr lang="en-US" sz="4800" dirty="0"/>
              <a:t>, </a:t>
            </a:r>
            <a:r>
              <a:rPr lang="vi-VN" sz="4800" dirty="0"/>
              <a:t>rõ ràng nhưng cũng không còn m</a:t>
            </a:r>
            <a:r>
              <a:rPr lang="en-US" sz="4800" dirty="0"/>
              <a:t>ơ </a:t>
            </a:r>
            <a:r>
              <a:rPr lang="en-US" sz="4800" dirty="0" err="1"/>
              <a:t>hồ</a:t>
            </a:r>
            <a:r>
              <a:rPr lang="en-US" sz="4800" dirty="0"/>
              <a:t>.</a:t>
            </a:r>
          </a:p>
        </p:txBody>
      </p:sp>
      <p:sp>
        <p:nvSpPr>
          <p:cNvPr id="7" name="TextBox 6">
            <a:extLst>
              <a:ext uri="{FF2B5EF4-FFF2-40B4-BE49-F238E27FC236}">
                <a16:creationId xmlns:a16="http://schemas.microsoft.com/office/drawing/2014/main" id="{00B362F1-1012-DD21-337E-6F12ABBACCC7}"/>
              </a:ext>
            </a:extLst>
          </p:cNvPr>
          <p:cNvSpPr txBox="1"/>
          <p:nvPr/>
        </p:nvSpPr>
        <p:spPr>
          <a:xfrm>
            <a:off x="1594104" y="8181896"/>
            <a:ext cx="14325600" cy="1015663"/>
          </a:xfrm>
          <a:prstGeom prst="rect">
            <a:avLst/>
          </a:prstGeom>
          <a:noFill/>
        </p:spPr>
        <p:txBody>
          <a:bodyPr wrap="square" rtlCol="0">
            <a:spAutoFit/>
          </a:bodyPr>
          <a:lstStyle/>
          <a:p>
            <a:pPr algn="just"/>
            <a:r>
              <a:rPr lang="en-US" sz="6000" b="1" dirty="0">
                <a:solidFill>
                  <a:srgbClr val="EC4A52"/>
                </a:solidFill>
                <a:latin typeface="Times New Roman" panose="02020603050405020304" pitchFamily="18" charset="0"/>
                <a:cs typeface="Times New Roman" panose="02020603050405020304" pitchFamily="18" charset="0"/>
              </a:rPr>
              <a:t>=&gt; </a:t>
            </a:r>
            <a:r>
              <a:rPr lang="en-US" sz="6000" b="1" dirty="0" err="1">
                <a:solidFill>
                  <a:srgbClr val="EC4A52"/>
                </a:solidFill>
                <a:latin typeface="Times New Roman" panose="02020603050405020304" pitchFamily="18" charset="0"/>
                <a:cs typeface="Times New Roman" panose="02020603050405020304" pitchFamily="18" charset="0"/>
              </a:rPr>
              <a:t>Niềm</a:t>
            </a:r>
            <a:r>
              <a:rPr lang="en-US" sz="6000" b="1" dirty="0">
                <a:solidFill>
                  <a:srgbClr val="EC4A52"/>
                </a:solidFill>
                <a:latin typeface="Times New Roman" panose="02020603050405020304" pitchFamily="18" charset="0"/>
                <a:cs typeface="Times New Roman" panose="02020603050405020304" pitchFamily="18" charset="0"/>
              </a:rPr>
              <a:t> day </a:t>
            </a:r>
            <a:r>
              <a:rPr lang="vi-VN" sz="6000" b="1" dirty="0">
                <a:solidFill>
                  <a:srgbClr val="EC4A52"/>
                </a:solidFill>
                <a:latin typeface="Times New Roman" panose="02020603050405020304" pitchFamily="18" charset="0"/>
                <a:cs typeface="Times New Roman" panose="02020603050405020304" pitchFamily="18" charset="0"/>
              </a:rPr>
              <a:t>dứt không nguôi của nhân vật</a:t>
            </a:r>
            <a:endParaRPr lang="en-US" sz="6000" b="1" dirty="0">
              <a:solidFill>
                <a:srgbClr val="EC4A5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025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36049-4F9E-F40A-64A6-F87C1DFAB803}"/>
              </a:ext>
            </a:extLst>
          </p:cNvPr>
          <p:cNvSpPr txBox="1"/>
          <p:nvPr/>
        </p:nvSpPr>
        <p:spPr>
          <a:xfrm>
            <a:off x="762000" y="1012366"/>
            <a:ext cx="16535400" cy="8915261"/>
          </a:xfrm>
          <a:prstGeom prst="rect">
            <a:avLst/>
          </a:prstGeom>
          <a:noFill/>
        </p:spPr>
        <p:txBody>
          <a:bodyPr wrap="square">
            <a:spAutoFit/>
          </a:bodyPr>
          <a:lstStyle/>
          <a:p>
            <a:pPr algn="just">
              <a:spcAft>
                <a:spcPts val="800"/>
              </a:spcAft>
            </a:pP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Hăm</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-let: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Màn độc thoại nội tâm sâu sắc</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Đậm chất triết học và tính trí tuệ</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Clô-đi-út</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có tác dụng lật tẩy</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chiếc </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mặt nạ</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 được kéo xuống để phơi bày tội ác</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tâm địa và cả nỗi hoang mang</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sợ h</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ã</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i của y</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N</a:t>
            </a:r>
            <a:r>
              <a:rPr lang="vi-VN" sz="5400" b="1" kern="100" dirty="0" err="1">
                <a:effectLst/>
                <a:latin typeface="Times New Roman" panose="02020603050405020304" pitchFamily="18" charset="0"/>
                <a:ea typeface="Calibri" panose="020F0502020204030204" pitchFamily="34" charset="0"/>
                <a:cs typeface="Times New Roman" panose="02020603050405020304" pitchFamily="18" charset="0"/>
              </a:rPr>
              <a:t>gôn</a:t>
            </a:r>
            <a:r>
              <a:rPr lang="vi-VN" sz="5400" b="1" kern="100" dirty="0">
                <a:effectLst/>
                <a:latin typeface="Times New Roman" panose="02020603050405020304" pitchFamily="18" charset="0"/>
                <a:ea typeface="Calibri" panose="020F0502020204030204" pitchFamily="34" charset="0"/>
                <a:cs typeface="Times New Roman" panose="02020603050405020304" pitchFamily="18" charset="0"/>
              </a:rPr>
              <a:t> ngữ đối thoại</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thể hiện được một cách sinh động tính cách từng nhân vật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 thể hiện tính hành động mạnh mẽ</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84C10D44-8F60-8EDA-1566-1E446E261DE7}"/>
              </a:ext>
            </a:extLst>
          </p:cNvPr>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257423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591778" y="853973"/>
            <a:ext cx="11455654" cy="5173470"/>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7" name="TextBox 16">
            <a:extLst>
              <a:ext uri="{FF2B5EF4-FFF2-40B4-BE49-F238E27FC236}">
                <a16:creationId xmlns:a16="http://schemas.microsoft.com/office/drawing/2014/main" id="{8E3F1A06-4AE2-82C4-F903-82219C890283}"/>
              </a:ext>
            </a:extLst>
          </p:cNvPr>
          <p:cNvSpPr txBox="1"/>
          <p:nvPr/>
        </p:nvSpPr>
        <p:spPr>
          <a:xfrm>
            <a:off x="1534113" y="926799"/>
            <a:ext cx="9880600" cy="4610301"/>
          </a:xfrm>
          <a:prstGeom prst="rect">
            <a:avLst/>
          </a:prstGeom>
          <a:noFill/>
        </p:spPr>
        <p:txBody>
          <a:bodyPr wrap="square">
            <a:spAutoFit/>
          </a:bodyPr>
          <a:lstStyle/>
          <a:p>
            <a:pPr algn="just">
              <a:lnSpc>
                <a:spcPct val="150000"/>
              </a:lnSpc>
              <a:spcAft>
                <a:spcPts val="800"/>
              </a:spcAft>
            </a:pP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i="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36049-4F9E-F40A-64A6-F87C1DFAB803}"/>
              </a:ext>
            </a:extLst>
          </p:cNvPr>
          <p:cNvSpPr txBox="1"/>
          <p:nvPr/>
        </p:nvSpPr>
        <p:spPr>
          <a:xfrm>
            <a:off x="762000" y="342900"/>
            <a:ext cx="16535400" cy="1703030"/>
          </a:xfrm>
          <a:prstGeom prst="rect">
            <a:avLst/>
          </a:prstGeom>
          <a:noFill/>
        </p:spPr>
        <p:txBody>
          <a:bodyPr wrap="square">
            <a:spAutoFit/>
          </a:bodyPr>
          <a:lstStyle/>
          <a:p>
            <a:pPr algn="just">
              <a:spcAft>
                <a:spcPts val="800"/>
              </a:spcAft>
            </a:pP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84C10D44-8F60-8EDA-1566-1E446E261DE7}"/>
              </a:ext>
            </a:extLst>
          </p:cNvPr>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2" name="Table 4">
            <a:extLst>
              <a:ext uri="{FF2B5EF4-FFF2-40B4-BE49-F238E27FC236}">
                <a16:creationId xmlns:a16="http://schemas.microsoft.com/office/drawing/2014/main" id="{F82FF5AA-9058-CD13-CE4B-14EAE5B00FB4}"/>
              </a:ext>
            </a:extLst>
          </p:cNvPr>
          <p:cNvGraphicFramePr>
            <a:graphicFrameLocks noGrp="1"/>
          </p:cNvGraphicFramePr>
          <p:nvPr>
            <p:extLst>
              <p:ext uri="{D42A27DB-BD31-4B8C-83A1-F6EECF244321}">
                <p14:modId xmlns:p14="http://schemas.microsoft.com/office/powerpoint/2010/main" val="1893984160"/>
              </p:ext>
            </p:extLst>
          </p:nvPr>
        </p:nvGraphicFramePr>
        <p:xfrm>
          <a:off x="435864" y="1714500"/>
          <a:ext cx="17318736" cy="8001000"/>
        </p:xfrm>
        <a:graphic>
          <a:graphicData uri="http://schemas.openxmlformats.org/drawingml/2006/table">
            <a:tbl>
              <a:tblPr firstRow="1" bandRow="1">
                <a:tableStyleId>{16D9F66E-5EB9-4882-86FB-DCBF35E3C3E4}</a:tableStyleId>
              </a:tblPr>
              <a:tblGrid>
                <a:gridCol w="2372901">
                  <a:extLst>
                    <a:ext uri="{9D8B030D-6E8A-4147-A177-3AD203B41FA5}">
                      <a16:colId xmlns:a16="http://schemas.microsoft.com/office/drawing/2014/main" val="1543605686"/>
                    </a:ext>
                  </a:extLst>
                </a:gridCol>
                <a:gridCol w="5485573">
                  <a:extLst>
                    <a:ext uri="{9D8B030D-6E8A-4147-A177-3AD203B41FA5}">
                      <a16:colId xmlns:a16="http://schemas.microsoft.com/office/drawing/2014/main" val="307095092"/>
                    </a:ext>
                  </a:extLst>
                </a:gridCol>
                <a:gridCol w="9460262">
                  <a:extLst>
                    <a:ext uri="{9D8B030D-6E8A-4147-A177-3AD203B41FA5}">
                      <a16:colId xmlns:a16="http://schemas.microsoft.com/office/drawing/2014/main" val="3971182279"/>
                    </a:ext>
                  </a:extLst>
                </a:gridCol>
              </a:tblGrid>
              <a:tr h="796912">
                <a:tc>
                  <a:txBody>
                    <a:bodyPr/>
                    <a:lstStyle/>
                    <a:p>
                      <a:pPr algn="ctr"/>
                      <a:r>
                        <a:rPr lang="en-US" sz="4400" dirty="0" err="1">
                          <a:solidFill>
                            <a:srgbClr val="00B050"/>
                          </a:solidFill>
                        </a:rPr>
                        <a:t>Nhân</a:t>
                      </a:r>
                      <a:r>
                        <a:rPr lang="en-US" sz="4400" dirty="0">
                          <a:solidFill>
                            <a:srgbClr val="00B050"/>
                          </a:solidFill>
                        </a:rPr>
                        <a:t> </a:t>
                      </a:r>
                      <a:r>
                        <a:rPr lang="en-US" sz="4400" dirty="0" err="1">
                          <a:solidFill>
                            <a:srgbClr val="00B050"/>
                          </a:solidFill>
                        </a:rPr>
                        <a:t>vật</a:t>
                      </a:r>
                      <a:endParaRPr lang="en-US" sz="4400" dirty="0">
                        <a:solidFill>
                          <a:srgbClr val="00B050"/>
                        </a:solidFill>
                      </a:endParaRPr>
                    </a:p>
                  </a:txBody>
                  <a:tcPr/>
                </a:tc>
                <a:tc>
                  <a:txBody>
                    <a:bodyPr/>
                    <a:lstStyle/>
                    <a:p>
                      <a:pPr algn="ctr"/>
                      <a:r>
                        <a:rPr lang="en-US" sz="4400" dirty="0" err="1">
                          <a:solidFill>
                            <a:srgbClr val="00B050"/>
                          </a:solidFill>
                        </a:rPr>
                        <a:t>Hành</a:t>
                      </a:r>
                      <a:r>
                        <a:rPr lang="en-US" sz="4400" dirty="0">
                          <a:solidFill>
                            <a:srgbClr val="00B050"/>
                          </a:solidFill>
                        </a:rPr>
                        <a:t> </a:t>
                      </a:r>
                      <a:r>
                        <a:rPr lang="en-US" sz="4400" dirty="0" err="1">
                          <a:solidFill>
                            <a:srgbClr val="00B050"/>
                          </a:solidFill>
                        </a:rPr>
                        <a:t>động</a:t>
                      </a:r>
                      <a:r>
                        <a:rPr lang="en-US" sz="4400" dirty="0">
                          <a:solidFill>
                            <a:srgbClr val="00B050"/>
                          </a:solidFill>
                        </a:rPr>
                        <a:t> </a:t>
                      </a:r>
                      <a:r>
                        <a:rPr lang="en-US" sz="4400" dirty="0" err="1">
                          <a:solidFill>
                            <a:srgbClr val="00B050"/>
                          </a:solidFill>
                        </a:rPr>
                        <a:t>bên</a:t>
                      </a:r>
                      <a:r>
                        <a:rPr lang="en-US" sz="4400" dirty="0">
                          <a:solidFill>
                            <a:srgbClr val="00B050"/>
                          </a:solidFill>
                        </a:rPr>
                        <a:t> </a:t>
                      </a:r>
                      <a:r>
                        <a:rPr lang="en-US" sz="4400" dirty="0" err="1">
                          <a:solidFill>
                            <a:srgbClr val="00B050"/>
                          </a:solidFill>
                        </a:rPr>
                        <a:t>ngoài</a:t>
                      </a:r>
                      <a:endParaRPr lang="en-US" sz="4400" dirty="0">
                        <a:solidFill>
                          <a:srgbClr val="00B050"/>
                        </a:solidFill>
                      </a:endParaRPr>
                    </a:p>
                  </a:txBody>
                  <a:tcPr/>
                </a:tc>
                <a:tc>
                  <a:txBody>
                    <a:bodyPr/>
                    <a:lstStyle/>
                    <a:p>
                      <a:pPr algn="ctr"/>
                      <a:r>
                        <a:rPr lang="en-US" sz="4400" dirty="0" err="1">
                          <a:solidFill>
                            <a:srgbClr val="00B050"/>
                          </a:solidFill>
                        </a:rPr>
                        <a:t>Hành</a:t>
                      </a:r>
                      <a:r>
                        <a:rPr lang="en-US" sz="4400" dirty="0">
                          <a:solidFill>
                            <a:srgbClr val="00B050"/>
                          </a:solidFill>
                        </a:rPr>
                        <a:t> </a:t>
                      </a:r>
                      <a:r>
                        <a:rPr lang="en-US" sz="4400" dirty="0" err="1">
                          <a:solidFill>
                            <a:srgbClr val="00B050"/>
                          </a:solidFill>
                        </a:rPr>
                        <a:t>động</a:t>
                      </a:r>
                      <a:r>
                        <a:rPr lang="en-US" sz="4400" dirty="0">
                          <a:solidFill>
                            <a:srgbClr val="00B050"/>
                          </a:solidFill>
                        </a:rPr>
                        <a:t> </a:t>
                      </a:r>
                      <a:r>
                        <a:rPr lang="en-US" sz="4400" dirty="0" err="1">
                          <a:solidFill>
                            <a:srgbClr val="00B050"/>
                          </a:solidFill>
                        </a:rPr>
                        <a:t>bên</a:t>
                      </a:r>
                      <a:r>
                        <a:rPr lang="en-US" sz="4400" dirty="0">
                          <a:solidFill>
                            <a:srgbClr val="00B050"/>
                          </a:solidFill>
                        </a:rPr>
                        <a:t> </a:t>
                      </a:r>
                      <a:r>
                        <a:rPr lang="en-US" sz="4400" dirty="0" err="1">
                          <a:solidFill>
                            <a:srgbClr val="00B050"/>
                          </a:solidFill>
                        </a:rPr>
                        <a:t>trong</a:t>
                      </a:r>
                      <a:endParaRPr lang="en-US" sz="4400" dirty="0">
                        <a:solidFill>
                          <a:srgbClr val="00B050"/>
                        </a:solidFill>
                      </a:endParaRPr>
                    </a:p>
                  </a:txBody>
                  <a:tcPr/>
                </a:tc>
                <a:extLst>
                  <a:ext uri="{0D108BD9-81ED-4DB2-BD59-A6C34878D82A}">
                    <a16:rowId xmlns:a16="http://schemas.microsoft.com/office/drawing/2014/main" val="218969142"/>
                  </a:ext>
                </a:extLst>
              </a:tr>
              <a:tr h="4558339">
                <a:tc>
                  <a:txBody>
                    <a:bodyPr/>
                    <a:lstStyle/>
                    <a:p>
                      <a:pPr algn="ctr"/>
                      <a:r>
                        <a:rPr lang="en-US" sz="4000" b="1" dirty="0" err="1">
                          <a:solidFill>
                            <a:schemeClr val="accent6">
                              <a:lumMod val="75000"/>
                            </a:schemeClr>
                          </a:solidFill>
                        </a:rPr>
                        <a:t>Vua</a:t>
                      </a:r>
                      <a:r>
                        <a:rPr lang="en-US" sz="4000" b="1" dirty="0">
                          <a:solidFill>
                            <a:schemeClr val="accent6">
                              <a:lumMod val="75000"/>
                            </a:schemeClr>
                          </a:solidFill>
                        </a:rPr>
                        <a:t> </a:t>
                      </a:r>
                      <a:r>
                        <a:rPr lang="en-US" sz="4000" b="1" dirty="0" err="1">
                          <a:solidFill>
                            <a:schemeClr val="accent6">
                              <a:lumMod val="75000"/>
                            </a:schemeClr>
                          </a:solidFill>
                        </a:rPr>
                        <a:t>Clô-đi-ut</a:t>
                      </a:r>
                      <a:endParaRPr lang="en-US" sz="4000" b="1" dirty="0">
                        <a:solidFill>
                          <a:schemeClr val="accent6">
                            <a:lumMod val="75000"/>
                          </a:schemeClr>
                        </a:solidFill>
                      </a:endParaRPr>
                    </a:p>
                  </a:txBody>
                  <a:tcPr/>
                </a:tc>
                <a:tc>
                  <a:txBody>
                    <a:bodyPr/>
                    <a:lstStyle/>
                    <a:p>
                      <a:pPr algn="just"/>
                      <a:r>
                        <a:rPr lang="en-US" sz="4000" dirty="0"/>
                        <a:t>- </a:t>
                      </a:r>
                      <a:r>
                        <a:rPr lang="vi-VN" sz="4000" dirty="0"/>
                        <a:t>Nhiều lời nói và hành vi tỏ rõ sự yêu mến</a:t>
                      </a:r>
                      <a:r>
                        <a:rPr lang="en-US" sz="4000" dirty="0"/>
                        <a:t>, </a:t>
                      </a:r>
                      <a:r>
                        <a:rPr lang="vi-VN" sz="4000" dirty="0"/>
                        <a:t>quan tâm chăm sóc </a:t>
                      </a:r>
                      <a:r>
                        <a:rPr lang="en-US" sz="4000" dirty="0" err="1"/>
                        <a:t>Hăm-lét</a:t>
                      </a:r>
                      <a:r>
                        <a:rPr lang="en-US" sz="4000" dirty="0"/>
                        <a:t> (</a:t>
                      </a:r>
                      <a:r>
                        <a:rPr lang="vi-VN" sz="4000" dirty="0"/>
                        <a:t>gọi là </a:t>
                      </a:r>
                      <a:r>
                        <a:rPr lang="en-US" sz="4000" dirty="0"/>
                        <a:t>“</a:t>
                      </a:r>
                      <a:r>
                        <a:rPr lang="vi-VN" sz="4000" dirty="0"/>
                        <a:t>con</a:t>
                      </a:r>
                      <a:r>
                        <a:rPr lang="en-US" sz="4000" dirty="0"/>
                        <a:t>”</a:t>
                      </a:r>
                      <a:r>
                        <a:rPr lang="vi-VN" sz="4000" dirty="0"/>
                        <a:t> </a:t>
                      </a:r>
                      <a:r>
                        <a:rPr lang="en-US" sz="4000" dirty="0"/>
                        <a:t>/“</a:t>
                      </a:r>
                      <a:r>
                        <a:rPr lang="vi-VN" sz="4000" dirty="0"/>
                        <a:t>cháu</a:t>
                      </a:r>
                      <a:r>
                        <a:rPr lang="en-US" sz="4000" dirty="0"/>
                        <a:t>”)</a:t>
                      </a:r>
                    </a:p>
                    <a:p>
                      <a:pPr algn="just"/>
                      <a:r>
                        <a:rPr lang="en-US" sz="4000" dirty="0"/>
                        <a:t>- </a:t>
                      </a:r>
                      <a:r>
                        <a:rPr lang="en-US" sz="4000" dirty="0" err="1"/>
                        <a:t>Vờ</a:t>
                      </a:r>
                      <a:r>
                        <a:rPr lang="vi-VN" sz="4000" dirty="0"/>
                        <a:t> đối xử tốt</a:t>
                      </a:r>
                      <a:r>
                        <a:rPr lang="en-US" sz="4000" dirty="0"/>
                        <a:t>, </a:t>
                      </a:r>
                      <a:r>
                        <a:rPr lang="vi-VN" sz="4000" dirty="0"/>
                        <a:t>chu đáo với </a:t>
                      </a:r>
                      <a:r>
                        <a:rPr lang="en-US" sz="4000" dirty="0" err="1"/>
                        <a:t>Hăm-lét</a:t>
                      </a:r>
                      <a:r>
                        <a:rPr lang="en-US" sz="4000" dirty="0"/>
                        <a:t>.</a:t>
                      </a:r>
                    </a:p>
                  </a:txBody>
                  <a:tcPr/>
                </a:tc>
                <a:tc>
                  <a:txBody>
                    <a:bodyPr/>
                    <a:lstStyle/>
                    <a:p>
                      <a:pPr marL="285750" indent="-285750" algn="just">
                        <a:buFontTx/>
                        <a:buChar char="-"/>
                      </a:pPr>
                      <a:r>
                        <a:rPr lang="en-US" sz="4000" dirty="0"/>
                        <a:t>L</a:t>
                      </a:r>
                      <a:r>
                        <a:rPr lang="vi-VN" sz="4000" dirty="0"/>
                        <a:t>o lắng</a:t>
                      </a:r>
                      <a:r>
                        <a:rPr lang="en-US" sz="4000" dirty="0"/>
                        <a:t>,</a:t>
                      </a:r>
                      <a:r>
                        <a:rPr lang="vi-VN" sz="4000" dirty="0"/>
                        <a:t> nghi</a:t>
                      </a:r>
                      <a:r>
                        <a:rPr lang="en-US" sz="4000" dirty="0"/>
                        <a:t> </a:t>
                      </a:r>
                      <a:r>
                        <a:rPr lang="en-US" sz="4000" dirty="0" err="1"/>
                        <a:t>ngờ</a:t>
                      </a:r>
                      <a:r>
                        <a:rPr lang="vi-VN" sz="4000" dirty="0"/>
                        <a:t> về việc </a:t>
                      </a:r>
                      <a:r>
                        <a:rPr lang="en-US" sz="4000" dirty="0"/>
                        <a:t>H</a:t>
                      </a:r>
                      <a:r>
                        <a:rPr lang="vi-VN" sz="4000" dirty="0"/>
                        <a:t>ăm</a:t>
                      </a:r>
                      <a:r>
                        <a:rPr lang="en-US" sz="4000" dirty="0"/>
                        <a:t>-</a:t>
                      </a:r>
                      <a:r>
                        <a:rPr lang="vi-VN" sz="4000" dirty="0" err="1"/>
                        <a:t>lét</a:t>
                      </a:r>
                      <a:r>
                        <a:rPr lang="vi-VN" sz="4000" dirty="0"/>
                        <a:t> tìm ra sự thật và trả thù</a:t>
                      </a:r>
                      <a:r>
                        <a:rPr lang="en-US" sz="4000" dirty="0"/>
                        <a:t>, </a:t>
                      </a:r>
                      <a:r>
                        <a:rPr lang="vi-VN" sz="4000" dirty="0"/>
                        <a:t>tìm cách che </a:t>
                      </a:r>
                      <a:r>
                        <a:rPr lang="en-US" sz="4000" dirty="0" err="1"/>
                        <a:t>gi</a:t>
                      </a:r>
                      <a:r>
                        <a:rPr lang="vi-VN" sz="4000" dirty="0"/>
                        <a:t>ấu tâm địa</a:t>
                      </a:r>
                      <a:r>
                        <a:rPr lang="en-US" sz="4000" dirty="0"/>
                        <a:t>, </a:t>
                      </a:r>
                      <a:r>
                        <a:rPr lang="vi-VN" sz="4000" dirty="0"/>
                        <a:t>ngăn ngừa </a:t>
                      </a:r>
                      <a:r>
                        <a:rPr lang="en-US" sz="4000" dirty="0"/>
                        <a:t>H</a:t>
                      </a:r>
                      <a:r>
                        <a:rPr lang="vi-VN" sz="4000" dirty="0"/>
                        <a:t>ăm</a:t>
                      </a:r>
                      <a:r>
                        <a:rPr lang="en-US" sz="4000" dirty="0"/>
                        <a:t>-</a:t>
                      </a:r>
                      <a:r>
                        <a:rPr lang="vi-VN" sz="4000" dirty="0" err="1"/>
                        <a:t>lét</a:t>
                      </a:r>
                      <a:r>
                        <a:rPr lang="en-US" sz="4000" dirty="0"/>
                        <a:t>.</a:t>
                      </a:r>
                    </a:p>
                    <a:p>
                      <a:pPr marL="285750" indent="-285750" algn="just">
                        <a:buFontTx/>
                        <a:buChar char="-"/>
                      </a:pPr>
                      <a:r>
                        <a:rPr lang="vi-VN" sz="4000" dirty="0"/>
                        <a:t>Gọi là </a:t>
                      </a:r>
                      <a:r>
                        <a:rPr lang="en-US" sz="4000" dirty="0"/>
                        <a:t>“</a:t>
                      </a:r>
                      <a:r>
                        <a:rPr lang="vi-VN" sz="4000" dirty="0"/>
                        <a:t>y</a:t>
                      </a:r>
                      <a:r>
                        <a:rPr lang="en-US" sz="4000" dirty="0"/>
                        <a:t>”, </a:t>
                      </a:r>
                      <a:r>
                        <a:rPr lang="vi-VN" sz="4000" dirty="0"/>
                        <a:t>cho người ngấm ngầm theo dõi</a:t>
                      </a:r>
                      <a:r>
                        <a:rPr lang="en-US" sz="4000" dirty="0"/>
                        <a:t>; </a:t>
                      </a:r>
                      <a:r>
                        <a:rPr lang="vi-VN" sz="4000" dirty="0"/>
                        <a:t>dự tính cho người áp giải </a:t>
                      </a:r>
                      <a:r>
                        <a:rPr lang="en-US" sz="4000" dirty="0"/>
                        <a:t>H</a:t>
                      </a:r>
                      <a:r>
                        <a:rPr lang="vi-VN" sz="4000" dirty="0"/>
                        <a:t>ăm</a:t>
                      </a:r>
                      <a:r>
                        <a:rPr lang="en-US" sz="4000" dirty="0"/>
                        <a:t>-</a:t>
                      </a:r>
                      <a:r>
                        <a:rPr lang="vi-VN" sz="4000" dirty="0" err="1"/>
                        <a:t>lét</a:t>
                      </a:r>
                      <a:r>
                        <a:rPr lang="vi-VN" sz="4000" dirty="0"/>
                        <a:t> sang </a:t>
                      </a:r>
                      <a:r>
                        <a:rPr lang="en-US" sz="4000" dirty="0"/>
                        <a:t>A</a:t>
                      </a:r>
                      <a:r>
                        <a:rPr lang="vi-VN" sz="4000" dirty="0" err="1"/>
                        <a:t>nh</a:t>
                      </a:r>
                      <a:r>
                        <a:rPr lang="vi-VN" sz="4000" dirty="0"/>
                        <a:t> và mượn tay v</a:t>
                      </a:r>
                      <a:r>
                        <a:rPr lang="en-US" sz="4000" dirty="0" err="1"/>
                        <a:t>ua</a:t>
                      </a:r>
                      <a:r>
                        <a:rPr lang="vi-VN" sz="4000" dirty="0"/>
                        <a:t> </a:t>
                      </a:r>
                      <a:r>
                        <a:rPr lang="en-US" sz="4000" dirty="0"/>
                        <a:t>A</a:t>
                      </a:r>
                      <a:r>
                        <a:rPr lang="vi-VN" sz="4000" dirty="0" err="1"/>
                        <a:t>nh</a:t>
                      </a:r>
                      <a:r>
                        <a:rPr lang="vi-VN" sz="4000" dirty="0"/>
                        <a:t> thủ tiêu </a:t>
                      </a:r>
                      <a:r>
                        <a:rPr lang="en-US" sz="4000" dirty="0"/>
                        <a:t>H</a:t>
                      </a:r>
                      <a:r>
                        <a:rPr lang="vi-VN" sz="4000" dirty="0"/>
                        <a:t>ăm</a:t>
                      </a:r>
                      <a:r>
                        <a:rPr lang="en-US" sz="4000" dirty="0"/>
                        <a:t>-</a:t>
                      </a:r>
                      <a:r>
                        <a:rPr lang="vi-VN" sz="4000" dirty="0" err="1"/>
                        <a:t>lét</a:t>
                      </a:r>
                      <a:r>
                        <a:rPr lang="en-US" sz="4000" dirty="0"/>
                        <a:t>. </a:t>
                      </a:r>
                    </a:p>
                  </a:txBody>
                  <a:tcPr/>
                </a:tc>
                <a:extLst>
                  <a:ext uri="{0D108BD9-81ED-4DB2-BD59-A6C34878D82A}">
                    <a16:rowId xmlns:a16="http://schemas.microsoft.com/office/drawing/2014/main" val="3806525954"/>
                  </a:ext>
                </a:extLst>
              </a:tr>
              <a:tr h="2645749">
                <a:tc>
                  <a:txBody>
                    <a:bodyPr/>
                    <a:lstStyle/>
                    <a:p>
                      <a:pPr algn="ctr"/>
                      <a:r>
                        <a:rPr lang="en-US" sz="4000" b="1" dirty="0" err="1">
                          <a:solidFill>
                            <a:schemeClr val="accent6">
                              <a:lumMod val="75000"/>
                            </a:schemeClr>
                          </a:solidFill>
                        </a:rPr>
                        <a:t>Hăm</a:t>
                      </a:r>
                      <a:r>
                        <a:rPr lang="en-US" sz="4000" b="1" dirty="0">
                          <a:solidFill>
                            <a:schemeClr val="accent6">
                              <a:lumMod val="75000"/>
                            </a:schemeClr>
                          </a:solidFill>
                        </a:rPr>
                        <a:t>-let</a:t>
                      </a:r>
                    </a:p>
                  </a:txBody>
                  <a:tcPr/>
                </a:tc>
                <a:tc>
                  <a:txBody>
                    <a:bodyPr/>
                    <a:lstStyle/>
                    <a:p>
                      <a:pPr algn="just"/>
                      <a:r>
                        <a:rPr lang="en-US" sz="4000" dirty="0" err="1"/>
                        <a:t>Giả</a:t>
                      </a:r>
                      <a:r>
                        <a:rPr lang="en-US" sz="4000" dirty="0"/>
                        <a:t> </a:t>
                      </a:r>
                      <a:r>
                        <a:rPr lang="en-US" sz="4000" dirty="0" err="1"/>
                        <a:t>điên</a:t>
                      </a:r>
                      <a:r>
                        <a:rPr lang="en-US" sz="4000" dirty="0"/>
                        <a:t> </a:t>
                      </a:r>
                      <a:r>
                        <a:rPr lang="vi-VN" sz="4000" dirty="0"/>
                        <a:t>để che đậy kế hoạch hành động của mình</a:t>
                      </a:r>
                      <a:r>
                        <a:rPr lang="en-US" sz="4000" dirty="0"/>
                        <a:t>.</a:t>
                      </a:r>
                    </a:p>
                  </a:txBody>
                  <a:tcPr/>
                </a:tc>
                <a:tc>
                  <a:txBody>
                    <a:bodyPr/>
                    <a:lstStyle/>
                    <a:p>
                      <a:pPr algn="just"/>
                      <a:r>
                        <a:rPr lang="vi-VN" sz="4000" dirty="0"/>
                        <a:t>Tỉnh táo</a:t>
                      </a:r>
                      <a:r>
                        <a:rPr lang="en-US" sz="4000" dirty="0"/>
                        <a:t>,</a:t>
                      </a:r>
                      <a:r>
                        <a:rPr lang="vi-VN" sz="4000" dirty="0"/>
                        <a:t> khôn </a:t>
                      </a:r>
                      <a:r>
                        <a:rPr lang="en-US" sz="4000" dirty="0"/>
                        <a:t>n</a:t>
                      </a:r>
                      <a:r>
                        <a:rPr lang="vi-VN" sz="4000" dirty="0" err="1"/>
                        <a:t>goan</a:t>
                      </a:r>
                      <a:r>
                        <a:rPr lang="en-US" sz="4000" dirty="0"/>
                        <a:t>, </a:t>
                      </a:r>
                      <a:r>
                        <a:rPr lang="vi-VN" sz="4000" dirty="0"/>
                        <a:t>chọn cách âm thầm điều tra</a:t>
                      </a:r>
                      <a:r>
                        <a:rPr lang="en-US" sz="4000" dirty="0"/>
                        <a:t>; </a:t>
                      </a:r>
                      <a:r>
                        <a:rPr lang="en-US" sz="4000" dirty="0" err="1"/>
                        <a:t>tự</a:t>
                      </a:r>
                      <a:r>
                        <a:rPr lang="en-US" sz="4000" dirty="0"/>
                        <a:t> </a:t>
                      </a:r>
                      <a:r>
                        <a:rPr lang="en-US" sz="4000" dirty="0" err="1"/>
                        <a:t>nêu</a:t>
                      </a:r>
                      <a:r>
                        <a:rPr lang="en-US" sz="4000" dirty="0"/>
                        <a:t> </a:t>
                      </a:r>
                      <a:r>
                        <a:rPr lang="vi-VN" sz="4000" dirty="0"/>
                        <a:t>những câu hỏi để tự tra vấn lương tri của mình về vấn đề kháng cự hay buông xuôi</a:t>
                      </a:r>
                      <a:r>
                        <a:rPr lang="en-US" sz="4000" dirty="0"/>
                        <a:t>.</a:t>
                      </a:r>
                    </a:p>
                  </a:txBody>
                  <a:tcPr/>
                </a:tc>
                <a:extLst>
                  <a:ext uri="{0D108BD9-81ED-4DB2-BD59-A6C34878D82A}">
                    <a16:rowId xmlns:a16="http://schemas.microsoft.com/office/drawing/2014/main" val="1553662181"/>
                  </a:ext>
                </a:extLst>
              </a:tr>
            </a:tbl>
          </a:graphicData>
        </a:graphic>
      </p:graphicFrame>
    </p:spTree>
    <p:extLst>
      <p:ext uri="{BB962C8B-B14F-4D97-AF65-F5344CB8AC3E}">
        <p14:creationId xmlns:p14="http://schemas.microsoft.com/office/powerpoint/2010/main" val="3901261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EB3F858E-A7E7-7377-97C9-FD9715468A2E}"/>
              </a:ext>
            </a:extLst>
          </p:cNvPr>
          <p:cNvSpPr/>
          <p:nvPr/>
        </p:nvSpPr>
        <p:spPr>
          <a:xfrm flipH="1">
            <a:off x="15207267" y="2786546"/>
            <a:ext cx="3127110" cy="6193160"/>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455393" y="1069032"/>
            <a:ext cx="16400633" cy="1846659"/>
          </a:xfrm>
          <a:prstGeom prst="rect">
            <a:avLst/>
          </a:prstGeom>
        </p:spPr>
        <p:txBody>
          <a:bodyPr lIns="0" tIns="0" rIns="0" bIns="0" rtlCol="0" anchor="t">
            <a:spAutoFit/>
          </a:bodyPr>
          <a:lstStyle/>
          <a:p>
            <a:pPr algn="ctr"/>
            <a:r>
              <a:rPr lang="en-US" sz="6000" dirty="0" err="1">
                <a:solidFill>
                  <a:schemeClr val="accent6">
                    <a:lumMod val="75000"/>
                  </a:schemeClr>
                </a:solidFill>
                <a:latin typeface="Nunito Bold" panose="020B0604020202020204" charset="0"/>
              </a:rPr>
              <a:t>Lí</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giải</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sự</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khác</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biệt</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giữa</a:t>
            </a:r>
            <a:r>
              <a:rPr lang="en-US" sz="6000" dirty="0">
                <a:solidFill>
                  <a:schemeClr val="accent6">
                    <a:lumMod val="75000"/>
                  </a:schemeClr>
                </a:solidFill>
                <a:latin typeface="Nunito Bold" panose="020B0604020202020204" charset="0"/>
              </a:rPr>
              <a:t> </a:t>
            </a:r>
            <a:br>
              <a:rPr lang="en-US" sz="6000" dirty="0">
                <a:solidFill>
                  <a:schemeClr val="accent6">
                    <a:lumMod val="75000"/>
                  </a:schemeClr>
                </a:solidFill>
                <a:latin typeface="Nunito Bold" panose="020B0604020202020204" charset="0"/>
              </a:rPr>
            </a:br>
            <a:r>
              <a:rPr lang="en-US" sz="6000" dirty="0" err="1">
                <a:solidFill>
                  <a:srgbClr val="0070C0"/>
                </a:solidFill>
                <a:latin typeface="Nunito Bold" panose="020B0604020202020204" charset="0"/>
              </a:rPr>
              <a:t>hành</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động</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bên</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ngoài</a:t>
            </a:r>
            <a:r>
              <a:rPr lang="en-US" sz="6000" dirty="0">
                <a:solidFill>
                  <a:srgbClr val="0070C0"/>
                </a:solidFill>
                <a:latin typeface="Nunito Bold" panose="020B0604020202020204" charset="0"/>
              </a:rPr>
              <a:t> – </a:t>
            </a:r>
            <a:r>
              <a:rPr lang="en-US" sz="6000" dirty="0" err="1">
                <a:solidFill>
                  <a:srgbClr val="0070C0"/>
                </a:solidFill>
                <a:latin typeface="Nunito Bold" panose="020B0604020202020204" charset="0"/>
              </a:rPr>
              <a:t>hành</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động</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bên</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trong</a:t>
            </a:r>
            <a:endParaRPr lang="en-US" sz="6000" dirty="0">
              <a:solidFill>
                <a:srgbClr val="0070C0"/>
              </a:solidFill>
              <a:latin typeface="Nunito Bold" panose="020B0604020202020204" charset="0"/>
            </a:endParaRPr>
          </a:p>
        </p:txBody>
      </p:sp>
      <p:graphicFrame>
        <p:nvGraphicFramePr>
          <p:cNvPr id="15" name="Diagram 14">
            <a:extLst>
              <a:ext uri="{FF2B5EF4-FFF2-40B4-BE49-F238E27FC236}">
                <a16:creationId xmlns:a16="http://schemas.microsoft.com/office/drawing/2014/main" id="{64F86C0E-76BE-6FE2-5268-9CDD8E734579}"/>
              </a:ext>
            </a:extLst>
          </p:cNvPr>
          <p:cNvGraphicFramePr/>
          <p:nvPr>
            <p:extLst>
              <p:ext uri="{D42A27DB-BD31-4B8C-83A1-F6EECF244321}">
                <p14:modId xmlns:p14="http://schemas.microsoft.com/office/powerpoint/2010/main" val="2464421808"/>
              </p:ext>
            </p:extLst>
          </p:nvPr>
        </p:nvGraphicFramePr>
        <p:xfrm>
          <a:off x="2072498" y="880495"/>
          <a:ext cx="13030200" cy="812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A cartoon of a person holding a staff&#10;&#10;Description automatically generated">
            <a:extLst>
              <a:ext uri="{FF2B5EF4-FFF2-40B4-BE49-F238E27FC236}">
                <a16:creationId xmlns:a16="http://schemas.microsoft.com/office/drawing/2014/main" id="{643BAA31-904E-3609-9FD8-49E327BC3A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491" y="3116404"/>
            <a:ext cx="2889754" cy="4054191"/>
          </a:xfrm>
          <a:prstGeom prst="rect">
            <a:avLst/>
          </a:prstGeom>
        </p:spPr>
      </p:pic>
      <p:sp>
        <p:nvSpPr>
          <p:cNvPr id="17" name="TextBox 16">
            <a:extLst>
              <a:ext uri="{FF2B5EF4-FFF2-40B4-BE49-F238E27FC236}">
                <a16:creationId xmlns:a16="http://schemas.microsoft.com/office/drawing/2014/main" id="{E60AE91C-87E0-1866-3CDF-249142BCC48B}"/>
              </a:ext>
            </a:extLst>
          </p:cNvPr>
          <p:cNvSpPr txBox="1"/>
          <p:nvPr/>
        </p:nvSpPr>
        <p:spPr>
          <a:xfrm>
            <a:off x="348963" y="7117993"/>
            <a:ext cx="4800600"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800" b="1" dirty="0">
                <a:solidFill>
                  <a:srgbClr val="EC4A52"/>
                </a:solidFill>
              </a:rPr>
              <a:t>NGƯỜI CHÚ</a:t>
            </a:r>
            <a:br>
              <a:rPr lang="en-US" sz="4800" b="1" dirty="0">
                <a:solidFill>
                  <a:srgbClr val="EC4A52"/>
                </a:solidFill>
              </a:rPr>
            </a:br>
            <a:r>
              <a:rPr lang="en-US" sz="4800" b="1" dirty="0">
                <a:solidFill>
                  <a:srgbClr val="EC4A52"/>
                </a:solidFill>
              </a:rPr>
              <a:t>NGƯỜI CHA</a:t>
            </a:r>
            <a:br>
              <a:rPr lang="en-US" sz="4800" b="1" dirty="0">
                <a:solidFill>
                  <a:srgbClr val="EC4A52"/>
                </a:solidFill>
              </a:rPr>
            </a:br>
            <a:r>
              <a:rPr lang="en-US" sz="4800" b="1" dirty="0">
                <a:solidFill>
                  <a:srgbClr val="EC4A52"/>
                </a:solidFill>
              </a:rPr>
              <a:t>NGƯỜI VUA TỐT</a:t>
            </a:r>
          </a:p>
        </p:txBody>
      </p:sp>
      <p:sp>
        <p:nvSpPr>
          <p:cNvPr id="18" name="TextBox 17">
            <a:extLst>
              <a:ext uri="{FF2B5EF4-FFF2-40B4-BE49-F238E27FC236}">
                <a16:creationId xmlns:a16="http://schemas.microsoft.com/office/drawing/2014/main" id="{EB27854D-39E6-7DF9-A551-E0199A2A5860}"/>
              </a:ext>
            </a:extLst>
          </p:cNvPr>
          <p:cNvSpPr txBox="1"/>
          <p:nvPr/>
        </p:nvSpPr>
        <p:spPr>
          <a:xfrm>
            <a:off x="13733899" y="8100475"/>
            <a:ext cx="48006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800" b="1" dirty="0">
                <a:solidFill>
                  <a:srgbClr val="EC4A52"/>
                </a:solidFill>
              </a:rPr>
              <a:t>NGƯỜI ĐIÊN</a:t>
            </a:r>
          </a:p>
        </p:txBody>
      </p:sp>
      <p:sp>
        <p:nvSpPr>
          <p:cNvPr id="19" name="Rectangle: Folded Corner 18">
            <a:extLst>
              <a:ext uri="{FF2B5EF4-FFF2-40B4-BE49-F238E27FC236}">
                <a16:creationId xmlns:a16="http://schemas.microsoft.com/office/drawing/2014/main" id="{ABC4FEDF-DCD0-C3C7-9813-83B05F26BA9D}"/>
              </a:ext>
            </a:extLst>
          </p:cNvPr>
          <p:cNvSpPr/>
          <p:nvPr/>
        </p:nvSpPr>
        <p:spPr>
          <a:xfrm>
            <a:off x="5698981" y="6739477"/>
            <a:ext cx="7255019" cy="2721995"/>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dirty="0">
              <a:solidFill>
                <a:srgbClr val="2A377F"/>
              </a:solidFill>
            </a:endParaRPr>
          </a:p>
          <a:p>
            <a:pPr algn="just"/>
            <a:r>
              <a:rPr lang="vi-VN" sz="3600" b="1" dirty="0">
                <a:solidFill>
                  <a:srgbClr val="2A377F"/>
                </a:solidFill>
              </a:rPr>
              <a:t>Trong cuộc chiến sinh tử</a:t>
            </a:r>
            <a:r>
              <a:rPr lang="en-US" sz="3600" b="1" dirty="0">
                <a:solidFill>
                  <a:srgbClr val="2A377F"/>
                </a:solidFill>
              </a:rPr>
              <a:t>, </a:t>
            </a:r>
            <a:r>
              <a:rPr lang="vi-VN" sz="3600" b="1" dirty="0">
                <a:solidFill>
                  <a:srgbClr val="2A377F"/>
                </a:solidFill>
              </a:rPr>
              <a:t>các nhân vật thuộc về 2 phe đối lập đều phải dùng mặt nạ để che giấu động cơ</a:t>
            </a:r>
            <a:r>
              <a:rPr lang="en-US" sz="3600" b="1" dirty="0">
                <a:solidFill>
                  <a:srgbClr val="2A377F"/>
                </a:solidFill>
              </a:rPr>
              <a:t>, </a:t>
            </a:r>
            <a:r>
              <a:rPr lang="vi-VN" sz="3600" b="1" dirty="0">
                <a:solidFill>
                  <a:srgbClr val="2A377F"/>
                </a:solidFill>
              </a:rPr>
              <a:t>ý đồ cũng như con người thực của mình</a:t>
            </a:r>
            <a:r>
              <a:rPr lang="en-US" sz="3600" b="1" dirty="0">
                <a:solidFill>
                  <a:srgbClr val="2A377F"/>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7"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1573672" y="4111326"/>
            <a:ext cx="14568740" cy="2064348"/>
          </a:xfrm>
          <a:prstGeom prst="rect">
            <a:avLst/>
          </a:prstGeom>
        </p:spPr>
        <p:txBody>
          <a:bodyPr wrap="square" lIns="0" tIns="0" rIns="0" bIns="0" rtlCol="0" anchor="t">
            <a:spAutoFit/>
          </a:bodyPr>
          <a:lstStyle/>
          <a:p>
            <a:pPr marL="857250" indent="-857250" algn="just">
              <a:lnSpc>
                <a:spcPts val="8154"/>
              </a:lnSpc>
              <a:spcBef>
                <a:spcPct val="0"/>
              </a:spcBef>
              <a:buFontTx/>
              <a:buChar char="-"/>
            </a:pPr>
            <a:r>
              <a:rPr lang="vi-VN" sz="5824" dirty="0">
                <a:solidFill>
                  <a:schemeClr val="accent6">
                    <a:lumMod val="75000"/>
                  </a:schemeClr>
                </a:solidFill>
                <a:latin typeface="Nunito Bold"/>
              </a:rPr>
              <a:t>Xác định </a:t>
            </a:r>
            <a:r>
              <a:rPr lang="vi-VN" sz="5824" dirty="0">
                <a:solidFill>
                  <a:srgbClr val="CF1164"/>
                </a:solidFill>
                <a:latin typeface="Nunito Bold"/>
              </a:rPr>
              <a:t>chủ đề </a:t>
            </a:r>
            <a:r>
              <a:rPr lang="vi-VN" sz="5824" dirty="0">
                <a:solidFill>
                  <a:schemeClr val="accent6">
                    <a:lumMod val="75000"/>
                  </a:schemeClr>
                </a:solidFill>
                <a:latin typeface="Nunito Bold"/>
              </a:rPr>
              <a:t>và cho biết </a:t>
            </a:r>
            <a:r>
              <a:rPr lang="vi-VN" sz="5824" dirty="0">
                <a:solidFill>
                  <a:srgbClr val="CF1164"/>
                </a:solidFill>
                <a:latin typeface="Nunito Bold"/>
              </a:rPr>
              <a:t>thông điệp </a:t>
            </a:r>
            <a:r>
              <a:rPr lang="vi-VN" sz="5824" dirty="0">
                <a:solidFill>
                  <a:schemeClr val="accent6">
                    <a:lumMod val="75000"/>
                  </a:schemeClr>
                </a:solidFill>
                <a:latin typeface="Nunito Bold"/>
              </a:rPr>
              <a:t>của văn bản</a:t>
            </a:r>
            <a:r>
              <a:rPr lang="en-US" sz="5824" dirty="0">
                <a:solidFill>
                  <a:schemeClr val="accent6">
                    <a:lumMod val="75000"/>
                  </a:schemeClr>
                </a:solidFill>
                <a:latin typeface="Nunito Bold"/>
              </a:rPr>
              <a:t>  </a:t>
            </a:r>
          </a:p>
        </p:txBody>
      </p:sp>
      <p:sp>
        <p:nvSpPr>
          <p:cNvPr id="20" name="TextBox 20"/>
          <p:cNvSpPr txBox="1"/>
          <p:nvPr/>
        </p:nvSpPr>
        <p:spPr>
          <a:xfrm>
            <a:off x="657725" y="1696522"/>
            <a:ext cx="16400633" cy="1658146"/>
          </a:xfrm>
          <a:prstGeom prst="rect">
            <a:avLst/>
          </a:prstGeom>
        </p:spPr>
        <p:txBody>
          <a:bodyPr lIns="0" tIns="0" rIns="0" bIns="0" rtlCol="0" anchor="t">
            <a:spAutoFit/>
          </a:bodyPr>
          <a:lstStyle/>
          <a:p>
            <a:pPr algn="ctr">
              <a:lnSpc>
                <a:spcPts val="13439"/>
              </a:lnSpc>
            </a:pPr>
            <a:r>
              <a:rPr lang="en-US" sz="9600" b="1" dirty="0" err="1">
                <a:solidFill>
                  <a:srgbClr val="EC4A52"/>
                </a:solidFill>
                <a:latin typeface="Nunito Bold" panose="020B0604020202020204" charset="0"/>
              </a:rPr>
              <a:t>Nhiệm</a:t>
            </a:r>
            <a:r>
              <a:rPr lang="en-US" sz="9600" b="1" dirty="0">
                <a:solidFill>
                  <a:srgbClr val="EC4A52"/>
                </a:solidFill>
                <a:latin typeface="Nunito Bold" panose="020B0604020202020204" charset="0"/>
              </a:rPr>
              <a:t> </a:t>
            </a:r>
            <a:r>
              <a:rPr lang="en-US" sz="9600" b="1" dirty="0" err="1">
                <a:solidFill>
                  <a:srgbClr val="EC4A52"/>
                </a:solidFill>
                <a:latin typeface="Nunito Bold" panose="020B0604020202020204" charset="0"/>
              </a:rPr>
              <a:t>vụ</a:t>
            </a:r>
            <a:r>
              <a:rPr lang="en-US" sz="9600" b="1" dirty="0">
                <a:solidFill>
                  <a:srgbClr val="EC4A52"/>
                </a:solidFill>
                <a:latin typeface="Nunito Bold" panose="020B0604020202020204" charset="0"/>
              </a:rPr>
              <a:t> 4</a:t>
            </a:r>
          </a:p>
        </p:txBody>
      </p:sp>
    </p:spTree>
    <p:extLst>
      <p:ext uri="{BB962C8B-B14F-4D97-AF65-F5344CB8AC3E}">
        <p14:creationId xmlns:p14="http://schemas.microsoft.com/office/powerpoint/2010/main" val="2066168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5847611" y="8197778"/>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858667" y="976343"/>
            <a:ext cx="16400633" cy="1658146"/>
          </a:xfrm>
          <a:prstGeom prst="rect">
            <a:avLst/>
          </a:prstGeom>
        </p:spPr>
        <p:txBody>
          <a:bodyPr lIns="0" tIns="0" rIns="0" bIns="0" rtlCol="0" anchor="t">
            <a:spAutoFit/>
          </a:bodyPr>
          <a:lstStyle/>
          <a:p>
            <a:pPr algn="ctr">
              <a:lnSpc>
                <a:spcPts val="13439"/>
              </a:lnSpc>
            </a:pPr>
            <a:r>
              <a:rPr lang="en-US" sz="9600" b="1" dirty="0">
                <a:solidFill>
                  <a:srgbClr val="CF1164"/>
                </a:solidFill>
                <a:latin typeface="Nunito Bold" panose="020B0604020202020204" charset="0"/>
              </a:rPr>
              <a:t>4. Thông </a:t>
            </a:r>
            <a:r>
              <a:rPr lang="en-US" sz="9600" b="1" dirty="0" err="1">
                <a:solidFill>
                  <a:srgbClr val="CF1164"/>
                </a:solidFill>
                <a:latin typeface="Nunito Bold" panose="020B0604020202020204" charset="0"/>
              </a:rPr>
              <a:t>điệp</a:t>
            </a:r>
            <a:r>
              <a:rPr lang="en-US" sz="9600" b="1" dirty="0">
                <a:solidFill>
                  <a:srgbClr val="CF1164"/>
                </a:solidFill>
                <a:latin typeface="Nunito Bold" panose="020B0604020202020204" charset="0"/>
              </a:rPr>
              <a:t> – </a:t>
            </a:r>
            <a:r>
              <a:rPr lang="en-US" sz="9600" b="1" dirty="0" err="1">
                <a:solidFill>
                  <a:srgbClr val="CF1164"/>
                </a:solidFill>
                <a:latin typeface="Nunito Bold" panose="020B0604020202020204" charset="0"/>
              </a:rPr>
              <a:t>Chủ</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đề</a:t>
            </a:r>
            <a:endParaRPr lang="en-US" sz="9600" b="1" dirty="0">
              <a:solidFill>
                <a:srgbClr val="CF1164"/>
              </a:solidFill>
              <a:latin typeface="Nunito Bold" panose="020B0604020202020204" charset="0"/>
            </a:endParaRPr>
          </a:p>
        </p:txBody>
      </p:sp>
      <p:sp>
        <p:nvSpPr>
          <p:cNvPr id="21" name="Freeform 21"/>
          <p:cNvSpPr/>
          <p:nvPr/>
        </p:nvSpPr>
        <p:spPr>
          <a:xfrm flipH="1">
            <a:off x="-457200" y="4167344"/>
            <a:ext cx="2999874" cy="5987716"/>
          </a:xfrm>
          <a:custGeom>
            <a:avLst/>
            <a:gdLst/>
            <a:ahLst/>
            <a:cxnLst/>
            <a:rect l="l" t="t" r="r" b="b"/>
            <a:pathLst>
              <a:path w="6092900" h="9009833">
                <a:moveTo>
                  <a:pt x="6092900" y="0"/>
                </a:moveTo>
                <a:lnTo>
                  <a:pt x="0" y="0"/>
                </a:lnTo>
                <a:lnTo>
                  <a:pt x="0" y="9009834"/>
                </a:lnTo>
                <a:lnTo>
                  <a:pt x="6092900" y="9009834"/>
                </a:lnTo>
                <a:lnTo>
                  <a:pt x="60929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TextBox 3">
            <a:extLst>
              <a:ext uri="{FF2B5EF4-FFF2-40B4-BE49-F238E27FC236}">
                <a16:creationId xmlns:a16="http://schemas.microsoft.com/office/drawing/2014/main" id="{DC47821D-393B-4FA1-8FAE-CCA2235306ED}"/>
              </a:ext>
            </a:extLst>
          </p:cNvPr>
          <p:cNvSpPr txBox="1"/>
          <p:nvPr/>
        </p:nvSpPr>
        <p:spPr>
          <a:xfrm>
            <a:off x="2819400" y="3467100"/>
            <a:ext cx="14249400" cy="5616474"/>
          </a:xfrm>
          <a:prstGeom prst="rect">
            <a:avLst/>
          </a:prstGeom>
          <a:noFill/>
        </p:spPr>
        <p:txBody>
          <a:bodyPr wrap="square">
            <a:spAutoFit/>
          </a:bodyPr>
          <a:lstStyle/>
          <a:p>
            <a:pPr algn="just">
              <a:lnSpc>
                <a:spcPct val="150000"/>
              </a:lnSpc>
              <a:spcAft>
                <a:spcPts val="800"/>
              </a:spcAf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iềm</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băn khoăn về vấn đề </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ố</a:t>
            </a:r>
            <a:r>
              <a:rPr lang="vi-VN" sz="4800" kern="100" dirty="0" err="1">
                <a:effectLst/>
                <a:latin typeface="Times New Roman" panose="02020603050405020304" pitchFamily="18" charset="0"/>
                <a:ea typeface="Calibri" panose="020F0502020204030204" pitchFamily="34" charset="0"/>
                <a:cs typeface="Times New Roman" panose="02020603050405020304" pitchFamily="18" charset="0"/>
              </a:rPr>
              <a:t>ng</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hay là không sống</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Hă</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800" kern="100" dirty="0" err="1">
                <a:effectLst/>
                <a:latin typeface="Times New Roman" panose="02020603050405020304" pitchFamily="18" charset="0"/>
                <a:ea typeface="Calibri" panose="020F0502020204030204" pitchFamily="34" charset="0"/>
                <a:cs typeface="Times New Roman" panose="02020603050405020304" pitchFamily="18" charset="0"/>
              </a:rPr>
              <a:t>let</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và việc giả điên của chàng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Thông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mỗi người cần phải vượt lên trên thách thức của hoàn cảnh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chọn cho mình một thái độ sống cao quý</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một cách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xứng đáng trong cuộc đời</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779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75094" y="208567"/>
            <a:ext cx="2543445" cy="3069013"/>
          </a:xfrm>
          <a:custGeom>
            <a:avLst/>
            <a:gdLst/>
            <a:ahLst/>
            <a:cxnLst/>
            <a:rect l="l" t="t" r="r" b="b"/>
            <a:pathLst>
              <a:path w="2543445" h="3069013">
                <a:moveTo>
                  <a:pt x="0" y="0"/>
                </a:moveTo>
                <a:lnTo>
                  <a:pt x="2543445" y="0"/>
                </a:lnTo>
                <a:lnTo>
                  <a:pt x="2543445" y="3069013"/>
                </a:lnTo>
                <a:lnTo>
                  <a:pt x="0" y="30690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49605" y="5143500"/>
            <a:ext cx="5119832" cy="6638356"/>
          </a:xfrm>
          <a:custGeom>
            <a:avLst/>
            <a:gdLst/>
            <a:ahLst/>
            <a:cxnLst/>
            <a:rect l="l" t="t" r="r" b="b"/>
            <a:pathLst>
              <a:path w="5119832" h="6638356">
                <a:moveTo>
                  <a:pt x="0" y="0"/>
                </a:moveTo>
                <a:lnTo>
                  <a:pt x="5119832" y="0"/>
                </a:lnTo>
                <a:lnTo>
                  <a:pt x="5119832" y="6638356"/>
                </a:lnTo>
                <a:lnTo>
                  <a:pt x="0" y="663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47571" y="5364257"/>
            <a:ext cx="2324800" cy="3682851"/>
          </a:xfrm>
          <a:custGeom>
            <a:avLst/>
            <a:gdLst/>
            <a:ahLst/>
            <a:cxnLst/>
            <a:rect l="l" t="t" r="r" b="b"/>
            <a:pathLst>
              <a:path w="2324800" h="3682851">
                <a:moveTo>
                  <a:pt x="0" y="0"/>
                </a:moveTo>
                <a:lnTo>
                  <a:pt x="2324799" y="0"/>
                </a:lnTo>
                <a:lnTo>
                  <a:pt x="2324799" y="3682851"/>
                </a:lnTo>
                <a:lnTo>
                  <a:pt x="0" y="3682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477000" y="4404058"/>
            <a:ext cx="6532689" cy="1974900"/>
          </a:xfrm>
          <a:prstGeom prst="rect">
            <a:avLst/>
          </a:prstGeom>
        </p:spPr>
        <p:txBody>
          <a:bodyPr wrap="square" lIns="0" tIns="0" rIns="0" bIns="0" rtlCol="0" anchor="t">
            <a:spAutoFit/>
          </a:bodyPr>
          <a:lstStyle/>
          <a:p>
            <a:pPr marL="0" lvl="0" indent="0" algn="l">
              <a:lnSpc>
                <a:spcPts val="7679"/>
              </a:lnSpc>
              <a:spcBef>
                <a:spcPct val="0"/>
              </a:spcBef>
            </a:pPr>
            <a:r>
              <a:rPr lang="en-US" sz="6600" spc="-63" dirty="0">
                <a:solidFill>
                  <a:srgbClr val="FFFFFF"/>
                </a:solidFill>
                <a:latin typeface="Times New Roman" panose="02020603050405020304" pitchFamily="18" charset="0"/>
                <a:cs typeface="Times New Roman" panose="02020603050405020304" pitchFamily="18" charset="0"/>
              </a:rPr>
              <a:t>HỎI NHANH – ĐÁP NHANH</a:t>
            </a:r>
          </a:p>
        </p:txBody>
      </p:sp>
      <p:sp>
        <p:nvSpPr>
          <p:cNvPr id="8" name="TextBox 6">
            <a:extLst>
              <a:ext uri="{FF2B5EF4-FFF2-40B4-BE49-F238E27FC236}">
                <a16:creationId xmlns:a16="http://schemas.microsoft.com/office/drawing/2014/main" id="{E04D8589-5B81-7A54-CD88-6F2B5241C164}"/>
              </a:ext>
            </a:extLst>
          </p:cNvPr>
          <p:cNvSpPr txBox="1"/>
          <p:nvPr/>
        </p:nvSpPr>
        <p:spPr>
          <a:xfrm rot="-331711">
            <a:off x="111682" y="1097551"/>
            <a:ext cx="11397942" cy="1092992"/>
          </a:xfrm>
          <a:prstGeom prst="rect">
            <a:avLst/>
          </a:prstGeom>
        </p:spPr>
        <p:txBody>
          <a:bodyPr wrap="square" lIns="0" tIns="0" rIns="0" bIns="0" rtlCol="0" anchor="t">
            <a:spAutoFit/>
          </a:bodyPr>
          <a:lstStyle/>
          <a:p>
            <a:pPr algn="ctr">
              <a:lnSpc>
                <a:spcPts val="8200"/>
              </a:lnSpc>
            </a:pPr>
            <a:r>
              <a:rPr lang="en-US" sz="10124" b="1" spc="192" dirty="0">
                <a:solidFill>
                  <a:srgbClr val="CF1164"/>
                </a:solidFill>
                <a:latin typeface="Times New Roman" panose="02020603050405020304" pitchFamily="18" charset="0"/>
                <a:cs typeface="Times New Roman" panose="02020603050405020304" pitchFamily="18" charset="0"/>
              </a:rPr>
              <a:t>III. LUYỆN TẬP</a:t>
            </a:r>
          </a:p>
        </p:txBody>
      </p:sp>
    </p:spTree>
    <p:extLst>
      <p:ext uri="{BB962C8B-B14F-4D97-AF65-F5344CB8AC3E}">
        <p14:creationId xmlns:p14="http://schemas.microsoft.com/office/powerpoint/2010/main" val="22967971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2800" y="3808442"/>
            <a:ext cx="13030200" cy="12986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grpSp>
        <p:nvGrpSpPr>
          <p:cNvPr id="5" name="Group 5"/>
          <p:cNvGrpSpPr/>
          <p:nvPr/>
        </p:nvGrpSpPr>
        <p:grpSpPr>
          <a:xfrm>
            <a:off x="3352800" y="5538878"/>
            <a:ext cx="13030200" cy="1298601"/>
            <a:chOff x="0" y="0"/>
            <a:chExt cx="7491778" cy="1322477"/>
          </a:xfrm>
        </p:grpSpPr>
        <p:sp>
          <p:nvSpPr>
            <p:cNvPr id="6" name="Freeform 6"/>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3352800" y="7240901"/>
            <a:ext cx="13030200" cy="1298601"/>
            <a:chOff x="0" y="0"/>
            <a:chExt cx="7491778" cy="1322477"/>
          </a:xfrm>
        </p:grpSpPr>
        <p:sp>
          <p:nvSpPr>
            <p:cNvPr id="10" name="Freeform 10"/>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279378" y="4408178"/>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951648" y="4067236"/>
            <a:ext cx="1105035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Kí</a:t>
            </a:r>
            <a:r>
              <a:rPr lang="en-US" sz="4200" dirty="0">
                <a:solidFill>
                  <a:srgbClr val="000000"/>
                </a:solidFill>
                <a:latin typeface="Nunito Bold Bold"/>
              </a:rPr>
              <a:t>, </a:t>
            </a:r>
            <a:r>
              <a:rPr lang="en-US" sz="4200" dirty="0" err="1">
                <a:solidFill>
                  <a:srgbClr val="000000"/>
                </a:solidFill>
                <a:latin typeface="Nunito Bold Bold"/>
              </a:rPr>
              <a:t>cái</a:t>
            </a:r>
            <a:r>
              <a:rPr lang="en-US" sz="4200" dirty="0">
                <a:solidFill>
                  <a:srgbClr val="000000"/>
                </a:solidFill>
                <a:latin typeface="Nunito Bold Bold"/>
              </a:rPr>
              <a:t> </a:t>
            </a:r>
            <a:r>
              <a:rPr lang="en-US" sz="4200" dirty="0" err="1">
                <a:solidFill>
                  <a:srgbClr val="000000"/>
                </a:solidFill>
                <a:latin typeface="Nunito Bold Bold"/>
              </a:rPr>
              <a:t>tôi</a:t>
            </a:r>
            <a:r>
              <a:rPr lang="en-US" sz="4200" dirty="0">
                <a:solidFill>
                  <a:srgbClr val="000000"/>
                </a:solidFill>
                <a:latin typeface="Nunito Bold Bold"/>
              </a:rPr>
              <a:t>, </a:t>
            </a:r>
            <a:r>
              <a:rPr lang="en-US" sz="4200" dirty="0" err="1">
                <a:solidFill>
                  <a:srgbClr val="000000"/>
                </a:solidFill>
                <a:latin typeface="Nunito Bold Bold"/>
              </a:rPr>
              <a:t>tự</a:t>
            </a:r>
            <a:r>
              <a:rPr lang="en-US" sz="4200" dirty="0">
                <a:solidFill>
                  <a:srgbClr val="000000"/>
                </a:solidFill>
                <a:latin typeface="Nunito Bold Bold"/>
              </a:rPr>
              <a:t> </a:t>
            </a: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trữ</a:t>
            </a:r>
            <a:r>
              <a:rPr lang="en-US" sz="4200" dirty="0">
                <a:solidFill>
                  <a:srgbClr val="000000"/>
                </a:solidFill>
                <a:latin typeface="Nunito Bold Bold"/>
              </a:rPr>
              <a:t> </a:t>
            </a:r>
            <a:r>
              <a:rPr lang="en-US" sz="4200" dirty="0" err="1">
                <a:solidFill>
                  <a:srgbClr val="000000"/>
                </a:solidFill>
                <a:latin typeface="Nunito Bold Bold"/>
              </a:rPr>
              <a:t>tình</a:t>
            </a:r>
            <a:r>
              <a:rPr lang="en-US" sz="4200" dirty="0">
                <a:solidFill>
                  <a:srgbClr val="000000"/>
                </a:solidFill>
                <a:latin typeface="Nunito Bold Bold"/>
              </a:rPr>
              <a:t>, </a:t>
            </a: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kiện</a:t>
            </a:r>
            <a:r>
              <a:rPr lang="en-US" sz="4200" dirty="0">
                <a:solidFill>
                  <a:srgbClr val="000000"/>
                </a:solidFill>
                <a:latin typeface="Nunito Bold Bold"/>
              </a:rPr>
              <a:t>, </a:t>
            </a:r>
            <a:r>
              <a:rPr lang="en-US" sz="4200" dirty="0" err="1">
                <a:solidFill>
                  <a:srgbClr val="000000"/>
                </a:solidFill>
                <a:latin typeface="Nunito Bold Bold"/>
              </a:rPr>
              <a:t>cảm</a:t>
            </a:r>
            <a:r>
              <a:rPr lang="en-US" sz="4200" dirty="0">
                <a:solidFill>
                  <a:srgbClr val="000000"/>
                </a:solidFill>
                <a:latin typeface="Nunito Bold Bold"/>
              </a:rPr>
              <a:t> </a:t>
            </a:r>
            <a:r>
              <a:rPr lang="en-US" sz="4200" dirty="0" err="1">
                <a:solidFill>
                  <a:srgbClr val="000000"/>
                </a:solidFill>
                <a:latin typeface="Nunito Bold Bold"/>
              </a:rPr>
              <a:t>xúc</a:t>
            </a:r>
            <a:r>
              <a:rPr lang="en-US" sz="4200" dirty="0">
                <a:solidFill>
                  <a:srgbClr val="000000"/>
                </a:solidFill>
                <a:latin typeface="Nunito Bold Bold"/>
              </a:rPr>
              <a:t> </a:t>
            </a:r>
          </a:p>
        </p:txBody>
      </p:sp>
      <p:sp>
        <p:nvSpPr>
          <p:cNvPr id="15" name="TextBox 15"/>
          <p:cNvSpPr txBox="1"/>
          <p:nvPr/>
        </p:nvSpPr>
        <p:spPr>
          <a:xfrm>
            <a:off x="4991968" y="5829652"/>
            <a:ext cx="11162432"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Văn </a:t>
            </a:r>
            <a:r>
              <a:rPr lang="en-US" sz="4200" dirty="0" err="1">
                <a:solidFill>
                  <a:srgbClr val="000000"/>
                </a:solidFill>
                <a:latin typeface="Nunito Bold Bold"/>
              </a:rPr>
              <a:t>học</a:t>
            </a:r>
            <a:r>
              <a:rPr lang="en-US" sz="4200" dirty="0">
                <a:solidFill>
                  <a:srgbClr val="000000"/>
                </a:solidFill>
                <a:latin typeface="Nunito Bold Bold"/>
              </a:rPr>
              <a:t> </a:t>
            </a:r>
            <a:r>
              <a:rPr lang="en-US" sz="4200" dirty="0" err="1">
                <a:solidFill>
                  <a:srgbClr val="000000"/>
                </a:solidFill>
                <a:latin typeface="Nunito Bold Bold"/>
              </a:rPr>
              <a:t>dân</a:t>
            </a:r>
            <a:r>
              <a:rPr lang="en-US" sz="4200" dirty="0">
                <a:solidFill>
                  <a:srgbClr val="000000"/>
                </a:solidFill>
                <a:latin typeface="Nunito Bold Bold"/>
              </a:rPr>
              <a:t> </a:t>
            </a:r>
            <a:r>
              <a:rPr lang="en-US" sz="4200" dirty="0" err="1">
                <a:solidFill>
                  <a:srgbClr val="000000"/>
                </a:solidFill>
                <a:latin typeface="Nunito Bold Bold"/>
              </a:rPr>
              <a:t>gian</a:t>
            </a:r>
            <a:r>
              <a:rPr lang="en-US" sz="4200" dirty="0">
                <a:solidFill>
                  <a:srgbClr val="000000"/>
                </a:solidFill>
                <a:latin typeface="Nunito Bold Bold"/>
              </a:rPr>
              <a:t>, </a:t>
            </a:r>
            <a:r>
              <a:rPr lang="en-US" sz="4200" dirty="0" err="1">
                <a:solidFill>
                  <a:srgbClr val="000000"/>
                </a:solidFill>
                <a:latin typeface="Nunito Bold Bold"/>
              </a:rPr>
              <a:t>văn</a:t>
            </a:r>
            <a:r>
              <a:rPr lang="en-US" sz="4200" dirty="0">
                <a:solidFill>
                  <a:srgbClr val="000000"/>
                </a:solidFill>
                <a:latin typeface="Nunito Bold Bold"/>
              </a:rPr>
              <a:t> </a:t>
            </a:r>
            <a:r>
              <a:rPr lang="en-US" sz="4200" dirty="0" err="1">
                <a:solidFill>
                  <a:srgbClr val="000000"/>
                </a:solidFill>
                <a:latin typeface="Nunito Bold Bold"/>
              </a:rPr>
              <a:t>vần</a:t>
            </a:r>
            <a:r>
              <a:rPr lang="en-US" sz="4200" dirty="0">
                <a:solidFill>
                  <a:srgbClr val="000000"/>
                </a:solidFill>
                <a:latin typeface="Nunito Bold Bold"/>
              </a:rPr>
              <a:t>, </a:t>
            </a:r>
            <a:r>
              <a:rPr lang="en-US" sz="4200" dirty="0" err="1">
                <a:solidFill>
                  <a:srgbClr val="000000"/>
                </a:solidFill>
                <a:latin typeface="Nunito Bold Bold"/>
              </a:rPr>
              <a:t>tự</a:t>
            </a:r>
            <a:r>
              <a:rPr lang="en-US" sz="4200" dirty="0">
                <a:solidFill>
                  <a:srgbClr val="000000"/>
                </a:solidFill>
                <a:latin typeface="Nunito Bold Bold"/>
              </a:rPr>
              <a:t> </a:t>
            </a: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trữ</a:t>
            </a:r>
            <a:r>
              <a:rPr lang="en-US" sz="4200" dirty="0">
                <a:solidFill>
                  <a:srgbClr val="000000"/>
                </a:solidFill>
                <a:latin typeface="Nunito Bold Bold"/>
              </a:rPr>
              <a:t> </a:t>
            </a:r>
            <a:r>
              <a:rPr lang="en-US" sz="4200" dirty="0" err="1">
                <a:solidFill>
                  <a:srgbClr val="000000"/>
                </a:solidFill>
                <a:latin typeface="Nunito Bold Bold"/>
              </a:rPr>
              <a:t>tình</a:t>
            </a:r>
            <a:r>
              <a:rPr lang="en-US" sz="4200" dirty="0">
                <a:solidFill>
                  <a:srgbClr val="000000"/>
                </a:solidFill>
                <a:latin typeface="Nunito Bold Bold"/>
              </a:rPr>
              <a:t> </a:t>
            </a:r>
          </a:p>
        </p:txBody>
      </p:sp>
      <p:sp>
        <p:nvSpPr>
          <p:cNvPr id="16" name="TextBox 16"/>
          <p:cNvSpPr txBox="1"/>
          <p:nvPr/>
        </p:nvSpPr>
        <p:spPr>
          <a:xfrm>
            <a:off x="4953949" y="7486737"/>
            <a:ext cx="10556727"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Cung </a:t>
            </a:r>
            <a:r>
              <a:rPr lang="en-US" sz="4200" dirty="0" err="1">
                <a:solidFill>
                  <a:srgbClr val="000000"/>
                </a:solidFill>
                <a:latin typeface="Nunito Bold Bold"/>
              </a:rPr>
              <a:t>cấp</a:t>
            </a:r>
            <a:r>
              <a:rPr lang="en-US" sz="4200" dirty="0">
                <a:solidFill>
                  <a:srgbClr val="000000"/>
                </a:solidFill>
                <a:latin typeface="Nunito Bold Bold"/>
              </a:rPr>
              <a:t> </a:t>
            </a:r>
            <a:r>
              <a:rPr lang="en-US" sz="4200" dirty="0" err="1">
                <a:solidFill>
                  <a:srgbClr val="000000"/>
                </a:solidFill>
                <a:latin typeface="Nunito Bold Bold"/>
              </a:rPr>
              <a:t>thông</a:t>
            </a:r>
            <a:r>
              <a:rPr lang="en-US" sz="4200" dirty="0">
                <a:solidFill>
                  <a:srgbClr val="000000"/>
                </a:solidFill>
                <a:latin typeface="Nunito Bold Bold"/>
              </a:rPr>
              <a:t> tin, </a:t>
            </a:r>
            <a:r>
              <a:rPr lang="en-US" sz="4200" dirty="0" err="1">
                <a:solidFill>
                  <a:srgbClr val="000000"/>
                </a:solidFill>
                <a:latin typeface="Nunito Bold Bold"/>
              </a:rPr>
              <a:t>sinh</a:t>
            </a:r>
            <a:r>
              <a:rPr lang="en-US" sz="4200" dirty="0">
                <a:solidFill>
                  <a:srgbClr val="000000"/>
                </a:solidFill>
                <a:latin typeface="Nunito Bold Bold"/>
              </a:rPr>
              <a:t> </a:t>
            </a:r>
            <a:r>
              <a:rPr lang="en-US" sz="4200" dirty="0" err="1">
                <a:solidFill>
                  <a:srgbClr val="000000"/>
                </a:solidFill>
                <a:latin typeface="Nunito Bold Bold"/>
              </a:rPr>
              <a:t>động</a:t>
            </a:r>
            <a:r>
              <a:rPr lang="en-US" sz="4200" dirty="0">
                <a:solidFill>
                  <a:srgbClr val="000000"/>
                </a:solidFill>
                <a:latin typeface="Nunito Bold Bold"/>
              </a:rPr>
              <a:t>, </a:t>
            </a:r>
            <a:r>
              <a:rPr lang="en-US" sz="4200" dirty="0" err="1">
                <a:solidFill>
                  <a:srgbClr val="000000"/>
                </a:solidFill>
                <a:latin typeface="Nunito Bold Bold"/>
              </a:rPr>
              <a:t>hiệu</a:t>
            </a:r>
            <a:r>
              <a:rPr lang="en-US" sz="4200" dirty="0">
                <a:solidFill>
                  <a:srgbClr val="000000"/>
                </a:solidFill>
                <a:latin typeface="Nunito Bold Bold"/>
              </a:rPr>
              <a:t> </a:t>
            </a:r>
            <a:r>
              <a:rPr lang="en-US" sz="4200" dirty="0" err="1">
                <a:solidFill>
                  <a:srgbClr val="000000"/>
                </a:solidFill>
                <a:latin typeface="Nunito Bold Bold"/>
              </a:rPr>
              <a:t>quả</a:t>
            </a:r>
            <a:endParaRPr lang="en-US" sz="4200" dirty="0">
              <a:solidFill>
                <a:srgbClr val="000000"/>
              </a:solidFill>
              <a:latin typeface="Nunito Bold Bold"/>
            </a:endParaRPr>
          </a:p>
        </p:txBody>
      </p:sp>
      <p:sp>
        <p:nvSpPr>
          <p:cNvPr id="17" name="TextBox 17"/>
          <p:cNvSpPr txBox="1"/>
          <p:nvPr/>
        </p:nvSpPr>
        <p:spPr>
          <a:xfrm>
            <a:off x="533400" y="558456"/>
            <a:ext cx="14605410" cy="2985433"/>
          </a:xfrm>
          <a:prstGeom prst="rect">
            <a:avLst/>
          </a:prstGeom>
        </p:spPr>
        <p:txBody>
          <a:bodyPr wrap="square" lIns="0" tIns="0" rIns="0" bIns="0" rtlCol="0" anchor="t">
            <a:spAutoFit/>
          </a:bodyPr>
          <a:lstStyle/>
          <a:p>
            <a:pPr algn="just">
              <a:lnSpc>
                <a:spcPct val="150000"/>
              </a:lnSpc>
              <a:spcBef>
                <a:spcPct val="0"/>
              </a:spcBef>
            </a:pPr>
            <a:r>
              <a:rPr lang="en-US" sz="3600" dirty="0" err="1">
                <a:solidFill>
                  <a:srgbClr val="CF1164"/>
                </a:solidFill>
                <a:latin typeface="Nunito Bold"/>
              </a:rPr>
              <a:t>Câu</a:t>
            </a:r>
            <a:r>
              <a:rPr lang="en-US" sz="3600" dirty="0">
                <a:solidFill>
                  <a:srgbClr val="CF1164"/>
                </a:solidFill>
                <a:latin typeface="Nunito Bold"/>
              </a:rPr>
              <a:t> 1. </a:t>
            </a:r>
            <a:r>
              <a:rPr lang="en-US" sz="3600" dirty="0" err="1">
                <a:solidFill>
                  <a:srgbClr val="CF1164"/>
                </a:solidFill>
                <a:latin typeface="Nunito Bold"/>
              </a:rPr>
              <a:t>Tìm</a:t>
            </a:r>
            <a:r>
              <a:rPr lang="en-US" sz="3600" dirty="0">
                <a:solidFill>
                  <a:srgbClr val="CF1164"/>
                </a:solidFill>
                <a:latin typeface="Nunito Bold"/>
              </a:rPr>
              <a:t> </a:t>
            </a:r>
            <a:r>
              <a:rPr lang="en-US" sz="3600" dirty="0" err="1">
                <a:solidFill>
                  <a:srgbClr val="CF1164"/>
                </a:solidFill>
                <a:latin typeface="Nunito Bold"/>
              </a:rPr>
              <a:t>từ</a:t>
            </a:r>
            <a:r>
              <a:rPr lang="en-US" sz="3600" dirty="0">
                <a:solidFill>
                  <a:srgbClr val="CF1164"/>
                </a:solidFill>
                <a:latin typeface="Nunito Bold"/>
              </a:rPr>
              <a:t> </a:t>
            </a:r>
            <a:r>
              <a:rPr lang="en-US" sz="3600" dirty="0" err="1">
                <a:solidFill>
                  <a:srgbClr val="CF1164"/>
                </a:solidFill>
                <a:latin typeface="Nunito Bold"/>
              </a:rPr>
              <a:t>ngữ</a:t>
            </a:r>
            <a:r>
              <a:rPr lang="en-US" sz="3600" dirty="0">
                <a:solidFill>
                  <a:srgbClr val="CF1164"/>
                </a:solidFill>
                <a:latin typeface="Nunito Bold"/>
              </a:rPr>
              <a:t> </a:t>
            </a:r>
            <a:r>
              <a:rPr lang="en-US" sz="3600" dirty="0" err="1">
                <a:solidFill>
                  <a:srgbClr val="CF1164"/>
                </a:solidFill>
                <a:latin typeface="Nunito Bold"/>
              </a:rPr>
              <a:t>phù</a:t>
            </a:r>
            <a:r>
              <a:rPr lang="en-US" sz="3600" dirty="0">
                <a:solidFill>
                  <a:srgbClr val="CF1164"/>
                </a:solidFill>
                <a:latin typeface="Nunito Bold"/>
              </a:rPr>
              <a:t> </a:t>
            </a:r>
            <a:r>
              <a:rPr lang="en-US" sz="3600" dirty="0" err="1">
                <a:solidFill>
                  <a:srgbClr val="CF1164"/>
                </a:solidFill>
                <a:latin typeface="Nunito Bold"/>
              </a:rPr>
              <a:t>hợp</a:t>
            </a:r>
            <a:r>
              <a:rPr lang="en-US" sz="3600" dirty="0">
                <a:solidFill>
                  <a:srgbClr val="CF1164"/>
                </a:solidFill>
                <a:latin typeface="Nunito Bold"/>
              </a:rPr>
              <a:t> </a:t>
            </a:r>
            <a:r>
              <a:rPr lang="en-US" sz="3200" dirty="0" err="1">
                <a:solidFill>
                  <a:srgbClr val="CF1164"/>
                </a:solidFill>
                <a:latin typeface="Nunito Bold" panose="020B0604020202020204" charset="0"/>
                <a:cs typeface="Times New Roman" panose="02020603050405020304" pitchFamily="18" charset="0"/>
              </a:rPr>
              <a:t>đ</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iền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vào</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chỗ</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trống</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để</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hoàn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tất</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đoạn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văn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sau</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a:t>
            </a:r>
          </a:p>
          <a:p>
            <a:pPr algn="just">
              <a:lnSpc>
                <a:spcPct val="150000"/>
              </a:lnSpc>
              <a:spcBef>
                <a:spcPct val="0"/>
              </a:spcBef>
            </a:pPr>
            <a:r>
              <a:rPr lang="vi-VN" sz="3200" i="1" dirty="0">
                <a:effectLst/>
                <a:latin typeface="Nunito Bold" panose="020B0604020202020204" charset="0"/>
                <a:ea typeface="Calibri" panose="020F0502020204030204" pitchFamily="34" charset="0"/>
                <a:cs typeface="Times New Roman" panose="02020603050405020304" pitchFamily="18" charset="0"/>
              </a:rPr>
              <a:t>Bi kịch là thể loại………………… tập trung khai thác những xung đột gay gắt giữa những…………………… cao đẹp của con người với tình thế…………….. của thực tại, dẫn tới sự…………. hay……………. của nhân vật.</a:t>
            </a:r>
            <a:r>
              <a:rPr lang="en-US" sz="3200" i="1" dirty="0">
                <a:effectLst/>
                <a:latin typeface="Nunito Bold" panose="020B0604020202020204" charset="0"/>
                <a:ea typeface="Calibri" panose="020F0502020204030204" pitchFamily="34" charset="0"/>
                <a:cs typeface="Times New Roman" panose="02020603050405020304" pitchFamily="18" charset="0"/>
              </a:rPr>
              <a:t> </a:t>
            </a:r>
          </a:p>
        </p:txBody>
      </p:sp>
      <p:sp>
        <p:nvSpPr>
          <p:cNvPr id="18" name="TextBox 18"/>
          <p:cNvSpPr txBox="1"/>
          <p:nvPr/>
        </p:nvSpPr>
        <p:spPr>
          <a:xfrm>
            <a:off x="3595780" y="4198762"/>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9" name="TextBox 19"/>
          <p:cNvSpPr txBox="1"/>
          <p:nvPr/>
        </p:nvSpPr>
        <p:spPr>
          <a:xfrm>
            <a:off x="3595780" y="7631221"/>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C.</a:t>
            </a:r>
          </a:p>
        </p:txBody>
      </p:sp>
      <p:sp>
        <p:nvSpPr>
          <p:cNvPr id="20" name="TextBox 20"/>
          <p:cNvSpPr txBox="1"/>
          <p:nvPr/>
        </p:nvSpPr>
        <p:spPr>
          <a:xfrm>
            <a:off x="3595780" y="5993159"/>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B.</a:t>
            </a:r>
          </a:p>
        </p:txBody>
      </p:sp>
      <p:grpSp>
        <p:nvGrpSpPr>
          <p:cNvPr id="25" name="Group 2">
            <a:extLst>
              <a:ext uri="{FF2B5EF4-FFF2-40B4-BE49-F238E27FC236}">
                <a16:creationId xmlns:a16="http://schemas.microsoft.com/office/drawing/2014/main" id="{4E6DC043-526E-350A-9BB1-37148EED3739}"/>
              </a:ext>
            </a:extLst>
          </p:cNvPr>
          <p:cNvGrpSpPr/>
          <p:nvPr/>
        </p:nvGrpSpPr>
        <p:grpSpPr>
          <a:xfrm>
            <a:off x="3352800" y="8869418"/>
            <a:ext cx="13030200" cy="1298601"/>
            <a:chOff x="0" y="0"/>
            <a:chExt cx="7491778" cy="1322477"/>
          </a:xfrm>
        </p:grpSpPr>
        <p:sp>
          <p:nvSpPr>
            <p:cNvPr id="26" name="Freeform 3">
              <a:extLst>
                <a:ext uri="{FF2B5EF4-FFF2-40B4-BE49-F238E27FC236}">
                  <a16:creationId xmlns:a16="http://schemas.microsoft.com/office/drawing/2014/main" id="{387ACBED-7B63-E5CA-30D9-AE31B647356D}"/>
                </a:ext>
              </a:extLst>
            </p:cNvPr>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27" name="TextBox 4">
              <a:extLst>
                <a:ext uri="{FF2B5EF4-FFF2-40B4-BE49-F238E27FC236}">
                  <a16:creationId xmlns:a16="http://schemas.microsoft.com/office/drawing/2014/main" id="{69D03727-54CE-8ABD-A90A-B7105BE7191D}"/>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28" name="TextBox 14">
            <a:extLst>
              <a:ext uri="{FF2B5EF4-FFF2-40B4-BE49-F238E27FC236}">
                <a16:creationId xmlns:a16="http://schemas.microsoft.com/office/drawing/2014/main" id="{EEBCF8C5-5067-E152-28C5-EFF59C45BCFF}"/>
              </a:ext>
            </a:extLst>
          </p:cNvPr>
          <p:cNvSpPr txBox="1"/>
          <p:nvPr/>
        </p:nvSpPr>
        <p:spPr>
          <a:xfrm>
            <a:off x="4947792" y="9053250"/>
            <a:ext cx="12044808"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Kịch</a:t>
            </a:r>
            <a:r>
              <a:rPr lang="en-US" sz="4200" dirty="0">
                <a:solidFill>
                  <a:srgbClr val="000000"/>
                </a:solidFill>
                <a:latin typeface="Nunito Bold Bold"/>
              </a:rPr>
              <a:t>, </a:t>
            </a:r>
            <a:r>
              <a:rPr lang="en-US" sz="4200" dirty="0" err="1">
                <a:solidFill>
                  <a:srgbClr val="000000"/>
                </a:solidFill>
                <a:latin typeface="Nunito Bold Bold"/>
              </a:rPr>
              <a:t>khát</a:t>
            </a:r>
            <a:r>
              <a:rPr lang="en-US" sz="4200" dirty="0">
                <a:solidFill>
                  <a:srgbClr val="000000"/>
                </a:solidFill>
                <a:latin typeface="Nunito Bold Bold"/>
              </a:rPr>
              <a:t> </a:t>
            </a:r>
            <a:r>
              <a:rPr lang="en-US" sz="4200" dirty="0" err="1">
                <a:solidFill>
                  <a:srgbClr val="000000"/>
                </a:solidFill>
                <a:latin typeface="Nunito Bold Bold"/>
              </a:rPr>
              <a:t>vọng</a:t>
            </a:r>
            <a:r>
              <a:rPr lang="en-US" sz="4200" dirty="0">
                <a:solidFill>
                  <a:srgbClr val="000000"/>
                </a:solidFill>
                <a:latin typeface="Nunito Bold Bold"/>
              </a:rPr>
              <a:t>, bi </a:t>
            </a:r>
            <a:r>
              <a:rPr lang="en-US" sz="4200" dirty="0" err="1">
                <a:solidFill>
                  <a:srgbClr val="000000"/>
                </a:solidFill>
                <a:latin typeface="Nunito Bold Bold"/>
              </a:rPr>
              <a:t>đát</a:t>
            </a:r>
            <a:r>
              <a:rPr lang="en-US" sz="4200" dirty="0">
                <a:solidFill>
                  <a:srgbClr val="000000"/>
                </a:solidFill>
                <a:latin typeface="Nunito Bold Bold"/>
              </a:rPr>
              <a:t>, </a:t>
            </a:r>
            <a:r>
              <a:rPr lang="en-US" sz="4200" dirty="0" err="1">
                <a:solidFill>
                  <a:srgbClr val="000000"/>
                </a:solidFill>
                <a:latin typeface="Nunito Bold Bold"/>
              </a:rPr>
              <a:t>thảm</a:t>
            </a:r>
            <a:r>
              <a:rPr lang="en-US" sz="4200" dirty="0">
                <a:solidFill>
                  <a:srgbClr val="000000"/>
                </a:solidFill>
                <a:latin typeface="Nunito Bold Bold"/>
              </a:rPr>
              <a:t> </a:t>
            </a:r>
            <a:r>
              <a:rPr lang="en-US" sz="4200" dirty="0" err="1">
                <a:solidFill>
                  <a:srgbClr val="000000"/>
                </a:solidFill>
                <a:latin typeface="Nunito Bold Bold"/>
              </a:rPr>
              <a:t>hại</a:t>
            </a:r>
            <a:r>
              <a:rPr lang="en-US" sz="4200" dirty="0">
                <a:solidFill>
                  <a:srgbClr val="000000"/>
                </a:solidFill>
                <a:latin typeface="Nunito Bold Bold"/>
              </a:rPr>
              <a:t>, </a:t>
            </a:r>
            <a:r>
              <a:rPr lang="en-US" sz="4200" dirty="0" err="1">
                <a:solidFill>
                  <a:srgbClr val="000000"/>
                </a:solidFill>
                <a:latin typeface="Nunito Bold Bold"/>
              </a:rPr>
              <a:t>cái</a:t>
            </a:r>
            <a:r>
              <a:rPr lang="en-US" sz="4200" dirty="0">
                <a:solidFill>
                  <a:srgbClr val="000000"/>
                </a:solidFill>
                <a:latin typeface="Nunito Bold Bold"/>
              </a:rPr>
              <a:t> </a:t>
            </a:r>
            <a:r>
              <a:rPr lang="en-US" sz="4200" dirty="0" err="1">
                <a:solidFill>
                  <a:srgbClr val="000000"/>
                </a:solidFill>
                <a:latin typeface="Nunito Bold Bold"/>
              </a:rPr>
              <a:t>chết</a:t>
            </a:r>
            <a:r>
              <a:rPr lang="en-US" sz="4200" dirty="0">
                <a:solidFill>
                  <a:srgbClr val="000000"/>
                </a:solidFill>
                <a:latin typeface="Nunito Bold Bold"/>
              </a:rPr>
              <a:t> </a:t>
            </a:r>
          </a:p>
        </p:txBody>
      </p:sp>
      <p:sp>
        <p:nvSpPr>
          <p:cNvPr id="29" name="TextBox 18">
            <a:extLst>
              <a:ext uri="{FF2B5EF4-FFF2-40B4-BE49-F238E27FC236}">
                <a16:creationId xmlns:a16="http://schemas.microsoft.com/office/drawing/2014/main" id="{32511C76-A47B-82C5-2BEE-95300D1BE876}"/>
              </a:ext>
            </a:extLst>
          </p:cNvPr>
          <p:cNvSpPr txBox="1"/>
          <p:nvPr/>
        </p:nvSpPr>
        <p:spPr>
          <a:xfrm>
            <a:off x="3595780" y="9259738"/>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D.</a:t>
            </a:r>
          </a:p>
        </p:txBody>
      </p:sp>
    </p:spTree>
    <p:extLst>
      <p:ext uri="{BB962C8B-B14F-4D97-AF65-F5344CB8AC3E}">
        <p14:creationId xmlns:p14="http://schemas.microsoft.com/office/powerpoint/2010/main" val="1373939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2487" y="5564059"/>
            <a:ext cx="8150197" cy="1438703"/>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285467" y="6103532"/>
            <a:ext cx="1043467" cy="563880"/>
          </a:xfrm>
          <a:prstGeom prst="rect">
            <a:avLst/>
          </a:prstGeom>
        </p:spPr>
        <p:txBody>
          <a:bodyPr lIns="0" tIns="0" rIns="0" bIns="0" rtlCol="0" anchor="t">
            <a:spAutoFit/>
          </a:bodyPr>
          <a:lstStyle/>
          <a:p>
            <a:pPr algn="ctr">
              <a:lnSpc>
                <a:spcPts val="4200"/>
              </a:lnSpc>
            </a:pPr>
            <a:r>
              <a:rPr lang="en-US" sz="4200" spc="-218" dirty="0">
                <a:solidFill>
                  <a:srgbClr val="000000"/>
                </a:solidFill>
                <a:latin typeface="Nunito Bold Bold"/>
              </a:rPr>
              <a:t>D.</a:t>
            </a:r>
          </a:p>
        </p:txBody>
      </p:sp>
      <p:sp>
        <p:nvSpPr>
          <p:cNvPr id="11" name="Freeform 11"/>
          <p:cNvSpPr/>
          <p:nvPr/>
        </p:nvSpPr>
        <p:spPr>
          <a:xfrm>
            <a:off x="12452618" y="4746423"/>
            <a:ext cx="6847806" cy="8695627"/>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2"/>
          <p:cNvPicPr>
            <a:picLocks noChangeAspect="1"/>
          </p:cNvPicPr>
          <p:nvPr/>
        </p:nvPicPr>
        <p:blipFill>
          <a:blip r:embed="rId8"/>
          <a:srcRect/>
          <a:stretch>
            <a:fillRect/>
          </a:stretch>
        </p:blipFill>
        <p:spPr>
          <a:xfrm>
            <a:off x="3191708" y="5050528"/>
            <a:ext cx="1695077" cy="1564284"/>
          </a:xfrm>
          <a:prstGeom prst="rect">
            <a:avLst/>
          </a:prstGeom>
        </p:spPr>
      </p:pic>
      <p:sp>
        <p:nvSpPr>
          <p:cNvPr id="13" name="TextBox 17">
            <a:extLst>
              <a:ext uri="{FF2B5EF4-FFF2-40B4-BE49-F238E27FC236}">
                <a16:creationId xmlns:a16="http://schemas.microsoft.com/office/drawing/2014/main" id="{43780D5C-57BA-3CF2-BB72-7B0E3BA197DA}"/>
              </a:ext>
            </a:extLst>
          </p:cNvPr>
          <p:cNvSpPr txBox="1"/>
          <p:nvPr/>
        </p:nvSpPr>
        <p:spPr>
          <a:xfrm>
            <a:off x="990600" y="1399353"/>
            <a:ext cx="16516928" cy="3347070"/>
          </a:xfrm>
          <a:prstGeom prst="rect">
            <a:avLst/>
          </a:prstGeom>
        </p:spPr>
        <p:txBody>
          <a:bodyPr wrap="square" lIns="0" tIns="0" rIns="0" bIns="0" rtlCol="0" anchor="t">
            <a:spAutoFit/>
          </a:bodyPr>
          <a:lstStyle/>
          <a:p>
            <a:pPr algn="just">
              <a:lnSpc>
                <a:spcPct val="150000"/>
              </a:lnSpc>
              <a:spcBef>
                <a:spcPct val="0"/>
              </a:spcBef>
            </a:pPr>
            <a:r>
              <a:rPr lang="en-US" sz="4000" dirty="0" err="1">
                <a:solidFill>
                  <a:srgbClr val="CF1164"/>
                </a:solidFill>
                <a:latin typeface="Nunito Bold"/>
              </a:rPr>
              <a:t>Câu</a:t>
            </a:r>
            <a:r>
              <a:rPr lang="en-US" sz="4000" dirty="0">
                <a:solidFill>
                  <a:srgbClr val="CF1164"/>
                </a:solidFill>
                <a:latin typeface="Nunito Bold"/>
              </a:rPr>
              <a:t> 1. </a:t>
            </a:r>
            <a:r>
              <a:rPr lang="en-US" sz="4000" dirty="0" err="1">
                <a:solidFill>
                  <a:srgbClr val="CF1164"/>
                </a:solidFill>
                <a:latin typeface="Nunito Bold"/>
              </a:rPr>
              <a:t>Tìm</a:t>
            </a:r>
            <a:r>
              <a:rPr lang="en-US" sz="4000" dirty="0">
                <a:solidFill>
                  <a:srgbClr val="CF1164"/>
                </a:solidFill>
                <a:latin typeface="Nunito Bold"/>
              </a:rPr>
              <a:t> </a:t>
            </a:r>
            <a:r>
              <a:rPr lang="en-US" sz="4000" dirty="0" err="1">
                <a:solidFill>
                  <a:srgbClr val="CF1164"/>
                </a:solidFill>
                <a:latin typeface="Nunito Bold"/>
              </a:rPr>
              <a:t>từ</a:t>
            </a:r>
            <a:r>
              <a:rPr lang="en-US" sz="4000" dirty="0">
                <a:solidFill>
                  <a:srgbClr val="CF1164"/>
                </a:solidFill>
                <a:latin typeface="Nunito Bold"/>
              </a:rPr>
              <a:t> </a:t>
            </a:r>
            <a:r>
              <a:rPr lang="en-US" sz="4000" dirty="0" err="1">
                <a:solidFill>
                  <a:srgbClr val="CF1164"/>
                </a:solidFill>
                <a:latin typeface="Nunito Bold"/>
              </a:rPr>
              <a:t>ngữ</a:t>
            </a:r>
            <a:r>
              <a:rPr lang="en-US" sz="4000" dirty="0">
                <a:solidFill>
                  <a:srgbClr val="CF1164"/>
                </a:solidFill>
                <a:latin typeface="Nunito Bold"/>
              </a:rPr>
              <a:t> </a:t>
            </a:r>
            <a:r>
              <a:rPr lang="en-US" sz="4000" dirty="0" err="1">
                <a:solidFill>
                  <a:srgbClr val="CF1164"/>
                </a:solidFill>
                <a:latin typeface="Nunito Bold"/>
              </a:rPr>
              <a:t>phù</a:t>
            </a:r>
            <a:r>
              <a:rPr lang="en-US" sz="4000" dirty="0">
                <a:solidFill>
                  <a:srgbClr val="CF1164"/>
                </a:solidFill>
                <a:latin typeface="Nunito Bold"/>
              </a:rPr>
              <a:t> </a:t>
            </a:r>
            <a:r>
              <a:rPr lang="en-US" sz="4000" dirty="0" err="1">
                <a:solidFill>
                  <a:srgbClr val="CF1164"/>
                </a:solidFill>
                <a:latin typeface="Nunito Bold"/>
              </a:rPr>
              <a:t>hợp</a:t>
            </a:r>
            <a:r>
              <a:rPr lang="en-US" sz="4000" dirty="0">
                <a:solidFill>
                  <a:srgbClr val="CF1164"/>
                </a:solidFill>
                <a:latin typeface="Nunito Bold"/>
              </a:rPr>
              <a:t> </a:t>
            </a:r>
            <a:r>
              <a:rPr lang="en-US" sz="3600" dirty="0" err="1">
                <a:solidFill>
                  <a:srgbClr val="CF1164"/>
                </a:solidFill>
                <a:latin typeface="Nunito Bold" panose="020B0604020202020204" charset="0"/>
                <a:cs typeface="Times New Roman" panose="02020603050405020304" pitchFamily="18" charset="0"/>
              </a:rPr>
              <a:t>đ</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iền</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vào</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chỗ</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trống</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để</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hoàn</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tất</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đoạn</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văn</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6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sau</a:t>
            </a:r>
            <a:r>
              <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a:t>
            </a:r>
          </a:p>
          <a:p>
            <a:pPr algn="just">
              <a:lnSpc>
                <a:spcPct val="150000"/>
              </a:lnSpc>
              <a:spcBef>
                <a:spcPct val="0"/>
              </a:spcBef>
            </a:pPr>
            <a:r>
              <a:rPr lang="vi-VN" sz="3600" i="1" dirty="0">
                <a:effectLst/>
                <a:latin typeface="Nunito Bold" panose="020B0604020202020204" charset="0"/>
                <a:ea typeface="Calibri" panose="020F0502020204030204" pitchFamily="34" charset="0"/>
                <a:cs typeface="Times New Roman" panose="02020603050405020304" pitchFamily="18" charset="0"/>
              </a:rPr>
              <a:t>Bi kịch là thể loại………………… tập trung khai thác những xung đột gay gắt giữa những…………………… cao đẹp của con người với tình thế…………….. của thực tại, dẫn tới sự…………. hay……………. của nhân vật.</a:t>
            </a:r>
            <a:r>
              <a:rPr lang="en-US" sz="3600" i="1" dirty="0">
                <a:effectLst/>
                <a:latin typeface="Nunito Bold" panose="020B0604020202020204" charset="0"/>
                <a:ea typeface="Calibri" panose="020F0502020204030204" pitchFamily="34" charset="0"/>
                <a:cs typeface="Times New Roman" panose="02020603050405020304" pitchFamily="18" charset="0"/>
              </a:rPr>
              <a:t> </a:t>
            </a:r>
          </a:p>
        </p:txBody>
      </p:sp>
      <p:sp>
        <p:nvSpPr>
          <p:cNvPr id="14" name="TextBox 14">
            <a:extLst>
              <a:ext uri="{FF2B5EF4-FFF2-40B4-BE49-F238E27FC236}">
                <a16:creationId xmlns:a16="http://schemas.microsoft.com/office/drawing/2014/main" id="{2A019F7B-8575-7076-51EF-10059E5A0236}"/>
              </a:ext>
            </a:extLst>
          </p:cNvPr>
          <p:cNvSpPr txBox="1"/>
          <p:nvPr/>
        </p:nvSpPr>
        <p:spPr>
          <a:xfrm>
            <a:off x="5835383" y="5540578"/>
            <a:ext cx="6558408" cy="1485663"/>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Kịch</a:t>
            </a:r>
            <a:r>
              <a:rPr lang="en-US" sz="4200" dirty="0">
                <a:solidFill>
                  <a:srgbClr val="000000"/>
                </a:solidFill>
                <a:latin typeface="Nunito Bold Bold"/>
              </a:rPr>
              <a:t>, </a:t>
            </a:r>
            <a:r>
              <a:rPr lang="en-US" sz="4200" dirty="0" err="1">
                <a:solidFill>
                  <a:srgbClr val="000000"/>
                </a:solidFill>
                <a:latin typeface="Nunito Bold Bold"/>
              </a:rPr>
              <a:t>khát</a:t>
            </a:r>
            <a:r>
              <a:rPr lang="en-US" sz="4200" dirty="0">
                <a:solidFill>
                  <a:srgbClr val="000000"/>
                </a:solidFill>
                <a:latin typeface="Nunito Bold Bold"/>
              </a:rPr>
              <a:t> </a:t>
            </a:r>
            <a:r>
              <a:rPr lang="en-US" sz="4200" dirty="0" err="1">
                <a:solidFill>
                  <a:srgbClr val="000000"/>
                </a:solidFill>
                <a:latin typeface="Nunito Bold Bold"/>
              </a:rPr>
              <a:t>vọng</a:t>
            </a:r>
            <a:r>
              <a:rPr lang="en-US" sz="4200" dirty="0">
                <a:solidFill>
                  <a:srgbClr val="000000"/>
                </a:solidFill>
                <a:latin typeface="Nunito Bold Bold"/>
              </a:rPr>
              <a:t>, bi </a:t>
            </a:r>
            <a:r>
              <a:rPr lang="en-US" sz="4200" dirty="0" err="1">
                <a:solidFill>
                  <a:srgbClr val="000000"/>
                </a:solidFill>
                <a:latin typeface="Nunito Bold Bold"/>
              </a:rPr>
              <a:t>đát</a:t>
            </a:r>
            <a:r>
              <a:rPr lang="en-US" sz="4200" dirty="0">
                <a:solidFill>
                  <a:srgbClr val="000000"/>
                </a:solidFill>
                <a:latin typeface="Nunito Bold Bold"/>
              </a:rPr>
              <a:t>, </a:t>
            </a:r>
            <a:r>
              <a:rPr lang="en-US" sz="4200" dirty="0" err="1">
                <a:solidFill>
                  <a:srgbClr val="000000"/>
                </a:solidFill>
                <a:latin typeface="Nunito Bold Bold"/>
              </a:rPr>
              <a:t>thảm</a:t>
            </a:r>
            <a:r>
              <a:rPr lang="en-US" sz="4200" dirty="0">
                <a:solidFill>
                  <a:srgbClr val="000000"/>
                </a:solidFill>
                <a:latin typeface="Nunito Bold Bold"/>
              </a:rPr>
              <a:t> </a:t>
            </a:r>
            <a:r>
              <a:rPr lang="en-US" sz="4200" dirty="0" err="1">
                <a:solidFill>
                  <a:srgbClr val="000000"/>
                </a:solidFill>
                <a:latin typeface="Nunito Bold Bold"/>
              </a:rPr>
              <a:t>hại</a:t>
            </a:r>
            <a:r>
              <a:rPr lang="en-US" sz="4200" dirty="0">
                <a:solidFill>
                  <a:srgbClr val="000000"/>
                </a:solidFill>
                <a:latin typeface="Nunito Bold Bold"/>
              </a:rPr>
              <a:t>, </a:t>
            </a:r>
            <a:r>
              <a:rPr lang="en-US" sz="4200" dirty="0" err="1">
                <a:solidFill>
                  <a:srgbClr val="000000"/>
                </a:solidFill>
                <a:latin typeface="Nunito Bold Bold"/>
              </a:rPr>
              <a:t>cái</a:t>
            </a:r>
            <a:r>
              <a:rPr lang="en-US" sz="4200" dirty="0">
                <a:solidFill>
                  <a:srgbClr val="000000"/>
                </a:solidFill>
                <a:latin typeface="Nunito Bold Bold"/>
              </a:rPr>
              <a:t> </a:t>
            </a:r>
            <a:r>
              <a:rPr lang="en-US" sz="4200" dirty="0" err="1">
                <a:solidFill>
                  <a:srgbClr val="000000"/>
                </a:solidFill>
                <a:latin typeface="Nunito Bold Bold"/>
              </a:rPr>
              <a:t>chết</a:t>
            </a:r>
            <a:r>
              <a:rPr lang="en-US" sz="4200" dirty="0">
                <a:solidFill>
                  <a:srgbClr val="000000"/>
                </a:solidFill>
                <a:latin typeface="Nunito Bold Bold"/>
              </a:rPr>
              <a:t> </a:t>
            </a:r>
          </a:p>
        </p:txBody>
      </p:sp>
    </p:spTree>
    <p:extLst>
      <p:ext uri="{BB962C8B-B14F-4D97-AF65-F5344CB8AC3E}">
        <p14:creationId xmlns:p14="http://schemas.microsoft.com/office/powerpoint/2010/main" val="322424737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95122" y="2545748"/>
            <a:ext cx="11430000" cy="12986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grpSp>
        <p:nvGrpSpPr>
          <p:cNvPr id="5" name="Group 5"/>
          <p:cNvGrpSpPr/>
          <p:nvPr/>
        </p:nvGrpSpPr>
        <p:grpSpPr>
          <a:xfrm>
            <a:off x="3595122" y="4276184"/>
            <a:ext cx="11430000" cy="1298601"/>
            <a:chOff x="0" y="0"/>
            <a:chExt cx="7491778" cy="1322477"/>
          </a:xfrm>
        </p:grpSpPr>
        <p:sp>
          <p:nvSpPr>
            <p:cNvPr id="6" name="Freeform 6"/>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3595122" y="5978207"/>
            <a:ext cx="11430000" cy="1298601"/>
            <a:chOff x="0" y="0"/>
            <a:chExt cx="7491778" cy="1322477"/>
          </a:xfrm>
        </p:grpSpPr>
        <p:sp>
          <p:nvSpPr>
            <p:cNvPr id="10" name="Freeform 10"/>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279378" y="4408178"/>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5193969" y="2804542"/>
            <a:ext cx="9693291"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Lời</a:t>
            </a:r>
            <a:r>
              <a:rPr lang="en-US" sz="4200" dirty="0">
                <a:solidFill>
                  <a:srgbClr val="000000"/>
                </a:solidFill>
                <a:latin typeface="Nunito Bold Bold"/>
              </a:rPr>
              <a:t> </a:t>
            </a:r>
            <a:r>
              <a:rPr lang="en-US" sz="4200" dirty="0" err="1">
                <a:solidFill>
                  <a:srgbClr val="000000"/>
                </a:solidFill>
                <a:latin typeface="Nunito Bold Bold"/>
              </a:rPr>
              <a:t>nói</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15" name="TextBox 15"/>
          <p:cNvSpPr txBox="1"/>
          <p:nvPr/>
        </p:nvSpPr>
        <p:spPr>
          <a:xfrm>
            <a:off x="5234289" y="4566958"/>
            <a:ext cx="995867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chuyển</a:t>
            </a:r>
            <a:r>
              <a:rPr lang="en-US" sz="4200" dirty="0">
                <a:solidFill>
                  <a:srgbClr val="000000"/>
                </a:solidFill>
                <a:latin typeface="Nunito Bold Bold"/>
              </a:rPr>
              <a:t> </a:t>
            </a:r>
            <a:r>
              <a:rPr lang="en-US" sz="4200" dirty="0" err="1">
                <a:solidFill>
                  <a:srgbClr val="000000"/>
                </a:solidFill>
                <a:latin typeface="Nunito Bold Bold"/>
              </a:rPr>
              <a:t>biến</a:t>
            </a:r>
            <a:r>
              <a:rPr lang="en-US" sz="4200" dirty="0">
                <a:solidFill>
                  <a:srgbClr val="000000"/>
                </a:solidFill>
                <a:latin typeface="Nunito Bold Bold"/>
              </a:rPr>
              <a:t> </a:t>
            </a:r>
            <a:r>
              <a:rPr lang="en-US" sz="4200" dirty="0" err="1">
                <a:solidFill>
                  <a:srgbClr val="000000"/>
                </a:solidFill>
                <a:latin typeface="Nunito Bold Bold"/>
              </a:rPr>
              <a:t>nội</a:t>
            </a:r>
            <a:r>
              <a:rPr lang="en-US" sz="4200" dirty="0">
                <a:solidFill>
                  <a:srgbClr val="000000"/>
                </a:solidFill>
                <a:latin typeface="Nunito Bold Bold"/>
              </a:rPr>
              <a:t> </a:t>
            </a:r>
            <a:r>
              <a:rPr lang="en-US" sz="4200" dirty="0" err="1">
                <a:solidFill>
                  <a:srgbClr val="000000"/>
                </a:solidFill>
                <a:latin typeface="Nunito Bold Bold"/>
              </a:rPr>
              <a:t>tâm</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16" name="TextBox 16"/>
          <p:cNvSpPr txBox="1"/>
          <p:nvPr/>
        </p:nvSpPr>
        <p:spPr>
          <a:xfrm>
            <a:off x="4953949" y="7486737"/>
            <a:ext cx="10438451" cy="729046"/>
          </a:xfrm>
          <a:prstGeom prst="rect">
            <a:avLst/>
          </a:prstGeom>
        </p:spPr>
        <p:txBody>
          <a:bodyPr wrap="square" lIns="0" tIns="0" rIns="0" bIns="0" rtlCol="0" anchor="t">
            <a:spAutoFit/>
          </a:bodyPr>
          <a:lstStyle/>
          <a:p>
            <a:pPr>
              <a:lnSpc>
                <a:spcPts val="5880"/>
              </a:lnSpc>
              <a:spcBef>
                <a:spcPct val="0"/>
              </a:spcBef>
            </a:pPr>
            <a:r>
              <a:rPr lang="vi-VN" sz="4200" dirty="0">
                <a:solidFill>
                  <a:srgbClr val="000000"/>
                </a:solidFill>
                <a:latin typeface="Nunito Bold Bold"/>
              </a:rPr>
              <a:t>Cách cư xử của nhân vật</a:t>
            </a:r>
            <a:endParaRPr lang="en-US" sz="4200" dirty="0">
              <a:solidFill>
                <a:srgbClr val="000000"/>
              </a:solidFill>
              <a:latin typeface="Nunito Bold Bold"/>
            </a:endParaRPr>
          </a:p>
        </p:txBody>
      </p:sp>
      <p:sp>
        <p:nvSpPr>
          <p:cNvPr id="17" name="TextBox 17"/>
          <p:cNvSpPr txBox="1"/>
          <p:nvPr/>
        </p:nvSpPr>
        <p:spPr>
          <a:xfrm>
            <a:off x="533400" y="558456"/>
            <a:ext cx="14605410" cy="2423740"/>
          </a:xfrm>
          <a:prstGeom prst="rect">
            <a:avLst/>
          </a:prstGeom>
        </p:spPr>
        <p:txBody>
          <a:bodyPr wrap="square" lIns="0" tIns="0" rIns="0" bIns="0" rtlCol="0" anchor="t">
            <a:spAutoFit/>
          </a:bodyPr>
          <a:lstStyle/>
          <a:p>
            <a:pPr algn="just">
              <a:lnSpc>
                <a:spcPct val="150000"/>
              </a:lnSpc>
              <a:spcBef>
                <a:spcPct val="0"/>
              </a:spcBef>
            </a:pPr>
            <a:r>
              <a:rPr lang="en-US" sz="3600" dirty="0" err="1">
                <a:solidFill>
                  <a:srgbClr val="CF1164"/>
                </a:solidFill>
                <a:latin typeface="Nunito Bold"/>
              </a:rPr>
              <a:t>Câu</a:t>
            </a:r>
            <a:r>
              <a:rPr lang="en-US" sz="3600" dirty="0">
                <a:solidFill>
                  <a:srgbClr val="CF1164"/>
                </a:solidFill>
                <a:latin typeface="Nunito Bold"/>
              </a:rPr>
              <a:t> 2. </a:t>
            </a:r>
            <a:r>
              <a:rPr lang="en-US" sz="3600" dirty="0" err="1">
                <a:solidFill>
                  <a:srgbClr val="CF1164"/>
                </a:solidFill>
                <a:latin typeface="Nunito Bold"/>
              </a:rPr>
              <a:t>Loại</a:t>
            </a:r>
            <a:r>
              <a:rPr lang="en-US" sz="3600" dirty="0">
                <a:solidFill>
                  <a:srgbClr val="CF1164"/>
                </a:solidFill>
                <a:latin typeface="Nunito Bold"/>
              </a:rPr>
              <a:t> </a:t>
            </a:r>
            <a:r>
              <a:rPr lang="en-US" sz="3600" dirty="0" err="1">
                <a:solidFill>
                  <a:srgbClr val="CF1164"/>
                </a:solidFill>
                <a:latin typeface="Nunito Bold"/>
              </a:rPr>
              <a:t>yếu</a:t>
            </a:r>
            <a:r>
              <a:rPr lang="en-US" sz="3600" dirty="0">
                <a:solidFill>
                  <a:srgbClr val="CF1164"/>
                </a:solidFill>
                <a:latin typeface="Nunito Bold"/>
              </a:rPr>
              <a:t> </a:t>
            </a:r>
            <a:r>
              <a:rPr lang="en-US" sz="3600" dirty="0" err="1">
                <a:solidFill>
                  <a:srgbClr val="CF1164"/>
                </a:solidFill>
                <a:latin typeface="Nunito Bold"/>
              </a:rPr>
              <a:t>tố</a:t>
            </a:r>
            <a:r>
              <a:rPr lang="en-US" sz="3600" dirty="0">
                <a:solidFill>
                  <a:srgbClr val="CF1164"/>
                </a:solidFill>
                <a:latin typeface="Nunito Bold"/>
              </a:rPr>
              <a:t> </a:t>
            </a:r>
            <a:r>
              <a:rPr lang="en-US" sz="3600" dirty="0" err="1">
                <a:solidFill>
                  <a:srgbClr val="CF1164"/>
                </a:solidFill>
                <a:latin typeface="Nunito Bold"/>
              </a:rPr>
              <a:t>nào</a:t>
            </a:r>
            <a:r>
              <a:rPr lang="en-US" sz="3600" dirty="0">
                <a:solidFill>
                  <a:srgbClr val="CF1164"/>
                </a:solidFill>
                <a:latin typeface="Nunito Bold"/>
              </a:rPr>
              <a:t> </a:t>
            </a:r>
            <a:r>
              <a:rPr lang="en-US" sz="3600" dirty="0" err="1">
                <a:solidFill>
                  <a:srgbClr val="CF1164"/>
                </a:solidFill>
                <a:latin typeface="Nunito Bold"/>
              </a:rPr>
              <a:t>sau</a:t>
            </a:r>
            <a:r>
              <a:rPr lang="en-US" sz="3600" dirty="0">
                <a:solidFill>
                  <a:srgbClr val="CF1164"/>
                </a:solidFill>
                <a:latin typeface="Nunito Bold"/>
              </a:rPr>
              <a:t> </a:t>
            </a:r>
            <a:r>
              <a:rPr lang="en-US" sz="3600" dirty="0" err="1">
                <a:solidFill>
                  <a:srgbClr val="CF1164"/>
                </a:solidFill>
                <a:latin typeface="Nunito Bold"/>
              </a:rPr>
              <a:t>đây</a:t>
            </a:r>
            <a:r>
              <a:rPr lang="en-US" sz="3600" dirty="0">
                <a:solidFill>
                  <a:srgbClr val="CF1164"/>
                </a:solidFill>
                <a:latin typeface="Nunito Bold"/>
              </a:rPr>
              <a:t> </a:t>
            </a:r>
            <a:r>
              <a:rPr lang="en-US" sz="3600" dirty="0" err="1">
                <a:solidFill>
                  <a:srgbClr val="0070C0"/>
                </a:solidFill>
                <a:latin typeface="Nunito Bold"/>
              </a:rPr>
              <a:t>không</a:t>
            </a:r>
            <a:r>
              <a:rPr lang="en-US" sz="3600" dirty="0">
                <a:solidFill>
                  <a:srgbClr val="0070C0"/>
                </a:solidFill>
                <a:latin typeface="Nunito Bold"/>
              </a:rPr>
              <a:t> </a:t>
            </a:r>
            <a:r>
              <a:rPr lang="en-US" sz="3600" dirty="0" err="1">
                <a:solidFill>
                  <a:srgbClr val="0070C0"/>
                </a:solidFill>
                <a:latin typeface="Nunito Bold"/>
              </a:rPr>
              <a:t>phải</a:t>
            </a:r>
            <a:r>
              <a:rPr lang="en-US" sz="3600" dirty="0">
                <a:solidFill>
                  <a:srgbClr val="0070C0"/>
                </a:solidFill>
                <a:latin typeface="Nunito Bold"/>
              </a:rPr>
              <a:t> </a:t>
            </a:r>
            <a:r>
              <a:rPr lang="en-US" sz="3600" dirty="0" err="1">
                <a:solidFill>
                  <a:srgbClr val="CF1164"/>
                </a:solidFill>
                <a:latin typeface="Nunito Bold"/>
              </a:rPr>
              <a:t>là</a:t>
            </a:r>
            <a:r>
              <a:rPr lang="en-US" sz="3600" dirty="0">
                <a:solidFill>
                  <a:srgbClr val="CF1164"/>
                </a:solidFill>
                <a:latin typeface="Nunito Bold"/>
              </a:rPr>
              <a:t> </a:t>
            </a:r>
            <a:r>
              <a:rPr lang="en-US" sz="3600" dirty="0" err="1">
                <a:solidFill>
                  <a:srgbClr val="CF1164"/>
                </a:solidFill>
                <a:latin typeface="Nunito Bold"/>
              </a:rPr>
              <a:t>biểu</a:t>
            </a:r>
            <a:r>
              <a:rPr lang="en-US" sz="3600" dirty="0">
                <a:solidFill>
                  <a:srgbClr val="CF1164"/>
                </a:solidFill>
                <a:latin typeface="Nunito Bold"/>
              </a:rPr>
              <a:t> </a:t>
            </a:r>
            <a:r>
              <a:rPr lang="en-US" sz="3600" dirty="0" err="1">
                <a:solidFill>
                  <a:srgbClr val="CF1164"/>
                </a:solidFill>
                <a:latin typeface="Nunito Bold"/>
              </a:rPr>
              <a:t>hiện</a:t>
            </a:r>
            <a:r>
              <a:rPr lang="en-US" sz="3600" dirty="0">
                <a:solidFill>
                  <a:srgbClr val="CF1164"/>
                </a:solidFill>
                <a:latin typeface="Nunito Bold"/>
              </a:rPr>
              <a:t> </a:t>
            </a:r>
            <a:r>
              <a:rPr lang="en-US" sz="3600" dirty="0" err="1">
                <a:solidFill>
                  <a:srgbClr val="CF1164"/>
                </a:solidFill>
                <a:latin typeface="Nunito Bold"/>
              </a:rPr>
              <a:t>của</a:t>
            </a:r>
            <a:r>
              <a:rPr lang="en-US" sz="3600" dirty="0">
                <a:solidFill>
                  <a:srgbClr val="CF1164"/>
                </a:solidFill>
                <a:latin typeface="Nunito Bold"/>
              </a:rPr>
              <a:t> </a:t>
            </a:r>
            <a:r>
              <a:rPr lang="en-US" sz="3600" dirty="0" err="1">
                <a:solidFill>
                  <a:srgbClr val="CF1164"/>
                </a:solidFill>
                <a:latin typeface="Nunito Bold"/>
              </a:rPr>
              <a:t>hành</a:t>
            </a:r>
            <a:r>
              <a:rPr lang="en-US" sz="3600" dirty="0">
                <a:solidFill>
                  <a:srgbClr val="CF1164"/>
                </a:solidFill>
                <a:latin typeface="Nunito Bold"/>
              </a:rPr>
              <a:t> </a:t>
            </a:r>
            <a:r>
              <a:rPr lang="en-US" sz="3600" dirty="0" err="1">
                <a:solidFill>
                  <a:srgbClr val="CF1164"/>
                </a:solidFill>
                <a:latin typeface="Nunito Bold"/>
              </a:rPr>
              <a:t>động</a:t>
            </a:r>
            <a:r>
              <a:rPr lang="en-US" sz="3600" dirty="0">
                <a:solidFill>
                  <a:srgbClr val="CF1164"/>
                </a:solidFill>
                <a:latin typeface="Nunito Bold"/>
              </a:rPr>
              <a:t> </a:t>
            </a:r>
            <a:r>
              <a:rPr lang="en-US" sz="3600" dirty="0" err="1">
                <a:solidFill>
                  <a:srgbClr val="CF1164"/>
                </a:solidFill>
                <a:latin typeface="Nunito Bold"/>
              </a:rPr>
              <a:t>bên</a:t>
            </a:r>
            <a:r>
              <a:rPr lang="en-US" sz="3600" dirty="0">
                <a:solidFill>
                  <a:srgbClr val="CF1164"/>
                </a:solidFill>
                <a:latin typeface="Nunito Bold"/>
              </a:rPr>
              <a:t> </a:t>
            </a:r>
            <a:r>
              <a:rPr lang="en-US" sz="3600" dirty="0" err="1">
                <a:solidFill>
                  <a:srgbClr val="CF1164"/>
                </a:solidFill>
                <a:latin typeface="Nunito Bold"/>
              </a:rPr>
              <a:t>ngoài</a:t>
            </a:r>
            <a:r>
              <a:rPr lang="en-US" sz="3600" dirty="0">
                <a:solidFill>
                  <a:srgbClr val="CF1164"/>
                </a:solidFill>
                <a:latin typeface="Nunito Bold"/>
              </a:rPr>
              <a:t> </a:t>
            </a:r>
            <a:r>
              <a:rPr lang="en-US" sz="3600" dirty="0" err="1">
                <a:solidFill>
                  <a:srgbClr val="CF1164"/>
                </a:solidFill>
                <a:latin typeface="Nunito Bold"/>
              </a:rPr>
              <a:t>trong</a:t>
            </a:r>
            <a:r>
              <a:rPr lang="en-US" sz="3600" dirty="0">
                <a:solidFill>
                  <a:srgbClr val="CF1164"/>
                </a:solidFill>
                <a:latin typeface="Nunito Bold"/>
              </a:rPr>
              <a:t> </a:t>
            </a:r>
            <a:r>
              <a:rPr lang="en-US" sz="3600" dirty="0" err="1">
                <a:solidFill>
                  <a:srgbClr val="CF1164"/>
                </a:solidFill>
                <a:latin typeface="Nunito Bold"/>
              </a:rPr>
              <a:t>văn</a:t>
            </a:r>
            <a:r>
              <a:rPr lang="en-US" sz="3600" dirty="0">
                <a:solidFill>
                  <a:srgbClr val="CF1164"/>
                </a:solidFill>
                <a:latin typeface="Nunito Bold"/>
              </a:rPr>
              <a:t> </a:t>
            </a:r>
            <a:r>
              <a:rPr lang="en-US" sz="3600" dirty="0" err="1">
                <a:solidFill>
                  <a:srgbClr val="CF1164"/>
                </a:solidFill>
                <a:latin typeface="Nunito Bold"/>
              </a:rPr>
              <a:t>bản</a:t>
            </a:r>
            <a:r>
              <a:rPr lang="en-US" sz="3600" dirty="0">
                <a:solidFill>
                  <a:srgbClr val="CF1164"/>
                </a:solidFill>
                <a:latin typeface="Nunito Bold"/>
              </a:rPr>
              <a:t> </a:t>
            </a:r>
            <a:r>
              <a:rPr lang="en-US" sz="3600" dirty="0" err="1">
                <a:solidFill>
                  <a:srgbClr val="CF1164"/>
                </a:solidFill>
                <a:latin typeface="Nunito Bold"/>
              </a:rPr>
              <a:t>kịch</a:t>
            </a:r>
            <a:r>
              <a:rPr lang="en-US" sz="3600" dirty="0">
                <a:solidFill>
                  <a:srgbClr val="CF1164"/>
                </a:solidFill>
                <a:latin typeface="Nunito Bold"/>
              </a:rPr>
              <a:t> </a:t>
            </a:r>
            <a:r>
              <a:rPr lang="en-US" sz="3600" dirty="0" err="1">
                <a:solidFill>
                  <a:srgbClr val="CF1164"/>
                </a:solidFill>
                <a:latin typeface="Nunito Bold"/>
              </a:rPr>
              <a:t>nói</a:t>
            </a:r>
            <a:r>
              <a:rPr lang="en-US" sz="3600" dirty="0">
                <a:solidFill>
                  <a:srgbClr val="CF1164"/>
                </a:solidFill>
                <a:latin typeface="Nunito Bold"/>
              </a:rPr>
              <a:t> </a:t>
            </a:r>
            <a:r>
              <a:rPr lang="en-US" sz="3600" dirty="0" err="1">
                <a:solidFill>
                  <a:srgbClr val="CF1164"/>
                </a:solidFill>
                <a:latin typeface="Nunito Bold"/>
              </a:rPr>
              <a:t>chung</a:t>
            </a:r>
            <a:r>
              <a:rPr lang="en-US" sz="3600" dirty="0">
                <a:solidFill>
                  <a:srgbClr val="CF1164"/>
                </a:solidFill>
                <a:latin typeface="Nunito Bold"/>
              </a:rPr>
              <a:t>, </a:t>
            </a:r>
            <a:r>
              <a:rPr lang="en-US" sz="3600" dirty="0" err="1">
                <a:solidFill>
                  <a:srgbClr val="CF1164"/>
                </a:solidFill>
                <a:latin typeface="Nunito Bold"/>
              </a:rPr>
              <a:t>văn</a:t>
            </a:r>
            <a:r>
              <a:rPr lang="en-US" sz="3600" dirty="0">
                <a:solidFill>
                  <a:srgbClr val="CF1164"/>
                </a:solidFill>
                <a:latin typeface="Nunito Bold"/>
              </a:rPr>
              <a:t> </a:t>
            </a:r>
            <a:r>
              <a:rPr lang="en-US" sz="3600" dirty="0" err="1">
                <a:solidFill>
                  <a:srgbClr val="CF1164"/>
                </a:solidFill>
                <a:latin typeface="Nunito Bold"/>
              </a:rPr>
              <a:t>bản</a:t>
            </a:r>
            <a:r>
              <a:rPr lang="en-US" sz="3600" dirty="0">
                <a:solidFill>
                  <a:srgbClr val="CF1164"/>
                </a:solidFill>
                <a:latin typeface="Nunito Bold"/>
              </a:rPr>
              <a:t> bi </a:t>
            </a:r>
            <a:r>
              <a:rPr lang="en-US" sz="3600" dirty="0" err="1">
                <a:solidFill>
                  <a:srgbClr val="CF1164"/>
                </a:solidFill>
                <a:latin typeface="Nunito Bold"/>
              </a:rPr>
              <a:t>kịch</a:t>
            </a:r>
            <a:r>
              <a:rPr lang="en-US" sz="3600" dirty="0">
                <a:solidFill>
                  <a:srgbClr val="CF1164"/>
                </a:solidFill>
                <a:latin typeface="Nunito Bold"/>
              </a:rPr>
              <a:t> </a:t>
            </a:r>
            <a:r>
              <a:rPr lang="en-US" sz="3600" dirty="0" err="1">
                <a:solidFill>
                  <a:srgbClr val="CF1164"/>
                </a:solidFill>
                <a:latin typeface="Nunito Bold"/>
              </a:rPr>
              <a:t>nói</a:t>
            </a:r>
            <a:r>
              <a:rPr lang="en-US" sz="3600" dirty="0">
                <a:solidFill>
                  <a:srgbClr val="CF1164"/>
                </a:solidFill>
                <a:latin typeface="Nunito Bold"/>
              </a:rPr>
              <a:t> </a:t>
            </a:r>
            <a:r>
              <a:rPr lang="en-US" sz="3600" dirty="0" err="1">
                <a:solidFill>
                  <a:srgbClr val="CF1164"/>
                </a:solidFill>
                <a:latin typeface="Nunito Bold"/>
              </a:rPr>
              <a:t>riêng</a:t>
            </a:r>
            <a:r>
              <a:rPr lang="en-US" sz="3600" dirty="0">
                <a:solidFill>
                  <a:srgbClr val="CF1164"/>
                </a:solidFill>
                <a:latin typeface="Nunito Bold"/>
              </a:rPr>
              <a:t>?</a:t>
            </a:r>
            <a:endPar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
        <p:nvSpPr>
          <p:cNvPr id="18" name="TextBox 18"/>
          <p:cNvSpPr txBox="1"/>
          <p:nvPr/>
        </p:nvSpPr>
        <p:spPr>
          <a:xfrm>
            <a:off x="3838102" y="2936068"/>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9" name="TextBox 19"/>
          <p:cNvSpPr txBox="1"/>
          <p:nvPr/>
        </p:nvSpPr>
        <p:spPr>
          <a:xfrm>
            <a:off x="3838102" y="6368527"/>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C.</a:t>
            </a:r>
          </a:p>
        </p:txBody>
      </p:sp>
      <p:sp>
        <p:nvSpPr>
          <p:cNvPr id="20" name="TextBox 20"/>
          <p:cNvSpPr txBox="1"/>
          <p:nvPr/>
        </p:nvSpPr>
        <p:spPr>
          <a:xfrm>
            <a:off x="3838102" y="4730465"/>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B.</a:t>
            </a:r>
          </a:p>
        </p:txBody>
      </p:sp>
      <p:grpSp>
        <p:nvGrpSpPr>
          <p:cNvPr id="25" name="Group 2">
            <a:extLst>
              <a:ext uri="{FF2B5EF4-FFF2-40B4-BE49-F238E27FC236}">
                <a16:creationId xmlns:a16="http://schemas.microsoft.com/office/drawing/2014/main" id="{4E6DC043-526E-350A-9BB1-37148EED3739}"/>
              </a:ext>
            </a:extLst>
          </p:cNvPr>
          <p:cNvGrpSpPr/>
          <p:nvPr/>
        </p:nvGrpSpPr>
        <p:grpSpPr>
          <a:xfrm>
            <a:off x="3595122" y="7606724"/>
            <a:ext cx="11430000" cy="1298601"/>
            <a:chOff x="0" y="0"/>
            <a:chExt cx="7491778" cy="1322477"/>
          </a:xfrm>
        </p:grpSpPr>
        <p:sp>
          <p:nvSpPr>
            <p:cNvPr id="26" name="Freeform 3">
              <a:extLst>
                <a:ext uri="{FF2B5EF4-FFF2-40B4-BE49-F238E27FC236}">
                  <a16:creationId xmlns:a16="http://schemas.microsoft.com/office/drawing/2014/main" id="{387ACBED-7B63-E5CA-30D9-AE31B647356D}"/>
                </a:ext>
              </a:extLst>
            </p:cNvPr>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27" name="TextBox 4">
              <a:extLst>
                <a:ext uri="{FF2B5EF4-FFF2-40B4-BE49-F238E27FC236}">
                  <a16:creationId xmlns:a16="http://schemas.microsoft.com/office/drawing/2014/main" id="{69D03727-54CE-8ABD-A90A-B7105BE7191D}"/>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28" name="TextBox 14">
            <a:extLst>
              <a:ext uri="{FF2B5EF4-FFF2-40B4-BE49-F238E27FC236}">
                <a16:creationId xmlns:a16="http://schemas.microsoft.com/office/drawing/2014/main" id="{EEBCF8C5-5067-E152-28C5-EFF59C45BCFF}"/>
              </a:ext>
            </a:extLst>
          </p:cNvPr>
          <p:cNvSpPr txBox="1"/>
          <p:nvPr/>
        </p:nvSpPr>
        <p:spPr>
          <a:xfrm>
            <a:off x="5190114" y="7790556"/>
            <a:ext cx="8581199"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Hoạt</a:t>
            </a:r>
            <a:r>
              <a:rPr lang="en-US" sz="4200" dirty="0">
                <a:solidFill>
                  <a:srgbClr val="000000"/>
                </a:solidFill>
                <a:latin typeface="Nunito Bold Bold"/>
              </a:rPr>
              <a:t> </a:t>
            </a:r>
            <a:r>
              <a:rPr lang="en-US" sz="4200" dirty="0" err="1">
                <a:solidFill>
                  <a:srgbClr val="000000"/>
                </a:solidFill>
                <a:latin typeface="Nunito Bold Bold"/>
              </a:rPr>
              <a:t>động</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29" name="TextBox 18">
            <a:extLst>
              <a:ext uri="{FF2B5EF4-FFF2-40B4-BE49-F238E27FC236}">
                <a16:creationId xmlns:a16="http://schemas.microsoft.com/office/drawing/2014/main" id="{32511C76-A47B-82C5-2BEE-95300D1BE876}"/>
              </a:ext>
            </a:extLst>
          </p:cNvPr>
          <p:cNvSpPr txBox="1"/>
          <p:nvPr/>
        </p:nvSpPr>
        <p:spPr>
          <a:xfrm>
            <a:off x="3838102" y="7997044"/>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D.</a:t>
            </a:r>
          </a:p>
        </p:txBody>
      </p:sp>
      <p:sp>
        <p:nvSpPr>
          <p:cNvPr id="21" name="TextBox 15">
            <a:extLst>
              <a:ext uri="{FF2B5EF4-FFF2-40B4-BE49-F238E27FC236}">
                <a16:creationId xmlns:a16="http://schemas.microsoft.com/office/drawing/2014/main" id="{0132DA86-8EBB-DEDD-BFAA-0971C8431401}"/>
              </a:ext>
            </a:extLst>
          </p:cNvPr>
          <p:cNvSpPr txBox="1"/>
          <p:nvPr/>
        </p:nvSpPr>
        <p:spPr>
          <a:xfrm>
            <a:off x="5193969" y="6204730"/>
            <a:ext cx="995867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Cách</a:t>
            </a:r>
            <a:r>
              <a:rPr lang="en-US" sz="4200" dirty="0">
                <a:solidFill>
                  <a:srgbClr val="000000"/>
                </a:solidFill>
                <a:latin typeface="Nunito Bold Bold"/>
              </a:rPr>
              <a:t> </a:t>
            </a:r>
            <a:r>
              <a:rPr lang="en-US" sz="4200" dirty="0" err="1">
                <a:solidFill>
                  <a:srgbClr val="000000"/>
                </a:solidFill>
                <a:latin typeface="Nunito Bold Bold"/>
              </a:rPr>
              <a:t>cư</a:t>
            </a:r>
            <a:r>
              <a:rPr lang="en-US" sz="4200" dirty="0">
                <a:solidFill>
                  <a:srgbClr val="000000"/>
                </a:solidFill>
                <a:latin typeface="Nunito Bold Bold"/>
              </a:rPr>
              <a:t> </a:t>
            </a:r>
            <a:r>
              <a:rPr lang="en-US" sz="4200" dirty="0" err="1">
                <a:solidFill>
                  <a:srgbClr val="000000"/>
                </a:solidFill>
                <a:latin typeface="Nunito Bold Bold"/>
              </a:rPr>
              <a:t>xử</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Tree>
    <p:extLst>
      <p:ext uri="{BB962C8B-B14F-4D97-AF65-F5344CB8AC3E}">
        <p14:creationId xmlns:p14="http://schemas.microsoft.com/office/powerpoint/2010/main" val="601469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33800" y="3426180"/>
            <a:ext cx="8150197" cy="1438703"/>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976780" y="3965653"/>
            <a:ext cx="1043467" cy="563880"/>
          </a:xfrm>
          <a:prstGeom prst="rect">
            <a:avLst/>
          </a:prstGeom>
        </p:spPr>
        <p:txBody>
          <a:bodyPr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1" name="Freeform 11"/>
          <p:cNvSpPr/>
          <p:nvPr/>
        </p:nvSpPr>
        <p:spPr>
          <a:xfrm>
            <a:off x="11485101" y="4864883"/>
            <a:ext cx="6847806" cy="8695627"/>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2"/>
          <p:cNvPicPr>
            <a:picLocks noChangeAspect="1"/>
          </p:cNvPicPr>
          <p:nvPr/>
        </p:nvPicPr>
        <p:blipFill>
          <a:blip r:embed="rId8"/>
          <a:srcRect/>
          <a:stretch>
            <a:fillRect/>
          </a:stretch>
        </p:blipFill>
        <p:spPr>
          <a:xfrm>
            <a:off x="2883021" y="2912649"/>
            <a:ext cx="1695077" cy="1564284"/>
          </a:xfrm>
          <a:prstGeom prst="rect">
            <a:avLst/>
          </a:prstGeom>
        </p:spPr>
      </p:pic>
      <p:sp>
        <p:nvSpPr>
          <p:cNvPr id="14" name="TextBox 14">
            <a:extLst>
              <a:ext uri="{FF2B5EF4-FFF2-40B4-BE49-F238E27FC236}">
                <a16:creationId xmlns:a16="http://schemas.microsoft.com/office/drawing/2014/main" id="{2A019F7B-8575-7076-51EF-10059E5A0236}"/>
              </a:ext>
            </a:extLst>
          </p:cNvPr>
          <p:cNvSpPr txBox="1"/>
          <p:nvPr/>
        </p:nvSpPr>
        <p:spPr>
          <a:xfrm>
            <a:off x="5440307" y="3781008"/>
            <a:ext cx="6558408"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Lời</a:t>
            </a:r>
            <a:r>
              <a:rPr lang="en-US" sz="4200" dirty="0">
                <a:solidFill>
                  <a:srgbClr val="000000"/>
                </a:solidFill>
                <a:latin typeface="Nunito Bold Bold"/>
              </a:rPr>
              <a:t> </a:t>
            </a:r>
            <a:r>
              <a:rPr lang="en-US" sz="4200" dirty="0" err="1">
                <a:solidFill>
                  <a:srgbClr val="000000"/>
                </a:solidFill>
                <a:latin typeface="Nunito Bold Bold"/>
              </a:rPr>
              <a:t>nói</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6" name="TextBox 17">
            <a:extLst>
              <a:ext uri="{FF2B5EF4-FFF2-40B4-BE49-F238E27FC236}">
                <a16:creationId xmlns:a16="http://schemas.microsoft.com/office/drawing/2014/main" id="{D1AB6CF4-5451-4190-65EB-82B65BAB85B0}"/>
              </a:ext>
            </a:extLst>
          </p:cNvPr>
          <p:cNvSpPr txBox="1"/>
          <p:nvPr/>
        </p:nvSpPr>
        <p:spPr>
          <a:xfrm>
            <a:off x="685800" y="964028"/>
            <a:ext cx="14605410" cy="1846659"/>
          </a:xfrm>
          <a:prstGeom prst="rect">
            <a:avLst/>
          </a:prstGeom>
        </p:spPr>
        <p:txBody>
          <a:bodyPr wrap="square" lIns="0" tIns="0" rIns="0" bIns="0" rtlCol="0" anchor="t">
            <a:spAutoFit/>
          </a:bodyPr>
          <a:lstStyle/>
          <a:p>
            <a:pPr algn="just">
              <a:spcBef>
                <a:spcPct val="0"/>
              </a:spcBef>
            </a:pPr>
            <a:r>
              <a:rPr lang="en-US" sz="4000" dirty="0" err="1">
                <a:solidFill>
                  <a:srgbClr val="CF1164"/>
                </a:solidFill>
                <a:latin typeface="Nunito Bold"/>
              </a:rPr>
              <a:t>Câu</a:t>
            </a:r>
            <a:r>
              <a:rPr lang="en-US" sz="4000" dirty="0">
                <a:solidFill>
                  <a:srgbClr val="CF1164"/>
                </a:solidFill>
                <a:latin typeface="Nunito Bold"/>
              </a:rPr>
              <a:t> 2. </a:t>
            </a:r>
            <a:r>
              <a:rPr lang="en-US" sz="4000" dirty="0" err="1">
                <a:solidFill>
                  <a:srgbClr val="CF1164"/>
                </a:solidFill>
                <a:latin typeface="Nunito Bold"/>
              </a:rPr>
              <a:t>Loại</a:t>
            </a:r>
            <a:r>
              <a:rPr lang="en-US" sz="4000" dirty="0">
                <a:solidFill>
                  <a:srgbClr val="CF1164"/>
                </a:solidFill>
                <a:latin typeface="Nunito Bold"/>
              </a:rPr>
              <a:t> </a:t>
            </a:r>
            <a:r>
              <a:rPr lang="en-US" sz="4000" dirty="0" err="1">
                <a:solidFill>
                  <a:srgbClr val="CF1164"/>
                </a:solidFill>
                <a:latin typeface="Nunito Bold"/>
              </a:rPr>
              <a:t>yếu</a:t>
            </a:r>
            <a:r>
              <a:rPr lang="en-US" sz="4000" dirty="0">
                <a:solidFill>
                  <a:srgbClr val="CF1164"/>
                </a:solidFill>
                <a:latin typeface="Nunito Bold"/>
              </a:rPr>
              <a:t> </a:t>
            </a:r>
            <a:r>
              <a:rPr lang="en-US" sz="4000" dirty="0" err="1">
                <a:solidFill>
                  <a:srgbClr val="CF1164"/>
                </a:solidFill>
                <a:latin typeface="Nunito Bold"/>
              </a:rPr>
              <a:t>tố</a:t>
            </a:r>
            <a:r>
              <a:rPr lang="en-US" sz="4000" dirty="0">
                <a:solidFill>
                  <a:srgbClr val="CF1164"/>
                </a:solidFill>
                <a:latin typeface="Nunito Bold"/>
              </a:rPr>
              <a:t> </a:t>
            </a:r>
            <a:r>
              <a:rPr lang="en-US" sz="4000" dirty="0" err="1">
                <a:solidFill>
                  <a:srgbClr val="CF1164"/>
                </a:solidFill>
                <a:latin typeface="Nunito Bold"/>
              </a:rPr>
              <a:t>nào</a:t>
            </a:r>
            <a:r>
              <a:rPr lang="en-US" sz="4000" dirty="0">
                <a:solidFill>
                  <a:srgbClr val="CF1164"/>
                </a:solidFill>
                <a:latin typeface="Nunito Bold"/>
              </a:rPr>
              <a:t> </a:t>
            </a:r>
            <a:r>
              <a:rPr lang="en-US" sz="4000" dirty="0" err="1">
                <a:solidFill>
                  <a:srgbClr val="CF1164"/>
                </a:solidFill>
                <a:latin typeface="Nunito Bold"/>
              </a:rPr>
              <a:t>sau</a:t>
            </a:r>
            <a:r>
              <a:rPr lang="en-US" sz="4000" dirty="0">
                <a:solidFill>
                  <a:srgbClr val="CF1164"/>
                </a:solidFill>
                <a:latin typeface="Nunito Bold"/>
              </a:rPr>
              <a:t> </a:t>
            </a:r>
            <a:r>
              <a:rPr lang="en-US" sz="4000" dirty="0" err="1">
                <a:solidFill>
                  <a:srgbClr val="CF1164"/>
                </a:solidFill>
                <a:latin typeface="Nunito Bold"/>
              </a:rPr>
              <a:t>đây</a:t>
            </a:r>
            <a:r>
              <a:rPr lang="en-US" sz="4000" dirty="0">
                <a:solidFill>
                  <a:srgbClr val="CF1164"/>
                </a:solidFill>
                <a:latin typeface="Nunito Bold"/>
              </a:rPr>
              <a:t> </a:t>
            </a:r>
            <a:r>
              <a:rPr lang="en-US" sz="4000" dirty="0" err="1">
                <a:solidFill>
                  <a:srgbClr val="0070C0"/>
                </a:solidFill>
                <a:latin typeface="Nunito Bold"/>
              </a:rPr>
              <a:t>không</a:t>
            </a:r>
            <a:r>
              <a:rPr lang="en-US" sz="4000" dirty="0">
                <a:solidFill>
                  <a:srgbClr val="0070C0"/>
                </a:solidFill>
                <a:latin typeface="Nunito Bold"/>
              </a:rPr>
              <a:t> </a:t>
            </a:r>
            <a:r>
              <a:rPr lang="en-US" sz="4000" dirty="0" err="1">
                <a:solidFill>
                  <a:srgbClr val="0070C0"/>
                </a:solidFill>
                <a:latin typeface="Nunito Bold"/>
              </a:rPr>
              <a:t>phải</a:t>
            </a:r>
            <a:r>
              <a:rPr lang="en-US" sz="4000" dirty="0">
                <a:solidFill>
                  <a:srgbClr val="0070C0"/>
                </a:solidFill>
                <a:latin typeface="Nunito Bold"/>
              </a:rPr>
              <a:t> </a:t>
            </a:r>
            <a:r>
              <a:rPr lang="en-US" sz="4000" dirty="0" err="1">
                <a:solidFill>
                  <a:srgbClr val="CF1164"/>
                </a:solidFill>
                <a:latin typeface="Nunito Bold"/>
              </a:rPr>
              <a:t>là</a:t>
            </a:r>
            <a:r>
              <a:rPr lang="en-US" sz="4000" dirty="0">
                <a:solidFill>
                  <a:srgbClr val="CF1164"/>
                </a:solidFill>
                <a:latin typeface="Nunito Bold"/>
              </a:rPr>
              <a:t> </a:t>
            </a:r>
            <a:r>
              <a:rPr lang="en-US" sz="4000" dirty="0" err="1">
                <a:solidFill>
                  <a:srgbClr val="CF1164"/>
                </a:solidFill>
                <a:latin typeface="Nunito Bold"/>
              </a:rPr>
              <a:t>biểu</a:t>
            </a:r>
            <a:r>
              <a:rPr lang="en-US" sz="4000" dirty="0">
                <a:solidFill>
                  <a:srgbClr val="CF1164"/>
                </a:solidFill>
                <a:latin typeface="Nunito Bold"/>
              </a:rPr>
              <a:t> </a:t>
            </a:r>
            <a:r>
              <a:rPr lang="en-US" sz="4000" dirty="0" err="1">
                <a:solidFill>
                  <a:srgbClr val="CF1164"/>
                </a:solidFill>
                <a:latin typeface="Nunito Bold"/>
              </a:rPr>
              <a:t>hiện</a:t>
            </a:r>
            <a:r>
              <a:rPr lang="en-US" sz="4000" dirty="0">
                <a:solidFill>
                  <a:srgbClr val="CF1164"/>
                </a:solidFill>
                <a:latin typeface="Nunito Bold"/>
              </a:rPr>
              <a:t> </a:t>
            </a:r>
            <a:r>
              <a:rPr lang="en-US" sz="4000" dirty="0" err="1">
                <a:solidFill>
                  <a:srgbClr val="CF1164"/>
                </a:solidFill>
                <a:latin typeface="Nunito Bold"/>
              </a:rPr>
              <a:t>của</a:t>
            </a:r>
            <a:r>
              <a:rPr lang="en-US" sz="4000" dirty="0">
                <a:solidFill>
                  <a:srgbClr val="CF1164"/>
                </a:solidFill>
                <a:latin typeface="Nunito Bold"/>
              </a:rPr>
              <a:t> </a:t>
            </a:r>
            <a:r>
              <a:rPr lang="en-US" sz="4000" dirty="0" err="1">
                <a:solidFill>
                  <a:srgbClr val="CF1164"/>
                </a:solidFill>
                <a:latin typeface="Nunito Bold"/>
              </a:rPr>
              <a:t>hành</a:t>
            </a:r>
            <a:r>
              <a:rPr lang="en-US" sz="4000" dirty="0">
                <a:solidFill>
                  <a:srgbClr val="CF1164"/>
                </a:solidFill>
                <a:latin typeface="Nunito Bold"/>
              </a:rPr>
              <a:t> </a:t>
            </a:r>
            <a:r>
              <a:rPr lang="en-US" sz="4000" dirty="0" err="1">
                <a:solidFill>
                  <a:srgbClr val="CF1164"/>
                </a:solidFill>
                <a:latin typeface="Nunito Bold"/>
              </a:rPr>
              <a:t>động</a:t>
            </a:r>
            <a:r>
              <a:rPr lang="en-US" sz="4000" dirty="0">
                <a:solidFill>
                  <a:srgbClr val="CF1164"/>
                </a:solidFill>
                <a:latin typeface="Nunito Bold"/>
              </a:rPr>
              <a:t> </a:t>
            </a:r>
            <a:r>
              <a:rPr lang="en-US" sz="4000" dirty="0" err="1">
                <a:solidFill>
                  <a:srgbClr val="CF1164"/>
                </a:solidFill>
                <a:latin typeface="Nunito Bold"/>
              </a:rPr>
              <a:t>bên</a:t>
            </a:r>
            <a:r>
              <a:rPr lang="en-US" sz="4000" dirty="0">
                <a:solidFill>
                  <a:srgbClr val="CF1164"/>
                </a:solidFill>
                <a:latin typeface="Nunito Bold"/>
              </a:rPr>
              <a:t> </a:t>
            </a:r>
            <a:r>
              <a:rPr lang="en-US" sz="4000" dirty="0" err="1">
                <a:solidFill>
                  <a:srgbClr val="CF1164"/>
                </a:solidFill>
                <a:latin typeface="Nunito Bold"/>
              </a:rPr>
              <a:t>ngoài</a:t>
            </a:r>
            <a:r>
              <a:rPr lang="en-US" sz="4000" dirty="0">
                <a:solidFill>
                  <a:srgbClr val="CF1164"/>
                </a:solidFill>
                <a:latin typeface="Nunito Bold"/>
              </a:rPr>
              <a:t> </a:t>
            </a:r>
            <a:r>
              <a:rPr lang="en-US" sz="4000" dirty="0" err="1">
                <a:solidFill>
                  <a:srgbClr val="CF1164"/>
                </a:solidFill>
                <a:latin typeface="Nunito Bold"/>
              </a:rPr>
              <a:t>trong</a:t>
            </a:r>
            <a:r>
              <a:rPr lang="en-US" sz="4000" dirty="0">
                <a:solidFill>
                  <a:srgbClr val="CF1164"/>
                </a:solidFill>
                <a:latin typeface="Nunito Bold"/>
              </a:rPr>
              <a:t> </a:t>
            </a:r>
            <a:r>
              <a:rPr lang="en-US" sz="4000" dirty="0" err="1">
                <a:solidFill>
                  <a:srgbClr val="CF1164"/>
                </a:solidFill>
                <a:latin typeface="Nunito Bold"/>
              </a:rPr>
              <a:t>văn</a:t>
            </a:r>
            <a:r>
              <a:rPr lang="en-US" sz="4000" dirty="0">
                <a:solidFill>
                  <a:srgbClr val="CF1164"/>
                </a:solidFill>
                <a:latin typeface="Nunito Bold"/>
              </a:rPr>
              <a:t> </a:t>
            </a:r>
            <a:r>
              <a:rPr lang="en-US" sz="4000" dirty="0" err="1">
                <a:solidFill>
                  <a:srgbClr val="CF1164"/>
                </a:solidFill>
                <a:latin typeface="Nunito Bold"/>
              </a:rPr>
              <a:t>bản</a:t>
            </a:r>
            <a:r>
              <a:rPr lang="en-US" sz="4000" dirty="0">
                <a:solidFill>
                  <a:srgbClr val="CF1164"/>
                </a:solidFill>
                <a:latin typeface="Nunito Bold"/>
              </a:rPr>
              <a:t> </a:t>
            </a:r>
            <a:r>
              <a:rPr lang="en-US" sz="4000" dirty="0" err="1">
                <a:solidFill>
                  <a:srgbClr val="CF1164"/>
                </a:solidFill>
                <a:latin typeface="Nunito Bold"/>
              </a:rPr>
              <a:t>kịch</a:t>
            </a:r>
            <a:r>
              <a:rPr lang="en-US" sz="4000" dirty="0">
                <a:solidFill>
                  <a:srgbClr val="CF1164"/>
                </a:solidFill>
                <a:latin typeface="Nunito Bold"/>
              </a:rPr>
              <a:t> </a:t>
            </a:r>
            <a:r>
              <a:rPr lang="en-US" sz="4000" dirty="0" err="1">
                <a:solidFill>
                  <a:srgbClr val="CF1164"/>
                </a:solidFill>
                <a:latin typeface="Nunito Bold"/>
              </a:rPr>
              <a:t>nói</a:t>
            </a:r>
            <a:r>
              <a:rPr lang="en-US" sz="4000" dirty="0">
                <a:solidFill>
                  <a:srgbClr val="CF1164"/>
                </a:solidFill>
                <a:latin typeface="Nunito Bold"/>
              </a:rPr>
              <a:t> </a:t>
            </a:r>
            <a:r>
              <a:rPr lang="en-US" sz="4000" dirty="0" err="1">
                <a:solidFill>
                  <a:srgbClr val="CF1164"/>
                </a:solidFill>
                <a:latin typeface="Nunito Bold"/>
              </a:rPr>
              <a:t>chung</a:t>
            </a:r>
            <a:r>
              <a:rPr lang="en-US" sz="4000" dirty="0">
                <a:solidFill>
                  <a:srgbClr val="CF1164"/>
                </a:solidFill>
                <a:latin typeface="Nunito Bold"/>
              </a:rPr>
              <a:t>, </a:t>
            </a:r>
            <a:r>
              <a:rPr lang="en-US" sz="4000" dirty="0" err="1">
                <a:solidFill>
                  <a:srgbClr val="CF1164"/>
                </a:solidFill>
                <a:latin typeface="Nunito Bold"/>
              </a:rPr>
              <a:t>văn</a:t>
            </a:r>
            <a:r>
              <a:rPr lang="en-US" sz="4000" dirty="0">
                <a:solidFill>
                  <a:srgbClr val="CF1164"/>
                </a:solidFill>
                <a:latin typeface="Nunito Bold"/>
              </a:rPr>
              <a:t> </a:t>
            </a:r>
            <a:r>
              <a:rPr lang="en-US" sz="4000" dirty="0" err="1">
                <a:solidFill>
                  <a:srgbClr val="CF1164"/>
                </a:solidFill>
                <a:latin typeface="Nunito Bold"/>
              </a:rPr>
              <a:t>bản</a:t>
            </a:r>
            <a:r>
              <a:rPr lang="en-US" sz="4000" dirty="0">
                <a:solidFill>
                  <a:srgbClr val="CF1164"/>
                </a:solidFill>
                <a:latin typeface="Nunito Bold"/>
              </a:rPr>
              <a:t> bi </a:t>
            </a:r>
            <a:r>
              <a:rPr lang="en-US" sz="4000" dirty="0" err="1">
                <a:solidFill>
                  <a:srgbClr val="CF1164"/>
                </a:solidFill>
                <a:latin typeface="Nunito Bold"/>
              </a:rPr>
              <a:t>kịch</a:t>
            </a:r>
            <a:r>
              <a:rPr lang="en-US" sz="4000" dirty="0">
                <a:solidFill>
                  <a:srgbClr val="CF1164"/>
                </a:solidFill>
                <a:latin typeface="Nunito Bold"/>
              </a:rPr>
              <a:t> </a:t>
            </a:r>
            <a:r>
              <a:rPr lang="en-US" sz="4000" dirty="0" err="1">
                <a:solidFill>
                  <a:srgbClr val="CF1164"/>
                </a:solidFill>
                <a:latin typeface="Nunito Bold"/>
              </a:rPr>
              <a:t>nói</a:t>
            </a:r>
            <a:r>
              <a:rPr lang="en-US" sz="4000" dirty="0">
                <a:solidFill>
                  <a:srgbClr val="CF1164"/>
                </a:solidFill>
                <a:latin typeface="Nunito Bold"/>
              </a:rPr>
              <a:t> </a:t>
            </a:r>
            <a:r>
              <a:rPr lang="en-US" sz="4000" dirty="0" err="1">
                <a:solidFill>
                  <a:srgbClr val="CF1164"/>
                </a:solidFill>
                <a:latin typeface="Nunito Bold"/>
              </a:rPr>
              <a:t>riêng</a:t>
            </a:r>
            <a:r>
              <a:rPr lang="en-US" sz="4000" dirty="0">
                <a:solidFill>
                  <a:srgbClr val="CF1164"/>
                </a:solidFill>
                <a:latin typeface="Nunito Bold"/>
              </a:rPr>
              <a:t>?</a:t>
            </a:r>
            <a:endPar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519531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600" y="2389480"/>
            <a:ext cx="13106400" cy="12986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grpSp>
        <p:nvGrpSpPr>
          <p:cNvPr id="5" name="Group 5"/>
          <p:cNvGrpSpPr/>
          <p:nvPr/>
        </p:nvGrpSpPr>
        <p:grpSpPr>
          <a:xfrm>
            <a:off x="1371600" y="4119916"/>
            <a:ext cx="13158410" cy="1298601"/>
            <a:chOff x="0" y="0"/>
            <a:chExt cx="7491778" cy="1322477"/>
          </a:xfrm>
        </p:grpSpPr>
        <p:sp>
          <p:nvSpPr>
            <p:cNvPr id="6" name="Freeform 6"/>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371600" y="5821939"/>
            <a:ext cx="13158410" cy="1298601"/>
            <a:chOff x="0" y="0"/>
            <a:chExt cx="7491778" cy="1322477"/>
          </a:xfrm>
        </p:grpSpPr>
        <p:sp>
          <p:nvSpPr>
            <p:cNvPr id="10" name="Freeform 10"/>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4461867" y="1963007"/>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2308406" y="2602467"/>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r>
              <a:rPr lang="en-US" sz="4200" dirty="0">
                <a:solidFill>
                  <a:srgbClr val="EC4A52"/>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endParaRPr lang="en-US" sz="4200" dirty="0">
              <a:solidFill>
                <a:srgbClr val="EC4A52"/>
              </a:solidFill>
              <a:latin typeface="Nunito Bold Bold"/>
            </a:endParaRPr>
          </a:p>
        </p:txBody>
      </p:sp>
      <p:sp>
        <p:nvSpPr>
          <p:cNvPr id="16" name="TextBox 16"/>
          <p:cNvSpPr txBox="1"/>
          <p:nvPr/>
        </p:nvSpPr>
        <p:spPr>
          <a:xfrm>
            <a:off x="2730427" y="7330469"/>
            <a:ext cx="14671822" cy="729046"/>
          </a:xfrm>
          <a:prstGeom prst="rect">
            <a:avLst/>
          </a:prstGeom>
        </p:spPr>
        <p:txBody>
          <a:bodyPr wrap="square" lIns="0" tIns="0" rIns="0" bIns="0" rtlCol="0" anchor="t">
            <a:spAutoFit/>
          </a:bodyPr>
          <a:lstStyle/>
          <a:p>
            <a:pPr>
              <a:lnSpc>
                <a:spcPts val="5880"/>
              </a:lnSpc>
              <a:spcBef>
                <a:spcPct val="0"/>
              </a:spcBef>
            </a:pPr>
            <a:r>
              <a:rPr lang="vi-VN" sz="4200" dirty="0">
                <a:solidFill>
                  <a:srgbClr val="000000"/>
                </a:solidFill>
                <a:latin typeface="Nunito Bold Bold"/>
              </a:rPr>
              <a:t>Cách cư xử của nhân vật</a:t>
            </a:r>
            <a:endParaRPr lang="en-US" sz="4200" dirty="0">
              <a:solidFill>
                <a:srgbClr val="000000"/>
              </a:solidFill>
              <a:latin typeface="Nunito Bold Bold"/>
            </a:endParaRPr>
          </a:p>
        </p:txBody>
      </p:sp>
      <p:sp>
        <p:nvSpPr>
          <p:cNvPr id="17" name="TextBox 17"/>
          <p:cNvSpPr txBox="1"/>
          <p:nvPr/>
        </p:nvSpPr>
        <p:spPr>
          <a:xfrm>
            <a:off x="533400" y="558456"/>
            <a:ext cx="14605410" cy="1231106"/>
          </a:xfrm>
          <a:prstGeom prst="rect">
            <a:avLst/>
          </a:prstGeom>
        </p:spPr>
        <p:txBody>
          <a:bodyPr wrap="square" lIns="0" tIns="0" rIns="0" bIns="0" rtlCol="0" anchor="t">
            <a:spAutoFit/>
          </a:bodyPr>
          <a:lstStyle/>
          <a:p>
            <a:pPr algn="just">
              <a:spcBef>
                <a:spcPct val="0"/>
              </a:spcBef>
            </a:pPr>
            <a:r>
              <a:rPr lang="en-US" sz="4000" dirty="0" err="1">
                <a:solidFill>
                  <a:srgbClr val="CF1164"/>
                </a:solidFill>
                <a:latin typeface="Nunito Bold"/>
              </a:rPr>
              <a:t>Câu</a:t>
            </a:r>
            <a:r>
              <a:rPr lang="en-US" sz="4000" dirty="0">
                <a:solidFill>
                  <a:srgbClr val="CF1164"/>
                </a:solidFill>
                <a:latin typeface="Nunito Bold"/>
              </a:rPr>
              <a:t> 3. </a:t>
            </a:r>
            <a:r>
              <a:rPr lang="en-US" sz="4000" dirty="0" err="1">
                <a:solidFill>
                  <a:srgbClr val="CF1164"/>
                </a:solidFill>
                <a:latin typeface="Nunito Bold"/>
              </a:rPr>
              <a:t>Dạng</a:t>
            </a:r>
            <a:r>
              <a:rPr lang="en-US" sz="4000" dirty="0">
                <a:solidFill>
                  <a:srgbClr val="CF1164"/>
                </a:solidFill>
                <a:latin typeface="Nunito Bold"/>
              </a:rPr>
              <a:t> </a:t>
            </a:r>
            <a:r>
              <a:rPr lang="en-US" sz="4000" dirty="0" err="1">
                <a:solidFill>
                  <a:srgbClr val="CF1164"/>
                </a:solidFill>
                <a:latin typeface="Nunito Bold"/>
              </a:rPr>
              <a:t>xung</a:t>
            </a:r>
            <a:r>
              <a:rPr lang="en-US" sz="4000" dirty="0">
                <a:solidFill>
                  <a:srgbClr val="CF1164"/>
                </a:solidFill>
                <a:latin typeface="Nunito Bold"/>
              </a:rPr>
              <a:t> </a:t>
            </a:r>
            <a:r>
              <a:rPr lang="en-US" sz="4000" dirty="0" err="1">
                <a:solidFill>
                  <a:srgbClr val="CF1164"/>
                </a:solidFill>
                <a:latin typeface="Nunito Bold"/>
              </a:rPr>
              <a:t>đột</a:t>
            </a:r>
            <a:r>
              <a:rPr lang="en-US" sz="4000" dirty="0">
                <a:solidFill>
                  <a:srgbClr val="CF1164"/>
                </a:solidFill>
                <a:latin typeface="Nunito Bold"/>
              </a:rPr>
              <a:t> </a:t>
            </a:r>
            <a:r>
              <a:rPr lang="en-US" sz="4000" dirty="0" err="1">
                <a:solidFill>
                  <a:srgbClr val="CF1164"/>
                </a:solidFill>
                <a:latin typeface="Nunito Bold"/>
              </a:rPr>
              <a:t>nào</a:t>
            </a:r>
            <a:r>
              <a:rPr lang="en-US" sz="4000" dirty="0">
                <a:solidFill>
                  <a:srgbClr val="CF1164"/>
                </a:solidFill>
                <a:latin typeface="Nunito Bold"/>
              </a:rPr>
              <a:t> </a:t>
            </a:r>
            <a:r>
              <a:rPr lang="en-US" sz="4000" dirty="0" err="1">
                <a:solidFill>
                  <a:srgbClr val="CF1164"/>
                </a:solidFill>
                <a:latin typeface="Nunito Bold"/>
              </a:rPr>
              <a:t>sau</a:t>
            </a:r>
            <a:r>
              <a:rPr lang="en-US" sz="4000" dirty="0">
                <a:solidFill>
                  <a:srgbClr val="CF1164"/>
                </a:solidFill>
                <a:latin typeface="Nunito Bold"/>
              </a:rPr>
              <a:t> </a:t>
            </a:r>
            <a:r>
              <a:rPr lang="en-US" sz="4000" dirty="0" err="1">
                <a:solidFill>
                  <a:srgbClr val="CF1164"/>
                </a:solidFill>
                <a:latin typeface="Nunito Bold"/>
              </a:rPr>
              <a:t>đây</a:t>
            </a:r>
            <a:r>
              <a:rPr lang="en-US" sz="4000" dirty="0">
                <a:solidFill>
                  <a:srgbClr val="CF1164"/>
                </a:solidFill>
                <a:latin typeface="Nunito Bold"/>
              </a:rPr>
              <a:t> </a:t>
            </a:r>
            <a:r>
              <a:rPr lang="en-US" sz="4000" dirty="0" err="1">
                <a:solidFill>
                  <a:srgbClr val="0070C0"/>
                </a:solidFill>
                <a:latin typeface="Nunito Bold"/>
              </a:rPr>
              <a:t>không</a:t>
            </a:r>
            <a:r>
              <a:rPr lang="en-US" sz="4000" dirty="0">
                <a:solidFill>
                  <a:srgbClr val="0070C0"/>
                </a:solidFill>
                <a:latin typeface="Nunito Bold"/>
              </a:rPr>
              <a:t> </a:t>
            </a:r>
            <a:r>
              <a:rPr lang="en-US" sz="4000" dirty="0" err="1">
                <a:solidFill>
                  <a:srgbClr val="0070C0"/>
                </a:solidFill>
                <a:latin typeface="Nunito Bold"/>
              </a:rPr>
              <a:t>phải</a:t>
            </a:r>
            <a:r>
              <a:rPr lang="en-US" sz="4000" dirty="0">
                <a:solidFill>
                  <a:srgbClr val="0070C0"/>
                </a:solidFill>
                <a:latin typeface="Nunito Bold"/>
              </a:rPr>
              <a:t> </a:t>
            </a:r>
            <a:r>
              <a:rPr lang="en-US" sz="4000" dirty="0" err="1">
                <a:solidFill>
                  <a:srgbClr val="CF1164"/>
                </a:solidFill>
                <a:latin typeface="Nunito Bold"/>
              </a:rPr>
              <a:t>là</a:t>
            </a:r>
            <a:r>
              <a:rPr lang="en-US" sz="4000" dirty="0">
                <a:solidFill>
                  <a:srgbClr val="CF1164"/>
                </a:solidFill>
                <a:latin typeface="Nunito Bold"/>
              </a:rPr>
              <a:t> </a:t>
            </a:r>
            <a:r>
              <a:rPr lang="en-US" sz="4000" dirty="0" err="1">
                <a:solidFill>
                  <a:srgbClr val="CF1164"/>
                </a:solidFill>
                <a:latin typeface="Nunito Bold"/>
              </a:rPr>
              <a:t>xung</a:t>
            </a:r>
            <a:r>
              <a:rPr lang="en-US" sz="4000" dirty="0">
                <a:solidFill>
                  <a:srgbClr val="CF1164"/>
                </a:solidFill>
                <a:latin typeface="Nunito Bold"/>
              </a:rPr>
              <a:t> </a:t>
            </a:r>
            <a:r>
              <a:rPr lang="en-US" sz="4000" dirty="0" err="1">
                <a:solidFill>
                  <a:srgbClr val="CF1164"/>
                </a:solidFill>
                <a:latin typeface="Nunito Bold"/>
              </a:rPr>
              <a:t>đột</a:t>
            </a:r>
            <a:r>
              <a:rPr lang="en-US" sz="4000" dirty="0">
                <a:solidFill>
                  <a:srgbClr val="CF1164"/>
                </a:solidFill>
                <a:latin typeface="Nunito Bold"/>
              </a:rPr>
              <a:t> </a:t>
            </a:r>
            <a:r>
              <a:rPr lang="en-US" sz="4000" dirty="0" err="1">
                <a:solidFill>
                  <a:srgbClr val="CF1164"/>
                </a:solidFill>
                <a:latin typeface="Nunito Bold"/>
              </a:rPr>
              <a:t>trong</a:t>
            </a:r>
            <a:r>
              <a:rPr lang="en-US" sz="4000" dirty="0">
                <a:solidFill>
                  <a:srgbClr val="CF1164"/>
                </a:solidFill>
                <a:latin typeface="Nunito Bold"/>
              </a:rPr>
              <a:t> </a:t>
            </a:r>
            <a:r>
              <a:rPr lang="en-US" sz="4000" dirty="0" err="1">
                <a:solidFill>
                  <a:srgbClr val="CF1164"/>
                </a:solidFill>
                <a:latin typeface="Nunito Bold"/>
              </a:rPr>
              <a:t>văn</a:t>
            </a:r>
            <a:r>
              <a:rPr lang="en-US" sz="4000" dirty="0">
                <a:solidFill>
                  <a:srgbClr val="CF1164"/>
                </a:solidFill>
                <a:latin typeface="Nunito Bold"/>
              </a:rPr>
              <a:t> </a:t>
            </a:r>
            <a:r>
              <a:rPr lang="en-US" sz="4000" dirty="0" err="1">
                <a:solidFill>
                  <a:srgbClr val="CF1164"/>
                </a:solidFill>
                <a:latin typeface="Nunito Bold"/>
              </a:rPr>
              <a:t>bản</a:t>
            </a:r>
            <a:r>
              <a:rPr lang="en-US" sz="4000" dirty="0">
                <a:solidFill>
                  <a:srgbClr val="CF1164"/>
                </a:solidFill>
                <a:latin typeface="Nunito Bold"/>
              </a:rPr>
              <a:t> bi </a:t>
            </a:r>
            <a:r>
              <a:rPr lang="en-US" sz="4000" dirty="0" err="1">
                <a:solidFill>
                  <a:srgbClr val="CF1164"/>
                </a:solidFill>
                <a:latin typeface="Nunito Bold"/>
              </a:rPr>
              <a:t>kịch</a:t>
            </a:r>
            <a:r>
              <a:rPr lang="en-US" sz="4000" dirty="0">
                <a:solidFill>
                  <a:srgbClr val="CF1164"/>
                </a:solidFill>
                <a:latin typeface="Nunito Bold"/>
              </a:rPr>
              <a:t>?   </a:t>
            </a:r>
            <a:endPar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
        <p:nvSpPr>
          <p:cNvPr id="18" name="TextBox 18"/>
          <p:cNvSpPr txBox="1"/>
          <p:nvPr/>
        </p:nvSpPr>
        <p:spPr>
          <a:xfrm>
            <a:off x="1353687" y="2779717"/>
            <a:ext cx="917559"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9" name="TextBox 19"/>
          <p:cNvSpPr txBox="1"/>
          <p:nvPr/>
        </p:nvSpPr>
        <p:spPr>
          <a:xfrm>
            <a:off x="1353687" y="6212176"/>
            <a:ext cx="917559"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C.</a:t>
            </a:r>
          </a:p>
        </p:txBody>
      </p:sp>
      <p:sp>
        <p:nvSpPr>
          <p:cNvPr id="20" name="TextBox 20"/>
          <p:cNvSpPr txBox="1"/>
          <p:nvPr/>
        </p:nvSpPr>
        <p:spPr>
          <a:xfrm>
            <a:off x="1353687" y="4574114"/>
            <a:ext cx="917559"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B.</a:t>
            </a:r>
          </a:p>
        </p:txBody>
      </p:sp>
      <p:grpSp>
        <p:nvGrpSpPr>
          <p:cNvPr id="25" name="Group 2">
            <a:extLst>
              <a:ext uri="{FF2B5EF4-FFF2-40B4-BE49-F238E27FC236}">
                <a16:creationId xmlns:a16="http://schemas.microsoft.com/office/drawing/2014/main" id="{4E6DC043-526E-350A-9BB1-37148EED3739}"/>
              </a:ext>
            </a:extLst>
          </p:cNvPr>
          <p:cNvGrpSpPr/>
          <p:nvPr/>
        </p:nvGrpSpPr>
        <p:grpSpPr>
          <a:xfrm>
            <a:off x="1371600" y="7450456"/>
            <a:ext cx="16065500" cy="1298601"/>
            <a:chOff x="0" y="0"/>
            <a:chExt cx="7491778" cy="1322477"/>
          </a:xfrm>
        </p:grpSpPr>
        <p:sp>
          <p:nvSpPr>
            <p:cNvPr id="26" name="Freeform 3">
              <a:extLst>
                <a:ext uri="{FF2B5EF4-FFF2-40B4-BE49-F238E27FC236}">
                  <a16:creationId xmlns:a16="http://schemas.microsoft.com/office/drawing/2014/main" id="{387ACBED-7B63-E5CA-30D9-AE31B647356D}"/>
                </a:ext>
              </a:extLst>
            </p:cNvPr>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27" name="TextBox 4">
              <a:extLst>
                <a:ext uri="{FF2B5EF4-FFF2-40B4-BE49-F238E27FC236}">
                  <a16:creationId xmlns:a16="http://schemas.microsoft.com/office/drawing/2014/main" id="{69D03727-54CE-8ABD-A90A-B7105BE7191D}"/>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29" name="TextBox 18">
            <a:extLst>
              <a:ext uri="{FF2B5EF4-FFF2-40B4-BE49-F238E27FC236}">
                <a16:creationId xmlns:a16="http://schemas.microsoft.com/office/drawing/2014/main" id="{32511C76-A47B-82C5-2BEE-95300D1BE876}"/>
              </a:ext>
            </a:extLst>
          </p:cNvPr>
          <p:cNvSpPr txBox="1"/>
          <p:nvPr/>
        </p:nvSpPr>
        <p:spPr>
          <a:xfrm>
            <a:off x="1353687" y="7840693"/>
            <a:ext cx="1120275"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D.</a:t>
            </a:r>
          </a:p>
        </p:txBody>
      </p:sp>
      <p:sp>
        <p:nvSpPr>
          <p:cNvPr id="24" name="TextBox 14">
            <a:extLst>
              <a:ext uri="{FF2B5EF4-FFF2-40B4-BE49-F238E27FC236}">
                <a16:creationId xmlns:a16="http://schemas.microsoft.com/office/drawing/2014/main" id="{9C8A495D-F700-20ED-E265-DC3CAE36232E}"/>
              </a:ext>
            </a:extLst>
          </p:cNvPr>
          <p:cNvSpPr txBox="1"/>
          <p:nvPr/>
        </p:nvSpPr>
        <p:spPr>
          <a:xfrm>
            <a:off x="2308406" y="4410607"/>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CF1164"/>
                </a:solidFill>
                <a:latin typeface="Nunito Bold Bold"/>
              </a:rPr>
              <a:t>cái</a:t>
            </a:r>
            <a:r>
              <a:rPr lang="en-US" sz="4200" dirty="0">
                <a:solidFill>
                  <a:srgbClr val="CF1164"/>
                </a:solidFill>
                <a:latin typeface="Nunito Bold Bold"/>
              </a:rPr>
              <a:t> </a:t>
            </a:r>
            <a:r>
              <a:rPr lang="en-US" sz="4200" dirty="0" err="1">
                <a:solidFill>
                  <a:srgbClr val="CF1164"/>
                </a:solidFill>
                <a:latin typeface="Nunito Bold Bold"/>
              </a:rPr>
              <a:t>cao</a:t>
            </a:r>
            <a:r>
              <a:rPr lang="en-US" sz="4200" dirty="0">
                <a:solidFill>
                  <a:srgbClr val="CF1164"/>
                </a:solidFill>
                <a:latin typeface="Nunito Bold Bold"/>
              </a:rPr>
              <a:t> </a:t>
            </a:r>
            <a:r>
              <a:rPr lang="en-US" sz="4200" dirty="0" err="1">
                <a:solidFill>
                  <a:srgbClr val="CF1164"/>
                </a:solidFill>
                <a:latin typeface="Nunito Bold Bold"/>
              </a:rPr>
              <a:t>cả</a:t>
            </a:r>
            <a:r>
              <a:rPr lang="en-US" sz="4200" dirty="0">
                <a:solidFill>
                  <a:srgbClr val="CF1164"/>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CF1164"/>
                </a:solidFill>
                <a:latin typeface="Nunito Bold Bold"/>
              </a:rPr>
              <a:t>cái</a:t>
            </a:r>
            <a:r>
              <a:rPr lang="en-US" sz="4200" dirty="0">
                <a:solidFill>
                  <a:srgbClr val="CF1164"/>
                </a:solidFill>
                <a:latin typeface="Nunito Bold Bold"/>
              </a:rPr>
              <a:t> </a:t>
            </a:r>
            <a:r>
              <a:rPr lang="en-US" sz="4200" dirty="0" err="1">
                <a:solidFill>
                  <a:srgbClr val="CF1164"/>
                </a:solidFill>
                <a:latin typeface="Nunito Bold Bold"/>
              </a:rPr>
              <a:t>cao</a:t>
            </a:r>
            <a:r>
              <a:rPr lang="en-US" sz="4200" dirty="0">
                <a:solidFill>
                  <a:srgbClr val="CF1164"/>
                </a:solidFill>
                <a:latin typeface="Nunito Bold Bold"/>
              </a:rPr>
              <a:t> </a:t>
            </a:r>
            <a:r>
              <a:rPr lang="en-US" sz="4200" dirty="0" err="1">
                <a:solidFill>
                  <a:srgbClr val="CF1164"/>
                </a:solidFill>
                <a:latin typeface="Nunito Bold Bold"/>
              </a:rPr>
              <a:t>cả</a:t>
            </a:r>
            <a:endParaRPr lang="en-US" sz="4200" dirty="0">
              <a:solidFill>
                <a:srgbClr val="CF1164"/>
              </a:solidFill>
              <a:latin typeface="Nunito Bold Bold"/>
            </a:endParaRPr>
          </a:p>
        </p:txBody>
      </p:sp>
      <p:sp>
        <p:nvSpPr>
          <p:cNvPr id="30" name="TextBox 14">
            <a:extLst>
              <a:ext uri="{FF2B5EF4-FFF2-40B4-BE49-F238E27FC236}">
                <a16:creationId xmlns:a16="http://schemas.microsoft.com/office/drawing/2014/main" id="{57CC6841-3FE5-8E87-1731-74D59189C119}"/>
              </a:ext>
            </a:extLst>
          </p:cNvPr>
          <p:cNvSpPr txBox="1"/>
          <p:nvPr/>
        </p:nvSpPr>
        <p:spPr>
          <a:xfrm>
            <a:off x="2308406" y="6034524"/>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CF1164"/>
                </a:solidFill>
                <a:latin typeface="Nunito Bold Bold"/>
              </a:rPr>
              <a:t>cái</a:t>
            </a:r>
            <a:r>
              <a:rPr lang="en-US" sz="4200" dirty="0">
                <a:solidFill>
                  <a:srgbClr val="CF1164"/>
                </a:solidFill>
                <a:latin typeface="Nunito Bold Bold"/>
              </a:rPr>
              <a:t> </a:t>
            </a:r>
            <a:r>
              <a:rPr lang="en-US" sz="4200" dirty="0" err="1">
                <a:solidFill>
                  <a:srgbClr val="CF1164"/>
                </a:solidFill>
                <a:latin typeface="Nunito Bold Bold"/>
              </a:rPr>
              <a:t>cao</a:t>
            </a:r>
            <a:r>
              <a:rPr lang="en-US" sz="4200" dirty="0">
                <a:solidFill>
                  <a:srgbClr val="CF1164"/>
                </a:solidFill>
                <a:latin typeface="Nunito Bold Bold"/>
              </a:rPr>
              <a:t> </a:t>
            </a:r>
            <a:r>
              <a:rPr lang="en-US" sz="4200" dirty="0" err="1">
                <a:solidFill>
                  <a:srgbClr val="CF1164"/>
                </a:solidFill>
                <a:latin typeface="Nunito Bold Bold"/>
              </a:rPr>
              <a:t>cả</a:t>
            </a:r>
            <a:r>
              <a:rPr lang="en-US" sz="4200" dirty="0">
                <a:solidFill>
                  <a:srgbClr val="CF1164"/>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endParaRPr lang="en-US" sz="4200" dirty="0">
              <a:solidFill>
                <a:srgbClr val="EC4A52"/>
              </a:solidFill>
              <a:latin typeface="Nunito Bold Bold"/>
            </a:endParaRPr>
          </a:p>
        </p:txBody>
      </p:sp>
      <p:sp>
        <p:nvSpPr>
          <p:cNvPr id="31" name="TextBox 14">
            <a:extLst>
              <a:ext uri="{FF2B5EF4-FFF2-40B4-BE49-F238E27FC236}">
                <a16:creationId xmlns:a16="http://schemas.microsoft.com/office/drawing/2014/main" id="{AE8088A9-A7B4-EAB3-F116-E32D7E3BE113}"/>
              </a:ext>
            </a:extLst>
          </p:cNvPr>
          <p:cNvSpPr txBox="1"/>
          <p:nvPr/>
        </p:nvSpPr>
        <p:spPr>
          <a:xfrm>
            <a:off x="2308405" y="7721689"/>
            <a:ext cx="1456646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0070C0"/>
                </a:solidFill>
                <a:latin typeface="Nunito Bold Bold"/>
              </a:rPr>
              <a:t>khát</a:t>
            </a:r>
            <a:r>
              <a:rPr lang="en-US" sz="4200" dirty="0">
                <a:solidFill>
                  <a:srgbClr val="0070C0"/>
                </a:solidFill>
                <a:latin typeface="Nunito Bold Bold"/>
              </a:rPr>
              <a:t> </a:t>
            </a:r>
            <a:r>
              <a:rPr lang="en-US" sz="4200" dirty="0" err="1">
                <a:solidFill>
                  <a:srgbClr val="0070C0"/>
                </a:solidFill>
                <a:latin typeface="Nunito Bold Bold"/>
              </a:rPr>
              <a:t>vọng</a:t>
            </a:r>
            <a:r>
              <a:rPr lang="en-US" sz="4200" dirty="0">
                <a:solidFill>
                  <a:srgbClr val="0070C0"/>
                </a:solidFill>
                <a:latin typeface="Nunito Bold Bold"/>
              </a:rPr>
              <a:t> </a:t>
            </a:r>
            <a:r>
              <a:rPr lang="en-US" sz="4200" dirty="0" err="1">
                <a:solidFill>
                  <a:srgbClr val="0070C0"/>
                </a:solidFill>
                <a:latin typeface="Nunito Bold Bold"/>
              </a:rPr>
              <a:t>cao</a:t>
            </a:r>
            <a:r>
              <a:rPr lang="en-US" sz="4200" dirty="0">
                <a:solidFill>
                  <a:srgbClr val="0070C0"/>
                </a:solidFill>
                <a:latin typeface="Nunito Bold Bold"/>
              </a:rPr>
              <a:t> </a:t>
            </a:r>
            <a:r>
              <a:rPr lang="en-US" sz="4200" dirty="0" err="1">
                <a:solidFill>
                  <a:srgbClr val="0070C0"/>
                </a:solidFill>
                <a:latin typeface="Nunito Bold Bold"/>
              </a:rPr>
              <a:t>cả</a:t>
            </a:r>
            <a:r>
              <a:rPr lang="en-US" sz="4200" dirty="0">
                <a:solidFill>
                  <a:srgbClr val="0070C0"/>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FFFFCC"/>
                </a:solidFill>
                <a:latin typeface="Nunito Bold Bold"/>
              </a:rPr>
              <a:t>số</a:t>
            </a:r>
            <a:r>
              <a:rPr lang="en-US" sz="4200" dirty="0">
                <a:solidFill>
                  <a:srgbClr val="FFFFCC"/>
                </a:solidFill>
                <a:latin typeface="Nunito Bold Bold"/>
              </a:rPr>
              <a:t> </a:t>
            </a:r>
            <a:r>
              <a:rPr lang="en-US" sz="4200" dirty="0" err="1">
                <a:solidFill>
                  <a:srgbClr val="FFFFCC"/>
                </a:solidFill>
                <a:latin typeface="Nunito Bold Bold"/>
              </a:rPr>
              <a:t>phận</a:t>
            </a:r>
            <a:r>
              <a:rPr lang="en-US" sz="4200" dirty="0">
                <a:solidFill>
                  <a:srgbClr val="FFFFCC"/>
                </a:solidFill>
                <a:latin typeface="Nunito Bold Bold"/>
              </a:rPr>
              <a:t> </a:t>
            </a:r>
            <a:r>
              <a:rPr lang="en-US" sz="4200" dirty="0" err="1">
                <a:solidFill>
                  <a:srgbClr val="FFFFCC"/>
                </a:solidFill>
                <a:latin typeface="Nunito Bold Bold"/>
              </a:rPr>
              <a:t>khắc</a:t>
            </a:r>
            <a:r>
              <a:rPr lang="en-US" sz="4200" dirty="0">
                <a:solidFill>
                  <a:srgbClr val="FFFFCC"/>
                </a:solidFill>
                <a:latin typeface="Nunito Bold Bold"/>
              </a:rPr>
              <a:t> </a:t>
            </a:r>
            <a:r>
              <a:rPr lang="en-US" sz="4200" dirty="0" err="1">
                <a:solidFill>
                  <a:srgbClr val="FFFFCC"/>
                </a:solidFill>
                <a:latin typeface="Nunito Bold Bold"/>
              </a:rPr>
              <a:t>nghiệt</a:t>
            </a:r>
            <a:endParaRPr lang="en-US" sz="4200" dirty="0">
              <a:solidFill>
                <a:srgbClr val="FFFFCC"/>
              </a:solidFill>
              <a:latin typeface="Nunito Bold Bold"/>
            </a:endParaRPr>
          </a:p>
        </p:txBody>
      </p:sp>
    </p:spTree>
    <p:extLst>
      <p:ext uri="{BB962C8B-B14F-4D97-AF65-F5344CB8AC3E}">
        <p14:creationId xmlns:p14="http://schemas.microsoft.com/office/powerpoint/2010/main" val="2791888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512742" y="419100"/>
            <a:ext cx="11455654" cy="7391401"/>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908880" y="605513"/>
            <a:ext cx="10428691" cy="6025689"/>
          </a:xfrm>
          <a:prstGeom prst="rect">
            <a:avLst/>
          </a:prstGeom>
          <a:noFill/>
        </p:spPr>
        <p:txBody>
          <a:bodyPr wrap="square">
            <a:spAutoFit/>
          </a:bodyPr>
          <a:lstStyle/>
          <a:p>
            <a:pPr algn="just">
              <a:lnSpc>
                <a:spcPct val="150000"/>
              </a:lnSpc>
              <a:spcAft>
                <a:spcPts val="800"/>
              </a:spcAft>
            </a:pP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lung tung,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600" b="1" i="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tỉnh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táo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36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lung tung,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gioa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thoảng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tỉnh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táo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điên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937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33800" y="3426180"/>
            <a:ext cx="13335000" cy="1438703"/>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976780" y="3965653"/>
            <a:ext cx="1043467" cy="563880"/>
          </a:xfrm>
          <a:prstGeom prst="rect">
            <a:avLst/>
          </a:prstGeom>
        </p:spPr>
        <p:txBody>
          <a:bodyPr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1" name="Freeform 11"/>
          <p:cNvSpPr/>
          <p:nvPr/>
        </p:nvSpPr>
        <p:spPr>
          <a:xfrm>
            <a:off x="11873662" y="5380730"/>
            <a:ext cx="6847806" cy="8695627"/>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2"/>
          <p:cNvPicPr>
            <a:picLocks noChangeAspect="1"/>
          </p:cNvPicPr>
          <p:nvPr/>
        </p:nvPicPr>
        <p:blipFill>
          <a:blip r:embed="rId8"/>
          <a:srcRect/>
          <a:stretch>
            <a:fillRect/>
          </a:stretch>
        </p:blipFill>
        <p:spPr>
          <a:xfrm>
            <a:off x="2883021" y="2912649"/>
            <a:ext cx="1695077" cy="1564284"/>
          </a:xfrm>
          <a:prstGeom prst="rect">
            <a:avLst/>
          </a:prstGeom>
        </p:spPr>
      </p:pic>
      <p:sp>
        <p:nvSpPr>
          <p:cNvPr id="8" name="TextBox 17">
            <a:extLst>
              <a:ext uri="{FF2B5EF4-FFF2-40B4-BE49-F238E27FC236}">
                <a16:creationId xmlns:a16="http://schemas.microsoft.com/office/drawing/2014/main" id="{3814B280-BF5E-C4CF-A722-5E430C3DE1DA}"/>
              </a:ext>
            </a:extLst>
          </p:cNvPr>
          <p:cNvSpPr txBox="1"/>
          <p:nvPr/>
        </p:nvSpPr>
        <p:spPr>
          <a:xfrm>
            <a:off x="704855" y="1253078"/>
            <a:ext cx="14605410" cy="1231106"/>
          </a:xfrm>
          <a:prstGeom prst="rect">
            <a:avLst/>
          </a:prstGeom>
        </p:spPr>
        <p:txBody>
          <a:bodyPr wrap="square" lIns="0" tIns="0" rIns="0" bIns="0" rtlCol="0" anchor="t">
            <a:spAutoFit/>
          </a:bodyPr>
          <a:lstStyle/>
          <a:p>
            <a:pPr algn="just">
              <a:spcBef>
                <a:spcPct val="0"/>
              </a:spcBef>
            </a:pPr>
            <a:r>
              <a:rPr lang="en-US" sz="4000" dirty="0" err="1">
                <a:solidFill>
                  <a:srgbClr val="CF1164"/>
                </a:solidFill>
                <a:latin typeface="Nunito Bold"/>
              </a:rPr>
              <a:t>Câu</a:t>
            </a:r>
            <a:r>
              <a:rPr lang="en-US" sz="4000" dirty="0">
                <a:solidFill>
                  <a:srgbClr val="CF1164"/>
                </a:solidFill>
                <a:latin typeface="Nunito Bold"/>
              </a:rPr>
              <a:t> 3. </a:t>
            </a:r>
            <a:r>
              <a:rPr lang="en-US" sz="4000" dirty="0" err="1">
                <a:solidFill>
                  <a:srgbClr val="CF1164"/>
                </a:solidFill>
                <a:latin typeface="Nunito Bold"/>
              </a:rPr>
              <a:t>Dạng</a:t>
            </a:r>
            <a:r>
              <a:rPr lang="en-US" sz="4000" dirty="0">
                <a:solidFill>
                  <a:srgbClr val="CF1164"/>
                </a:solidFill>
                <a:latin typeface="Nunito Bold"/>
              </a:rPr>
              <a:t> </a:t>
            </a:r>
            <a:r>
              <a:rPr lang="en-US" sz="4000" dirty="0" err="1">
                <a:solidFill>
                  <a:srgbClr val="CF1164"/>
                </a:solidFill>
                <a:latin typeface="Nunito Bold"/>
              </a:rPr>
              <a:t>xung</a:t>
            </a:r>
            <a:r>
              <a:rPr lang="en-US" sz="4000" dirty="0">
                <a:solidFill>
                  <a:srgbClr val="CF1164"/>
                </a:solidFill>
                <a:latin typeface="Nunito Bold"/>
              </a:rPr>
              <a:t> </a:t>
            </a:r>
            <a:r>
              <a:rPr lang="en-US" sz="4000" dirty="0" err="1">
                <a:solidFill>
                  <a:srgbClr val="CF1164"/>
                </a:solidFill>
                <a:latin typeface="Nunito Bold"/>
              </a:rPr>
              <a:t>đột</a:t>
            </a:r>
            <a:r>
              <a:rPr lang="en-US" sz="4000" dirty="0">
                <a:solidFill>
                  <a:srgbClr val="CF1164"/>
                </a:solidFill>
                <a:latin typeface="Nunito Bold"/>
              </a:rPr>
              <a:t> </a:t>
            </a:r>
            <a:r>
              <a:rPr lang="en-US" sz="4000" dirty="0" err="1">
                <a:solidFill>
                  <a:srgbClr val="CF1164"/>
                </a:solidFill>
                <a:latin typeface="Nunito Bold"/>
              </a:rPr>
              <a:t>nào</a:t>
            </a:r>
            <a:r>
              <a:rPr lang="en-US" sz="4000" dirty="0">
                <a:solidFill>
                  <a:srgbClr val="CF1164"/>
                </a:solidFill>
                <a:latin typeface="Nunito Bold"/>
              </a:rPr>
              <a:t> </a:t>
            </a:r>
            <a:r>
              <a:rPr lang="en-US" sz="4000" dirty="0" err="1">
                <a:solidFill>
                  <a:srgbClr val="CF1164"/>
                </a:solidFill>
                <a:latin typeface="Nunito Bold"/>
              </a:rPr>
              <a:t>sau</a:t>
            </a:r>
            <a:r>
              <a:rPr lang="en-US" sz="4000" dirty="0">
                <a:solidFill>
                  <a:srgbClr val="CF1164"/>
                </a:solidFill>
                <a:latin typeface="Nunito Bold"/>
              </a:rPr>
              <a:t> </a:t>
            </a:r>
            <a:r>
              <a:rPr lang="en-US" sz="4000" dirty="0" err="1">
                <a:solidFill>
                  <a:srgbClr val="CF1164"/>
                </a:solidFill>
                <a:latin typeface="Nunito Bold"/>
              </a:rPr>
              <a:t>đây</a:t>
            </a:r>
            <a:r>
              <a:rPr lang="en-US" sz="4000" dirty="0">
                <a:solidFill>
                  <a:srgbClr val="CF1164"/>
                </a:solidFill>
                <a:latin typeface="Nunito Bold"/>
              </a:rPr>
              <a:t> </a:t>
            </a:r>
            <a:r>
              <a:rPr lang="en-US" sz="4000" dirty="0" err="1">
                <a:solidFill>
                  <a:srgbClr val="0070C0"/>
                </a:solidFill>
                <a:latin typeface="Nunito Bold"/>
              </a:rPr>
              <a:t>không</a:t>
            </a:r>
            <a:r>
              <a:rPr lang="en-US" sz="4000" dirty="0">
                <a:solidFill>
                  <a:srgbClr val="0070C0"/>
                </a:solidFill>
                <a:latin typeface="Nunito Bold"/>
              </a:rPr>
              <a:t> </a:t>
            </a:r>
            <a:r>
              <a:rPr lang="en-US" sz="4000" dirty="0" err="1">
                <a:solidFill>
                  <a:srgbClr val="0070C0"/>
                </a:solidFill>
                <a:latin typeface="Nunito Bold"/>
              </a:rPr>
              <a:t>phải</a:t>
            </a:r>
            <a:r>
              <a:rPr lang="en-US" sz="4000" dirty="0">
                <a:solidFill>
                  <a:srgbClr val="0070C0"/>
                </a:solidFill>
                <a:latin typeface="Nunito Bold"/>
              </a:rPr>
              <a:t> </a:t>
            </a:r>
            <a:r>
              <a:rPr lang="en-US" sz="4000" dirty="0" err="1">
                <a:solidFill>
                  <a:srgbClr val="CF1164"/>
                </a:solidFill>
                <a:latin typeface="Nunito Bold"/>
              </a:rPr>
              <a:t>là</a:t>
            </a:r>
            <a:r>
              <a:rPr lang="en-US" sz="4000" dirty="0">
                <a:solidFill>
                  <a:srgbClr val="CF1164"/>
                </a:solidFill>
                <a:latin typeface="Nunito Bold"/>
              </a:rPr>
              <a:t> </a:t>
            </a:r>
            <a:r>
              <a:rPr lang="en-US" sz="4000" dirty="0" err="1">
                <a:solidFill>
                  <a:srgbClr val="CF1164"/>
                </a:solidFill>
                <a:latin typeface="Nunito Bold"/>
              </a:rPr>
              <a:t>xung</a:t>
            </a:r>
            <a:r>
              <a:rPr lang="en-US" sz="4000" dirty="0">
                <a:solidFill>
                  <a:srgbClr val="CF1164"/>
                </a:solidFill>
                <a:latin typeface="Nunito Bold"/>
              </a:rPr>
              <a:t> </a:t>
            </a:r>
            <a:r>
              <a:rPr lang="en-US" sz="4000" dirty="0" err="1">
                <a:solidFill>
                  <a:srgbClr val="CF1164"/>
                </a:solidFill>
                <a:latin typeface="Nunito Bold"/>
              </a:rPr>
              <a:t>đột</a:t>
            </a:r>
            <a:r>
              <a:rPr lang="en-US" sz="4000" dirty="0">
                <a:solidFill>
                  <a:srgbClr val="CF1164"/>
                </a:solidFill>
                <a:latin typeface="Nunito Bold"/>
              </a:rPr>
              <a:t> </a:t>
            </a:r>
            <a:r>
              <a:rPr lang="en-US" sz="4000" dirty="0" err="1">
                <a:solidFill>
                  <a:srgbClr val="CF1164"/>
                </a:solidFill>
                <a:latin typeface="Nunito Bold"/>
              </a:rPr>
              <a:t>trong</a:t>
            </a:r>
            <a:r>
              <a:rPr lang="en-US" sz="4000" dirty="0">
                <a:solidFill>
                  <a:srgbClr val="CF1164"/>
                </a:solidFill>
                <a:latin typeface="Nunito Bold"/>
              </a:rPr>
              <a:t> </a:t>
            </a:r>
            <a:r>
              <a:rPr lang="en-US" sz="4000" dirty="0" err="1">
                <a:solidFill>
                  <a:srgbClr val="CF1164"/>
                </a:solidFill>
                <a:latin typeface="Nunito Bold"/>
              </a:rPr>
              <a:t>văn</a:t>
            </a:r>
            <a:r>
              <a:rPr lang="en-US" sz="4000" dirty="0">
                <a:solidFill>
                  <a:srgbClr val="CF1164"/>
                </a:solidFill>
                <a:latin typeface="Nunito Bold"/>
              </a:rPr>
              <a:t> </a:t>
            </a:r>
            <a:r>
              <a:rPr lang="en-US" sz="4000" dirty="0" err="1">
                <a:solidFill>
                  <a:srgbClr val="CF1164"/>
                </a:solidFill>
                <a:latin typeface="Nunito Bold"/>
              </a:rPr>
              <a:t>bản</a:t>
            </a:r>
            <a:r>
              <a:rPr lang="en-US" sz="4000" dirty="0">
                <a:solidFill>
                  <a:srgbClr val="CF1164"/>
                </a:solidFill>
                <a:latin typeface="Nunito Bold"/>
              </a:rPr>
              <a:t> bi </a:t>
            </a:r>
            <a:r>
              <a:rPr lang="en-US" sz="4000" dirty="0" err="1">
                <a:solidFill>
                  <a:srgbClr val="CF1164"/>
                </a:solidFill>
                <a:latin typeface="Nunito Bold"/>
              </a:rPr>
              <a:t>kịch</a:t>
            </a:r>
            <a:r>
              <a:rPr lang="en-US" sz="4000" dirty="0">
                <a:solidFill>
                  <a:srgbClr val="CF1164"/>
                </a:solidFill>
                <a:latin typeface="Nunito Bold"/>
              </a:rPr>
              <a:t>?   </a:t>
            </a:r>
            <a:endPar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
        <p:nvSpPr>
          <p:cNvPr id="13" name="TextBox 14">
            <a:extLst>
              <a:ext uri="{FF2B5EF4-FFF2-40B4-BE49-F238E27FC236}">
                <a16:creationId xmlns:a16="http://schemas.microsoft.com/office/drawing/2014/main" id="{703CE4F8-D993-5BE8-DDA2-E702C7A9416A}"/>
              </a:ext>
            </a:extLst>
          </p:cNvPr>
          <p:cNvSpPr txBox="1"/>
          <p:nvPr/>
        </p:nvSpPr>
        <p:spPr>
          <a:xfrm>
            <a:off x="4861698" y="3768309"/>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r>
              <a:rPr lang="en-US" sz="4200" dirty="0">
                <a:solidFill>
                  <a:srgbClr val="EC4A52"/>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endParaRPr lang="en-US" sz="4200" dirty="0">
              <a:solidFill>
                <a:srgbClr val="EC4A52"/>
              </a:solidFill>
              <a:latin typeface="Nunito Bold Bold"/>
            </a:endParaRPr>
          </a:p>
        </p:txBody>
      </p:sp>
    </p:spTree>
    <p:extLst>
      <p:ext uri="{BB962C8B-B14F-4D97-AF65-F5344CB8AC3E}">
        <p14:creationId xmlns:p14="http://schemas.microsoft.com/office/powerpoint/2010/main" val="206159066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106830">
            <a:off x="5943068" y="4385485"/>
            <a:ext cx="7498491" cy="1974900"/>
          </a:xfrm>
          <a:prstGeom prst="rect">
            <a:avLst/>
          </a:prstGeom>
        </p:spPr>
        <p:txBody>
          <a:bodyPr wrap="square" lIns="0" tIns="0" rIns="0" bIns="0" rtlCol="0" anchor="t">
            <a:spAutoFit/>
          </a:bodyPr>
          <a:lstStyle/>
          <a:p>
            <a:pPr marL="0" lvl="0" indent="0" algn="l">
              <a:lnSpc>
                <a:spcPts val="7679"/>
              </a:lnSpc>
              <a:spcBef>
                <a:spcPct val="0"/>
              </a:spcBef>
            </a:pPr>
            <a:r>
              <a:rPr lang="en-US" sz="6399" spc="-63" dirty="0" err="1">
                <a:solidFill>
                  <a:srgbClr val="FFFFFF"/>
                </a:solidFill>
                <a:latin typeface="Nunito Bold"/>
              </a:rPr>
              <a:t>Rút</a:t>
            </a:r>
            <a:r>
              <a:rPr lang="en-US" sz="6399" spc="-63" dirty="0">
                <a:solidFill>
                  <a:srgbClr val="FFFFFF"/>
                </a:solidFill>
                <a:latin typeface="Nunito Bold"/>
              </a:rPr>
              <a:t> </a:t>
            </a:r>
            <a:r>
              <a:rPr lang="en-US" sz="6399" spc="-63" dirty="0" err="1">
                <a:solidFill>
                  <a:srgbClr val="FFFFFF"/>
                </a:solidFill>
                <a:latin typeface="Nunito Bold"/>
              </a:rPr>
              <a:t>ra</a:t>
            </a:r>
            <a:r>
              <a:rPr lang="en-US" sz="6399" spc="-63" dirty="0">
                <a:solidFill>
                  <a:srgbClr val="FFFFFF"/>
                </a:solidFill>
                <a:latin typeface="Nunito Bold"/>
              </a:rPr>
              <a:t> </a:t>
            </a:r>
            <a:r>
              <a:rPr lang="en-US" sz="6399" spc="-63" dirty="0" err="1">
                <a:solidFill>
                  <a:srgbClr val="FFFFFF"/>
                </a:solidFill>
                <a:latin typeface="Nunito Bold"/>
              </a:rPr>
              <a:t>Lưu</a:t>
            </a:r>
            <a:r>
              <a:rPr lang="en-US" sz="6399" spc="-63" dirty="0">
                <a:solidFill>
                  <a:srgbClr val="FFFFFF"/>
                </a:solidFill>
                <a:latin typeface="Nunito Bold"/>
              </a:rPr>
              <a:t> ý </a:t>
            </a:r>
            <a:r>
              <a:rPr lang="en-US" sz="6399" spc="-63" dirty="0" err="1">
                <a:solidFill>
                  <a:srgbClr val="FFFFFF"/>
                </a:solidFill>
                <a:latin typeface="Nunito Bold"/>
              </a:rPr>
              <a:t>khi</a:t>
            </a:r>
            <a:r>
              <a:rPr lang="en-US" sz="6399" spc="-63" dirty="0">
                <a:solidFill>
                  <a:srgbClr val="FFFFFF"/>
                </a:solidFill>
                <a:latin typeface="Nunito Bold"/>
              </a:rPr>
              <a:t> </a:t>
            </a:r>
            <a:r>
              <a:rPr lang="en-US" sz="6399" spc="-63" dirty="0" err="1">
                <a:solidFill>
                  <a:srgbClr val="FFFFFF"/>
                </a:solidFill>
                <a:latin typeface="Nunito Bold"/>
              </a:rPr>
              <a:t>đọc</a:t>
            </a:r>
            <a:r>
              <a:rPr lang="en-US" sz="6399" spc="-63" dirty="0">
                <a:solidFill>
                  <a:srgbClr val="FFFFFF"/>
                </a:solidFill>
                <a:latin typeface="Nunito Bold"/>
              </a:rPr>
              <a:t> </a:t>
            </a:r>
            <a:r>
              <a:rPr lang="en-US" sz="6399" spc="-63" dirty="0" err="1">
                <a:solidFill>
                  <a:srgbClr val="FFFFFF"/>
                </a:solidFill>
                <a:latin typeface="Nunito Bold"/>
              </a:rPr>
              <a:t>Kịch</a:t>
            </a:r>
            <a:r>
              <a:rPr lang="en-US" sz="6399" spc="-63" dirty="0">
                <a:solidFill>
                  <a:srgbClr val="FFFFFF"/>
                </a:solidFill>
                <a:latin typeface="Nunito Bold"/>
              </a:rPr>
              <a:t> </a:t>
            </a:r>
            <a:r>
              <a:rPr lang="en-US" sz="6399" spc="-63" dirty="0" err="1">
                <a:solidFill>
                  <a:srgbClr val="FFFFFF"/>
                </a:solidFill>
                <a:latin typeface="Nunito Bold"/>
              </a:rPr>
              <a:t>bản</a:t>
            </a:r>
            <a:r>
              <a:rPr lang="en-US" sz="6399" spc="-63" dirty="0">
                <a:solidFill>
                  <a:srgbClr val="FFFFFF"/>
                </a:solidFill>
                <a:latin typeface="Nunito Bold"/>
              </a:rPr>
              <a:t> </a:t>
            </a:r>
            <a:r>
              <a:rPr lang="en-US" sz="6399" spc="-63" dirty="0" err="1">
                <a:solidFill>
                  <a:srgbClr val="FFFFFF"/>
                </a:solidFill>
                <a:latin typeface="Nunito Bold"/>
              </a:rPr>
              <a:t>văn</a:t>
            </a:r>
            <a:r>
              <a:rPr lang="en-US" sz="6399" spc="-63" dirty="0">
                <a:solidFill>
                  <a:srgbClr val="FFFFFF"/>
                </a:solidFill>
                <a:latin typeface="Nunito Bold"/>
              </a:rPr>
              <a:t> </a:t>
            </a:r>
            <a:r>
              <a:rPr lang="en-US" sz="6399" spc="-63" dirty="0" err="1">
                <a:solidFill>
                  <a:srgbClr val="FFFFFF"/>
                </a:solidFill>
                <a:latin typeface="Nunito Bold"/>
              </a:rPr>
              <a:t>học</a:t>
            </a:r>
            <a:endParaRPr lang="en-US" sz="6399" spc="-63" dirty="0">
              <a:solidFill>
                <a:srgbClr val="FFFFFF"/>
              </a:solidFill>
              <a:latin typeface="Nunito Bold"/>
            </a:endParaRPr>
          </a:p>
        </p:txBody>
      </p:sp>
      <p:sp>
        <p:nvSpPr>
          <p:cNvPr id="4" name="Freeform 4"/>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97231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053086" y="3131608"/>
            <a:ext cx="6643114" cy="101277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8154"/>
              </a:lnSpc>
              <a:spcBef>
                <a:spcPct val="0"/>
              </a:spcBef>
            </a:pPr>
            <a:r>
              <a:rPr lang="en-US" sz="5824" dirty="0" err="1">
                <a:solidFill>
                  <a:srgbClr val="CF1164"/>
                </a:solidFill>
                <a:latin typeface="Nunito Bold"/>
              </a:rPr>
              <a:t>Đọc</a:t>
            </a:r>
            <a:r>
              <a:rPr lang="en-US" sz="5824" dirty="0">
                <a:solidFill>
                  <a:srgbClr val="CF1164"/>
                </a:solidFill>
                <a:latin typeface="Nunito Bold"/>
              </a:rPr>
              <a:t> </a:t>
            </a:r>
            <a:r>
              <a:rPr lang="en-US" sz="5824" dirty="0" err="1">
                <a:solidFill>
                  <a:srgbClr val="CF1164"/>
                </a:solidFill>
                <a:latin typeface="Nunito Bold"/>
              </a:rPr>
              <a:t>hiểu</a:t>
            </a:r>
            <a:r>
              <a:rPr lang="en-US" sz="5824" dirty="0">
                <a:solidFill>
                  <a:srgbClr val="CF1164"/>
                </a:solidFill>
                <a:latin typeface="Nunito Bold"/>
              </a:rPr>
              <a:t> </a:t>
            </a:r>
            <a:r>
              <a:rPr lang="en-US" sz="5824" dirty="0" err="1">
                <a:solidFill>
                  <a:srgbClr val="CF1164"/>
                </a:solidFill>
                <a:latin typeface="Nunito Bold"/>
              </a:rPr>
              <a:t>nội</a:t>
            </a:r>
            <a:r>
              <a:rPr lang="en-US" sz="5824" dirty="0">
                <a:solidFill>
                  <a:srgbClr val="CF1164"/>
                </a:solidFill>
                <a:latin typeface="Nunito Bold"/>
              </a:rPr>
              <a:t> dung</a:t>
            </a:r>
          </a:p>
        </p:txBody>
      </p:sp>
      <p:sp>
        <p:nvSpPr>
          <p:cNvPr id="12" name="Freeform 12"/>
          <p:cNvSpPr/>
          <p:nvPr/>
        </p:nvSpPr>
        <p:spPr>
          <a:xfrm rot="-703388">
            <a:off x="-479198" y="-495031"/>
            <a:ext cx="3015797" cy="2970560"/>
          </a:xfrm>
          <a:custGeom>
            <a:avLst/>
            <a:gdLst/>
            <a:ahLst/>
            <a:cxnLst/>
            <a:rect l="l" t="t" r="r" b="b"/>
            <a:pathLst>
              <a:path w="3015797" h="2970560">
                <a:moveTo>
                  <a:pt x="0" y="0"/>
                </a:moveTo>
                <a:lnTo>
                  <a:pt x="3015796" y="0"/>
                </a:lnTo>
                <a:lnTo>
                  <a:pt x="3015796" y="2970560"/>
                </a:lnTo>
                <a:lnTo>
                  <a:pt x="0" y="2970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2133600" y="493329"/>
            <a:ext cx="16399216" cy="1479700"/>
          </a:xfrm>
          <a:prstGeom prst="rect">
            <a:avLst/>
          </a:prstGeom>
        </p:spPr>
        <p:txBody>
          <a:bodyPr wrap="square" lIns="0" tIns="0" rIns="0" bIns="0" rtlCol="0" anchor="t">
            <a:spAutoFit/>
          </a:bodyPr>
          <a:lstStyle/>
          <a:p>
            <a:pPr algn="ctr">
              <a:lnSpc>
                <a:spcPts val="13439"/>
              </a:lnSpc>
            </a:pPr>
            <a:r>
              <a:rPr lang="en-US" sz="6600" b="1" dirty="0">
                <a:solidFill>
                  <a:srgbClr val="EC4A52"/>
                </a:solidFill>
                <a:latin typeface="Times New Roman" panose="02020603050405020304" pitchFamily="18" charset="0"/>
                <a:cs typeface="Times New Roman" panose="02020603050405020304" pitchFamily="18" charset="0"/>
              </a:rPr>
              <a:t>LƯU Ý KHI ĐỌC KỊCH BẢN VĂN HỌC</a:t>
            </a:r>
          </a:p>
        </p:txBody>
      </p:sp>
      <p:sp>
        <p:nvSpPr>
          <p:cNvPr id="22" name="TextBox 21">
            <a:extLst>
              <a:ext uri="{FF2B5EF4-FFF2-40B4-BE49-F238E27FC236}">
                <a16:creationId xmlns:a16="http://schemas.microsoft.com/office/drawing/2014/main" id="{174048DE-517C-3934-C8E4-024B76FC9D4D}"/>
              </a:ext>
            </a:extLst>
          </p:cNvPr>
          <p:cNvSpPr txBox="1"/>
          <p:nvPr/>
        </p:nvSpPr>
        <p:spPr>
          <a:xfrm>
            <a:off x="1022604" y="4525067"/>
            <a:ext cx="664311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4800" b="1" dirty="0">
                <a:latin typeface="+mj-lt"/>
              </a:rPr>
              <a:t>Phát h</a:t>
            </a:r>
            <a:r>
              <a:rPr lang="en-US" sz="4800" b="1" dirty="0" err="1">
                <a:latin typeface="+mj-lt"/>
              </a:rPr>
              <a:t>iện</a:t>
            </a:r>
            <a:r>
              <a:rPr lang="en-US" sz="4800" b="1" dirty="0">
                <a:latin typeface="+mj-lt"/>
              </a:rPr>
              <a:t>,</a:t>
            </a:r>
            <a:r>
              <a:rPr lang="vi-VN" sz="4800" b="1" dirty="0">
                <a:latin typeface="+mj-lt"/>
              </a:rPr>
              <a:t> phân tích rõ xung đột</a:t>
            </a:r>
            <a:r>
              <a:rPr lang="en-US" sz="4800" b="1" dirty="0">
                <a:latin typeface="+mj-lt"/>
              </a:rPr>
              <a:t>, </a:t>
            </a:r>
            <a:r>
              <a:rPr lang="vi-VN" sz="4800" b="1" dirty="0" err="1">
                <a:latin typeface="+mj-lt"/>
              </a:rPr>
              <a:t>kiể</a:t>
            </a:r>
            <a:r>
              <a:rPr lang="en-US" sz="4800" b="1" dirty="0">
                <a:latin typeface="+mj-lt"/>
              </a:rPr>
              <a:t>u</a:t>
            </a:r>
            <a:r>
              <a:rPr lang="vi-VN" sz="4800" b="1" dirty="0">
                <a:latin typeface="+mj-lt"/>
              </a:rPr>
              <a:t> xung đột</a:t>
            </a:r>
            <a:endParaRPr lang="en-US" sz="4800" b="1" dirty="0">
              <a:latin typeface="+mj-lt"/>
            </a:endParaRPr>
          </a:p>
          <a:p>
            <a:pPr algn="just"/>
            <a:r>
              <a:rPr lang="en-US" sz="4800" b="1" dirty="0">
                <a:latin typeface="+mj-lt"/>
                <a:sym typeface="Wingdings" panose="05000000000000000000" pitchFamily="2" charset="2"/>
              </a:rPr>
              <a:t> X</a:t>
            </a:r>
            <a:r>
              <a:rPr lang="vi-VN" sz="4800" b="1" dirty="0">
                <a:latin typeface="+mj-lt"/>
                <a:sym typeface="Wingdings" panose="05000000000000000000" pitchFamily="2" charset="2"/>
              </a:rPr>
              <a:t>ác định chủ đề</a:t>
            </a:r>
            <a:r>
              <a:rPr lang="en-US" sz="4800" b="1" dirty="0">
                <a:latin typeface="+mj-lt"/>
                <a:sym typeface="Wingdings" panose="05000000000000000000" pitchFamily="2" charset="2"/>
              </a:rPr>
              <a:t>,</a:t>
            </a:r>
            <a:r>
              <a:rPr lang="vi-VN" sz="4800" b="1" dirty="0">
                <a:latin typeface="+mj-lt"/>
                <a:sym typeface="Wingdings" panose="05000000000000000000" pitchFamily="2" charset="2"/>
              </a:rPr>
              <a:t> t</a:t>
            </a:r>
            <a:r>
              <a:rPr lang="en-US" sz="4800" b="1" dirty="0">
                <a:latin typeface="+mj-lt"/>
                <a:sym typeface="Wingdings" panose="05000000000000000000" pitchFamily="2" charset="2"/>
              </a:rPr>
              <a:t>ư</a:t>
            </a:r>
            <a:r>
              <a:rPr lang="vi-VN" sz="4800" b="1" dirty="0">
                <a:latin typeface="+mj-lt"/>
                <a:sym typeface="Wingdings" panose="05000000000000000000" pitchFamily="2" charset="2"/>
              </a:rPr>
              <a:t> tưởng</a:t>
            </a:r>
            <a:r>
              <a:rPr lang="en-US" sz="4800" b="1" dirty="0">
                <a:latin typeface="+mj-lt"/>
                <a:sym typeface="Wingdings" panose="05000000000000000000" pitchFamily="2" charset="2"/>
              </a:rPr>
              <a:t>,</a:t>
            </a:r>
            <a:r>
              <a:rPr lang="vi-VN" sz="4800" b="1" dirty="0">
                <a:latin typeface="+mj-lt"/>
                <a:sym typeface="Wingdings" panose="05000000000000000000" pitchFamily="2" charset="2"/>
              </a:rPr>
              <a:t> thông điệp </a:t>
            </a:r>
            <a:r>
              <a:rPr lang="en-US" sz="4800" b="1" dirty="0" err="1">
                <a:latin typeface="+mj-lt"/>
                <a:sym typeface="Wingdings" panose="05000000000000000000" pitchFamily="2" charset="2"/>
              </a:rPr>
              <a:t>của</a:t>
            </a:r>
            <a:r>
              <a:rPr lang="en-US" sz="4800" b="1" dirty="0">
                <a:latin typeface="+mj-lt"/>
                <a:sym typeface="Wingdings" panose="05000000000000000000" pitchFamily="2" charset="2"/>
              </a:rPr>
              <a:t> </a:t>
            </a:r>
            <a:r>
              <a:rPr lang="en-US" sz="4800" b="1" dirty="0" err="1">
                <a:latin typeface="+mj-lt"/>
                <a:sym typeface="Wingdings" panose="05000000000000000000" pitchFamily="2" charset="2"/>
              </a:rPr>
              <a:t>vở</a:t>
            </a:r>
            <a:r>
              <a:rPr lang="en-US" sz="4800" b="1" dirty="0">
                <a:latin typeface="+mj-lt"/>
                <a:sym typeface="Wingdings" panose="05000000000000000000" pitchFamily="2" charset="2"/>
              </a:rPr>
              <a:t> </a:t>
            </a:r>
            <a:r>
              <a:rPr lang="en-US" sz="4800" b="1" dirty="0" err="1">
                <a:latin typeface="+mj-lt"/>
                <a:sym typeface="Wingdings" panose="05000000000000000000" pitchFamily="2" charset="2"/>
              </a:rPr>
              <a:t>kịch</a:t>
            </a:r>
            <a:r>
              <a:rPr lang="en-US" sz="4800" b="1" dirty="0">
                <a:latin typeface="+mj-lt"/>
                <a:sym typeface="Wingdings" panose="05000000000000000000" pitchFamily="2" charset="2"/>
              </a:rPr>
              <a:t>.</a:t>
            </a:r>
            <a:endParaRPr lang="en-US" sz="4800" b="1" dirty="0">
              <a:latin typeface="+mj-lt"/>
            </a:endParaRPr>
          </a:p>
        </p:txBody>
      </p:sp>
      <p:sp>
        <p:nvSpPr>
          <p:cNvPr id="23" name="TextBox 11">
            <a:extLst>
              <a:ext uri="{FF2B5EF4-FFF2-40B4-BE49-F238E27FC236}">
                <a16:creationId xmlns:a16="http://schemas.microsoft.com/office/drawing/2014/main" id="{7A4A1464-07A1-1EE6-96DC-3361787AB9D4}"/>
              </a:ext>
            </a:extLst>
          </p:cNvPr>
          <p:cNvSpPr txBox="1"/>
          <p:nvPr/>
        </p:nvSpPr>
        <p:spPr>
          <a:xfrm>
            <a:off x="8637031" y="3102882"/>
            <a:ext cx="8050769" cy="101277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8154"/>
              </a:lnSpc>
              <a:spcBef>
                <a:spcPct val="0"/>
              </a:spcBef>
            </a:pPr>
            <a:r>
              <a:rPr lang="en-US" sz="5824" dirty="0" err="1">
                <a:solidFill>
                  <a:srgbClr val="CF1164"/>
                </a:solidFill>
                <a:latin typeface="Nunito Bold"/>
              </a:rPr>
              <a:t>Đọc</a:t>
            </a:r>
            <a:r>
              <a:rPr lang="en-US" sz="5824" dirty="0">
                <a:solidFill>
                  <a:srgbClr val="CF1164"/>
                </a:solidFill>
                <a:latin typeface="Nunito Bold"/>
              </a:rPr>
              <a:t> </a:t>
            </a:r>
            <a:r>
              <a:rPr lang="en-US" sz="5824" dirty="0" err="1">
                <a:solidFill>
                  <a:srgbClr val="CF1164"/>
                </a:solidFill>
                <a:latin typeface="Nunito Bold"/>
              </a:rPr>
              <a:t>hiểu</a:t>
            </a:r>
            <a:r>
              <a:rPr lang="en-US" sz="5824" dirty="0">
                <a:solidFill>
                  <a:srgbClr val="CF1164"/>
                </a:solidFill>
                <a:latin typeface="Nunito Bold"/>
              </a:rPr>
              <a:t> </a:t>
            </a:r>
            <a:r>
              <a:rPr lang="en-US" sz="5824" dirty="0" err="1">
                <a:solidFill>
                  <a:srgbClr val="CF1164"/>
                </a:solidFill>
                <a:latin typeface="Nunito Bold"/>
              </a:rPr>
              <a:t>hình</a:t>
            </a:r>
            <a:r>
              <a:rPr lang="en-US" sz="5824" dirty="0">
                <a:solidFill>
                  <a:srgbClr val="CF1164"/>
                </a:solidFill>
                <a:latin typeface="Nunito Bold"/>
              </a:rPr>
              <a:t> </a:t>
            </a:r>
            <a:r>
              <a:rPr lang="en-US" sz="5824" dirty="0" err="1">
                <a:solidFill>
                  <a:srgbClr val="CF1164"/>
                </a:solidFill>
                <a:latin typeface="Nunito Bold"/>
              </a:rPr>
              <a:t>thức</a:t>
            </a:r>
            <a:endParaRPr lang="en-US" sz="5824" dirty="0">
              <a:solidFill>
                <a:srgbClr val="CF1164"/>
              </a:solidFill>
              <a:latin typeface="Nunito Bold"/>
            </a:endParaRPr>
          </a:p>
        </p:txBody>
      </p:sp>
      <p:sp>
        <p:nvSpPr>
          <p:cNvPr id="24" name="Freeform 5">
            <a:extLst>
              <a:ext uri="{FF2B5EF4-FFF2-40B4-BE49-F238E27FC236}">
                <a16:creationId xmlns:a16="http://schemas.microsoft.com/office/drawing/2014/main" id="{F2B0723C-9EB3-5245-CFB4-08BEB4042AA5}"/>
              </a:ext>
            </a:extLst>
          </p:cNvPr>
          <p:cNvSpPr/>
          <p:nvPr/>
        </p:nvSpPr>
        <p:spPr>
          <a:xfrm>
            <a:off x="15697200" y="7715575"/>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4">
            <a:extLst>
              <a:ext uri="{FF2B5EF4-FFF2-40B4-BE49-F238E27FC236}">
                <a16:creationId xmlns:a16="http://schemas.microsoft.com/office/drawing/2014/main" id="{0D184D42-61E5-9199-0906-495C9EEA292A}"/>
              </a:ext>
            </a:extLst>
          </p:cNvPr>
          <p:cNvSpPr txBox="1"/>
          <p:nvPr/>
        </p:nvSpPr>
        <p:spPr>
          <a:xfrm>
            <a:off x="8615766" y="4525067"/>
            <a:ext cx="8050769" cy="526297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685800" indent="-685800" algn="just">
              <a:buFontTx/>
              <a:buChar char="-"/>
            </a:pPr>
            <a:r>
              <a:rPr lang="en-US" sz="4800" b="1" dirty="0" err="1">
                <a:latin typeface="+mj-lt"/>
              </a:rPr>
              <a:t>Cách</a:t>
            </a:r>
            <a:r>
              <a:rPr lang="en-US" sz="4800" b="1" dirty="0">
                <a:latin typeface="+mj-lt"/>
              </a:rPr>
              <a:t> </a:t>
            </a:r>
            <a:r>
              <a:rPr lang="en-US" sz="4800" b="1" dirty="0" err="1">
                <a:latin typeface="+mj-lt"/>
              </a:rPr>
              <a:t>dẫn</a:t>
            </a:r>
            <a:r>
              <a:rPr lang="en-US" sz="4800" b="1" dirty="0">
                <a:latin typeface="+mj-lt"/>
              </a:rPr>
              <a:t> </a:t>
            </a:r>
            <a:r>
              <a:rPr lang="en-US" sz="4800" b="1" dirty="0" err="1">
                <a:latin typeface="+mj-lt"/>
              </a:rPr>
              <a:t>dắt</a:t>
            </a:r>
            <a:r>
              <a:rPr lang="en-US" sz="4800" b="1" dirty="0">
                <a:latin typeface="+mj-lt"/>
              </a:rPr>
              <a:t> </a:t>
            </a:r>
            <a:r>
              <a:rPr lang="vi-VN" sz="4800" b="1" dirty="0">
                <a:latin typeface="+mj-lt"/>
              </a:rPr>
              <a:t>xung đột</a:t>
            </a:r>
            <a:r>
              <a:rPr lang="en-US" sz="4800" b="1" dirty="0">
                <a:latin typeface="+mj-lt"/>
              </a:rPr>
              <a:t>, </a:t>
            </a:r>
            <a:r>
              <a:rPr lang="vi-VN" sz="4800" b="1" dirty="0" err="1">
                <a:latin typeface="+mj-lt"/>
              </a:rPr>
              <a:t>kiể</a:t>
            </a:r>
            <a:r>
              <a:rPr lang="en-US" sz="4800" b="1" dirty="0">
                <a:latin typeface="+mj-lt"/>
              </a:rPr>
              <a:t>u</a:t>
            </a:r>
            <a:r>
              <a:rPr lang="vi-VN" sz="4800" b="1" dirty="0">
                <a:latin typeface="+mj-lt"/>
              </a:rPr>
              <a:t> xung đột</a:t>
            </a:r>
            <a:endParaRPr lang="en-US" sz="4800" b="1" dirty="0">
              <a:latin typeface="+mj-lt"/>
            </a:endParaRPr>
          </a:p>
          <a:p>
            <a:pPr marL="685800" indent="-685800" algn="just">
              <a:buFontTx/>
              <a:buChar char="-"/>
            </a:pPr>
            <a:r>
              <a:rPr lang="en-US" sz="4800" b="1" dirty="0" err="1">
                <a:latin typeface="+mj-lt"/>
              </a:rPr>
              <a:t>Cách</a:t>
            </a:r>
            <a:r>
              <a:rPr lang="en-US" sz="4800" b="1" dirty="0">
                <a:latin typeface="+mj-lt"/>
              </a:rPr>
              <a:t> </a:t>
            </a:r>
            <a:r>
              <a:rPr lang="en-US" sz="4800" b="1" dirty="0" err="1">
                <a:latin typeface="+mj-lt"/>
              </a:rPr>
              <a:t>khắc</a:t>
            </a:r>
            <a:r>
              <a:rPr lang="en-US" sz="4800" b="1" dirty="0">
                <a:latin typeface="+mj-lt"/>
              </a:rPr>
              <a:t> </a:t>
            </a:r>
            <a:r>
              <a:rPr lang="en-US" sz="4800" b="1" dirty="0" err="1">
                <a:latin typeface="+mj-lt"/>
              </a:rPr>
              <a:t>hoạ</a:t>
            </a:r>
            <a:r>
              <a:rPr lang="en-US" sz="4800" b="1" dirty="0">
                <a:latin typeface="+mj-lt"/>
              </a:rPr>
              <a:t> </a:t>
            </a:r>
            <a:r>
              <a:rPr lang="en-US" sz="4800" b="1" dirty="0" err="1">
                <a:latin typeface="+mj-lt"/>
              </a:rPr>
              <a:t>tính</a:t>
            </a:r>
            <a:r>
              <a:rPr lang="en-US" sz="4800" b="1" dirty="0">
                <a:latin typeface="+mj-lt"/>
              </a:rPr>
              <a:t> </a:t>
            </a:r>
            <a:r>
              <a:rPr lang="en-US" sz="4800" b="1" dirty="0" err="1">
                <a:latin typeface="+mj-lt"/>
              </a:rPr>
              <a:t>cách</a:t>
            </a:r>
            <a:r>
              <a:rPr lang="en-US" sz="4800" b="1" dirty="0">
                <a:latin typeface="+mj-lt"/>
              </a:rPr>
              <a:t> </a:t>
            </a:r>
            <a:r>
              <a:rPr lang="en-US" sz="4800" b="1" dirty="0" err="1">
                <a:latin typeface="+mj-lt"/>
              </a:rPr>
              <a:t>nhân</a:t>
            </a:r>
            <a:r>
              <a:rPr lang="en-US" sz="4800" b="1" dirty="0">
                <a:latin typeface="+mj-lt"/>
              </a:rPr>
              <a:t> </a:t>
            </a:r>
            <a:r>
              <a:rPr lang="en-US" sz="4800" b="1" dirty="0" err="1">
                <a:latin typeface="+mj-lt"/>
              </a:rPr>
              <a:t>vật</a:t>
            </a:r>
            <a:r>
              <a:rPr lang="en-US" sz="4800" b="1" dirty="0">
                <a:latin typeface="+mj-lt"/>
              </a:rPr>
              <a:t> </a:t>
            </a:r>
            <a:r>
              <a:rPr lang="en-US" sz="4800" b="1" dirty="0" err="1">
                <a:latin typeface="+mj-lt"/>
              </a:rPr>
              <a:t>kịch</a:t>
            </a:r>
            <a:r>
              <a:rPr lang="en-US" sz="4800" b="1" dirty="0">
                <a:latin typeface="+mj-lt"/>
              </a:rPr>
              <a:t> qua HĐ </a:t>
            </a:r>
            <a:r>
              <a:rPr lang="en-US" sz="4800" b="1" dirty="0" err="1">
                <a:latin typeface="+mj-lt"/>
              </a:rPr>
              <a:t>bên</a:t>
            </a:r>
            <a:r>
              <a:rPr lang="en-US" sz="4800" b="1" dirty="0">
                <a:latin typeface="+mj-lt"/>
              </a:rPr>
              <a:t> </a:t>
            </a:r>
            <a:r>
              <a:rPr lang="en-US" sz="4800" b="1" dirty="0" err="1">
                <a:latin typeface="+mj-lt"/>
              </a:rPr>
              <a:t>trong</a:t>
            </a:r>
            <a:r>
              <a:rPr lang="en-US" sz="4800" b="1" dirty="0">
                <a:latin typeface="+mj-lt"/>
              </a:rPr>
              <a:t>, HĐ </a:t>
            </a:r>
            <a:r>
              <a:rPr lang="en-US" sz="4800" b="1" dirty="0" err="1">
                <a:latin typeface="+mj-lt"/>
              </a:rPr>
              <a:t>bên</a:t>
            </a:r>
            <a:r>
              <a:rPr lang="en-US" sz="4800" b="1" dirty="0">
                <a:latin typeface="+mj-lt"/>
              </a:rPr>
              <a:t> </a:t>
            </a:r>
            <a:r>
              <a:rPr lang="en-US" sz="4800" b="1" dirty="0" err="1">
                <a:latin typeface="+mj-lt"/>
              </a:rPr>
              <a:t>ngoài</a:t>
            </a:r>
            <a:endParaRPr lang="en-US" sz="4800" b="1" dirty="0">
              <a:latin typeface="+mj-lt"/>
            </a:endParaRPr>
          </a:p>
          <a:p>
            <a:pPr marL="685800" indent="-685800" algn="just">
              <a:buFontTx/>
              <a:buChar char="-"/>
            </a:pPr>
            <a:r>
              <a:rPr lang="en-US" sz="4800" b="1" dirty="0" err="1">
                <a:latin typeface="+mj-lt"/>
              </a:rPr>
              <a:t>Cách</a:t>
            </a:r>
            <a:r>
              <a:rPr lang="en-US" sz="4800" b="1" dirty="0">
                <a:latin typeface="+mj-lt"/>
              </a:rPr>
              <a:t> </a:t>
            </a:r>
            <a:r>
              <a:rPr lang="en-US" sz="4800" b="1" dirty="0" err="1">
                <a:latin typeface="+mj-lt"/>
              </a:rPr>
              <a:t>sử</a:t>
            </a:r>
            <a:r>
              <a:rPr lang="en-US" sz="4800" b="1" dirty="0">
                <a:latin typeface="+mj-lt"/>
              </a:rPr>
              <a:t> </a:t>
            </a:r>
            <a:r>
              <a:rPr lang="en-US" sz="4800" b="1" dirty="0" err="1">
                <a:latin typeface="+mj-lt"/>
              </a:rPr>
              <a:t>dụng</a:t>
            </a:r>
            <a:r>
              <a:rPr lang="en-US" sz="4800" b="1" dirty="0">
                <a:latin typeface="+mj-lt"/>
              </a:rPr>
              <a:t> </a:t>
            </a:r>
            <a:r>
              <a:rPr lang="en-US" sz="4800" b="1" dirty="0" err="1">
                <a:latin typeface="+mj-lt"/>
              </a:rPr>
              <a:t>ngôn</a:t>
            </a:r>
            <a:r>
              <a:rPr lang="en-US" sz="4800" b="1" dirty="0">
                <a:latin typeface="+mj-lt"/>
              </a:rPr>
              <a:t> </a:t>
            </a:r>
            <a:r>
              <a:rPr lang="en-US" sz="4800" b="1" dirty="0" err="1">
                <a:latin typeface="+mj-lt"/>
              </a:rPr>
              <a:t>ngữ</a:t>
            </a:r>
            <a:r>
              <a:rPr lang="en-US" sz="4800" b="1" dirty="0">
                <a:latin typeface="+mj-lt"/>
              </a:rPr>
              <a:t> </a:t>
            </a:r>
            <a:r>
              <a:rPr lang="en-US" sz="4800" b="1" dirty="0" err="1">
                <a:latin typeface="+mj-lt"/>
              </a:rPr>
              <a:t>của</a:t>
            </a:r>
            <a:r>
              <a:rPr lang="en-US" sz="4800" b="1" dirty="0">
                <a:latin typeface="+mj-lt"/>
              </a:rPr>
              <a:t> </a:t>
            </a:r>
            <a:r>
              <a:rPr lang="en-US" sz="4800" b="1" dirty="0" err="1">
                <a:latin typeface="+mj-lt"/>
              </a:rPr>
              <a:t>nhân</a:t>
            </a:r>
            <a:r>
              <a:rPr lang="en-US" sz="4800" b="1" dirty="0">
                <a:latin typeface="+mj-lt"/>
              </a:rPr>
              <a:t> </a:t>
            </a:r>
            <a:r>
              <a:rPr lang="en-US" sz="4800" b="1" dirty="0" err="1">
                <a:latin typeface="+mj-lt"/>
              </a:rPr>
              <a:t>vật</a:t>
            </a:r>
            <a:r>
              <a:rPr lang="en-US" sz="4800" b="1" dirty="0">
                <a:latin typeface="+mj-lt"/>
              </a:rPr>
              <a:t> </a:t>
            </a:r>
            <a:r>
              <a:rPr lang="en-US" sz="4800" b="1" dirty="0" err="1">
                <a:latin typeface="+mj-lt"/>
              </a:rPr>
              <a:t>kịch</a:t>
            </a:r>
            <a:endParaRPr lang="en-US" sz="4800" b="1" dirty="0">
              <a:latin typeface="+mj-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106830">
            <a:off x="5943068" y="4879210"/>
            <a:ext cx="7498491" cy="987450"/>
          </a:xfrm>
          <a:prstGeom prst="rect">
            <a:avLst/>
          </a:prstGeom>
        </p:spPr>
        <p:txBody>
          <a:bodyPr wrap="square" lIns="0" tIns="0" rIns="0" bIns="0" rtlCol="0" anchor="t">
            <a:spAutoFit/>
          </a:bodyPr>
          <a:lstStyle/>
          <a:p>
            <a:pPr marL="0" lvl="0" indent="0" algn="l">
              <a:lnSpc>
                <a:spcPts val="7679"/>
              </a:lnSpc>
              <a:spcBef>
                <a:spcPct val="0"/>
              </a:spcBef>
            </a:pPr>
            <a:r>
              <a:rPr lang="en-US" sz="6399" spc="-63" dirty="0" err="1">
                <a:solidFill>
                  <a:srgbClr val="FFFFFF"/>
                </a:solidFill>
                <a:latin typeface="Nunito Bold"/>
              </a:rPr>
              <a:t>Từ</a:t>
            </a:r>
            <a:r>
              <a:rPr lang="en-US" sz="6399" spc="-63" dirty="0">
                <a:solidFill>
                  <a:srgbClr val="FFFFFF"/>
                </a:solidFill>
                <a:latin typeface="Nunito Bold"/>
              </a:rPr>
              <a:t> </a:t>
            </a:r>
            <a:r>
              <a:rPr lang="en-US" sz="6399" spc="-63" dirty="0" err="1">
                <a:solidFill>
                  <a:srgbClr val="FFFFFF"/>
                </a:solidFill>
                <a:latin typeface="Nunito Bold"/>
              </a:rPr>
              <a:t>đọc</a:t>
            </a:r>
            <a:r>
              <a:rPr lang="en-US" sz="6399" spc="-63" dirty="0">
                <a:solidFill>
                  <a:srgbClr val="FFFFFF"/>
                </a:solidFill>
                <a:latin typeface="Nunito Bold"/>
              </a:rPr>
              <a:t> </a:t>
            </a:r>
            <a:r>
              <a:rPr lang="en-US" sz="6399" spc="-63" dirty="0" err="1">
                <a:solidFill>
                  <a:srgbClr val="FFFFFF"/>
                </a:solidFill>
                <a:latin typeface="Nunito Bold"/>
              </a:rPr>
              <a:t>đến</a:t>
            </a:r>
            <a:r>
              <a:rPr lang="en-US" sz="6399" spc="-63" dirty="0">
                <a:solidFill>
                  <a:srgbClr val="FFFFFF"/>
                </a:solidFill>
                <a:latin typeface="Nunito Bold"/>
              </a:rPr>
              <a:t> </a:t>
            </a:r>
            <a:r>
              <a:rPr lang="en-US" sz="6399" spc="-63" dirty="0" err="1">
                <a:solidFill>
                  <a:srgbClr val="FFFFFF"/>
                </a:solidFill>
                <a:latin typeface="Nunito Bold"/>
              </a:rPr>
              <a:t>viết</a:t>
            </a:r>
            <a:endParaRPr lang="en-US" sz="6399" spc="-63" dirty="0">
              <a:solidFill>
                <a:srgbClr val="FFFFFF"/>
              </a:solidFill>
              <a:latin typeface="Nunito Bold"/>
            </a:endParaRPr>
          </a:p>
        </p:txBody>
      </p:sp>
      <p:sp>
        <p:nvSpPr>
          <p:cNvPr id="4" name="Freeform 4"/>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928786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5556577" y="442677"/>
            <a:ext cx="9094817" cy="1096454"/>
          </a:xfrm>
          <a:prstGeom prst="rect">
            <a:avLst/>
          </a:prstGeom>
        </p:spPr>
        <p:txBody>
          <a:bodyPr wrap="square" lIns="0" tIns="0" rIns="0" bIns="0" rtlCol="0" anchor="t">
            <a:spAutoFit/>
          </a:bodyPr>
          <a:lstStyle/>
          <a:p>
            <a:pPr algn="ctr">
              <a:lnSpc>
                <a:spcPts val="8154"/>
              </a:lnSpc>
              <a:spcBef>
                <a:spcPct val="0"/>
              </a:spcBef>
            </a:pPr>
            <a:r>
              <a:rPr lang="en-US" sz="8000" dirty="0" err="1">
                <a:solidFill>
                  <a:srgbClr val="CF1164"/>
                </a:solidFill>
                <a:latin typeface="Nunito Bold"/>
              </a:rPr>
              <a:t>Từ</a:t>
            </a:r>
            <a:r>
              <a:rPr lang="en-US" sz="8000" dirty="0">
                <a:solidFill>
                  <a:srgbClr val="CF1164"/>
                </a:solidFill>
                <a:latin typeface="Nunito Bold"/>
              </a:rPr>
              <a:t> </a:t>
            </a:r>
            <a:r>
              <a:rPr lang="en-US" sz="8000" dirty="0" err="1">
                <a:solidFill>
                  <a:srgbClr val="CF1164"/>
                </a:solidFill>
                <a:latin typeface="Nunito Bold"/>
              </a:rPr>
              <a:t>đọc</a:t>
            </a:r>
            <a:r>
              <a:rPr lang="en-US" sz="8000" dirty="0">
                <a:solidFill>
                  <a:srgbClr val="CF1164"/>
                </a:solidFill>
                <a:latin typeface="Nunito Bold"/>
              </a:rPr>
              <a:t> </a:t>
            </a:r>
            <a:r>
              <a:rPr lang="en-US" sz="8000" dirty="0" err="1">
                <a:solidFill>
                  <a:srgbClr val="CF1164"/>
                </a:solidFill>
                <a:latin typeface="Nunito Bold"/>
              </a:rPr>
              <a:t>đến</a:t>
            </a:r>
            <a:r>
              <a:rPr lang="en-US" sz="8000" dirty="0">
                <a:solidFill>
                  <a:srgbClr val="CF1164"/>
                </a:solidFill>
                <a:latin typeface="Nunito Bold"/>
              </a:rPr>
              <a:t> </a:t>
            </a:r>
            <a:r>
              <a:rPr lang="en-US" sz="8000" dirty="0" err="1">
                <a:solidFill>
                  <a:srgbClr val="CF1164"/>
                </a:solidFill>
                <a:latin typeface="Nunito Bold"/>
              </a:rPr>
              <a:t>viết</a:t>
            </a:r>
            <a:endParaRPr lang="en-US" sz="8000" dirty="0">
              <a:solidFill>
                <a:srgbClr val="CF1164"/>
              </a:solidFill>
              <a:latin typeface="Nunito Bold"/>
            </a:endParaRPr>
          </a:p>
        </p:txBody>
      </p:sp>
      <p:sp>
        <p:nvSpPr>
          <p:cNvPr id="12" name="Freeform 12"/>
          <p:cNvSpPr/>
          <p:nvPr/>
        </p:nvSpPr>
        <p:spPr>
          <a:xfrm rot="-703388">
            <a:off x="336406" y="619249"/>
            <a:ext cx="2214984" cy="2384927"/>
          </a:xfrm>
          <a:custGeom>
            <a:avLst/>
            <a:gdLst/>
            <a:ahLst/>
            <a:cxnLst/>
            <a:rect l="l" t="t" r="r" b="b"/>
            <a:pathLst>
              <a:path w="3015797" h="2970560">
                <a:moveTo>
                  <a:pt x="0" y="0"/>
                </a:moveTo>
                <a:lnTo>
                  <a:pt x="3015796" y="0"/>
                </a:lnTo>
                <a:lnTo>
                  <a:pt x="3015796" y="2970560"/>
                </a:lnTo>
                <a:lnTo>
                  <a:pt x="0" y="2970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1">
            <a:extLst>
              <a:ext uri="{FF2B5EF4-FFF2-40B4-BE49-F238E27FC236}">
                <a16:creationId xmlns:a16="http://schemas.microsoft.com/office/drawing/2014/main" id="{174048DE-517C-3934-C8E4-024B76FC9D4D}"/>
              </a:ext>
            </a:extLst>
          </p:cNvPr>
          <p:cNvSpPr txBox="1"/>
          <p:nvPr/>
        </p:nvSpPr>
        <p:spPr>
          <a:xfrm>
            <a:off x="2438401" y="1928835"/>
            <a:ext cx="15849599" cy="2585323"/>
          </a:xfrm>
          <a:prstGeom prst="rect">
            <a:avLst/>
          </a:prstGeom>
          <a:noFill/>
        </p:spPr>
        <p:txBody>
          <a:bodyPr wrap="square" rtlCol="0">
            <a:spAutoFit/>
          </a:bodyPr>
          <a:lstStyle/>
          <a:p>
            <a:pPr algn="just"/>
            <a:r>
              <a:rPr lang="en-US" sz="5400" dirty="0" err="1"/>
              <a:t>Từ</a:t>
            </a:r>
            <a:r>
              <a:rPr lang="en-US" sz="5400" dirty="0"/>
              <a:t> </a:t>
            </a:r>
            <a:r>
              <a:rPr lang="en-US" sz="5400" dirty="0" err="1"/>
              <a:t>việc</a:t>
            </a:r>
            <a:r>
              <a:rPr lang="en-US" sz="5400" dirty="0"/>
              <a:t> </a:t>
            </a:r>
            <a:r>
              <a:rPr lang="en-US" sz="5400" dirty="0" err="1"/>
              <a:t>đọc</a:t>
            </a:r>
            <a:r>
              <a:rPr lang="en-US" sz="5400" dirty="0"/>
              <a:t> 2 </a:t>
            </a:r>
            <a:r>
              <a:rPr lang="en-US" sz="5400" dirty="0" err="1"/>
              <a:t>văn</a:t>
            </a:r>
            <a:r>
              <a:rPr lang="en-US" sz="5400" dirty="0"/>
              <a:t> </a:t>
            </a:r>
            <a:r>
              <a:rPr lang="en-US" sz="5400" dirty="0" err="1"/>
              <a:t>bản</a:t>
            </a:r>
            <a:r>
              <a:rPr lang="en-US" sz="5400" dirty="0"/>
              <a:t> bi </a:t>
            </a:r>
            <a:r>
              <a:rPr lang="en-US" sz="5400" dirty="0" err="1"/>
              <a:t>kịch</a:t>
            </a:r>
            <a:r>
              <a:rPr lang="en-US" sz="5400" dirty="0"/>
              <a:t> </a:t>
            </a:r>
            <a:r>
              <a:rPr lang="en-US" sz="5400" dirty="0">
                <a:solidFill>
                  <a:srgbClr val="F89A2E"/>
                </a:solidFill>
              </a:rPr>
              <a:t>“</a:t>
            </a:r>
            <a:r>
              <a:rPr lang="en-US" sz="5400" b="1" dirty="0" err="1">
                <a:solidFill>
                  <a:srgbClr val="F89A2E"/>
                </a:solidFill>
              </a:rPr>
              <a:t>Vĩnh</a:t>
            </a:r>
            <a:r>
              <a:rPr lang="en-US" sz="5400" b="1" dirty="0">
                <a:solidFill>
                  <a:srgbClr val="F89A2E"/>
                </a:solidFill>
              </a:rPr>
              <a:t> </a:t>
            </a:r>
            <a:r>
              <a:rPr lang="en-US" sz="5400" b="1" dirty="0" err="1">
                <a:solidFill>
                  <a:srgbClr val="F89A2E"/>
                </a:solidFill>
              </a:rPr>
              <a:t>biệt</a:t>
            </a:r>
            <a:r>
              <a:rPr lang="en-US" sz="5400" b="1" dirty="0">
                <a:solidFill>
                  <a:srgbClr val="F89A2E"/>
                </a:solidFill>
              </a:rPr>
              <a:t> </a:t>
            </a:r>
            <a:r>
              <a:rPr lang="en-US" sz="5400" b="1" dirty="0" err="1">
                <a:solidFill>
                  <a:srgbClr val="F89A2E"/>
                </a:solidFill>
              </a:rPr>
              <a:t>Cửu</a:t>
            </a:r>
            <a:r>
              <a:rPr lang="en-US" sz="5400" b="1" dirty="0">
                <a:solidFill>
                  <a:srgbClr val="F89A2E"/>
                </a:solidFill>
              </a:rPr>
              <a:t> </a:t>
            </a:r>
            <a:r>
              <a:rPr lang="en-US" sz="5400" b="1" dirty="0" err="1">
                <a:solidFill>
                  <a:srgbClr val="F89A2E"/>
                </a:solidFill>
              </a:rPr>
              <a:t>Trùng</a:t>
            </a:r>
            <a:r>
              <a:rPr lang="en-US" sz="5400" b="1" dirty="0">
                <a:solidFill>
                  <a:srgbClr val="F89A2E"/>
                </a:solidFill>
              </a:rPr>
              <a:t> </a:t>
            </a:r>
            <a:r>
              <a:rPr lang="en-US" sz="5400" b="1" dirty="0" err="1">
                <a:solidFill>
                  <a:srgbClr val="F89A2E"/>
                </a:solidFill>
              </a:rPr>
              <a:t>Đài</a:t>
            </a:r>
            <a:r>
              <a:rPr lang="en-US" sz="5400" dirty="0">
                <a:solidFill>
                  <a:srgbClr val="F89A2E"/>
                </a:solidFill>
              </a:rPr>
              <a:t>”, </a:t>
            </a:r>
            <a:r>
              <a:rPr lang="en-US" sz="5400" dirty="0"/>
              <a:t>“</a:t>
            </a:r>
            <a:r>
              <a:rPr lang="en-US" sz="5400" b="1" i="1" dirty="0" err="1">
                <a:solidFill>
                  <a:srgbClr val="CF1164"/>
                </a:solidFill>
              </a:rPr>
              <a:t>Sống</a:t>
            </a:r>
            <a:r>
              <a:rPr lang="en-US" sz="5400" b="1" i="1" dirty="0">
                <a:solidFill>
                  <a:srgbClr val="CF1164"/>
                </a:solidFill>
              </a:rPr>
              <a:t> hay </a:t>
            </a:r>
            <a:r>
              <a:rPr lang="en-US" sz="5400" b="1" i="1" dirty="0" err="1">
                <a:solidFill>
                  <a:srgbClr val="CF1164"/>
                </a:solidFill>
              </a:rPr>
              <a:t>không</a:t>
            </a:r>
            <a:r>
              <a:rPr lang="en-US" sz="5400" b="1" i="1" dirty="0">
                <a:solidFill>
                  <a:srgbClr val="CF1164"/>
                </a:solidFill>
              </a:rPr>
              <a:t> </a:t>
            </a:r>
            <a:r>
              <a:rPr lang="en-US" sz="5400" b="1" i="1" dirty="0" err="1">
                <a:solidFill>
                  <a:srgbClr val="CF1164"/>
                </a:solidFill>
              </a:rPr>
              <a:t>sống</a:t>
            </a:r>
            <a:r>
              <a:rPr lang="en-US" sz="5400" b="1" i="1" dirty="0">
                <a:solidFill>
                  <a:srgbClr val="CF1164"/>
                </a:solidFill>
              </a:rPr>
              <a:t> – </a:t>
            </a:r>
            <a:r>
              <a:rPr lang="en-US" sz="5400" b="1" i="1" dirty="0" err="1">
                <a:solidFill>
                  <a:srgbClr val="CF1164"/>
                </a:solidFill>
              </a:rPr>
              <a:t>đó</a:t>
            </a:r>
            <a:r>
              <a:rPr lang="en-US" sz="5400" b="1" i="1" dirty="0">
                <a:solidFill>
                  <a:srgbClr val="CF1164"/>
                </a:solidFill>
              </a:rPr>
              <a:t> </a:t>
            </a:r>
            <a:r>
              <a:rPr lang="en-US" sz="5400" b="1" i="1" dirty="0" err="1">
                <a:solidFill>
                  <a:srgbClr val="CF1164"/>
                </a:solidFill>
              </a:rPr>
              <a:t>là</a:t>
            </a:r>
            <a:r>
              <a:rPr lang="en-US" sz="5400" b="1" i="1" dirty="0">
                <a:solidFill>
                  <a:srgbClr val="CF1164"/>
                </a:solidFill>
              </a:rPr>
              <a:t> </a:t>
            </a:r>
            <a:r>
              <a:rPr lang="en-US" sz="5400" b="1" i="1" dirty="0" err="1">
                <a:solidFill>
                  <a:srgbClr val="CF1164"/>
                </a:solidFill>
              </a:rPr>
              <a:t>vấn</a:t>
            </a:r>
            <a:r>
              <a:rPr lang="en-US" sz="5400" b="1" i="1" dirty="0">
                <a:solidFill>
                  <a:srgbClr val="CF1164"/>
                </a:solidFill>
              </a:rPr>
              <a:t> </a:t>
            </a:r>
            <a:r>
              <a:rPr lang="en-US" sz="5400" b="1" i="1" dirty="0" err="1">
                <a:solidFill>
                  <a:srgbClr val="CF1164"/>
                </a:solidFill>
              </a:rPr>
              <a:t>đề</a:t>
            </a:r>
            <a:r>
              <a:rPr lang="en-US" sz="5400" dirty="0"/>
              <a:t>”, </a:t>
            </a:r>
            <a:r>
              <a:rPr lang="en-US" sz="5400" dirty="0" err="1"/>
              <a:t>hãy</a:t>
            </a:r>
            <a:r>
              <a:rPr lang="en-US" sz="5400" dirty="0"/>
              <a:t> </a:t>
            </a:r>
            <a:r>
              <a:rPr lang="en-US" sz="5400" dirty="0" err="1"/>
              <a:t>viết</a:t>
            </a:r>
            <a:r>
              <a:rPr lang="en-US" sz="5400" dirty="0"/>
              <a:t> </a:t>
            </a:r>
            <a:r>
              <a:rPr lang="en-US" sz="5400" dirty="0" err="1"/>
              <a:t>đoạn</a:t>
            </a:r>
            <a:r>
              <a:rPr lang="en-US" sz="5400" dirty="0"/>
              <a:t> </a:t>
            </a:r>
            <a:r>
              <a:rPr lang="en-US" sz="5400" dirty="0" err="1"/>
              <a:t>văn</a:t>
            </a:r>
            <a:r>
              <a:rPr lang="en-US" sz="5400" dirty="0"/>
              <a:t> (</a:t>
            </a:r>
            <a:r>
              <a:rPr lang="en-US" sz="5400" dirty="0" err="1"/>
              <a:t>khoảng</a:t>
            </a:r>
            <a:r>
              <a:rPr lang="en-US" sz="5400" dirty="0"/>
              <a:t> 200 </a:t>
            </a:r>
            <a:r>
              <a:rPr lang="en-US" sz="5400" dirty="0" err="1"/>
              <a:t>chữ</a:t>
            </a:r>
            <a:r>
              <a:rPr lang="en-US" sz="5400" dirty="0"/>
              <a:t>) </a:t>
            </a:r>
            <a:r>
              <a:rPr lang="en-US" sz="5400" dirty="0" err="1"/>
              <a:t>để</a:t>
            </a:r>
            <a:r>
              <a:rPr lang="en-US" sz="5400" dirty="0"/>
              <a:t> </a:t>
            </a:r>
            <a:r>
              <a:rPr lang="en-US" sz="5400" dirty="0" err="1"/>
              <a:t>trả</a:t>
            </a:r>
            <a:r>
              <a:rPr lang="en-US" sz="5400" dirty="0"/>
              <a:t> </a:t>
            </a:r>
            <a:r>
              <a:rPr lang="en-US" sz="5400" dirty="0" err="1"/>
              <a:t>lời</a:t>
            </a:r>
            <a:r>
              <a:rPr lang="en-US" sz="5400" dirty="0"/>
              <a:t> </a:t>
            </a:r>
            <a:r>
              <a:rPr lang="en-US" sz="5400" dirty="0" err="1"/>
              <a:t>câu</a:t>
            </a:r>
            <a:r>
              <a:rPr lang="en-US" sz="5400" dirty="0"/>
              <a:t> </a:t>
            </a:r>
            <a:r>
              <a:rPr lang="en-US" sz="5400" dirty="0" err="1"/>
              <a:t>hỏi</a:t>
            </a:r>
            <a:r>
              <a:rPr lang="en-US" sz="5400" dirty="0"/>
              <a:t>:</a:t>
            </a:r>
            <a:endParaRPr lang="en-US" sz="5400" b="1" i="1" dirty="0">
              <a:solidFill>
                <a:srgbClr val="54C6C4"/>
              </a:solidFill>
            </a:endParaRPr>
          </a:p>
        </p:txBody>
      </p:sp>
      <p:sp>
        <p:nvSpPr>
          <p:cNvPr id="24" name="Freeform 5">
            <a:extLst>
              <a:ext uri="{FF2B5EF4-FFF2-40B4-BE49-F238E27FC236}">
                <a16:creationId xmlns:a16="http://schemas.microsoft.com/office/drawing/2014/main" id="{F2B0723C-9EB3-5245-CFB4-08BEB4042AA5}"/>
              </a:ext>
            </a:extLst>
          </p:cNvPr>
          <p:cNvSpPr/>
          <p:nvPr/>
        </p:nvSpPr>
        <p:spPr>
          <a:xfrm>
            <a:off x="15106935" y="7734300"/>
            <a:ext cx="3181065" cy="2324100"/>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2">
            <a:extLst>
              <a:ext uri="{FF2B5EF4-FFF2-40B4-BE49-F238E27FC236}">
                <a16:creationId xmlns:a16="http://schemas.microsoft.com/office/drawing/2014/main" id="{2F54CCF1-885D-0018-6439-52CBD6BD96B2}"/>
              </a:ext>
            </a:extLst>
          </p:cNvPr>
          <p:cNvSpPr txBox="1"/>
          <p:nvPr/>
        </p:nvSpPr>
        <p:spPr>
          <a:xfrm>
            <a:off x="3543300" y="5062400"/>
            <a:ext cx="11201400" cy="2123658"/>
          </a:xfrm>
          <a:prstGeom prst="rect">
            <a:avLst/>
          </a:prstGeom>
          <a:noFill/>
        </p:spPr>
        <p:txBody>
          <a:bodyPr wrap="square">
            <a:spAutoFit/>
          </a:bodyPr>
          <a:lstStyle/>
          <a:p>
            <a:pPr algn="ctr"/>
            <a:r>
              <a:rPr lang="en-US" sz="6600" b="1" i="1" dirty="0">
                <a:solidFill>
                  <a:srgbClr val="54C6C4"/>
                </a:solidFill>
              </a:rPr>
              <a:t>Thanh </a:t>
            </a:r>
            <a:r>
              <a:rPr lang="en-US" sz="6600" b="1" i="1" dirty="0" err="1">
                <a:solidFill>
                  <a:srgbClr val="54C6C4"/>
                </a:solidFill>
              </a:rPr>
              <a:t>niên</a:t>
            </a:r>
            <a:r>
              <a:rPr lang="en-US" sz="6600" b="1" i="1" dirty="0">
                <a:solidFill>
                  <a:srgbClr val="54C6C4"/>
                </a:solidFill>
              </a:rPr>
              <a:t> </a:t>
            </a:r>
            <a:r>
              <a:rPr lang="en-US" sz="6600" b="1" i="1" dirty="0" err="1">
                <a:solidFill>
                  <a:srgbClr val="54C6C4"/>
                </a:solidFill>
              </a:rPr>
              <a:t>ngày</a:t>
            </a:r>
            <a:r>
              <a:rPr lang="en-US" sz="6600" b="1" i="1" dirty="0">
                <a:solidFill>
                  <a:srgbClr val="54C6C4"/>
                </a:solidFill>
              </a:rPr>
              <a:t> nay </a:t>
            </a:r>
            <a:r>
              <a:rPr lang="en-US" sz="6600" b="1" i="1" dirty="0" err="1">
                <a:solidFill>
                  <a:srgbClr val="54C6C4"/>
                </a:solidFill>
              </a:rPr>
              <a:t>nên</a:t>
            </a:r>
            <a:r>
              <a:rPr lang="en-US" sz="6600" b="1" i="1" dirty="0">
                <a:solidFill>
                  <a:srgbClr val="54C6C4"/>
                </a:solidFill>
              </a:rPr>
              <a:t> </a:t>
            </a:r>
            <a:r>
              <a:rPr lang="en-US" sz="6600" b="1" i="1" dirty="0" err="1">
                <a:solidFill>
                  <a:srgbClr val="54C6C4"/>
                </a:solidFill>
              </a:rPr>
              <a:t>chọn</a:t>
            </a:r>
            <a:r>
              <a:rPr lang="en-US" sz="6600" b="1" i="1" dirty="0">
                <a:solidFill>
                  <a:srgbClr val="54C6C4"/>
                </a:solidFill>
              </a:rPr>
              <a:t> </a:t>
            </a:r>
            <a:r>
              <a:rPr lang="en-US" sz="6600" b="1" i="1" dirty="0" err="1">
                <a:solidFill>
                  <a:srgbClr val="54C6C4"/>
                </a:solidFill>
              </a:rPr>
              <a:t>lí</a:t>
            </a:r>
            <a:r>
              <a:rPr lang="en-US" sz="6600" b="1" i="1" dirty="0">
                <a:solidFill>
                  <a:srgbClr val="54C6C4"/>
                </a:solidFill>
              </a:rPr>
              <a:t> </a:t>
            </a:r>
            <a:r>
              <a:rPr lang="en-US" sz="6600" b="1" i="1" dirty="0" err="1">
                <a:solidFill>
                  <a:srgbClr val="54C6C4"/>
                </a:solidFill>
              </a:rPr>
              <a:t>tưởng</a:t>
            </a:r>
            <a:r>
              <a:rPr lang="en-US" sz="6600" b="1" i="1" dirty="0">
                <a:solidFill>
                  <a:srgbClr val="54C6C4"/>
                </a:solidFill>
              </a:rPr>
              <a:t> </a:t>
            </a:r>
            <a:r>
              <a:rPr lang="en-US" sz="6600" b="1" i="1" dirty="0" err="1">
                <a:solidFill>
                  <a:srgbClr val="54C6C4"/>
                </a:solidFill>
              </a:rPr>
              <a:t>sống</a:t>
            </a:r>
            <a:r>
              <a:rPr lang="en-US" sz="6600" b="1" i="1" dirty="0">
                <a:solidFill>
                  <a:srgbClr val="54C6C4"/>
                </a:solidFill>
              </a:rPr>
              <a:t> </a:t>
            </a:r>
            <a:r>
              <a:rPr lang="en-US" sz="6600" b="1" i="1" dirty="0" err="1">
                <a:solidFill>
                  <a:srgbClr val="54C6C4"/>
                </a:solidFill>
              </a:rPr>
              <a:t>như</a:t>
            </a:r>
            <a:r>
              <a:rPr lang="en-US" sz="6600" b="1" i="1" dirty="0">
                <a:solidFill>
                  <a:srgbClr val="54C6C4"/>
                </a:solidFill>
              </a:rPr>
              <a:t> </a:t>
            </a:r>
            <a:r>
              <a:rPr lang="en-US" sz="6600" b="1" i="1" dirty="0" err="1">
                <a:solidFill>
                  <a:srgbClr val="54C6C4"/>
                </a:solidFill>
              </a:rPr>
              <a:t>thế</a:t>
            </a:r>
            <a:r>
              <a:rPr lang="en-US" sz="6600" b="1" i="1" dirty="0">
                <a:solidFill>
                  <a:srgbClr val="54C6C4"/>
                </a:solidFill>
              </a:rPr>
              <a:t> </a:t>
            </a:r>
            <a:r>
              <a:rPr lang="en-US" sz="6600" b="1" i="1" dirty="0" err="1">
                <a:solidFill>
                  <a:srgbClr val="54C6C4"/>
                </a:solidFill>
              </a:rPr>
              <a:t>nào</a:t>
            </a:r>
            <a:r>
              <a:rPr lang="en-US" sz="6600" b="1" i="1" dirty="0">
                <a:solidFill>
                  <a:srgbClr val="54C6C4"/>
                </a:solidFill>
              </a:rPr>
              <a:t>?</a:t>
            </a:r>
            <a:endParaRPr lang="en-US" sz="6600" dirty="0"/>
          </a:p>
        </p:txBody>
      </p:sp>
      <p:pic>
        <p:nvPicPr>
          <p:cNvPr id="4" name="Picture 3">
            <a:extLst>
              <a:ext uri="{FF2B5EF4-FFF2-40B4-BE49-F238E27FC236}">
                <a16:creationId xmlns:a16="http://schemas.microsoft.com/office/drawing/2014/main" id="{F0401340-5505-2B4C-F3A6-73FF3C5FB01B}"/>
              </a:ext>
            </a:extLst>
          </p:cNvPr>
          <p:cNvPicPr>
            <a:picLocks noChangeAspect="1"/>
          </p:cNvPicPr>
          <p:nvPr/>
        </p:nvPicPr>
        <p:blipFill>
          <a:blip r:embed="rId6"/>
          <a:stretch>
            <a:fillRect/>
          </a:stretch>
        </p:blipFill>
        <p:spPr>
          <a:xfrm>
            <a:off x="3362896" y="1422004"/>
            <a:ext cx="11744039" cy="8803680"/>
          </a:xfrm>
          <a:prstGeom prst="rect">
            <a:avLst/>
          </a:prstGeom>
        </p:spPr>
      </p:pic>
    </p:spTree>
    <p:extLst>
      <p:ext uri="{BB962C8B-B14F-4D97-AF65-F5344CB8AC3E}">
        <p14:creationId xmlns:p14="http://schemas.microsoft.com/office/powerpoint/2010/main" val="38574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500"/>
                                        <p:tgtEl>
                                          <p:spTgt spid="4"/>
                                        </p:tgtEl>
                                      </p:cBhvr>
                                    </p:animEffect>
                                    <p:anim calcmode="lin" valueType="num">
                                      <p:cBhvr>
                                        <p:cTn id="13" dur="500"/>
                                        <p:tgtEl>
                                          <p:spTgt spid="4"/>
                                        </p:tgtEl>
                                        <p:attrNameLst>
                                          <p:attrName>ppt_x</p:attrName>
                                        </p:attrNameLst>
                                      </p:cBhvr>
                                      <p:tavLst>
                                        <p:tav tm="0">
                                          <p:val>
                                            <p:strVal val="ppt_x"/>
                                          </p:val>
                                        </p:tav>
                                        <p:tav tm="100000">
                                          <p:val>
                                            <p:strVal val="ppt_x"/>
                                          </p:val>
                                        </p:tav>
                                      </p:tavLst>
                                    </p:anim>
                                    <p:anim calcmode="lin" valueType="num">
                                      <p:cBhvr>
                                        <p:cTn id="14" dur="500"/>
                                        <p:tgtEl>
                                          <p:spTgt spid="4"/>
                                        </p:tgtEl>
                                        <p:attrNameLst>
                                          <p:attrName>ppt_y</p:attrName>
                                        </p:attrNameLst>
                                      </p:cBhvr>
                                      <p:tavLst>
                                        <p:tav tm="0">
                                          <p:val>
                                            <p:strVal val="ppt_y"/>
                                          </p:val>
                                        </p:tav>
                                        <p:tav tm="100000">
                                          <p:val>
                                            <p:strVal val="ppt_y+.1"/>
                                          </p:val>
                                        </p:tav>
                                      </p:tavLst>
                                    </p:anim>
                                    <p:set>
                                      <p:cBhvr>
                                        <p:cTn id="15" dur="1" fill="hold">
                                          <p:stCondLst>
                                            <p:cond delay="499"/>
                                          </p:stCondLst>
                                        </p:cTn>
                                        <p:tgtEl>
                                          <p:spTgt spid="4"/>
                                        </p:tgtEl>
                                        <p:attrNameLst>
                                          <p:attrName>style.visibility</p:attrName>
                                        </p:attrNameLst>
                                      </p:cBhvr>
                                      <p:to>
                                        <p:strVal val="hidden"/>
                                      </p:to>
                                    </p:set>
                                  </p:childTnLst>
                                </p:cTn>
                              </p:par>
                              <p:par>
                                <p:cTn id="16" presetID="47"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705362" y="595248"/>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rot="-106830">
            <a:off x="5606643" y="4279512"/>
            <a:ext cx="8195978" cy="2962349"/>
          </a:xfrm>
          <a:prstGeom prst="rect">
            <a:avLst/>
          </a:prstGeom>
        </p:spPr>
        <p:txBody>
          <a:bodyPr wrap="square" lIns="0" tIns="0" rIns="0" bIns="0" rtlCol="0" anchor="t">
            <a:spAutoFit/>
          </a:bodyPr>
          <a:lstStyle/>
          <a:p>
            <a:pPr marL="0" lvl="0" indent="0" algn="ctr">
              <a:lnSpc>
                <a:spcPts val="7679"/>
              </a:lnSpc>
              <a:spcBef>
                <a:spcPct val="0"/>
              </a:spcBef>
            </a:pPr>
            <a:r>
              <a:rPr lang="en-US" sz="6399" spc="-63" dirty="0">
                <a:solidFill>
                  <a:srgbClr val="FFFFFF"/>
                </a:solidFill>
                <a:latin typeface="Nunito Bold"/>
              </a:rPr>
              <a:t>Thành </a:t>
            </a:r>
            <a:r>
              <a:rPr lang="en-US" sz="6399" spc="-63" dirty="0" err="1">
                <a:solidFill>
                  <a:srgbClr val="FFFFFF"/>
                </a:solidFill>
                <a:latin typeface="Nunito Bold"/>
              </a:rPr>
              <a:t>lập</a:t>
            </a:r>
            <a:r>
              <a:rPr lang="en-US" sz="6399" spc="-63" dirty="0">
                <a:solidFill>
                  <a:srgbClr val="FFFFFF"/>
                </a:solidFill>
                <a:latin typeface="Nunito Bold"/>
              </a:rPr>
              <a:t> </a:t>
            </a:r>
            <a:r>
              <a:rPr lang="en-US" sz="6399" spc="-63" dirty="0" err="1">
                <a:solidFill>
                  <a:srgbClr val="FFFFFF"/>
                </a:solidFill>
                <a:latin typeface="Nunito Bold"/>
              </a:rPr>
              <a:t>nhóm</a:t>
            </a:r>
            <a:r>
              <a:rPr lang="en-US" sz="6399" spc="-63" dirty="0">
                <a:solidFill>
                  <a:srgbClr val="FFFFFF"/>
                </a:solidFill>
                <a:latin typeface="Nunito Bold"/>
              </a:rPr>
              <a:t> </a:t>
            </a:r>
            <a:r>
              <a:rPr lang="en-US" sz="6399" spc="-63" dirty="0" err="1">
                <a:solidFill>
                  <a:srgbClr val="FFFFFF"/>
                </a:solidFill>
                <a:latin typeface="Nunito Bold"/>
              </a:rPr>
              <a:t>kịch</a:t>
            </a:r>
            <a:r>
              <a:rPr lang="en-US" sz="6399" spc="-63" dirty="0">
                <a:solidFill>
                  <a:srgbClr val="FFFFFF"/>
                </a:solidFill>
                <a:latin typeface="Nunito Bold"/>
              </a:rPr>
              <a:t> </a:t>
            </a:r>
            <a:r>
              <a:rPr lang="en-US" sz="6399" spc="-63" dirty="0" err="1">
                <a:solidFill>
                  <a:srgbClr val="FFFFFF"/>
                </a:solidFill>
                <a:latin typeface="Nunito Bold"/>
              </a:rPr>
              <a:t>và</a:t>
            </a:r>
            <a:r>
              <a:rPr lang="en-US" sz="6399" spc="-63" dirty="0">
                <a:solidFill>
                  <a:srgbClr val="FFFFFF"/>
                </a:solidFill>
                <a:latin typeface="Nunito Bold"/>
              </a:rPr>
              <a:t> </a:t>
            </a:r>
            <a:r>
              <a:rPr lang="en-US" sz="6399" spc="-63" dirty="0" err="1">
                <a:solidFill>
                  <a:srgbClr val="FFFFFF"/>
                </a:solidFill>
                <a:latin typeface="Nunito Bold"/>
              </a:rPr>
              <a:t>sân</a:t>
            </a:r>
            <a:r>
              <a:rPr lang="en-US" sz="6399" spc="-63" dirty="0">
                <a:solidFill>
                  <a:srgbClr val="FFFFFF"/>
                </a:solidFill>
                <a:latin typeface="Nunito Bold"/>
              </a:rPr>
              <a:t> </a:t>
            </a:r>
            <a:r>
              <a:rPr lang="en-US" sz="6399" spc="-63" dirty="0" err="1">
                <a:solidFill>
                  <a:srgbClr val="FFFFFF"/>
                </a:solidFill>
                <a:latin typeface="Nunito Bold"/>
              </a:rPr>
              <a:t>khấu</a:t>
            </a:r>
            <a:r>
              <a:rPr lang="en-US" sz="6399" spc="-63" dirty="0">
                <a:solidFill>
                  <a:srgbClr val="FFFFFF"/>
                </a:solidFill>
                <a:latin typeface="Nunito Bold"/>
              </a:rPr>
              <a:t> </a:t>
            </a:r>
            <a:r>
              <a:rPr lang="en-US" sz="6399" spc="-63" dirty="0" err="1">
                <a:solidFill>
                  <a:srgbClr val="FFFFFF"/>
                </a:solidFill>
                <a:latin typeface="Nunito Bold"/>
              </a:rPr>
              <a:t>hoá</a:t>
            </a:r>
            <a:r>
              <a:rPr lang="en-US" sz="6399" spc="-63" dirty="0">
                <a:solidFill>
                  <a:srgbClr val="FFFFFF"/>
                </a:solidFill>
                <a:latin typeface="Nunito Bold"/>
              </a:rPr>
              <a:t> </a:t>
            </a:r>
            <a:r>
              <a:rPr lang="en-US" sz="6399" spc="-63" dirty="0" err="1">
                <a:solidFill>
                  <a:srgbClr val="FFFFFF"/>
                </a:solidFill>
                <a:latin typeface="Nunito Bold"/>
              </a:rPr>
              <a:t>tác</a:t>
            </a:r>
            <a:r>
              <a:rPr lang="en-US" sz="6399" spc="-63" dirty="0">
                <a:solidFill>
                  <a:srgbClr val="FFFFFF"/>
                </a:solidFill>
                <a:latin typeface="Nunito Bold"/>
              </a:rPr>
              <a:t> </a:t>
            </a:r>
            <a:r>
              <a:rPr lang="en-US" sz="6399" spc="-63" dirty="0" err="1">
                <a:solidFill>
                  <a:srgbClr val="FFFFFF"/>
                </a:solidFill>
                <a:latin typeface="Nunito Bold"/>
              </a:rPr>
              <a:t>phẩm</a:t>
            </a:r>
            <a:r>
              <a:rPr lang="en-US" sz="6399" spc="-63" dirty="0">
                <a:solidFill>
                  <a:srgbClr val="FFFFFF"/>
                </a:solidFill>
                <a:latin typeface="Nunito Bold"/>
              </a:rPr>
              <a:t> bi </a:t>
            </a:r>
            <a:r>
              <a:rPr lang="en-US" sz="6399" spc="-63" dirty="0" err="1">
                <a:solidFill>
                  <a:srgbClr val="FFFFFF"/>
                </a:solidFill>
                <a:latin typeface="Nunito Bold"/>
              </a:rPr>
              <a:t>kịch</a:t>
            </a:r>
            <a:endParaRPr lang="en-US" sz="6399" spc="-63" dirty="0">
              <a:solidFill>
                <a:srgbClr val="FFFFFF"/>
              </a:solidFill>
              <a:latin typeface="Nunito Bold"/>
            </a:endParaRPr>
          </a:p>
        </p:txBody>
      </p:sp>
      <p:sp>
        <p:nvSpPr>
          <p:cNvPr id="6" name="TextBox 6"/>
          <p:cNvSpPr txBox="1"/>
          <p:nvPr/>
        </p:nvSpPr>
        <p:spPr>
          <a:xfrm rot="-331711">
            <a:off x="114010" y="619970"/>
            <a:ext cx="10397267" cy="2144561"/>
          </a:xfrm>
          <a:prstGeom prst="rect">
            <a:avLst/>
          </a:prstGeom>
        </p:spPr>
        <p:txBody>
          <a:bodyPr wrap="square" lIns="0" tIns="0" rIns="0" bIns="0" rtlCol="0" anchor="t">
            <a:spAutoFit/>
          </a:bodyPr>
          <a:lstStyle/>
          <a:p>
            <a:pPr algn="ctr">
              <a:lnSpc>
                <a:spcPts val="8200"/>
              </a:lnSpc>
            </a:pPr>
            <a:r>
              <a:rPr lang="en-US" sz="10124" b="1" spc="192" dirty="0">
                <a:solidFill>
                  <a:srgbClr val="CF1164"/>
                </a:solidFill>
                <a:latin typeface="Times New Roman" panose="02020603050405020304" pitchFamily="18" charset="0"/>
                <a:cs typeface="Times New Roman" panose="02020603050405020304" pitchFamily="18" charset="0"/>
              </a:rPr>
              <a:t>VẬN DỤNG</a:t>
            </a:r>
            <a:br>
              <a:rPr lang="en-US" sz="10124" b="1" spc="192" dirty="0">
                <a:solidFill>
                  <a:srgbClr val="CF1164"/>
                </a:solidFill>
                <a:latin typeface="Times New Roman" panose="02020603050405020304" pitchFamily="18" charset="0"/>
                <a:cs typeface="Times New Roman" panose="02020603050405020304" pitchFamily="18" charset="0"/>
              </a:rPr>
            </a:br>
            <a:r>
              <a:rPr lang="en-US" sz="10124" b="1" spc="192" dirty="0">
                <a:solidFill>
                  <a:srgbClr val="CF1164"/>
                </a:solidFill>
                <a:latin typeface="Times New Roman" panose="02020603050405020304" pitchFamily="18" charset="0"/>
                <a:cs typeface="Times New Roman" panose="02020603050405020304" pitchFamily="18" charset="0"/>
              </a:rPr>
              <a:t>LIÊN HỆ</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53294" y="-659053"/>
            <a:ext cx="3191504" cy="4312843"/>
          </a:xfrm>
          <a:custGeom>
            <a:avLst/>
            <a:gdLst/>
            <a:ahLst/>
            <a:cxnLst/>
            <a:rect l="l" t="t" r="r" b="b"/>
            <a:pathLst>
              <a:path w="3191504" h="4312843">
                <a:moveTo>
                  <a:pt x="0" y="0"/>
                </a:moveTo>
                <a:lnTo>
                  <a:pt x="3191504" y="0"/>
                </a:lnTo>
                <a:lnTo>
                  <a:pt x="3191504" y="4312843"/>
                </a:lnTo>
                <a:lnTo>
                  <a:pt x="0" y="431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58549" y="-188756"/>
            <a:ext cx="7955900" cy="11668774"/>
          </a:xfrm>
          <a:custGeom>
            <a:avLst/>
            <a:gdLst/>
            <a:ahLst/>
            <a:cxnLst/>
            <a:rect l="l" t="t" r="r" b="b"/>
            <a:pathLst>
              <a:path w="7955900" h="11668774">
                <a:moveTo>
                  <a:pt x="0" y="0"/>
                </a:moveTo>
                <a:lnTo>
                  <a:pt x="7955900" y="0"/>
                </a:lnTo>
                <a:lnTo>
                  <a:pt x="7955900" y="11668774"/>
                </a:lnTo>
                <a:lnTo>
                  <a:pt x="0" y="11668774"/>
                </a:lnTo>
                <a:lnTo>
                  <a:pt x="0" y="0"/>
                </a:lnTo>
                <a:close/>
              </a:path>
            </a:pathLst>
          </a:custGeom>
          <a:blipFill>
            <a:blip r:embed="rId4">
              <a:extLst>
                <a:ext uri="{96DAC541-7B7A-43D3-8B79-37D633B846F1}">
                  <asvg:svgBlip xmlns:asvg="http://schemas.microsoft.com/office/drawing/2016/SVG/main" r:embed="rId5"/>
                </a:ext>
              </a:extLst>
            </a:blip>
            <a:stretch>
              <a:fillRect r="-125210"/>
            </a:stretch>
          </a:blipFill>
        </p:spPr>
      </p:sp>
      <p:sp>
        <p:nvSpPr>
          <p:cNvPr id="4" name="TextBox 4"/>
          <p:cNvSpPr txBox="1"/>
          <p:nvPr/>
        </p:nvSpPr>
        <p:spPr>
          <a:xfrm>
            <a:off x="609600" y="6186507"/>
            <a:ext cx="16230600" cy="692497"/>
          </a:xfrm>
          <a:prstGeom prst="rect">
            <a:avLst/>
          </a:prstGeom>
        </p:spPr>
        <p:txBody>
          <a:bodyPr lIns="0" tIns="0" rIns="0" bIns="0" rtlCol="0" anchor="t">
            <a:spAutoFit/>
          </a:bodyPr>
          <a:lstStyle/>
          <a:p>
            <a:pPr marL="0" lvl="0" indent="0" algn="ctr">
              <a:lnSpc>
                <a:spcPts val="5599"/>
              </a:lnSpc>
              <a:spcBef>
                <a:spcPct val="0"/>
              </a:spcBef>
            </a:pPr>
            <a:r>
              <a:rPr lang="en-US" sz="3999" dirty="0" err="1">
                <a:solidFill>
                  <a:srgbClr val="000000"/>
                </a:solidFill>
                <a:latin typeface="Nunito Bold"/>
              </a:rPr>
              <a:t>Hẹn</a:t>
            </a:r>
            <a:r>
              <a:rPr lang="en-US" sz="3999" dirty="0">
                <a:solidFill>
                  <a:srgbClr val="000000"/>
                </a:solidFill>
                <a:latin typeface="Nunito Bold"/>
              </a:rPr>
              <a:t> </a:t>
            </a:r>
            <a:r>
              <a:rPr lang="en-US" sz="3999" dirty="0" err="1">
                <a:solidFill>
                  <a:srgbClr val="000000"/>
                </a:solidFill>
                <a:latin typeface="Nunito Bold"/>
              </a:rPr>
              <a:t>gặp</a:t>
            </a:r>
            <a:r>
              <a:rPr lang="en-US" sz="3999" dirty="0">
                <a:solidFill>
                  <a:srgbClr val="000000"/>
                </a:solidFill>
                <a:latin typeface="Nunito Bold"/>
              </a:rPr>
              <a:t> </a:t>
            </a:r>
            <a:r>
              <a:rPr lang="en-US" sz="3999" dirty="0" err="1">
                <a:solidFill>
                  <a:srgbClr val="000000"/>
                </a:solidFill>
                <a:latin typeface="Nunito Bold"/>
              </a:rPr>
              <a:t>các</a:t>
            </a:r>
            <a:r>
              <a:rPr lang="en-US" sz="3999" dirty="0">
                <a:solidFill>
                  <a:srgbClr val="000000"/>
                </a:solidFill>
                <a:latin typeface="Nunito Bold"/>
              </a:rPr>
              <a:t> </a:t>
            </a:r>
            <a:r>
              <a:rPr lang="en-US" sz="3999" dirty="0" err="1">
                <a:solidFill>
                  <a:srgbClr val="000000"/>
                </a:solidFill>
                <a:latin typeface="Nunito Bold"/>
              </a:rPr>
              <a:t>bạn</a:t>
            </a:r>
            <a:r>
              <a:rPr lang="en-US" sz="3999" dirty="0">
                <a:solidFill>
                  <a:srgbClr val="000000"/>
                </a:solidFill>
                <a:latin typeface="Nunito Bold"/>
              </a:rPr>
              <a:t> ở </a:t>
            </a:r>
            <a:r>
              <a:rPr lang="en-US" sz="3999" dirty="0" err="1">
                <a:solidFill>
                  <a:srgbClr val="000000"/>
                </a:solidFill>
                <a:latin typeface="Nunito Bold"/>
              </a:rPr>
              <a:t>tiết</a:t>
            </a:r>
            <a:r>
              <a:rPr lang="en-US" sz="3999" dirty="0">
                <a:solidFill>
                  <a:srgbClr val="000000"/>
                </a:solidFill>
                <a:latin typeface="Nunito Bold"/>
              </a:rPr>
              <a:t> </a:t>
            </a:r>
            <a:r>
              <a:rPr lang="en-US" sz="3999" dirty="0" err="1">
                <a:solidFill>
                  <a:srgbClr val="000000"/>
                </a:solidFill>
                <a:latin typeface="Nunito Bold"/>
              </a:rPr>
              <a:t>học</a:t>
            </a:r>
            <a:r>
              <a:rPr lang="en-US" sz="3999" dirty="0">
                <a:solidFill>
                  <a:srgbClr val="000000"/>
                </a:solidFill>
                <a:latin typeface="Nunito Bold"/>
              </a:rPr>
              <a:t> </a:t>
            </a:r>
            <a:r>
              <a:rPr lang="en-US" sz="3999" dirty="0" err="1">
                <a:solidFill>
                  <a:srgbClr val="000000"/>
                </a:solidFill>
                <a:latin typeface="Nunito Bold"/>
              </a:rPr>
              <a:t>tiếp</a:t>
            </a:r>
            <a:r>
              <a:rPr lang="en-US" sz="3999" dirty="0">
                <a:solidFill>
                  <a:srgbClr val="000000"/>
                </a:solidFill>
                <a:latin typeface="Nunito Bold"/>
              </a:rPr>
              <a:t> </a:t>
            </a:r>
            <a:r>
              <a:rPr lang="en-US" sz="3999" dirty="0" err="1">
                <a:solidFill>
                  <a:srgbClr val="000000"/>
                </a:solidFill>
                <a:latin typeface="Nunito Bold"/>
              </a:rPr>
              <a:t>theo</a:t>
            </a:r>
            <a:r>
              <a:rPr lang="en-US" sz="3999" dirty="0">
                <a:solidFill>
                  <a:srgbClr val="000000"/>
                </a:solidFill>
                <a:latin typeface="Nunito Bold"/>
              </a:rPr>
              <a:t> !!!</a:t>
            </a:r>
          </a:p>
        </p:txBody>
      </p:sp>
      <p:sp>
        <p:nvSpPr>
          <p:cNvPr id="5" name="Freeform 5"/>
          <p:cNvSpPr/>
          <p:nvPr/>
        </p:nvSpPr>
        <p:spPr>
          <a:xfrm flipH="1">
            <a:off x="13486148" y="-188756"/>
            <a:ext cx="7955900" cy="11668774"/>
          </a:xfrm>
          <a:custGeom>
            <a:avLst/>
            <a:gdLst/>
            <a:ahLst/>
            <a:cxnLst/>
            <a:rect l="l" t="t" r="r" b="b"/>
            <a:pathLst>
              <a:path w="7955900" h="11668774">
                <a:moveTo>
                  <a:pt x="7955900" y="0"/>
                </a:moveTo>
                <a:lnTo>
                  <a:pt x="0" y="0"/>
                </a:lnTo>
                <a:lnTo>
                  <a:pt x="0" y="11668774"/>
                </a:lnTo>
                <a:lnTo>
                  <a:pt x="7955900" y="11668774"/>
                </a:lnTo>
                <a:lnTo>
                  <a:pt x="7955900" y="0"/>
                </a:lnTo>
                <a:close/>
              </a:path>
            </a:pathLst>
          </a:custGeom>
          <a:blipFill>
            <a:blip r:embed="rId4">
              <a:extLst>
                <a:ext uri="{96DAC541-7B7A-43D3-8B79-37D633B846F1}">
                  <asvg:svgBlip xmlns:asvg="http://schemas.microsoft.com/office/drawing/2016/SVG/main" r:embed="rId5"/>
                </a:ext>
              </a:extLst>
            </a:blip>
            <a:stretch>
              <a:fillRect r="-125210"/>
            </a:stretch>
          </a:blipFill>
        </p:spPr>
      </p:sp>
      <p:grpSp>
        <p:nvGrpSpPr>
          <p:cNvPr id="6" name="Group 6"/>
          <p:cNvGrpSpPr/>
          <p:nvPr/>
        </p:nvGrpSpPr>
        <p:grpSpPr>
          <a:xfrm>
            <a:off x="3266843" y="8566796"/>
            <a:ext cx="11764405" cy="3086100"/>
            <a:chOff x="0" y="0"/>
            <a:chExt cx="3098444" cy="812800"/>
          </a:xfrm>
        </p:grpSpPr>
        <p:sp>
          <p:nvSpPr>
            <p:cNvPr id="7" name="Freeform 7"/>
            <p:cNvSpPr/>
            <p:nvPr/>
          </p:nvSpPr>
          <p:spPr>
            <a:xfrm>
              <a:off x="0" y="0"/>
              <a:ext cx="3098444" cy="812800"/>
            </a:xfrm>
            <a:custGeom>
              <a:avLst/>
              <a:gdLst/>
              <a:ahLst/>
              <a:cxnLst/>
              <a:rect l="l" t="t" r="r" b="b"/>
              <a:pathLst>
                <a:path w="3098444" h="812800">
                  <a:moveTo>
                    <a:pt x="0" y="0"/>
                  </a:moveTo>
                  <a:lnTo>
                    <a:pt x="3098444" y="0"/>
                  </a:lnTo>
                  <a:lnTo>
                    <a:pt x="3098444" y="812800"/>
                  </a:lnTo>
                  <a:lnTo>
                    <a:pt x="0" y="812800"/>
                  </a:lnTo>
                  <a:close/>
                </a:path>
              </a:pathLst>
            </a:custGeom>
            <a:solidFill>
              <a:srgbClr val="F89A2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2367508" y="7204864"/>
            <a:ext cx="4398891" cy="5100163"/>
          </a:xfrm>
          <a:custGeom>
            <a:avLst/>
            <a:gdLst/>
            <a:ahLst/>
            <a:cxnLst/>
            <a:rect l="l" t="t" r="r" b="b"/>
            <a:pathLst>
              <a:path w="4398891" h="5100163">
                <a:moveTo>
                  <a:pt x="0" y="0"/>
                </a:moveTo>
                <a:lnTo>
                  <a:pt x="4398891" y="0"/>
                </a:lnTo>
                <a:lnTo>
                  <a:pt x="4398891" y="5100164"/>
                </a:lnTo>
                <a:lnTo>
                  <a:pt x="0" y="51001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flipH="1">
            <a:off x="11685806" y="7204864"/>
            <a:ext cx="4398891" cy="5100163"/>
          </a:xfrm>
          <a:custGeom>
            <a:avLst/>
            <a:gdLst/>
            <a:ahLst/>
            <a:cxnLst/>
            <a:rect l="l" t="t" r="r" b="b"/>
            <a:pathLst>
              <a:path w="4398891" h="5100163">
                <a:moveTo>
                  <a:pt x="4398891" y="0"/>
                </a:moveTo>
                <a:lnTo>
                  <a:pt x="0" y="0"/>
                </a:lnTo>
                <a:lnTo>
                  <a:pt x="0" y="5100164"/>
                </a:lnTo>
                <a:lnTo>
                  <a:pt x="4398891" y="5100164"/>
                </a:lnTo>
                <a:lnTo>
                  <a:pt x="439889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028700" y="4491990"/>
            <a:ext cx="16230600" cy="1365182"/>
          </a:xfrm>
          <a:prstGeom prst="rect">
            <a:avLst/>
          </a:prstGeom>
        </p:spPr>
        <p:txBody>
          <a:bodyPr lIns="0" tIns="0" rIns="0" bIns="0" rtlCol="0" anchor="t">
            <a:spAutoFit/>
          </a:bodyPr>
          <a:lstStyle/>
          <a:p>
            <a:pPr marL="0" lvl="0" indent="0" algn="ctr">
              <a:lnSpc>
                <a:spcPts val="10560"/>
              </a:lnSpc>
            </a:pPr>
            <a:r>
              <a:rPr lang="en-US" sz="9600" b="1" dirty="0" err="1">
                <a:solidFill>
                  <a:srgbClr val="000000"/>
                </a:solidFill>
                <a:latin typeface="Times New Roman" panose="02020603050405020304" pitchFamily="18" charset="0"/>
                <a:cs typeface="Times New Roman" panose="02020603050405020304" pitchFamily="18" charset="0"/>
              </a:rPr>
              <a:t>Cảm</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ơn</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đã</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theo</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dõi</a:t>
            </a:r>
            <a:endParaRPr lang="en-US" sz="9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106830">
            <a:off x="6833549" y="4870532"/>
            <a:ext cx="5796841" cy="987450"/>
          </a:xfrm>
          <a:prstGeom prst="rect">
            <a:avLst/>
          </a:prstGeom>
        </p:spPr>
        <p:txBody>
          <a:bodyPr lIns="0" tIns="0" rIns="0" bIns="0" rtlCol="0" anchor="t">
            <a:spAutoFit/>
          </a:bodyPr>
          <a:lstStyle/>
          <a:p>
            <a:pPr marL="0" lvl="0" indent="0" algn="l">
              <a:lnSpc>
                <a:spcPts val="7679"/>
              </a:lnSpc>
              <a:spcBef>
                <a:spcPct val="0"/>
              </a:spcBef>
            </a:pPr>
            <a:endParaRPr lang="en-US" sz="6399" spc="-63" dirty="0">
              <a:solidFill>
                <a:srgbClr val="FFFFFF"/>
              </a:solidFill>
              <a:latin typeface="Nunito Bold"/>
            </a:endParaRPr>
          </a:p>
        </p:txBody>
      </p:sp>
      <p:sp>
        <p:nvSpPr>
          <p:cNvPr id="4" name="Freeform 4"/>
          <p:cNvSpPr/>
          <p:nvPr/>
        </p:nvSpPr>
        <p:spPr>
          <a:xfrm flipH="1">
            <a:off x="15176893" y="603116"/>
            <a:ext cx="2489454" cy="4114800"/>
          </a:xfrm>
          <a:custGeom>
            <a:avLst/>
            <a:gdLst/>
            <a:ahLst/>
            <a:cxnLst/>
            <a:rect l="l" t="t" r="r" b="b"/>
            <a:pathLst>
              <a:path w="2489454" h="4114800">
                <a:moveTo>
                  <a:pt x="2489454" y="0"/>
                </a:moveTo>
                <a:lnTo>
                  <a:pt x="0" y="0"/>
                </a:lnTo>
                <a:lnTo>
                  <a:pt x="0" y="4114800"/>
                </a:lnTo>
                <a:lnTo>
                  <a:pt x="2489454" y="4114800"/>
                </a:lnTo>
                <a:lnTo>
                  <a:pt x="248945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96953" y="5670331"/>
            <a:ext cx="5184000" cy="4114800"/>
          </a:xfrm>
          <a:custGeom>
            <a:avLst/>
            <a:gdLst/>
            <a:ahLst/>
            <a:cxnLst/>
            <a:rect l="l" t="t" r="r" b="b"/>
            <a:pathLst>
              <a:path w="5184000" h="4114800">
                <a:moveTo>
                  <a:pt x="0" y="0"/>
                </a:moveTo>
                <a:lnTo>
                  <a:pt x="5184000" y="0"/>
                </a:lnTo>
                <a:lnTo>
                  <a:pt x="51840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9C0AD4B9-D92E-B555-F8D6-051AF8A67C3C}"/>
              </a:ext>
            </a:extLst>
          </p:cNvPr>
          <p:cNvSpPr txBox="1"/>
          <p:nvPr/>
        </p:nvSpPr>
        <p:spPr>
          <a:xfrm rot="20903164">
            <a:off x="5562600" y="4610100"/>
            <a:ext cx="7848600" cy="1323439"/>
          </a:xfrm>
          <a:prstGeom prst="rect">
            <a:avLst/>
          </a:prstGeom>
          <a:noFill/>
        </p:spPr>
        <p:txBody>
          <a:bodyPr wrap="square" rtlCol="0">
            <a:spAutoFit/>
          </a:bodyPr>
          <a:lstStyle/>
          <a:p>
            <a:pPr algn="ctr"/>
            <a:r>
              <a:rPr lang="en-US" sz="8000" b="1" dirty="0">
                <a:solidFill>
                  <a:srgbClr val="FFFFFF"/>
                </a:solidFill>
                <a:latin typeface="Times New Roman" panose="02020603050405020304" pitchFamily="18" charset="0"/>
                <a:cs typeface="Times New Roman" panose="02020603050405020304" pitchFamily="18" charset="0"/>
              </a:rPr>
              <a:t>ĐỌC VĂN BẢN</a:t>
            </a:r>
          </a:p>
        </p:txBody>
      </p:sp>
    </p:spTree>
    <p:extLst>
      <p:ext uri="{BB962C8B-B14F-4D97-AF65-F5344CB8AC3E}">
        <p14:creationId xmlns:p14="http://schemas.microsoft.com/office/powerpoint/2010/main" val="1760045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92517" y="4446268"/>
            <a:ext cx="12152482" cy="5386633"/>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489CA"/>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317462" y="-405054"/>
            <a:ext cx="1889799" cy="3162843"/>
          </a:xfrm>
          <a:custGeom>
            <a:avLst/>
            <a:gdLst/>
            <a:ahLst/>
            <a:cxnLst/>
            <a:rect l="l" t="t" r="r" b="b"/>
            <a:pathLst>
              <a:path w="1889799" h="3162843">
                <a:moveTo>
                  <a:pt x="0" y="0"/>
                </a:moveTo>
                <a:lnTo>
                  <a:pt x="1889799" y="0"/>
                </a:lnTo>
                <a:lnTo>
                  <a:pt x="1889799" y="3162843"/>
                </a:lnTo>
                <a:lnTo>
                  <a:pt x="0" y="316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924048" y="1969879"/>
            <a:ext cx="15220951" cy="2215991"/>
          </a:xfrm>
          <a:prstGeom prst="rect">
            <a:avLst/>
          </a:prstGeom>
        </p:spPr>
        <p:txBody>
          <a:bodyPr wrap="square" lIns="0" tIns="0" rIns="0" bIns="0" rtlCol="0" anchor="t">
            <a:spAutoFit/>
          </a:bodyPr>
          <a:lstStyle/>
          <a:p>
            <a:pPr algn="just">
              <a:spcBef>
                <a:spcPct val="0"/>
              </a:spcBef>
            </a:pPr>
            <a:r>
              <a:rPr lang="en-US" sz="4800" dirty="0">
                <a:solidFill>
                  <a:srgbClr val="EC4A52"/>
                </a:solidFill>
                <a:latin typeface="Nunito Bold"/>
              </a:rPr>
              <a:t>1. </a:t>
            </a:r>
            <a:r>
              <a:rPr lang="en-US" sz="4800" dirty="0" err="1">
                <a:solidFill>
                  <a:srgbClr val="EC4A52"/>
                </a:solidFill>
                <a:latin typeface="Nunito Bold"/>
              </a:rPr>
              <a:t>Động</a:t>
            </a:r>
            <a:r>
              <a:rPr lang="en-US" sz="4800" dirty="0">
                <a:solidFill>
                  <a:srgbClr val="EC4A52"/>
                </a:solidFill>
                <a:latin typeface="Nunito Bold"/>
              </a:rPr>
              <a:t> </a:t>
            </a:r>
            <a:r>
              <a:rPr lang="en-US" sz="4800" dirty="0" err="1">
                <a:solidFill>
                  <a:srgbClr val="EC4A52"/>
                </a:solidFill>
                <a:latin typeface="Nunito Bold"/>
              </a:rPr>
              <a:t>cơ</a:t>
            </a:r>
            <a:r>
              <a:rPr lang="en-US" sz="4800" dirty="0">
                <a:solidFill>
                  <a:srgbClr val="EC4A52"/>
                </a:solidFill>
                <a:latin typeface="Nunito Bold"/>
              </a:rPr>
              <a:t> </a:t>
            </a:r>
            <a:r>
              <a:rPr lang="en-US" sz="4800" dirty="0" err="1">
                <a:solidFill>
                  <a:srgbClr val="EC4A52"/>
                </a:solidFill>
                <a:latin typeface="Nunito Bold"/>
              </a:rPr>
              <a:t>nào</a:t>
            </a:r>
            <a:r>
              <a:rPr lang="en-US" sz="4800" dirty="0">
                <a:solidFill>
                  <a:srgbClr val="EC4A52"/>
                </a:solidFill>
                <a:latin typeface="Nunito Bold"/>
              </a:rPr>
              <a:t> </a:t>
            </a:r>
            <a:r>
              <a:rPr lang="en-US" sz="4800" dirty="0" err="1">
                <a:solidFill>
                  <a:srgbClr val="EC4A52"/>
                </a:solidFill>
                <a:latin typeface="Nunito Bold"/>
              </a:rPr>
              <a:t>khiến</a:t>
            </a:r>
            <a:r>
              <a:rPr lang="en-US" sz="4800" dirty="0">
                <a:solidFill>
                  <a:srgbClr val="EC4A52"/>
                </a:solidFill>
                <a:latin typeface="Nunito Bold"/>
              </a:rPr>
              <a:t> </a:t>
            </a:r>
            <a:r>
              <a:rPr lang="en-US" sz="4800" dirty="0" err="1">
                <a:solidFill>
                  <a:srgbClr val="EC4A52"/>
                </a:solidFill>
                <a:latin typeface="Nunito Bold"/>
              </a:rPr>
              <a:t>vua</a:t>
            </a:r>
            <a:r>
              <a:rPr lang="en-US" sz="4800" dirty="0">
                <a:solidFill>
                  <a:srgbClr val="EC4A52"/>
                </a:solidFill>
                <a:latin typeface="Nunito Bold"/>
              </a:rPr>
              <a:t> </a:t>
            </a:r>
            <a:r>
              <a:rPr lang="en-US" sz="4800" dirty="0" err="1">
                <a:solidFill>
                  <a:srgbClr val="EC4A52"/>
                </a:solidFill>
                <a:latin typeface="Nunito Bold"/>
              </a:rPr>
              <a:t>Clô-đi-út</a:t>
            </a:r>
            <a:r>
              <a:rPr lang="en-US" sz="4800" dirty="0">
                <a:solidFill>
                  <a:srgbClr val="EC4A52"/>
                </a:solidFill>
                <a:latin typeface="Nunito Bold"/>
              </a:rPr>
              <a:t> </a:t>
            </a:r>
            <a:r>
              <a:rPr lang="en-US" sz="4800" dirty="0" err="1">
                <a:solidFill>
                  <a:srgbClr val="EC4A52"/>
                </a:solidFill>
                <a:latin typeface="Nunito Bold"/>
              </a:rPr>
              <a:t>quan</a:t>
            </a:r>
            <a:r>
              <a:rPr lang="en-US" sz="4800" dirty="0">
                <a:solidFill>
                  <a:srgbClr val="EC4A52"/>
                </a:solidFill>
                <a:latin typeface="Nunito Bold"/>
              </a:rPr>
              <a:t> </a:t>
            </a:r>
            <a:r>
              <a:rPr lang="en-US" sz="4800" dirty="0" err="1">
                <a:solidFill>
                  <a:srgbClr val="EC4A52"/>
                </a:solidFill>
                <a:latin typeface="Nunito Bold"/>
              </a:rPr>
              <a:t>tâm</a:t>
            </a:r>
            <a:r>
              <a:rPr lang="en-US" sz="4800" dirty="0">
                <a:solidFill>
                  <a:srgbClr val="EC4A52"/>
                </a:solidFill>
                <a:latin typeface="Nunito Bold"/>
              </a:rPr>
              <a:t>, </a:t>
            </a:r>
            <a:r>
              <a:rPr lang="en-US" sz="4800" dirty="0" err="1">
                <a:solidFill>
                  <a:srgbClr val="EC4A52"/>
                </a:solidFill>
                <a:latin typeface="Nunito Bold"/>
              </a:rPr>
              <a:t>hỏi</a:t>
            </a:r>
            <a:r>
              <a:rPr lang="en-US" sz="4800" dirty="0">
                <a:solidFill>
                  <a:srgbClr val="EC4A52"/>
                </a:solidFill>
                <a:latin typeface="Nunito Bold"/>
              </a:rPr>
              <a:t> </a:t>
            </a:r>
            <a:r>
              <a:rPr lang="en-US" sz="4800" dirty="0" err="1">
                <a:solidFill>
                  <a:srgbClr val="EC4A52"/>
                </a:solidFill>
                <a:latin typeface="Nunito Bold"/>
              </a:rPr>
              <a:t>han</a:t>
            </a:r>
            <a:r>
              <a:rPr lang="en-US" sz="4800" dirty="0">
                <a:solidFill>
                  <a:srgbClr val="EC4A52"/>
                </a:solidFill>
                <a:latin typeface="Nunito Bold"/>
              </a:rPr>
              <a:t> </a:t>
            </a:r>
            <a:r>
              <a:rPr lang="en-US" sz="4800" dirty="0" err="1">
                <a:solidFill>
                  <a:srgbClr val="EC4A52"/>
                </a:solidFill>
                <a:latin typeface="Nunito Bold"/>
              </a:rPr>
              <a:t>về</a:t>
            </a:r>
            <a:r>
              <a:rPr lang="en-US" sz="4800" dirty="0">
                <a:solidFill>
                  <a:srgbClr val="EC4A52"/>
                </a:solidFill>
                <a:latin typeface="Nunito Bold"/>
              </a:rPr>
              <a:t> </a:t>
            </a:r>
            <a:r>
              <a:rPr lang="en-US" sz="4800" dirty="0" err="1">
                <a:solidFill>
                  <a:srgbClr val="EC4A52"/>
                </a:solidFill>
                <a:latin typeface="Nunito Bold"/>
              </a:rPr>
              <a:t>nguyên</a:t>
            </a:r>
            <a:r>
              <a:rPr lang="en-US" sz="4800" dirty="0">
                <a:solidFill>
                  <a:srgbClr val="EC4A52"/>
                </a:solidFill>
                <a:latin typeface="Nunito Bold"/>
              </a:rPr>
              <a:t> do </a:t>
            </a:r>
            <a:r>
              <a:rPr lang="en-US" sz="4800" dirty="0" err="1">
                <a:solidFill>
                  <a:srgbClr val="EC4A52"/>
                </a:solidFill>
                <a:latin typeface="Nunito Bold"/>
              </a:rPr>
              <a:t>dẫn</a:t>
            </a:r>
            <a:r>
              <a:rPr lang="en-US" sz="4800" dirty="0">
                <a:solidFill>
                  <a:srgbClr val="EC4A52"/>
                </a:solidFill>
                <a:latin typeface="Nunito Bold"/>
              </a:rPr>
              <a:t> </a:t>
            </a:r>
            <a:r>
              <a:rPr lang="en-US" sz="4800" dirty="0" err="1">
                <a:solidFill>
                  <a:srgbClr val="EC4A52"/>
                </a:solidFill>
                <a:latin typeface="Nunito Bold"/>
              </a:rPr>
              <a:t>đến</a:t>
            </a:r>
            <a:r>
              <a:rPr lang="en-US" sz="4800" dirty="0">
                <a:solidFill>
                  <a:srgbClr val="EC4A52"/>
                </a:solidFill>
                <a:latin typeface="Nunito Bold"/>
              </a:rPr>
              <a:t> </a:t>
            </a:r>
            <a:r>
              <a:rPr lang="en-US" sz="4800" dirty="0" err="1">
                <a:solidFill>
                  <a:srgbClr val="EC4A52"/>
                </a:solidFill>
                <a:latin typeface="Nunito Bold"/>
              </a:rPr>
              <a:t>tình</a:t>
            </a:r>
            <a:r>
              <a:rPr lang="en-US" sz="4800" dirty="0">
                <a:solidFill>
                  <a:srgbClr val="EC4A52"/>
                </a:solidFill>
                <a:latin typeface="Nunito Bold"/>
              </a:rPr>
              <a:t> </a:t>
            </a:r>
            <a:r>
              <a:rPr lang="en-US" sz="4800" dirty="0" err="1">
                <a:solidFill>
                  <a:srgbClr val="EC4A52"/>
                </a:solidFill>
                <a:latin typeface="Nunito Bold"/>
              </a:rPr>
              <a:t>trạng</a:t>
            </a:r>
            <a:r>
              <a:rPr lang="en-US" sz="4800" dirty="0">
                <a:solidFill>
                  <a:srgbClr val="EC4A52"/>
                </a:solidFill>
                <a:latin typeface="Nunito Bold"/>
              </a:rPr>
              <a:t> </a:t>
            </a:r>
            <a:r>
              <a:rPr lang="en-US" sz="4800" dirty="0" err="1">
                <a:solidFill>
                  <a:srgbClr val="EC4A52"/>
                </a:solidFill>
                <a:latin typeface="Nunito Bold"/>
              </a:rPr>
              <a:t>tinh</a:t>
            </a:r>
            <a:r>
              <a:rPr lang="en-US" sz="4800" dirty="0">
                <a:solidFill>
                  <a:srgbClr val="EC4A52"/>
                </a:solidFill>
                <a:latin typeface="Nunito Bold"/>
              </a:rPr>
              <a:t> </a:t>
            </a:r>
            <a:r>
              <a:rPr lang="en-US" sz="4800" dirty="0" err="1">
                <a:solidFill>
                  <a:srgbClr val="EC4A52"/>
                </a:solidFill>
                <a:latin typeface="Nunito Bold"/>
              </a:rPr>
              <a:t>thần</a:t>
            </a:r>
            <a:r>
              <a:rPr lang="en-US" sz="4800" dirty="0">
                <a:solidFill>
                  <a:srgbClr val="EC4A52"/>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Hăm</a:t>
            </a:r>
            <a:r>
              <a:rPr lang="en-US" sz="4800" dirty="0">
                <a:solidFill>
                  <a:srgbClr val="EC4A52"/>
                </a:solidFill>
                <a:latin typeface="Nunito Bold"/>
              </a:rPr>
              <a:t>-let?</a:t>
            </a:r>
          </a:p>
        </p:txBody>
      </p:sp>
      <p:sp>
        <p:nvSpPr>
          <p:cNvPr id="7" name="TextBox 7"/>
          <p:cNvSpPr txBox="1"/>
          <p:nvPr/>
        </p:nvSpPr>
        <p:spPr>
          <a:xfrm>
            <a:off x="942974" y="151834"/>
            <a:ext cx="16400633" cy="1586075"/>
          </a:xfrm>
          <a:prstGeom prst="rect">
            <a:avLst/>
          </a:prstGeom>
        </p:spPr>
        <p:txBody>
          <a:bodyPr lIns="0" tIns="0" rIns="0" bIns="0" rtlCol="0" anchor="t">
            <a:spAutoFit/>
          </a:bodyPr>
          <a:lstStyle/>
          <a:p>
            <a:pPr algn="ctr">
              <a:lnSpc>
                <a:spcPts val="13439"/>
              </a:lnSpc>
            </a:pPr>
            <a:r>
              <a:rPr lang="en-US" sz="9600" b="1" dirty="0">
                <a:solidFill>
                  <a:srgbClr val="CF1164"/>
                </a:solidFill>
                <a:latin typeface="Times New Roman" panose="02020603050405020304" pitchFamily="18" charset="0"/>
                <a:cs typeface="Times New Roman" panose="02020603050405020304" pitchFamily="18" charset="0"/>
              </a:rPr>
              <a:t>DỰ ĐOÁN</a:t>
            </a:r>
          </a:p>
        </p:txBody>
      </p:sp>
      <p:sp>
        <p:nvSpPr>
          <p:cNvPr id="8" name="TextBox 8"/>
          <p:cNvSpPr txBox="1"/>
          <p:nvPr/>
        </p:nvSpPr>
        <p:spPr>
          <a:xfrm>
            <a:off x="5486400" y="4999713"/>
            <a:ext cx="11506199"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 </a:t>
            </a:r>
            <a:r>
              <a:rPr lang="en-US" sz="4200" dirty="0" err="1">
                <a:solidFill>
                  <a:srgbClr val="000000"/>
                </a:solidFill>
                <a:latin typeface="Nunito Bold Bold"/>
              </a:rPr>
              <a:t>Vì</a:t>
            </a:r>
            <a:r>
              <a:rPr lang="en-US" sz="4200" dirty="0">
                <a:solidFill>
                  <a:srgbClr val="000000"/>
                </a:solidFill>
                <a:latin typeface="Nunito Bold Bold"/>
              </a:rPr>
              <a:t> </a:t>
            </a:r>
            <a:r>
              <a:rPr lang="en-US" sz="4200" dirty="0" err="1">
                <a:solidFill>
                  <a:srgbClr val="000000"/>
                </a:solidFill>
                <a:latin typeface="Nunito Bold Bold"/>
              </a:rPr>
              <a:t>Hăm</a:t>
            </a:r>
            <a:r>
              <a:rPr lang="en-US" sz="4200" dirty="0">
                <a:solidFill>
                  <a:srgbClr val="000000"/>
                </a:solidFill>
                <a:latin typeface="Nunito Bold Bold"/>
              </a:rPr>
              <a:t>-let </a:t>
            </a:r>
            <a:r>
              <a:rPr lang="en-US" sz="4200" dirty="0" err="1">
                <a:solidFill>
                  <a:srgbClr val="000000"/>
                </a:solidFill>
                <a:latin typeface="Nunito Bold Bold"/>
              </a:rPr>
              <a:t>là</a:t>
            </a:r>
            <a:r>
              <a:rPr lang="en-US" sz="4200" dirty="0">
                <a:solidFill>
                  <a:srgbClr val="000000"/>
                </a:solidFill>
                <a:latin typeface="Nunito Bold Bold"/>
              </a:rPr>
              <a:t> </a:t>
            </a:r>
            <a:r>
              <a:rPr lang="en-US" sz="4200" dirty="0" err="1">
                <a:solidFill>
                  <a:srgbClr val="000000"/>
                </a:solidFill>
                <a:latin typeface="Nunito Bold Bold"/>
              </a:rPr>
              <a:t>thái</a:t>
            </a:r>
            <a:r>
              <a:rPr lang="en-US" sz="4200" dirty="0">
                <a:solidFill>
                  <a:srgbClr val="000000"/>
                </a:solidFill>
                <a:latin typeface="Nunito Bold Bold"/>
              </a:rPr>
              <a:t> </a:t>
            </a:r>
            <a:r>
              <a:rPr lang="en-US" sz="4200" dirty="0" err="1">
                <a:solidFill>
                  <a:srgbClr val="000000"/>
                </a:solidFill>
                <a:latin typeface="Nunito Bold Bold"/>
              </a:rPr>
              <a:t>tử</a:t>
            </a:r>
            <a:r>
              <a:rPr lang="en-US" sz="4200" dirty="0">
                <a:solidFill>
                  <a:srgbClr val="000000"/>
                </a:solidFill>
                <a:latin typeface="Nunito Bold Bold"/>
              </a:rPr>
              <a:t>, </a:t>
            </a:r>
            <a:r>
              <a:rPr lang="en-US" sz="4200" dirty="0" err="1">
                <a:solidFill>
                  <a:srgbClr val="000000"/>
                </a:solidFill>
                <a:latin typeface="Nunito Bold Bold"/>
              </a:rPr>
              <a:t>sẽ</a:t>
            </a:r>
            <a:r>
              <a:rPr lang="en-US" sz="4200" dirty="0">
                <a:solidFill>
                  <a:srgbClr val="000000"/>
                </a:solidFill>
                <a:latin typeface="Nunito Bold Bold"/>
              </a:rPr>
              <a:t> </a:t>
            </a:r>
            <a:r>
              <a:rPr lang="en-US" sz="4200" dirty="0" err="1">
                <a:solidFill>
                  <a:srgbClr val="000000"/>
                </a:solidFill>
                <a:latin typeface="Nunito Bold Bold"/>
              </a:rPr>
              <a:t>kế</a:t>
            </a:r>
            <a:r>
              <a:rPr lang="en-US" sz="4200" dirty="0">
                <a:solidFill>
                  <a:srgbClr val="000000"/>
                </a:solidFill>
                <a:latin typeface="Nunito Bold Bold"/>
              </a:rPr>
              <a:t> </a:t>
            </a:r>
            <a:r>
              <a:rPr lang="en-US" sz="4200" dirty="0" err="1">
                <a:solidFill>
                  <a:srgbClr val="000000"/>
                </a:solidFill>
                <a:latin typeface="Nunito Bold Bold"/>
              </a:rPr>
              <a:t>nghiệp</a:t>
            </a:r>
            <a:r>
              <a:rPr lang="en-US" sz="4200" dirty="0">
                <a:solidFill>
                  <a:srgbClr val="000000"/>
                </a:solidFill>
                <a:latin typeface="Nunito Bold Bold"/>
              </a:rPr>
              <a:t> </a:t>
            </a:r>
            <a:r>
              <a:rPr lang="en-US" sz="4200" dirty="0" err="1">
                <a:solidFill>
                  <a:srgbClr val="000000"/>
                </a:solidFill>
                <a:latin typeface="Nunito Bold Bold"/>
              </a:rPr>
              <a:t>vua</a:t>
            </a:r>
            <a:r>
              <a:rPr lang="en-US" sz="4200" dirty="0">
                <a:solidFill>
                  <a:srgbClr val="000000"/>
                </a:solidFill>
                <a:latin typeface="Nunito Bold Bold"/>
              </a:rPr>
              <a:t> cha</a:t>
            </a:r>
          </a:p>
        </p:txBody>
      </p:sp>
      <p:sp>
        <p:nvSpPr>
          <p:cNvPr id="10" name="Freeform 10"/>
          <p:cNvSpPr/>
          <p:nvPr/>
        </p:nvSpPr>
        <p:spPr>
          <a:xfrm>
            <a:off x="-1199302" y="5020181"/>
            <a:ext cx="5999582" cy="7239314"/>
          </a:xfrm>
          <a:custGeom>
            <a:avLst/>
            <a:gdLst/>
            <a:ahLst/>
            <a:cxnLst/>
            <a:rect l="l" t="t" r="r" b="b"/>
            <a:pathLst>
              <a:path w="5999582" h="7239314">
                <a:moveTo>
                  <a:pt x="0" y="0"/>
                </a:moveTo>
                <a:lnTo>
                  <a:pt x="5999582" y="0"/>
                </a:lnTo>
                <a:lnTo>
                  <a:pt x="5999582" y="7239314"/>
                </a:lnTo>
                <a:lnTo>
                  <a:pt x="0" y="7239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5553278" y="-578987"/>
            <a:ext cx="3476814" cy="2485922"/>
          </a:xfrm>
          <a:custGeom>
            <a:avLst/>
            <a:gdLst/>
            <a:ahLst/>
            <a:cxnLst/>
            <a:rect l="l" t="t" r="r" b="b"/>
            <a:pathLst>
              <a:path w="3476814" h="2485922">
                <a:moveTo>
                  <a:pt x="0" y="0"/>
                </a:moveTo>
                <a:lnTo>
                  <a:pt x="3476814" y="0"/>
                </a:lnTo>
                <a:lnTo>
                  <a:pt x="3476814" y="2485922"/>
                </a:lnTo>
                <a:lnTo>
                  <a:pt x="0" y="2485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3"/>
          <p:cNvPicPr>
            <a:picLocks noChangeAspect="1"/>
          </p:cNvPicPr>
          <p:nvPr/>
        </p:nvPicPr>
        <p:blipFill>
          <a:blip r:embed="rId8"/>
          <a:srcRect/>
          <a:stretch>
            <a:fillRect/>
          </a:stretch>
        </p:blipFill>
        <p:spPr>
          <a:xfrm>
            <a:off x="4464343" y="6807294"/>
            <a:ext cx="1695077" cy="1564284"/>
          </a:xfrm>
          <a:prstGeom prst="rect">
            <a:avLst/>
          </a:prstGeom>
        </p:spPr>
      </p:pic>
      <p:sp>
        <p:nvSpPr>
          <p:cNvPr id="14" name="TextBox 8">
            <a:extLst>
              <a:ext uri="{FF2B5EF4-FFF2-40B4-BE49-F238E27FC236}">
                <a16:creationId xmlns:a16="http://schemas.microsoft.com/office/drawing/2014/main" id="{FBE139E5-70AD-6A5D-9B3D-65E707E4D3DC}"/>
              </a:ext>
            </a:extLst>
          </p:cNvPr>
          <p:cNvSpPr txBox="1"/>
          <p:nvPr/>
        </p:nvSpPr>
        <p:spPr>
          <a:xfrm>
            <a:off x="5486399" y="6013791"/>
            <a:ext cx="11506199"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 </a:t>
            </a:r>
            <a:r>
              <a:rPr lang="en-US" sz="4200" dirty="0" err="1">
                <a:solidFill>
                  <a:srgbClr val="000000"/>
                </a:solidFill>
                <a:latin typeface="Nunito Bold Bold"/>
              </a:rPr>
              <a:t>Vì</a:t>
            </a:r>
            <a:r>
              <a:rPr lang="en-US" sz="4200" dirty="0">
                <a:solidFill>
                  <a:srgbClr val="000000"/>
                </a:solidFill>
                <a:latin typeface="Nunito Bold Bold"/>
              </a:rPr>
              <a:t> </a:t>
            </a:r>
            <a:r>
              <a:rPr lang="en-US" sz="4200" dirty="0" err="1">
                <a:solidFill>
                  <a:srgbClr val="000000"/>
                </a:solidFill>
                <a:latin typeface="Nunito Bold Bold"/>
              </a:rPr>
              <a:t>chàng</a:t>
            </a:r>
            <a:r>
              <a:rPr lang="en-US" sz="4200" dirty="0">
                <a:solidFill>
                  <a:srgbClr val="000000"/>
                </a:solidFill>
                <a:latin typeface="Nunito Bold Bold"/>
              </a:rPr>
              <a:t> </a:t>
            </a:r>
            <a:r>
              <a:rPr lang="en-US" sz="4200" dirty="0" err="1">
                <a:solidFill>
                  <a:srgbClr val="000000"/>
                </a:solidFill>
                <a:latin typeface="Nunito Bold Bold"/>
              </a:rPr>
              <a:t>là</a:t>
            </a:r>
            <a:r>
              <a:rPr lang="en-US" sz="4200" dirty="0">
                <a:solidFill>
                  <a:srgbClr val="000000"/>
                </a:solidFill>
                <a:latin typeface="Nunito Bold Bold"/>
              </a:rPr>
              <a:t> </a:t>
            </a:r>
            <a:r>
              <a:rPr lang="en-US" sz="4200" dirty="0" err="1">
                <a:solidFill>
                  <a:srgbClr val="000000"/>
                </a:solidFill>
                <a:latin typeface="Nunito Bold Bold"/>
              </a:rPr>
              <a:t>Cháu</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nhà</a:t>
            </a:r>
            <a:r>
              <a:rPr lang="en-US" sz="4200" dirty="0">
                <a:solidFill>
                  <a:srgbClr val="000000"/>
                </a:solidFill>
                <a:latin typeface="Nunito Bold Bold"/>
              </a:rPr>
              <a:t> </a:t>
            </a:r>
            <a:r>
              <a:rPr lang="en-US" sz="4200" dirty="0" err="1">
                <a:solidFill>
                  <a:srgbClr val="000000"/>
                </a:solidFill>
                <a:latin typeface="Nunito Bold Bold"/>
              </a:rPr>
              <a:t>vua</a:t>
            </a:r>
            <a:endParaRPr lang="en-US" sz="4200" dirty="0">
              <a:solidFill>
                <a:srgbClr val="000000"/>
              </a:solidFill>
              <a:latin typeface="Nunito Bold Bold"/>
            </a:endParaRPr>
          </a:p>
        </p:txBody>
      </p:sp>
      <p:sp>
        <p:nvSpPr>
          <p:cNvPr id="15" name="TextBox 8">
            <a:extLst>
              <a:ext uri="{FF2B5EF4-FFF2-40B4-BE49-F238E27FC236}">
                <a16:creationId xmlns:a16="http://schemas.microsoft.com/office/drawing/2014/main" id="{708A0544-056B-5E63-5E07-BB36D77E16E4}"/>
              </a:ext>
            </a:extLst>
          </p:cNvPr>
          <p:cNvSpPr txBox="1"/>
          <p:nvPr/>
        </p:nvSpPr>
        <p:spPr>
          <a:xfrm>
            <a:off x="5522494" y="7183056"/>
            <a:ext cx="11506199"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 </a:t>
            </a:r>
            <a:r>
              <a:rPr lang="en-US" sz="4200" dirty="0" err="1">
                <a:solidFill>
                  <a:srgbClr val="000000"/>
                </a:solidFill>
                <a:latin typeface="Nunito Bold Bold"/>
              </a:rPr>
              <a:t>Vì</a:t>
            </a:r>
            <a:r>
              <a:rPr lang="en-US" sz="4200" dirty="0">
                <a:solidFill>
                  <a:srgbClr val="000000"/>
                </a:solidFill>
                <a:latin typeface="Nunito Bold Bold"/>
              </a:rPr>
              <a:t> </a:t>
            </a:r>
            <a:r>
              <a:rPr lang="en-US" sz="4200" dirty="0" err="1">
                <a:solidFill>
                  <a:srgbClr val="000000"/>
                </a:solidFill>
                <a:latin typeface="Nunito Bold Bold"/>
              </a:rPr>
              <a:t>vua</a:t>
            </a:r>
            <a:r>
              <a:rPr lang="en-US" sz="4200" dirty="0">
                <a:solidFill>
                  <a:srgbClr val="000000"/>
                </a:solidFill>
                <a:latin typeface="Nunito Bold Bold"/>
              </a:rPr>
              <a:t> </a:t>
            </a:r>
            <a:r>
              <a:rPr lang="en-US" sz="4200" dirty="0" err="1">
                <a:solidFill>
                  <a:srgbClr val="000000"/>
                </a:solidFill>
                <a:latin typeface="Nunito Bold Bold"/>
              </a:rPr>
              <a:t>đang</a:t>
            </a:r>
            <a:r>
              <a:rPr lang="en-US" sz="4200" dirty="0">
                <a:solidFill>
                  <a:srgbClr val="000000"/>
                </a:solidFill>
                <a:latin typeface="Nunito Bold Bold"/>
              </a:rPr>
              <a:t> lo </a:t>
            </a:r>
            <a:r>
              <a:rPr lang="en-US" sz="4200" dirty="0" err="1">
                <a:solidFill>
                  <a:srgbClr val="000000"/>
                </a:solidFill>
                <a:latin typeface="Nunito Bold Bold"/>
              </a:rPr>
              <a:t>sợ</a:t>
            </a:r>
            <a:r>
              <a:rPr lang="en-US" sz="4200" dirty="0">
                <a:solidFill>
                  <a:srgbClr val="000000"/>
                </a:solidFill>
                <a:latin typeface="Nunito Bold Bold"/>
              </a:rPr>
              <a:t> </a:t>
            </a:r>
            <a:r>
              <a:rPr lang="en-US" sz="4200" dirty="0" err="1">
                <a:solidFill>
                  <a:srgbClr val="000000"/>
                </a:solidFill>
                <a:latin typeface="Nunito Bold Bold"/>
              </a:rPr>
              <a:t>Hăm</a:t>
            </a:r>
            <a:r>
              <a:rPr lang="en-US" sz="4200" dirty="0">
                <a:solidFill>
                  <a:srgbClr val="000000"/>
                </a:solidFill>
                <a:latin typeface="Nunito Bold Bold"/>
              </a:rPr>
              <a:t>-let </a:t>
            </a:r>
            <a:r>
              <a:rPr lang="en-US" sz="4200" dirty="0" err="1">
                <a:solidFill>
                  <a:srgbClr val="000000"/>
                </a:solidFill>
                <a:latin typeface="Nunito Bold Bold"/>
              </a:rPr>
              <a:t>sẽ</a:t>
            </a:r>
            <a:r>
              <a:rPr lang="en-US" sz="4200" dirty="0">
                <a:solidFill>
                  <a:srgbClr val="000000"/>
                </a:solidFill>
                <a:latin typeface="Nunito Bold Bold"/>
              </a:rPr>
              <a:t> </a:t>
            </a:r>
            <a:r>
              <a:rPr lang="en-US" sz="4200" dirty="0" err="1">
                <a:solidFill>
                  <a:srgbClr val="000000"/>
                </a:solidFill>
                <a:latin typeface="Nunito Bold Bold"/>
              </a:rPr>
              <a:t>trả</a:t>
            </a:r>
            <a:r>
              <a:rPr lang="en-US" sz="4200" dirty="0">
                <a:solidFill>
                  <a:srgbClr val="000000"/>
                </a:solidFill>
                <a:latin typeface="Nunito Bold Bold"/>
              </a:rPr>
              <a:t> </a:t>
            </a:r>
            <a:r>
              <a:rPr lang="en-US" sz="4200" dirty="0" err="1">
                <a:solidFill>
                  <a:srgbClr val="000000"/>
                </a:solidFill>
                <a:latin typeface="Nunito Bold Bold"/>
              </a:rPr>
              <a:t>thù</a:t>
            </a:r>
            <a:r>
              <a:rPr lang="en-US" sz="4200" dirty="0">
                <a:solidFill>
                  <a:srgbClr val="000000"/>
                </a:solidFill>
                <a:latin typeface="Nunito Bold Bold"/>
              </a:rPr>
              <a:t> </a:t>
            </a:r>
          </a:p>
        </p:txBody>
      </p:sp>
      <p:sp>
        <p:nvSpPr>
          <p:cNvPr id="16" name="TextBox 8">
            <a:extLst>
              <a:ext uri="{FF2B5EF4-FFF2-40B4-BE49-F238E27FC236}">
                <a16:creationId xmlns:a16="http://schemas.microsoft.com/office/drawing/2014/main" id="{CBACA897-F775-AF91-66AD-03BDD638B523}"/>
              </a:ext>
            </a:extLst>
          </p:cNvPr>
          <p:cNvSpPr txBox="1"/>
          <p:nvPr/>
        </p:nvSpPr>
        <p:spPr>
          <a:xfrm>
            <a:off x="5522494" y="8197134"/>
            <a:ext cx="11506199"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 </a:t>
            </a:r>
            <a:r>
              <a:rPr lang="en-US" sz="4200" dirty="0" err="1">
                <a:solidFill>
                  <a:srgbClr val="000000"/>
                </a:solidFill>
                <a:latin typeface="Nunito Bold Bold"/>
              </a:rPr>
              <a:t>Vì</a:t>
            </a:r>
            <a:r>
              <a:rPr lang="en-US" sz="4200" dirty="0">
                <a:solidFill>
                  <a:srgbClr val="000000"/>
                </a:solidFill>
                <a:latin typeface="Nunito Bold Bold"/>
              </a:rPr>
              <a:t> </a:t>
            </a:r>
            <a:r>
              <a:rPr lang="en-US" sz="4200" dirty="0" err="1">
                <a:solidFill>
                  <a:srgbClr val="000000"/>
                </a:solidFill>
                <a:latin typeface="Nunito Bold Bold"/>
              </a:rPr>
              <a:t>vua</a:t>
            </a:r>
            <a:r>
              <a:rPr lang="en-US" sz="4200" dirty="0">
                <a:solidFill>
                  <a:srgbClr val="000000"/>
                </a:solidFill>
                <a:latin typeface="Nunito Bold Bold"/>
              </a:rPr>
              <a:t> </a:t>
            </a:r>
            <a:r>
              <a:rPr lang="en-US" sz="4200" dirty="0" err="1">
                <a:solidFill>
                  <a:srgbClr val="000000"/>
                </a:solidFill>
                <a:latin typeface="Nunito Bold Bold"/>
              </a:rPr>
              <a:t>không</a:t>
            </a:r>
            <a:r>
              <a:rPr lang="en-US" sz="4200" dirty="0">
                <a:solidFill>
                  <a:srgbClr val="000000"/>
                </a:solidFill>
                <a:latin typeface="Nunito Bold Bold"/>
              </a:rPr>
              <a:t> tin </a:t>
            </a:r>
            <a:r>
              <a:rPr lang="en-US" sz="4200" dirty="0" err="1">
                <a:solidFill>
                  <a:srgbClr val="000000"/>
                </a:solidFill>
                <a:latin typeface="Nunito Bold Bold"/>
              </a:rPr>
              <a:t>Hăm</a:t>
            </a:r>
            <a:r>
              <a:rPr lang="en-US" sz="4200" dirty="0">
                <a:solidFill>
                  <a:srgbClr val="000000"/>
                </a:solidFill>
                <a:latin typeface="Nunito Bold Bold"/>
              </a:rPr>
              <a:t>-let </a:t>
            </a:r>
            <a:r>
              <a:rPr lang="en-US" sz="4200" dirty="0" err="1">
                <a:solidFill>
                  <a:srgbClr val="000000"/>
                </a:solidFill>
                <a:latin typeface="Nunito Bold Bold"/>
              </a:rPr>
              <a:t>bị</a:t>
            </a:r>
            <a:r>
              <a:rPr lang="en-US" sz="4200" dirty="0">
                <a:solidFill>
                  <a:srgbClr val="000000"/>
                </a:solidFill>
                <a:latin typeface="Nunito Bold Bold"/>
              </a:rPr>
              <a:t> </a:t>
            </a:r>
            <a:r>
              <a:rPr lang="en-US" sz="4200" dirty="0" err="1">
                <a:solidFill>
                  <a:srgbClr val="000000"/>
                </a:solidFill>
                <a:latin typeface="Nunito Bold Bold"/>
              </a:rPr>
              <a:t>điên</a:t>
            </a:r>
            <a:endParaRPr lang="en-US" sz="4200" dirty="0">
              <a:solidFill>
                <a:srgbClr val="000000"/>
              </a:solidFill>
              <a:latin typeface="Nunito Bold Bold"/>
            </a:endParaRPr>
          </a:p>
        </p:txBody>
      </p:sp>
    </p:spTree>
    <p:extLst>
      <p:ext uri="{BB962C8B-B14F-4D97-AF65-F5344CB8AC3E}">
        <p14:creationId xmlns:p14="http://schemas.microsoft.com/office/powerpoint/2010/main" val="79821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5801" y="3716710"/>
            <a:ext cx="9370394" cy="6389215"/>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489CA"/>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5" name="Freeform 5"/>
          <p:cNvSpPr/>
          <p:nvPr/>
        </p:nvSpPr>
        <p:spPr>
          <a:xfrm>
            <a:off x="-168219" y="-636551"/>
            <a:ext cx="1889799" cy="3162843"/>
          </a:xfrm>
          <a:custGeom>
            <a:avLst/>
            <a:gdLst/>
            <a:ahLst/>
            <a:cxnLst/>
            <a:rect l="l" t="t" r="r" b="b"/>
            <a:pathLst>
              <a:path w="1889799" h="3162843">
                <a:moveTo>
                  <a:pt x="0" y="0"/>
                </a:moveTo>
                <a:lnTo>
                  <a:pt x="1889799" y="0"/>
                </a:lnTo>
                <a:lnTo>
                  <a:pt x="1889799" y="3162843"/>
                </a:lnTo>
                <a:lnTo>
                  <a:pt x="0" y="3162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75562" y="1596661"/>
            <a:ext cx="16400633" cy="2215991"/>
          </a:xfrm>
          <a:prstGeom prst="rect">
            <a:avLst/>
          </a:prstGeom>
        </p:spPr>
        <p:txBody>
          <a:bodyPr wrap="square" lIns="0" tIns="0" rIns="0" bIns="0" rtlCol="0" anchor="t">
            <a:spAutoFit/>
          </a:bodyPr>
          <a:lstStyle/>
          <a:p>
            <a:pPr algn="just">
              <a:spcBef>
                <a:spcPct val="0"/>
              </a:spcBef>
            </a:pPr>
            <a:r>
              <a:rPr lang="en-US" sz="4800" dirty="0">
                <a:solidFill>
                  <a:srgbClr val="EC4A52"/>
                </a:solidFill>
                <a:latin typeface="Nunito Bold"/>
              </a:rPr>
              <a:t>2. </a:t>
            </a:r>
            <a:r>
              <a:rPr lang="en-US" sz="4800" dirty="0" err="1">
                <a:solidFill>
                  <a:srgbClr val="EC4A52"/>
                </a:solidFill>
                <a:latin typeface="Nunito Bold"/>
              </a:rPr>
              <a:t>Đây</a:t>
            </a:r>
            <a:r>
              <a:rPr lang="en-US" sz="4800" dirty="0">
                <a:solidFill>
                  <a:srgbClr val="EC4A52"/>
                </a:solidFill>
                <a:latin typeface="Nunito Bold"/>
              </a:rPr>
              <a:t> </a:t>
            </a:r>
            <a:r>
              <a:rPr lang="en-US" sz="4800" dirty="0" err="1">
                <a:solidFill>
                  <a:srgbClr val="EC4A52"/>
                </a:solidFill>
                <a:latin typeface="Nunito Bold"/>
              </a:rPr>
              <a:t>là</a:t>
            </a:r>
            <a:r>
              <a:rPr lang="en-US" sz="4800" dirty="0">
                <a:solidFill>
                  <a:srgbClr val="EC4A52"/>
                </a:solidFill>
                <a:latin typeface="Nunito Bold"/>
              </a:rPr>
              <a:t> </a:t>
            </a:r>
            <a:r>
              <a:rPr lang="en-US" sz="4800" dirty="0" err="1">
                <a:solidFill>
                  <a:srgbClr val="EC4A52"/>
                </a:solidFill>
                <a:latin typeface="Nunito Bold"/>
              </a:rPr>
              <a:t>lời</a:t>
            </a:r>
            <a:r>
              <a:rPr lang="en-US" sz="4800" dirty="0">
                <a:solidFill>
                  <a:srgbClr val="EC4A52"/>
                </a:solidFill>
                <a:latin typeface="Nunito Bold"/>
              </a:rPr>
              <a:t> </a:t>
            </a:r>
            <a:r>
              <a:rPr lang="en-US" sz="4800" dirty="0" err="1">
                <a:solidFill>
                  <a:srgbClr val="EC4A52"/>
                </a:solidFill>
                <a:latin typeface="Nunito Bold"/>
              </a:rPr>
              <a:t>đối</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hay </a:t>
            </a:r>
            <a:r>
              <a:rPr lang="en-US" sz="4800" dirty="0" err="1">
                <a:solidFill>
                  <a:srgbClr val="EC4A52"/>
                </a:solidFill>
                <a:latin typeface="Nunito Bold"/>
              </a:rPr>
              <a:t>độc</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Có</a:t>
            </a:r>
            <a:r>
              <a:rPr lang="en-US" sz="4800" dirty="0">
                <a:solidFill>
                  <a:srgbClr val="EC4A52"/>
                </a:solidFill>
                <a:latin typeface="Nunito Bold"/>
              </a:rPr>
              <a:t> </a:t>
            </a:r>
            <a:r>
              <a:rPr lang="en-US" sz="4800" dirty="0" err="1">
                <a:solidFill>
                  <a:srgbClr val="EC4A52"/>
                </a:solidFill>
                <a:latin typeface="Nunito Bold"/>
              </a:rPr>
              <a:t>mối</a:t>
            </a:r>
            <a:r>
              <a:rPr lang="en-US" sz="4800" dirty="0">
                <a:solidFill>
                  <a:srgbClr val="EC4A52"/>
                </a:solidFill>
                <a:latin typeface="Nunito Bold"/>
              </a:rPr>
              <a:t> </a:t>
            </a:r>
            <a:r>
              <a:rPr lang="en-US" sz="4800" dirty="0" err="1">
                <a:solidFill>
                  <a:srgbClr val="EC4A52"/>
                </a:solidFill>
                <a:latin typeface="Nunito Bold"/>
              </a:rPr>
              <a:t>liên</a:t>
            </a:r>
            <a:r>
              <a:rPr lang="en-US" sz="4800" dirty="0">
                <a:solidFill>
                  <a:srgbClr val="EC4A52"/>
                </a:solidFill>
                <a:latin typeface="Nunito Bold"/>
              </a:rPr>
              <a:t> </a:t>
            </a:r>
            <a:r>
              <a:rPr lang="en-US" sz="4800" dirty="0" err="1">
                <a:solidFill>
                  <a:srgbClr val="EC4A52"/>
                </a:solidFill>
                <a:latin typeface="Nunito Bold"/>
              </a:rPr>
              <a:t>hệ</a:t>
            </a:r>
            <a:r>
              <a:rPr lang="en-US" sz="4800" dirty="0">
                <a:solidFill>
                  <a:srgbClr val="EC4A52"/>
                </a:solidFill>
                <a:latin typeface="Nunito Bold"/>
              </a:rPr>
              <a:t> </a:t>
            </a:r>
            <a:r>
              <a:rPr lang="en-US" sz="4800" dirty="0" err="1">
                <a:solidFill>
                  <a:srgbClr val="EC4A52"/>
                </a:solidFill>
                <a:latin typeface="Nunito Bold"/>
              </a:rPr>
              <a:t>gì</a:t>
            </a:r>
            <a:r>
              <a:rPr lang="en-US" sz="4800" dirty="0">
                <a:solidFill>
                  <a:srgbClr val="EC4A52"/>
                </a:solidFill>
                <a:latin typeface="Nunito Bold"/>
              </a:rPr>
              <a:t> </a:t>
            </a:r>
            <a:r>
              <a:rPr lang="en-US" sz="4800" dirty="0" err="1">
                <a:solidFill>
                  <a:srgbClr val="EC4A52"/>
                </a:solidFill>
                <a:latin typeface="Nunito Bold"/>
              </a:rPr>
              <a:t>giữa</a:t>
            </a:r>
            <a:r>
              <a:rPr lang="en-US" sz="4800" dirty="0">
                <a:solidFill>
                  <a:srgbClr val="EC4A52"/>
                </a:solidFill>
                <a:latin typeface="Nunito Bold"/>
              </a:rPr>
              <a:t> </a:t>
            </a:r>
            <a:r>
              <a:rPr lang="en-US" sz="4800" dirty="0" err="1">
                <a:solidFill>
                  <a:srgbClr val="EC4A52"/>
                </a:solidFill>
                <a:latin typeface="Nunito Bold"/>
              </a:rPr>
              <a:t>câu</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trên</a:t>
            </a:r>
            <a:r>
              <a:rPr lang="en-US" sz="4800" dirty="0">
                <a:solidFill>
                  <a:srgbClr val="EC4A52"/>
                </a:solidFill>
                <a:latin typeface="Nunito Bold"/>
              </a:rPr>
              <a:t> </a:t>
            </a:r>
            <a:r>
              <a:rPr lang="en-US" sz="4800" dirty="0" err="1">
                <a:solidFill>
                  <a:srgbClr val="EC4A52"/>
                </a:solidFill>
                <a:latin typeface="Nunito Bold"/>
              </a:rPr>
              <a:t>đây</a:t>
            </a:r>
            <a:r>
              <a:rPr lang="en-US" sz="4800" dirty="0">
                <a:solidFill>
                  <a:srgbClr val="EC4A52"/>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Pô-lô-ni-út</a:t>
            </a:r>
            <a:r>
              <a:rPr lang="en-US" sz="4800" dirty="0">
                <a:solidFill>
                  <a:srgbClr val="EC4A52"/>
                </a:solidFill>
                <a:latin typeface="Nunito Bold"/>
              </a:rPr>
              <a:t> </a:t>
            </a:r>
            <a:r>
              <a:rPr lang="en-US" sz="4800" dirty="0" err="1">
                <a:solidFill>
                  <a:srgbClr val="EC4A52"/>
                </a:solidFill>
                <a:latin typeface="Nunito Bold"/>
              </a:rPr>
              <a:t>với</a:t>
            </a:r>
            <a:r>
              <a:rPr lang="en-US" sz="4800" dirty="0">
                <a:solidFill>
                  <a:srgbClr val="EC4A52"/>
                </a:solidFill>
                <a:latin typeface="Nunito Bold"/>
              </a:rPr>
              <a:t> </a:t>
            </a:r>
            <a:r>
              <a:rPr lang="en-US" sz="4800" dirty="0" err="1">
                <a:solidFill>
                  <a:srgbClr val="EC4A52"/>
                </a:solidFill>
                <a:latin typeface="Nunito Bold"/>
              </a:rPr>
              <a:t>câu</a:t>
            </a:r>
            <a:r>
              <a:rPr lang="en-US" sz="4800" dirty="0">
                <a:solidFill>
                  <a:srgbClr val="EC4A52"/>
                </a:solidFill>
                <a:latin typeface="Nunito Bold"/>
              </a:rPr>
              <a:t> </a:t>
            </a:r>
            <a:r>
              <a:rPr lang="en-US" sz="4800" dirty="0" err="1">
                <a:solidFill>
                  <a:srgbClr val="EC4A52"/>
                </a:solidFill>
                <a:latin typeface="Nunito Bold"/>
              </a:rPr>
              <a:t>thoại</a:t>
            </a:r>
            <a:r>
              <a:rPr lang="en-US" sz="4800" dirty="0">
                <a:solidFill>
                  <a:srgbClr val="EC4A52"/>
                </a:solidFill>
                <a:latin typeface="Nunito Bold"/>
              </a:rPr>
              <a:t> </a:t>
            </a:r>
            <a:r>
              <a:rPr lang="en-US" sz="4800" dirty="0" err="1">
                <a:solidFill>
                  <a:srgbClr val="EC4A52"/>
                </a:solidFill>
                <a:latin typeface="Nunito Bold"/>
              </a:rPr>
              <a:t>này</a:t>
            </a:r>
            <a:r>
              <a:rPr lang="en-US" sz="4800" dirty="0">
                <a:solidFill>
                  <a:srgbClr val="EC4A52"/>
                </a:solidFill>
                <a:latin typeface="Nunito Bold"/>
              </a:rPr>
              <a:t> </a:t>
            </a:r>
            <a:r>
              <a:rPr lang="en-US" sz="4800" dirty="0" err="1">
                <a:solidFill>
                  <a:srgbClr val="EC4A52"/>
                </a:solidFill>
                <a:latin typeface="Nunito Bold"/>
              </a:rPr>
              <a:t>của</a:t>
            </a:r>
            <a:r>
              <a:rPr lang="en-US" sz="4800" dirty="0">
                <a:solidFill>
                  <a:srgbClr val="EC4A52"/>
                </a:solidFill>
                <a:latin typeface="Nunito Bold"/>
              </a:rPr>
              <a:t> </a:t>
            </a:r>
            <a:r>
              <a:rPr lang="en-US" sz="4800" dirty="0" err="1">
                <a:solidFill>
                  <a:srgbClr val="EC4A52"/>
                </a:solidFill>
                <a:latin typeface="Nunito Bold"/>
              </a:rPr>
              <a:t>nhà</a:t>
            </a:r>
            <a:r>
              <a:rPr lang="en-US" sz="4800" dirty="0">
                <a:solidFill>
                  <a:srgbClr val="EC4A52"/>
                </a:solidFill>
                <a:latin typeface="Nunito Bold"/>
              </a:rPr>
              <a:t> </a:t>
            </a:r>
            <a:r>
              <a:rPr lang="en-US" sz="4800" dirty="0" err="1">
                <a:solidFill>
                  <a:srgbClr val="EC4A52"/>
                </a:solidFill>
                <a:latin typeface="Nunito Bold"/>
              </a:rPr>
              <a:t>vua</a:t>
            </a:r>
            <a:r>
              <a:rPr lang="en-US" sz="4800" dirty="0">
                <a:solidFill>
                  <a:srgbClr val="EC4A52"/>
                </a:solidFill>
                <a:latin typeface="Nunito Bold"/>
              </a:rPr>
              <a:t>?</a:t>
            </a:r>
          </a:p>
        </p:txBody>
      </p:sp>
      <p:sp>
        <p:nvSpPr>
          <p:cNvPr id="7" name="TextBox 7"/>
          <p:cNvSpPr txBox="1"/>
          <p:nvPr/>
        </p:nvSpPr>
        <p:spPr>
          <a:xfrm>
            <a:off x="942974" y="151834"/>
            <a:ext cx="16400633" cy="1586075"/>
          </a:xfrm>
          <a:prstGeom prst="rect">
            <a:avLst/>
          </a:prstGeom>
        </p:spPr>
        <p:txBody>
          <a:bodyPr lIns="0" tIns="0" rIns="0" bIns="0" rtlCol="0" anchor="t">
            <a:spAutoFit/>
          </a:bodyPr>
          <a:lstStyle/>
          <a:p>
            <a:pPr algn="ctr">
              <a:lnSpc>
                <a:spcPts val="13439"/>
              </a:lnSpc>
            </a:pPr>
            <a:r>
              <a:rPr lang="en-US" sz="9600" b="1" dirty="0">
                <a:solidFill>
                  <a:srgbClr val="CF1164"/>
                </a:solidFill>
                <a:latin typeface="Times New Roman" panose="02020603050405020304" pitchFamily="18" charset="0"/>
                <a:cs typeface="Times New Roman" panose="02020603050405020304" pitchFamily="18" charset="0"/>
              </a:rPr>
              <a:t>THEO DÕI</a:t>
            </a:r>
          </a:p>
        </p:txBody>
      </p:sp>
      <p:sp>
        <p:nvSpPr>
          <p:cNvPr id="8" name="TextBox 8"/>
          <p:cNvSpPr txBox="1"/>
          <p:nvPr/>
        </p:nvSpPr>
        <p:spPr>
          <a:xfrm>
            <a:off x="8991600" y="4957799"/>
            <a:ext cx="8528685" cy="3763210"/>
          </a:xfrm>
          <a:prstGeom prst="rect">
            <a:avLst/>
          </a:prstGeom>
        </p:spPr>
        <p:txBody>
          <a:bodyPr wrap="square" lIns="0" tIns="0" rIns="0" bIns="0" rtlCol="0" anchor="t">
            <a:spAutoFit/>
          </a:bodyPr>
          <a:lstStyle/>
          <a:p>
            <a:pPr marL="571500" indent="-571500">
              <a:lnSpc>
                <a:spcPts val="5880"/>
              </a:lnSpc>
              <a:spcBef>
                <a:spcPct val="0"/>
              </a:spcBef>
              <a:buFontTx/>
              <a:buChar char="-"/>
            </a:pPr>
            <a:r>
              <a:rPr lang="en-US" sz="4400" dirty="0" err="1">
                <a:solidFill>
                  <a:srgbClr val="000000"/>
                </a:solidFill>
                <a:latin typeface="Nunito Bold Bold"/>
              </a:rPr>
              <a:t>Đây</a:t>
            </a:r>
            <a:r>
              <a:rPr lang="en-US" sz="4400" dirty="0">
                <a:solidFill>
                  <a:srgbClr val="000000"/>
                </a:solidFill>
                <a:latin typeface="Nunito Bold Bold"/>
              </a:rPr>
              <a:t> </a:t>
            </a:r>
            <a:r>
              <a:rPr lang="en-US" sz="4400" dirty="0" err="1">
                <a:solidFill>
                  <a:srgbClr val="000000"/>
                </a:solidFill>
                <a:latin typeface="Nunito Bold Bold"/>
              </a:rPr>
              <a:t>là</a:t>
            </a:r>
            <a:r>
              <a:rPr lang="en-US" sz="4400" dirty="0">
                <a:solidFill>
                  <a:srgbClr val="000000"/>
                </a:solidFill>
                <a:latin typeface="Nunito Bold Bold"/>
              </a:rPr>
              <a:t> </a:t>
            </a:r>
            <a:r>
              <a:rPr lang="en-US" sz="4400" dirty="0" err="1">
                <a:solidFill>
                  <a:srgbClr val="000000"/>
                </a:solidFill>
                <a:latin typeface="Nunito Bold Bold"/>
              </a:rPr>
              <a:t>lời</a:t>
            </a:r>
            <a:r>
              <a:rPr lang="en-US" sz="4400" dirty="0">
                <a:solidFill>
                  <a:srgbClr val="000000"/>
                </a:solidFill>
                <a:latin typeface="Nunito Bold Bold"/>
              </a:rPr>
              <a:t> </a:t>
            </a:r>
            <a:r>
              <a:rPr lang="en-US" sz="4400" dirty="0" err="1">
                <a:solidFill>
                  <a:srgbClr val="000000"/>
                </a:solidFill>
                <a:latin typeface="Nunito Bold Bold"/>
              </a:rPr>
              <a:t>Đối</a:t>
            </a:r>
            <a:r>
              <a:rPr lang="en-US" sz="4400" dirty="0">
                <a:solidFill>
                  <a:srgbClr val="000000"/>
                </a:solidFill>
                <a:latin typeface="Nunito Bold Bold"/>
              </a:rPr>
              <a:t> </a:t>
            </a:r>
            <a:r>
              <a:rPr lang="en-US" sz="4400" dirty="0" err="1">
                <a:solidFill>
                  <a:srgbClr val="000000"/>
                </a:solidFill>
                <a:latin typeface="Nunito Bold Bold"/>
              </a:rPr>
              <a:t>thoại</a:t>
            </a:r>
            <a:r>
              <a:rPr lang="en-US" sz="4400" dirty="0">
                <a:solidFill>
                  <a:srgbClr val="000000"/>
                </a:solidFill>
                <a:latin typeface="Nunito Bold Bold"/>
              </a:rPr>
              <a:t>. </a:t>
            </a:r>
          </a:p>
          <a:p>
            <a:pPr marL="571500" indent="-571500" algn="just">
              <a:lnSpc>
                <a:spcPts val="5880"/>
              </a:lnSpc>
              <a:spcBef>
                <a:spcPct val="0"/>
              </a:spcBef>
              <a:buFontTx/>
              <a:buChar char="-"/>
            </a:pPr>
            <a:r>
              <a:rPr lang="en-US" sz="4400" dirty="0" err="1">
                <a:solidFill>
                  <a:srgbClr val="000000"/>
                </a:solidFill>
                <a:latin typeface="Nunito Bold Bold"/>
              </a:rPr>
              <a:t>Lời</a:t>
            </a:r>
            <a:r>
              <a:rPr lang="en-US" sz="4400" dirty="0">
                <a:solidFill>
                  <a:srgbClr val="000000"/>
                </a:solidFill>
                <a:latin typeface="Nunito Bold Bold"/>
              </a:rPr>
              <a:t> </a:t>
            </a:r>
            <a:r>
              <a:rPr lang="en-US" sz="4400" dirty="0" err="1">
                <a:solidFill>
                  <a:srgbClr val="000000"/>
                </a:solidFill>
                <a:latin typeface="Nunito Bold Bold"/>
              </a:rPr>
              <a:t>đối</a:t>
            </a:r>
            <a:r>
              <a:rPr lang="en-US" sz="4400" dirty="0">
                <a:solidFill>
                  <a:srgbClr val="000000"/>
                </a:solidFill>
                <a:latin typeface="Nunito Bold Bold"/>
              </a:rPr>
              <a:t> </a:t>
            </a:r>
            <a:r>
              <a:rPr lang="en-US" sz="4400" dirty="0" err="1">
                <a:solidFill>
                  <a:srgbClr val="000000"/>
                </a:solidFill>
                <a:latin typeface="Nunito Bold Bold"/>
              </a:rPr>
              <a:t>thoại</a:t>
            </a:r>
            <a:r>
              <a:rPr lang="en-US" sz="4400" dirty="0">
                <a:solidFill>
                  <a:srgbClr val="000000"/>
                </a:solidFill>
                <a:latin typeface="Nunito Bold Bold"/>
              </a:rPr>
              <a:t> </a:t>
            </a:r>
            <a:r>
              <a:rPr lang="en-US" sz="4400" dirty="0" err="1">
                <a:solidFill>
                  <a:srgbClr val="000000"/>
                </a:solidFill>
                <a:latin typeface="Nunito Bold Bold"/>
              </a:rPr>
              <a:t>này</a:t>
            </a:r>
            <a:r>
              <a:rPr lang="en-US" sz="4400" dirty="0">
                <a:solidFill>
                  <a:srgbClr val="000000"/>
                </a:solidFill>
                <a:latin typeface="Nunito Bold Bold"/>
              </a:rPr>
              <a:t> </a:t>
            </a:r>
            <a:r>
              <a:rPr lang="en-US" sz="4400" dirty="0" err="1">
                <a:solidFill>
                  <a:srgbClr val="000000"/>
                </a:solidFill>
                <a:latin typeface="Nunito Bold Bold"/>
              </a:rPr>
              <a:t>thể</a:t>
            </a:r>
            <a:r>
              <a:rPr lang="en-US" sz="4400" dirty="0">
                <a:solidFill>
                  <a:srgbClr val="000000"/>
                </a:solidFill>
                <a:latin typeface="Nunito Bold Bold"/>
              </a:rPr>
              <a:t> </a:t>
            </a:r>
            <a:r>
              <a:rPr lang="en-US" sz="4400" dirty="0" err="1">
                <a:solidFill>
                  <a:srgbClr val="000000"/>
                </a:solidFill>
                <a:latin typeface="Nunito Bold Bold"/>
              </a:rPr>
              <a:t>hiện</a:t>
            </a:r>
            <a:r>
              <a:rPr lang="en-US" sz="4400" dirty="0">
                <a:solidFill>
                  <a:srgbClr val="000000"/>
                </a:solidFill>
                <a:latin typeface="Nunito Bold Bold"/>
              </a:rPr>
              <a:t> </a:t>
            </a:r>
            <a:r>
              <a:rPr lang="en-US" sz="4400" dirty="0" err="1">
                <a:solidFill>
                  <a:srgbClr val="000000"/>
                </a:solidFill>
                <a:latin typeface="Nunito Bold Bold"/>
              </a:rPr>
              <a:t>quan</a:t>
            </a:r>
            <a:r>
              <a:rPr lang="en-US" sz="4400" dirty="0">
                <a:solidFill>
                  <a:srgbClr val="000000"/>
                </a:solidFill>
                <a:latin typeface="Nunito Bold Bold"/>
              </a:rPr>
              <a:t> </a:t>
            </a:r>
            <a:r>
              <a:rPr lang="en-US" sz="4400" dirty="0" err="1">
                <a:solidFill>
                  <a:srgbClr val="000000"/>
                </a:solidFill>
                <a:latin typeface="Nunito Bold Bold"/>
              </a:rPr>
              <a:t>điểm</a:t>
            </a:r>
            <a:r>
              <a:rPr lang="en-US" sz="4400" dirty="0">
                <a:solidFill>
                  <a:srgbClr val="000000"/>
                </a:solidFill>
                <a:latin typeface="Nunito Bold Bold"/>
              </a:rPr>
              <a:t> </a:t>
            </a:r>
            <a:r>
              <a:rPr lang="en-US" sz="4400" dirty="0" err="1">
                <a:solidFill>
                  <a:srgbClr val="000000"/>
                </a:solidFill>
                <a:latin typeface="Nunito Bold Bold"/>
              </a:rPr>
              <a:t>của</a:t>
            </a:r>
            <a:r>
              <a:rPr lang="en-US" sz="4400" dirty="0">
                <a:solidFill>
                  <a:srgbClr val="000000"/>
                </a:solidFill>
                <a:latin typeface="Nunito Bold Bold"/>
              </a:rPr>
              <a:t> </a:t>
            </a:r>
            <a:r>
              <a:rPr lang="en-US" sz="4400" dirty="0" err="1">
                <a:solidFill>
                  <a:srgbClr val="000000"/>
                </a:solidFill>
                <a:latin typeface="Nunito Bold Bold"/>
              </a:rPr>
              <a:t>nhà</a:t>
            </a:r>
            <a:r>
              <a:rPr lang="en-US" sz="4400" dirty="0">
                <a:solidFill>
                  <a:srgbClr val="000000"/>
                </a:solidFill>
                <a:latin typeface="Nunito Bold Bold"/>
              </a:rPr>
              <a:t> </a:t>
            </a:r>
            <a:r>
              <a:rPr lang="en-US" sz="4400" dirty="0" err="1">
                <a:solidFill>
                  <a:srgbClr val="000000"/>
                </a:solidFill>
                <a:latin typeface="Nunito Bold Bold"/>
              </a:rPr>
              <a:t>vua</a:t>
            </a:r>
            <a:r>
              <a:rPr lang="en-US" sz="4400" dirty="0">
                <a:solidFill>
                  <a:srgbClr val="000000"/>
                </a:solidFill>
                <a:latin typeface="Nunito Bold Bold"/>
              </a:rPr>
              <a:t> </a:t>
            </a:r>
            <a:r>
              <a:rPr lang="en-US" sz="4400" dirty="0" err="1">
                <a:solidFill>
                  <a:srgbClr val="000000"/>
                </a:solidFill>
                <a:latin typeface="Nunito Bold Bold"/>
              </a:rPr>
              <a:t>khi</a:t>
            </a:r>
            <a:r>
              <a:rPr lang="en-US" sz="4400" dirty="0">
                <a:solidFill>
                  <a:srgbClr val="000000"/>
                </a:solidFill>
                <a:latin typeface="Nunito Bold Bold"/>
              </a:rPr>
              <a:t> </a:t>
            </a:r>
            <a:r>
              <a:rPr lang="en-US" sz="4400" dirty="0" err="1">
                <a:solidFill>
                  <a:srgbClr val="000000"/>
                </a:solidFill>
                <a:latin typeface="Nunito Bold Bold"/>
              </a:rPr>
              <a:t>thấy</a:t>
            </a:r>
            <a:r>
              <a:rPr lang="en-US" sz="4400" dirty="0">
                <a:solidFill>
                  <a:srgbClr val="000000"/>
                </a:solidFill>
                <a:latin typeface="Nunito Bold Bold"/>
              </a:rPr>
              <a:t> </a:t>
            </a:r>
            <a:r>
              <a:rPr lang="en-US" sz="4400" dirty="0" err="1">
                <a:solidFill>
                  <a:srgbClr val="000000"/>
                </a:solidFill>
                <a:latin typeface="Nunito Bold Bold"/>
              </a:rPr>
              <a:t>Pô-lô-ni-út</a:t>
            </a:r>
            <a:r>
              <a:rPr lang="en-US" sz="4400" dirty="0">
                <a:solidFill>
                  <a:srgbClr val="000000"/>
                </a:solidFill>
                <a:latin typeface="Nunito Bold Bold"/>
              </a:rPr>
              <a:t> </a:t>
            </a:r>
            <a:r>
              <a:rPr lang="en-US" sz="4400" dirty="0" err="1">
                <a:solidFill>
                  <a:srgbClr val="000000"/>
                </a:solidFill>
                <a:latin typeface="Nunito Bold Bold"/>
              </a:rPr>
              <a:t>nói</a:t>
            </a:r>
            <a:r>
              <a:rPr lang="en-US" sz="4400" dirty="0">
                <a:solidFill>
                  <a:srgbClr val="000000"/>
                </a:solidFill>
                <a:latin typeface="Nunito Bold Bold"/>
              </a:rPr>
              <a:t> </a:t>
            </a:r>
            <a:r>
              <a:rPr lang="en-US" sz="4400" dirty="0" err="1">
                <a:solidFill>
                  <a:srgbClr val="000000"/>
                </a:solidFill>
                <a:latin typeface="Nunito Bold Bold"/>
              </a:rPr>
              <a:t>với</a:t>
            </a:r>
            <a:r>
              <a:rPr lang="en-US" sz="4400" dirty="0">
                <a:solidFill>
                  <a:srgbClr val="000000"/>
                </a:solidFill>
                <a:latin typeface="Nunito Bold Bold"/>
              </a:rPr>
              <a:t> Ô-</a:t>
            </a:r>
            <a:r>
              <a:rPr lang="en-US" sz="4400" dirty="0" err="1">
                <a:solidFill>
                  <a:srgbClr val="000000"/>
                </a:solidFill>
                <a:latin typeface="Nunito Bold Bold"/>
              </a:rPr>
              <a:t>phê</a:t>
            </a:r>
            <a:r>
              <a:rPr lang="en-US" sz="4400" dirty="0">
                <a:solidFill>
                  <a:srgbClr val="000000"/>
                </a:solidFill>
                <a:latin typeface="Nunito Bold Bold"/>
              </a:rPr>
              <a:t>-li-a.</a:t>
            </a:r>
          </a:p>
        </p:txBody>
      </p:sp>
      <p:sp>
        <p:nvSpPr>
          <p:cNvPr id="11" name="Freeform 11"/>
          <p:cNvSpPr/>
          <p:nvPr/>
        </p:nvSpPr>
        <p:spPr>
          <a:xfrm>
            <a:off x="15553278" y="-578987"/>
            <a:ext cx="3476814" cy="2485922"/>
          </a:xfrm>
          <a:custGeom>
            <a:avLst/>
            <a:gdLst/>
            <a:ahLst/>
            <a:cxnLst/>
            <a:rect l="l" t="t" r="r" b="b"/>
            <a:pathLst>
              <a:path w="3476814" h="2485922">
                <a:moveTo>
                  <a:pt x="0" y="0"/>
                </a:moveTo>
                <a:lnTo>
                  <a:pt x="3476814" y="0"/>
                </a:lnTo>
                <a:lnTo>
                  <a:pt x="3476814" y="2485922"/>
                </a:lnTo>
                <a:lnTo>
                  <a:pt x="0" y="2485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Picture 13"/>
          <p:cNvPicPr>
            <a:picLocks noChangeAspect="1"/>
          </p:cNvPicPr>
          <p:nvPr/>
        </p:nvPicPr>
        <p:blipFill>
          <a:blip r:embed="rId6"/>
          <a:srcRect/>
          <a:stretch>
            <a:fillRect/>
          </a:stretch>
        </p:blipFill>
        <p:spPr>
          <a:xfrm>
            <a:off x="8889625" y="3278292"/>
            <a:ext cx="1695077" cy="1564284"/>
          </a:xfrm>
          <a:prstGeom prst="rect">
            <a:avLst/>
          </a:prstGeom>
        </p:spPr>
      </p:pic>
      <p:pic>
        <p:nvPicPr>
          <p:cNvPr id="12" name="Picture 11">
            <a:extLst>
              <a:ext uri="{FF2B5EF4-FFF2-40B4-BE49-F238E27FC236}">
                <a16:creationId xmlns:a16="http://schemas.microsoft.com/office/drawing/2014/main" id="{D8E97829-5B83-4256-3E56-96A2F90DBC71}"/>
              </a:ext>
            </a:extLst>
          </p:cNvPr>
          <p:cNvPicPr>
            <a:picLocks noChangeAspect="1"/>
          </p:cNvPicPr>
          <p:nvPr/>
        </p:nvPicPr>
        <p:blipFill>
          <a:blip r:embed="rId7"/>
          <a:stretch>
            <a:fillRect/>
          </a:stretch>
        </p:blipFill>
        <p:spPr>
          <a:xfrm>
            <a:off x="1060476" y="3716709"/>
            <a:ext cx="6682364" cy="6395231"/>
          </a:xfrm>
          <a:prstGeom prst="rect">
            <a:avLst/>
          </a:prstGeom>
        </p:spPr>
      </p:pic>
    </p:spTree>
    <p:extLst>
      <p:ext uri="{BB962C8B-B14F-4D97-AF65-F5344CB8AC3E}">
        <p14:creationId xmlns:p14="http://schemas.microsoft.com/office/powerpoint/2010/main" val="39351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5080</TotalTime>
  <Words>3673</Words>
  <Application>Microsoft Office PowerPoint</Application>
  <PresentationFormat>Custom</PresentationFormat>
  <Paragraphs>317</Paragraphs>
  <Slides>66</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Calibri</vt:lpstr>
      <vt:lpstr>Arial</vt:lpstr>
      <vt:lpstr>-apple-system</vt:lpstr>
      <vt:lpstr>Arial</vt:lpstr>
      <vt:lpstr>Agrandir Tight Heavy</vt:lpstr>
      <vt:lpstr>Wingdings</vt:lpstr>
      <vt:lpstr>Nunito Bold</vt:lpstr>
      <vt:lpstr>Times New Roman</vt:lpstr>
      <vt:lpstr>Nunito Bold Bold</vt:lpstr>
      <vt:lpstr>VOH-Roboto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Drama Class Guessing Game Quiz Presentation</dc:title>
  <dc:creator>LeTrang</dc:creator>
  <cp:lastModifiedBy>Le Thi Minh Trang</cp:lastModifiedBy>
  <cp:revision>25</cp:revision>
  <dcterms:created xsi:type="dcterms:W3CDTF">2006-08-16T00:00:00Z</dcterms:created>
  <dcterms:modified xsi:type="dcterms:W3CDTF">2023-08-10T06:26:11Z</dcterms:modified>
  <dc:identifier>DAFqAShlYPA</dc:identifier>
</cp:coreProperties>
</file>