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67" r:id="rId4"/>
    <p:sldId id="260" r:id="rId5"/>
    <p:sldId id="26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6" r:id="rId15"/>
    <p:sldId id="341" r:id="rId16"/>
    <p:sldId id="342" r:id="rId17"/>
    <p:sldId id="353" r:id="rId18"/>
    <p:sldId id="354" r:id="rId19"/>
    <p:sldId id="343" r:id="rId20"/>
    <p:sldId id="344" r:id="rId21"/>
    <p:sldId id="355" r:id="rId22"/>
  </p:sldIdLst>
  <p:sldSz cx="9144000" cy="5143500" type="screen16x9"/>
  <p:notesSz cx="6858000" cy="9144000"/>
  <p:embeddedFontLst>
    <p:embeddedFont>
      <p:font typeface="#9Slide03 Arima Madurai Black" charset="0"/>
      <p:bold r:id="rId24"/>
    </p:embeddedFont>
    <p:embeddedFont>
      <p:font typeface="Abril Fatface" charset="0"/>
      <p:regular r:id="rId25"/>
    </p:embeddedFont>
    <p:embeddedFont>
      <p:font typeface="Inter" charset="0"/>
      <p:regular r:id="rId26"/>
      <p:bold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Nunito Light" charset="0"/>
      <p:regular r:id="rId32"/>
      <p:italic r:id="rId33"/>
    </p:embeddedFont>
    <p:embeddedFont>
      <p:font typeface="PT Sans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17DF4F-494D-4F02-B7E9-B687763BDCAA}" v="43" dt="2023-07-10T10:30:43.661"/>
  </p1510:revLst>
</p1510:revInfo>
</file>

<file path=ppt/tableStyles.xml><?xml version="1.0" encoding="utf-8"?>
<a:tblStyleLst xmlns:a="http://schemas.openxmlformats.org/drawingml/2006/main" def="{B061D726-F856-4E97-8AF5-3C99EAAA1DD0}">
  <a:tblStyle styleId="{B061D726-F856-4E97-8AF5-3C99EAAA1D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66825A8-5C8A-43DE-A889-B784B262328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Quynh Anh" userId="e994623f0e761c09" providerId="LiveId" clId="{F417DF4F-494D-4F02-B7E9-B687763BDCAA}"/>
    <pc:docChg chg="undo custSel addSld delSld modSld sldOrd delMainMaster">
      <pc:chgData name="Nguyen Quynh Anh" userId="e994623f0e761c09" providerId="LiveId" clId="{F417DF4F-494D-4F02-B7E9-B687763BDCAA}" dt="2023-07-10T10:31:07.295" v="932" actId="47"/>
      <pc:docMkLst>
        <pc:docMk/>
      </pc:docMkLst>
      <pc:sldChg chg="modSp mod modTransition">
        <pc:chgData name="Nguyen Quynh Anh" userId="e994623f0e761c09" providerId="LiveId" clId="{F417DF4F-494D-4F02-B7E9-B687763BDCAA}" dt="2023-07-10T10:18:04.675" v="364"/>
        <pc:sldMkLst>
          <pc:docMk/>
          <pc:sldMk cId="0" sldId="256"/>
        </pc:sldMkLst>
        <pc:spChg chg="mod">
          <ac:chgData name="Nguyen Quynh Anh" userId="e994623f0e761c09" providerId="LiveId" clId="{F417DF4F-494D-4F02-B7E9-B687763BDCAA}" dt="2023-07-10T10:16:36.660" v="128" actId="1076"/>
          <ac:spMkLst>
            <pc:docMk/>
            <pc:sldMk cId="0" sldId="256"/>
            <ac:spMk id="187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16:34.156" v="127" actId="403"/>
          <ac:spMkLst>
            <pc:docMk/>
            <pc:sldMk cId="0" sldId="256"/>
            <ac:spMk id="1879" creationId="{00000000-0000-0000-0000-000000000000}"/>
          </ac:spMkLst>
        </pc:spChg>
      </pc:sldChg>
      <pc:sldChg chg="addSp delSp modSp mod modTransition modAnim">
        <pc:chgData name="Nguyen Quynh Anh" userId="e994623f0e761c09" providerId="LiveId" clId="{F417DF4F-494D-4F02-B7E9-B687763BDCAA}" dt="2023-07-10T10:18:04.675" v="364"/>
        <pc:sldMkLst>
          <pc:docMk/>
          <pc:sldMk cId="0" sldId="257"/>
        </pc:sldMkLst>
        <pc:spChg chg="add del mod">
          <ac:chgData name="Nguyen Quynh Anh" userId="e994623f0e761c09" providerId="LiveId" clId="{F417DF4F-494D-4F02-B7E9-B687763BDCAA}" dt="2023-07-10T10:17:06.162" v="222" actId="478"/>
          <ac:spMkLst>
            <pc:docMk/>
            <pc:sldMk cId="0" sldId="257"/>
            <ac:spMk id="3" creationId="{5C3E6DD0-A940-9AA7-41CF-F0BCDC74D24B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6" creationId="{6B368878-382E-263C-D289-9AB2EB31AA1F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8" creationId="{69782F09-5537-9A56-4AEA-C3130D7C3ACE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9" creationId="{8BAF496E-33E9-76CD-F5EB-F5AE738B7A45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0" creationId="{16F60A47-2A94-11FD-38BA-744C6A4ADF49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1" creationId="{6C932D97-28BE-41CB-D51F-23B21B0D812E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2" creationId="{00ACDE23-84BD-16BE-CB5E-EA0EE0E667A4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3" creationId="{971C32BE-0AB5-B865-6123-1F3845579B60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4" creationId="{509BAD98-93FC-E49B-67B7-1DBF91CD93DE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5" creationId="{7CF026F5-3C88-E070-BEEF-1280CBA815CF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6" creationId="{4FD2E932-DF80-2BD1-3F19-A38F6ABBD786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7" creationId="{B3E68405-9FBE-5EDF-A9DD-5A4B9FD1BB45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8" creationId="{E130351D-5175-D415-FAA7-9F03AD1E6C0A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19" creationId="{FCF0F391-E674-2E7C-7700-25DFC8216EA3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0" creationId="{455123D2-A0FE-38A8-F8BB-71D57081441A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1" creationId="{182E3665-E195-53B4-01AE-5F1D58D44440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2" creationId="{3C4B0ECF-361D-D810-A354-F238705406B7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3" creationId="{DA2CC42D-AD25-51B3-0319-E9A0ED86014A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4" creationId="{FC6CE9FC-6214-DD25-0D91-5445103F116C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5" creationId="{C92DF2D4-689F-5682-7515-FF87DA99DC84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6" creationId="{84112F30-8015-425E-1CCF-CC582898C0BE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7" creationId="{92094D12-D67D-1AAB-2251-F434414DF834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8" creationId="{97DC8513-2E57-287A-BBA8-2971EB8749EF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29" creationId="{CE4BC9B2-63F9-D3EA-706E-64A11BC28D6B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30" creationId="{7DC804E6-50C9-9C8C-524F-BD86EA995A9A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31" creationId="{D3FEAD69-7468-862C-725B-8F26EAD8FE47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32" creationId="{2775BA7A-6E2C-97B6-77F3-837655F95FBF}"/>
          </ac:spMkLst>
        </pc:spChg>
        <pc:spChg chg="mod">
          <ac:chgData name="Nguyen Quynh Anh" userId="e994623f0e761c09" providerId="LiveId" clId="{F417DF4F-494D-4F02-B7E9-B687763BDCAA}" dt="2023-07-10T10:17:53.152" v="360"/>
          <ac:spMkLst>
            <pc:docMk/>
            <pc:sldMk cId="0" sldId="257"/>
            <ac:spMk id="33" creationId="{D0A2A41E-62B9-7F20-ACF4-6338113D1C76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5" creationId="{31E67E33-7F80-16F3-462E-D5AC4F326FAB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6" creationId="{CCE8CCC3-DBBE-DF0D-0170-48BE601AE797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7" creationId="{37E3664D-0DFC-88DA-AADF-AB403DE5A6C7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8" creationId="{5772DC88-637D-B9C4-299C-5CEF598EC57F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39" creationId="{886AA5B0-BB2D-F5D3-4461-858DB074CDF6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0" creationId="{C5A61B56-D138-72D5-8248-FD340BC21DE1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1" creationId="{672C29E7-D2CF-054D-C247-E9DEBBBED1BD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2" creationId="{529CCEA3-0775-72F5-177D-770E5BBEA3D5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3" creationId="{48C53579-1E5B-AF3B-C2EB-857C69D1D635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4" creationId="{8B6B1EB7-735F-F263-B56A-184DF6D8F156}"/>
          </ac:spMkLst>
        </pc:spChg>
        <pc:spChg chg="mod">
          <ac:chgData name="Nguyen Quynh Anh" userId="e994623f0e761c09" providerId="LiveId" clId="{F417DF4F-494D-4F02-B7E9-B687763BDCAA}" dt="2023-07-10T10:17:54.767" v="362"/>
          <ac:spMkLst>
            <pc:docMk/>
            <pc:sldMk cId="0" sldId="257"/>
            <ac:spMk id="45" creationId="{13BC6702-6374-EABE-ED0A-D42639F90591}"/>
          </ac:spMkLst>
        </pc:spChg>
        <pc:spChg chg="mod">
          <ac:chgData name="Nguyen Quynh Anh" userId="e994623f0e761c09" providerId="LiveId" clId="{F417DF4F-494D-4F02-B7E9-B687763BDCAA}" dt="2023-07-10T10:17:00.582" v="220" actId="113"/>
          <ac:spMkLst>
            <pc:docMk/>
            <pc:sldMk cId="0" sldId="257"/>
            <ac:spMk id="2214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17:05.089" v="221" actId="478"/>
          <ac:spMkLst>
            <pc:docMk/>
            <pc:sldMk cId="0" sldId="257"/>
            <ac:spMk id="2215" creationId="{00000000-0000-0000-0000-000000000000}"/>
          </ac:spMkLst>
        </pc:spChg>
        <pc:grpChg chg="add mod">
          <ac:chgData name="Nguyen Quynh Anh" userId="e994623f0e761c09" providerId="LiveId" clId="{F417DF4F-494D-4F02-B7E9-B687763BDCAA}" dt="2023-07-10T10:17:53.152" v="360"/>
          <ac:grpSpMkLst>
            <pc:docMk/>
            <pc:sldMk cId="0" sldId="257"/>
            <ac:grpSpMk id="5" creationId="{258CA23D-8718-260B-109B-370E489A600F}"/>
          </ac:grpSpMkLst>
        </pc:grpChg>
        <pc:grpChg chg="mod">
          <ac:chgData name="Nguyen Quynh Anh" userId="e994623f0e761c09" providerId="LiveId" clId="{F417DF4F-494D-4F02-B7E9-B687763BDCAA}" dt="2023-07-10T10:17:53.152" v="360"/>
          <ac:grpSpMkLst>
            <pc:docMk/>
            <pc:sldMk cId="0" sldId="257"/>
            <ac:grpSpMk id="7" creationId="{9DEC5503-CE03-EDAF-CE1F-B27317223651}"/>
          </ac:grpSpMkLst>
        </pc:grpChg>
        <pc:grpChg chg="add mod">
          <ac:chgData name="Nguyen Quynh Anh" userId="e994623f0e761c09" providerId="LiveId" clId="{F417DF4F-494D-4F02-B7E9-B687763BDCAA}" dt="2023-07-10T10:17:54.767" v="362"/>
          <ac:grpSpMkLst>
            <pc:docMk/>
            <pc:sldMk cId="0" sldId="257"/>
            <ac:grpSpMk id="34" creationId="{2D3AD619-198E-54B5-7E2A-8B0EFE408F2D}"/>
          </ac:grpSpMkLst>
        </pc:grpChg>
        <pc:grpChg chg="del">
          <ac:chgData name="Nguyen Quynh Anh" userId="e994623f0e761c09" providerId="LiveId" clId="{F417DF4F-494D-4F02-B7E9-B687763BDCAA}" dt="2023-07-10T10:17:53.095" v="359" actId="21"/>
          <ac:grpSpMkLst>
            <pc:docMk/>
            <pc:sldMk cId="0" sldId="257"/>
            <ac:grpSpMk id="2216" creationId="{00000000-0000-0000-0000-000000000000}"/>
          </ac:grpSpMkLst>
        </pc:grpChg>
        <pc:grpChg chg="del mod">
          <ac:chgData name="Nguyen Quynh Anh" userId="e994623f0e761c09" providerId="LiveId" clId="{F417DF4F-494D-4F02-B7E9-B687763BDCAA}" dt="2023-07-10T10:17:54.602" v="361" actId="21"/>
          <ac:grpSpMkLst>
            <pc:docMk/>
            <pc:sldMk cId="0" sldId="257"/>
            <ac:grpSpMk id="2245" creationId="{00000000-0000-0000-0000-000000000000}"/>
          </ac:grpSpMkLst>
        </pc:grpChg>
        <pc:graphicFrameChg chg="add mod modGraphic">
          <ac:chgData name="Nguyen Quynh Anh" userId="e994623f0e761c09" providerId="LiveId" clId="{F417DF4F-494D-4F02-B7E9-B687763BDCAA}" dt="2023-07-10T10:17:51.556" v="358" actId="1076"/>
          <ac:graphicFrameMkLst>
            <pc:docMk/>
            <pc:sldMk cId="0" sldId="257"/>
            <ac:graphicFrameMk id="4" creationId="{ABE6DD56-3BF9-03C0-E00C-B5B059C6A2E9}"/>
          </ac:graphicFrameMkLst>
        </pc:graphicFrameChg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5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59"/>
        </pc:sldMkLst>
      </pc:sldChg>
      <pc:sldChg chg="addSp delSp modSp mod ord modTransition modNotes">
        <pc:chgData name="Nguyen Quynh Anh" userId="e994623f0e761c09" providerId="LiveId" clId="{F417DF4F-494D-4F02-B7E9-B687763BDCAA}" dt="2023-07-10T10:21:36.570" v="464" actId="1076"/>
        <pc:sldMkLst>
          <pc:docMk/>
          <pc:sldMk cId="0" sldId="260"/>
        </pc:sldMkLst>
        <pc:spChg chg="add del mod">
          <ac:chgData name="Nguyen Quynh Anh" userId="e994623f0e761c09" providerId="LiveId" clId="{F417DF4F-494D-4F02-B7E9-B687763BDCAA}" dt="2023-07-10T10:21:32.066" v="462" actId="478"/>
          <ac:spMkLst>
            <pc:docMk/>
            <pc:sldMk cId="0" sldId="260"/>
            <ac:spMk id="3" creationId="{81956440-E237-89C6-D4AC-6ACAA2A13C83}"/>
          </ac:spMkLst>
        </pc:spChg>
        <pc:spChg chg="mod">
          <ac:chgData name="Nguyen Quynh Anh" userId="e994623f0e761c09" providerId="LiveId" clId="{F417DF4F-494D-4F02-B7E9-B687763BDCAA}" dt="2023-07-10T10:21:36.570" v="464" actId="1076"/>
          <ac:spMkLst>
            <pc:docMk/>
            <pc:sldMk cId="0" sldId="260"/>
            <ac:spMk id="2494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21:31.181" v="461" actId="478"/>
          <ac:spMkLst>
            <pc:docMk/>
            <pc:sldMk cId="0" sldId="260"/>
            <ac:spMk id="2495" creationId="{00000000-0000-0000-0000-000000000000}"/>
          </ac:spMkLst>
        </pc:spChg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3"/>
        </pc:sldMkLst>
      </pc:sldChg>
      <pc:sldChg chg="del modTransition modNotes">
        <pc:chgData name="Nguyen Quynh Anh" userId="e994623f0e761c09" providerId="LiveId" clId="{F417DF4F-494D-4F02-B7E9-B687763BDCAA}" dt="2023-07-10T10:21:43.584" v="465" actId="2696"/>
        <pc:sldMkLst>
          <pc:docMk/>
          <pc:sldMk cId="0" sldId="264"/>
        </pc:sldMkLst>
      </pc:sldChg>
      <pc:sldChg chg="modSp mod">
        <pc:chgData name="Nguyen Quynh Anh" userId="e994623f0e761c09" providerId="LiveId" clId="{F417DF4F-494D-4F02-B7E9-B687763BDCAA}" dt="2023-07-10T10:22:09.888" v="491" actId="113"/>
        <pc:sldMkLst>
          <pc:docMk/>
          <pc:sldMk cId="1394802818" sldId="264"/>
        </pc:sldMkLst>
        <pc:spChg chg="mod">
          <ac:chgData name="Nguyen Quynh Anh" userId="e994623f0e761c09" providerId="LiveId" clId="{F417DF4F-494D-4F02-B7E9-B687763BDCAA}" dt="2023-07-10T10:22:09.888" v="491" actId="113"/>
          <ac:spMkLst>
            <pc:docMk/>
            <pc:sldMk cId="1394802818" sldId="264"/>
            <ac:spMk id="329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8.041" v="490" actId="403"/>
          <ac:spMkLst>
            <pc:docMk/>
            <pc:sldMk cId="1394802818" sldId="264"/>
            <ac:spMk id="329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29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29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0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1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2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3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4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5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6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7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8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3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4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5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6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8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39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400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40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402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22:00.535" v="488" actId="2711"/>
          <ac:spMkLst>
            <pc:docMk/>
            <pc:sldMk cId="1394802818" sldId="264"/>
            <ac:spMk id="3403" creationId="{00000000-0000-0000-0000-000000000000}"/>
          </ac:spMkLst>
        </pc:spChg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6"/>
        </pc:sldMkLst>
      </pc:sldChg>
      <pc:sldChg chg="del modTransition">
        <pc:chgData name="Nguyen Quynh Anh" userId="e994623f0e761c09" providerId="LiveId" clId="{F417DF4F-494D-4F02-B7E9-B687763BDCAA}" dt="2023-07-10T10:18:19.472" v="365" actId="2696"/>
        <pc:sldMkLst>
          <pc:docMk/>
          <pc:sldMk cId="0" sldId="267"/>
        </pc:sldMkLst>
      </pc:sldChg>
      <pc:sldChg chg="addSp delSp modSp add mod modAnim">
        <pc:chgData name="Nguyen Quynh Anh" userId="e994623f0e761c09" providerId="LiveId" clId="{F417DF4F-494D-4F02-B7E9-B687763BDCAA}" dt="2023-07-10T10:19:26.929" v="419" actId="113"/>
        <pc:sldMkLst>
          <pc:docMk/>
          <pc:sldMk cId="2524721175" sldId="267"/>
        </pc:sldMkLst>
        <pc:spChg chg="add del mod">
          <ac:chgData name="Nguyen Quynh Anh" userId="e994623f0e761c09" providerId="LiveId" clId="{F417DF4F-494D-4F02-B7E9-B687763BDCAA}" dt="2023-07-10T10:18:33.124" v="399" actId="478"/>
          <ac:spMkLst>
            <pc:docMk/>
            <pc:sldMk cId="2524721175" sldId="267"/>
            <ac:spMk id="3" creationId="{8C0BCCC7-473F-ADF5-58BB-D8AD77ACA65C}"/>
          </ac:spMkLst>
        </pc:spChg>
        <pc:spChg chg="add del mod">
          <ac:chgData name="Nguyen Quynh Anh" userId="e994623f0e761c09" providerId="LiveId" clId="{F417DF4F-494D-4F02-B7E9-B687763BDCAA}" dt="2023-07-10T10:18:33.124" v="399" actId="478"/>
          <ac:spMkLst>
            <pc:docMk/>
            <pc:sldMk cId="2524721175" sldId="267"/>
            <ac:spMk id="5" creationId="{F02B36F5-6F23-DABB-BBFB-7AC2263F9964}"/>
          </ac:spMkLst>
        </pc:spChg>
        <pc:spChg chg="add del mod">
          <ac:chgData name="Nguyen Quynh Anh" userId="e994623f0e761c09" providerId="LiveId" clId="{F417DF4F-494D-4F02-B7E9-B687763BDCAA}" dt="2023-07-10T10:18:33.124" v="399" actId="478"/>
          <ac:spMkLst>
            <pc:docMk/>
            <pc:sldMk cId="2524721175" sldId="267"/>
            <ac:spMk id="7" creationId="{F6F416D0-B760-FFF2-1A11-AD74CC921261}"/>
          </ac:spMkLst>
        </pc:spChg>
        <pc:spChg chg="mod">
          <ac:chgData name="Nguyen Quynh Anh" userId="e994623f0e761c09" providerId="LiveId" clId="{F417DF4F-494D-4F02-B7E9-B687763BDCAA}" dt="2023-07-10T10:19:26.929" v="419" actId="113"/>
          <ac:spMkLst>
            <pc:docMk/>
            <pc:sldMk cId="2524721175" sldId="267"/>
            <ac:spMk id="3836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18:30.940" v="398" actId="478"/>
          <ac:spMkLst>
            <pc:docMk/>
            <pc:sldMk cId="2524721175" sldId="267"/>
            <ac:spMk id="3837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18:55.430" v="411" actId="1076"/>
          <ac:spMkLst>
            <pc:docMk/>
            <pc:sldMk cId="2524721175" sldId="267"/>
            <ac:spMk id="3838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18:30.940" v="398" actId="478"/>
          <ac:spMkLst>
            <pc:docMk/>
            <pc:sldMk cId="2524721175" sldId="267"/>
            <ac:spMk id="3839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18:57.661" v="412" actId="1076"/>
          <ac:spMkLst>
            <pc:docMk/>
            <pc:sldMk cId="2524721175" sldId="267"/>
            <ac:spMk id="3840" creationId="{00000000-0000-0000-0000-000000000000}"/>
          </ac:spMkLst>
        </pc:spChg>
        <pc:spChg chg="del">
          <ac:chgData name="Nguyen Quynh Anh" userId="e994623f0e761c09" providerId="LiveId" clId="{F417DF4F-494D-4F02-B7E9-B687763BDCAA}" dt="2023-07-10T10:18:30.940" v="398" actId="478"/>
          <ac:spMkLst>
            <pc:docMk/>
            <pc:sldMk cId="2524721175" sldId="267"/>
            <ac:spMk id="3841" creationId="{00000000-0000-0000-0000-000000000000}"/>
          </ac:spMkLst>
        </pc:spChg>
        <pc:spChg chg="mod">
          <ac:chgData name="Nguyen Quynh Anh" userId="e994623f0e761c09" providerId="LiveId" clId="{F417DF4F-494D-4F02-B7E9-B687763BDCAA}" dt="2023-07-10T10:19:00.434" v="413" actId="1076"/>
          <ac:spMkLst>
            <pc:docMk/>
            <pc:sldMk cId="2524721175" sldId="267"/>
            <ac:spMk id="3842" creationId="{00000000-0000-0000-0000-000000000000}"/>
          </ac:spMkLst>
        </pc:spChg>
        <pc:grpChg chg="mod">
          <ac:chgData name="Nguyen Quynh Anh" userId="e994623f0e761c09" providerId="LiveId" clId="{F417DF4F-494D-4F02-B7E9-B687763BDCAA}" dt="2023-07-10T10:19:12.674" v="416" actId="1076"/>
          <ac:grpSpMkLst>
            <pc:docMk/>
            <pc:sldMk cId="2524721175" sldId="267"/>
            <ac:grpSpMk id="3882" creationId="{00000000-0000-0000-0000-000000000000}"/>
          </ac:grpSpMkLst>
        </pc:grpChg>
        <pc:grpChg chg="mod">
          <ac:chgData name="Nguyen Quynh Anh" userId="e994623f0e761c09" providerId="LiveId" clId="{F417DF4F-494D-4F02-B7E9-B687763BDCAA}" dt="2023-07-10T10:18:48.536" v="405" actId="1076"/>
          <ac:grpSpMkLst>
            <pc:docMk/>
            <pc:sldMk cId="2524721175" sldId="267"/>
            <ac:grpSpMk id="3894" creationId="{00000000-0000-0000-0000-000000000000}"/>
          </ac:grpSpMkLst>
        </pc:grpChg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6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7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8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29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0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2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3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4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5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6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7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8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19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20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21"/>
        </pc:sldMkLst>
      </pc:sldChg>
      <pc:sldChg chg="del modTransition modNotes">
        <pc:chgData name="Nguyen Quynh Anh" userId="e994623f0e761c09" providerId="LiveId" clId="{F417DF4F-494D-4F02-B7E9-B687763BDCAA}" dt="2023-07-10T10:31:07.295" v="932" actId="47"/>
        <pc:sldMkLst>
          <pc:docMk/>
          <pc:sldMk cId="0" sldId="322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3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4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5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6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7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8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29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0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1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2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3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4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5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6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7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8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39"/>
        </pc:sldMkLst>
      </pc:sldChg>
      <pc:sldChg chg="del modTransition">
        <pc:chgData name="Nguyen Quynh Anh" userId="e994623f0e761c09" providerId="LiveId" clId="{F417DF4F-494D-4F02-B7E9-B687763BDCAA}" dt="2023-07-10T10:31:07.295" v="932" actId="47"/>
        <pc:sldMkLst>
          <pc:docMk/>
          <pc:sldMk cId="0" sldId="340"/>
        </pc:sldMkLst>
      </pc:sldChg>
      <pc:sldChg chg="modSp add mod">
        <pc:chgData name="Nguyen Quynh Anh" userId="e994623f0e761c09" providerId="LiveId" clId="{F417DF4F-494D-4F02-B7E9-B687763BDCAA}" dt="2023-07-10T10:22:24.901" v="525" actId="5793"/>
        <pc:sldMkLst>
          <pc:docMk/>
          <pc:sldMk cId="135357486" sldId="341"/>
        </pc:sldMkLst>
        <pc:spChg chg="mod">
          <ac:chgData name="Nguyen Quynh Anh" userId="e994623f0e761c09" providerId="LiveId" clId="{F417DF4F-494D-4F02-B7E9-B687763BDCAA}" dt="2023-07-10T10:22:24.901" v="525" actId="5793"/>
          <ac:spMkLst>
            <pc:docMk/>
            <pc:sldMk cId="135357486" sldId="341"/>
            <ac:spMk id="2494" creationId="{00000000-0000-0000-0000-000000000000}"/>
          </ac:spMkLst>
        </pc:spChg>
      </pc:sldChg>
      <pc:sldChg chg="modSp add mod ord setBg">
        <pc:chgData name="Nguyen Quynh Anh" userId="e994623f0e761c09" providerId="LiveId" clId="{F417DF4F-494D-4F02-B7E9-B687763BDCAA}" dt="2023-07-10T10:30:14.796" v="913"/>
        <pc:sldMkLst>
          <pc:docMk/>
          <pc:sldMk cId="1639374521" sldId="342"/>
        </pc:sldMkLst>
        <pc:spChg chg="mod">
          <ac:chgData name="Nguyen Quynh Anh" userId="e994623f0e761c09" providerId="LiveId" clId="{F417DF4F-494D-4F02-B7E9-B687763BDCAA}" dt="2023-07-10T10:23:07.594" v="659" actId="20577"/>
          <ac:spMkLst>
            <pc:docMk/>
            <pc:sldMk cId="1639374521" sldId="342"/>
            <ac:spMk id="3295" creationId="{00000000-0000-0000-0000-000000000000}"/>
          </ac:spMkLst>
        </pc:spChg>
      </pc:sldChg>
      <pc:sldChg chg="modSp add mod">
        <pc:chgData name="Nguyen Quynh Anh" userId="e994623f0e761c09" providerId="LiveId" clId="{F417DF4F-494D-4F02-B7E9-B687763BDCAA}" dt="2023-07-10T10:22:45.793" v="586" actId="20577"/>
        <pc:sldMkLst>
          <pc:docMk/>
          <pc:sldMk cId="2181133754" sldId="343"/>
        </pc:sldMkLst>
        <pc:spChg chg="mod">
          <ac:chgData name="Nguyen Quynh Anh" userId="e994623f0e761c09" providerId="LiveId" clId="{F417DF4F-494D-4F02-B7E9-B687763BDCAA}" dt="2023-07-10T10:22:45.793" v="586" actId="20577"/>
          <ac:spMkLst>
            <pc:docMk/>
            <pc:sldMk cId="2181133754" sldId="343"/>
            <ac:spMk id="2494" creationId="{00000000-0000-0000-0000-000000000000}"/>
          </ac:spMkLst>
        </pc:spChg>
      </pc:sldChg>
      <pc:sldChg chg="modSp add mod">
        <pc:chgData name="Nguyen Quynh Anh" userId="e994623f0e761c09" providerId="LiveId" clId="{F417DF4F-494D-4F02-B7E9-B687763BDCAA}" dt="2023-07-10T10:23:04.487" v="657" actId="20577"/>
        <pc:sldMkLst>
          <pc:docMk/>
          <pc:sldMk cId="1979557843" sldId="344"/>
        </pc:sldMkLst>
        <pc:spChg chg="mod">
          <ac:chgData name="Nguyen Quynh Anh" userId="e994623f0e761c09" providerId="LiveId" clId="{F417DF4F-494D-4F02-B7E9-B687763BDCAA}" dt="2023-07-10T10:23:04.487" v="657" actId="20577"/>
          <ac:spMkLst>
            <pc:docMk/>
            <pc:sldMk cId="1979557843" sldId="344"/>
            <ac:spMk id="3295" creationId="{00000000-0000-0000-0000-000000000000}"/>
          </ac:spMkLst>
        </pc:spChg>
      </pc:sldChg>
      <pc:sldChg chg="addSp delSp modSp new mod modAnim">
        <pc:chgData name="Nguyen Quynh Anh" userId="e994623f0e761c09" providerId="LiveId" clId="{F417DF4F-494D-4F02-B7E9-B687763BDCAA}" dt="2023-07-10T10:24:20.076" v="691"/>
        <pc:sldMkLst>
          <pc:docMk/>
          <pc:sldMk cId="3701567046" sldId="345"/>
        </pc:sldMkLst>
        <pc:spChg chg="del">
          <ac:chgData name="Nguyen Quynh Anh" userId="e994623f0e761c09" providerId="LiveId" clId="{F417DF4F-494D-4F02-B7E9-B687763BDCAA}" dt="2023-07-10T10:23:26.114" v="661" actId="478"/>
          <ac:spMkLst>
            <pc:docMk/>
            <pc:sldMk cId="3701567046" sldId="345"/>
            <ac:spMk id="2" creationId="{4946FE64-2683-582F-29FC-10580A0AA7B5}"/>
          </ac:spMkLst>
        </pc:spChg>
        <pc:spChg chg="del">
          <ac:chgData name="Nguyen Quynh Anh" userId="e994623f0e761c09" providerId="LiveId" clId="{F417DF4F-494D-4F02-B7E9-B687763BDCAA}" dt="2023-07-10T10:23:26.114" v="661" actId="478"/>
          <ac:spMkLst>
            <pc:docMk/>
            <pc:sldMk cId="3701567046" sldId="345"/>
            <ac:spMk id="3" creationId="{275536AC-7038-B12D-3C45-4CD0BF8875A9}"/>
          </ac:spMkLst>
        </pc:spChg>
        <pc:spChg chg="add mod">
          <ac:chgData name="Nguyen Quynh Anh" userId="e994623f0e761c09" providerId="LiveId" clId="{F417DF4F-494D-4F02-B7E9-B687763BDCAA}" dt="2023-07-10T10:23:31.009" v="665" actId="14100"/>
          <ac:spMkLst>
            <pc:docMk/>
            <pc:sldMk cId="3701567046" sldId="345"/>
            <ac:spMk id="5" creationId="{DDBF2072-3C3A-FC3C-EAE4-0780113C10DD}"/>
          </ac:spMkLst>
        </pc:spChg>
        <pc:graphicFrameChg chg="add mod modGraphic">
          <ac:chgData name="Nguyen Quynh Anh" userId="e994623f0e761c09" providerId="LiveId" clId="{F417DF4F-494D-4F02-B7E9-B687763BDCAA}" dt="2023-07-10T10:24:20.076" v="691"/>
          <ac:graphicFrameMkLst>
            <pc:docMk/>
            <pc:sldMk cId="3701567046" sldId="345"/>
            <ac:graphicFrameMk id="6" creationId="{8B39DA36-FF5B-1FEA-60E0-52FEDAB35844}"/>
          </ac:graphicFrameMkLst>
        </pc:graphicFrameChg>
      </pc:sldChg>
      <pc:sldChg chg="modSp add mod modAnim">
        <pc:chgData name="Nguyen Quynh Anh" userId="e994623f0e761c09" providerId="LiveId" clId="{F417DF4F-494D-4F02-B7E9-B687763BDCAA}" dt="2023-07-10T10:24:39.344" v="709"/>
        <pc:sldMkLst>
          <pc:docMk/>
          <pc:sldMk cId="2234965920" sldId="346"/>
        </pc:sldMkLst>
        <pc:graphicFrameChg chg="mod modGraphic">
          <ac:chgData name="Nguyen Quynh Anh" userId="e994623f0e761c09" providerId="LiveId" clId="{F417DF4F-494D-4F02-B7E9-B687763BDCAA}" dt="2023-07-10T10:24:36.901" v="708" actId="403"/>
          <ac:graphicFrameMkLst>
            <pc:docMk/>
            <pc:sldMk cId="2234965920" sldId="346"/>
            <ac:graphicFrameMk id="6" creationId="{8B39DA36-FF5B-1FEA-60E0-52FEDAB35844}"/>
          </ac:graphicFrameMkLst>
        </pc:graphicFrameChg>
      </pc:sldChg>
      <pc:sldChg chg="modSp add mod modAnim">
        <pc:chgData name="Nguyen Quynh Anh" userId="e994623f0e761c09" providerId="LiveId" clId="{F417DF4F-494D-4F02-B7E9-B687763BDCAA}" dt="2023-07-10T10:25:04.229" v="728"/>
        <pc:sldMkLst>
          <pc:docMk/>
          <pc:sldMk cId="1289548703" sldId="347"/>
        </pc:sldMkLst>
        <pc:graphicFrameChg chg="mod modGraphic">
          <ac:chgData name="Nguyen Quynh Anh" userId="e994623f0e761c09" providerId="LiveId" clId="{F417DF4F-494D-4F02-B7E9-B687763BDCAA}" dt="2023-07-10T10:25:02.796" v="727" actId="1076"/>
          <ac:graphicFrameMkLst>
            <pc:docMk/>
            <pc:sldMk cId="1289548703" sldId="347"/>
            <ac:graphicFrameMk id="6" creationId="{8B39DA36-FF5B-1FEA-60E0-52FEDAB35844}"/>
          </ac:graphicFrameMkLst>
        </pc:graphicFrameChg>
      </pc:sldChg>
      <pc:sldChg chg="addSp delSp modSp new mod modClrScheme chgLayout">
        <pc:chgData name="Nguyen Quynh Anh" userId="e994623f0e761c09" providerId="LiveId" clId="{F417DF4F-494D-4F02-B7E9-B687763BDCAA}" dt="2023-07-10T10:25:55.268" v="749" actId="1076"/>
        <pc:sldMkLst>
          <pc:docMk/>
          <pc:sldMk cId="3147079341" sldId="348"/>
        </pc:sldMkLst>
        <pc:spChg chg="del mod ord">
          <ac:chgData name="Nguyen Quynh Anh" userId="e994623f0e761c09" providerId="LiveId" clId="{F417DF4F-494D-4F02-B7E9-B687763BDCAA}" dt="2023-07-10T10:25:13.381" v="730" actId="700"/>
          <ac:spMkLst>
            <pc:docMk/>
            <pc:sldMk cId="3147079341" sldId="348"/>
            <ac:spMk id="2" creationId="{4011B157-838F-DAD5-E807-27A7B3A9F9AB}"/>
          </ac:spMkLst>
        </pc:spChg>
        <pc:spChg chg="del mod ord">
          <ac:chgData name="Nguyen Quynh Anh" userId="e994623f0e761c09" providerId="LiveId" clId="{F417DF4F-494D-4F02-B7E9-B687763BDCAA}" dt="2023-07-10T10:25:13.381" v="730" actId="700"/>
          <ac:spMkLst>
            <pc:docMk/>
            <pc:sldMk cId="3147079341" sldId="348"/>
            <ac:spMk id="3" creationId="{70DF2460-CB08-5FC8-DE6A-E3C4EE4E5867}"/>
          </ac:spMkLst>
        </pc:spChg>
        <pc:spChg chg="add del mod ord">
          <ac:chgData name="Nguyen Quynh Anh" userId="e994623f0e761c09" providerId="LiveId" clId="{F417DF4F-494D-4F02-B7E9-B687763BDCAA}" dt="2023-07-10T10:25:14.438" v="731" actId="478"/>
          <ac:spMkLst>
            <pc:docMk/>
            <pc:sldMk cId="3147079341" sldId="348"/>
            <ac:spMk id="4" creationId="{46281579-4601-31FF-75D8-50192E40C5B9}"/>
          </ac:spMkLst>
        </pc:spChg>
        <pc:spChg chg="add del mod ord">
          <ac:chgData name="Nguyen Quynh Anh" userId="e994623f0e761c09" providerId="LiveId" clId="{F417DF4F-494D-4F02-B7E9-B687763BDCAA}" dt="2023-07-10T10:25:14.438" v="731" actId="478"/>
          <ac:spMkLst>
            <pc:docMk/>
            <pc:sldMk cId="3147079341" sldId="348"/>
            <ac:spMk id="5" creationId="{252ADA1E-E656-7356-344E-F38009383290}"/>
          </ac:spMkLst>
        </pc:spChg>
        <pc:spChg chg="add mod">
          <ac:chgData name="Nguyen Quynh Anh" userId="e994623f0e761c09" providerId="LiveId" clId="{F417DF4F-494D-4F02-B7E9-B687763BDCAA}" dt="2023-07-10T10:25:53.223" v="748" actId="403"/>
          <ac:spMkLst>
            <pc:docMk/>
            <pc:sldMk cId="3147079341" sldId="348"/>
            <ac:spMk id="7" creationId="{3014909D-20B0-DFEC-C06B-4B918FBD39A6}"/>
          </ac:spMkLst>
        </pc:spChg>
        <pc:graphicFrameChg chg="add mod modGraphic">
          <ac:chgData name="Nguyen Quynh Anh" userId="e994623f0e761c09" providerId="LiveId" clId="{F417DF4F-494D-4F02-B7E9-B687763BDCAA}" dt="2023-07-10T10:25:55.268" v="749" actId="1076"/>
          <ac:graphicFrameMkLst>
            <pc:docMk/>
            <pc:sldMk cId="3147079341" sldId="348"/>
            <ac:graphicFrameMk id="8" creationId="{CB3029EA-8313-176B-BF6E-FCB811BA512E}"/>
          </ac:graphicFrameMkLst>
        </pc:graphicFrameChg>
      </pc:sldChg>
      <pc:sldChg chg="addSp delSp modSp new mod modAnim">
        <pc:chgData name="Nguyen Quynh Anh" userId="e994623f0e761c09" providerId="LiveId" clId="{F417DF4F-494D-4F02-B7E9-B687763BDCAA}" dt="2023-07-10T10:28:20.183" v="871"/>
        <pc:sldMkLst>
          <pc:docMk/>
          <pc:sldMk cId="1821868156" sldId="349"/>
        </pc:sldMkLst>
        <pc:spChg chg="del">
          <ac:chgData name="Nguyen Quynh Anh" userId="e994623f0e761c09" providerId="LiveId" clId="{F417DF4F-494D-4F02-B7E9-B687763BDCAA}" dt="2023-07-10T10:26:03.238" v="751" actId="478"/>
          <ac:spMkLst>
            <pc:docMk/>
            <pc:sldMk cId="1821868156" sldId="349"/>
            <ac:spMk id="2" creationId="{D83EE814-5CBC-C104-9D96-3A2176A7042E}"/>
          </ac:spMkLst>
        </pc:spChg>
        <pc:spChg chg="del">
          <ac:chgData name="Nguyen Quynh Anh" userId="e994623f0e761c09" providerId="LiveId" clId="{F417DF4F-494D-4F02-B7E9-B687763BDCAA}" dt="2023-07-10T10:26:03.238" v="751" actId="478"/>
          <ac:spMkLst>
            <pc:docMk/>
            <pc:sldMk cId="1821868156" sldId="349"/>
            <ac:spMk id="3" creationId="{898F580C-DF91-EA31-B558-83047AD7C81C}"/>
          </ac:spMkLst>
        </pc:spChg>
        <pc:spChg chg="add mod">
          <ac:chgData name="Nguyen Quynh Anh" userId="e994623f0e761c09" providerId="LiveId" clId="{F417DF4F-494D-4F02-B7E9-B687763BDCAA}" dt="2023-07-10T10:26:05.284" v="752"/>
          <ac:spMkLst>
            <pc:docMk/>
            <pc:sldMk cId="1821868156" sldId="349"/>
            <ac:spMk id="4" creationId="{0ECACAB4-FFDC-1BDF-E6FD-17F3790BB017}"/>
          </ac:spMkLst>
        </pc:spChg>
        <pc:graphicFrameChg chg="add mod modGraphic">
          <ac:chgData name="Nguyen Quynh Anh" userId="e994623f0e761c09" providerId="LiveId" clId="{F417DF4F-494D-4F02-B7E9-B687763BDCAA}" dt="2023-07-10T10:27:00.554" v="786" actId="113"/>
          <ac:graphicFrameMkLst>
            <pc:docMk/>
            <pc:sldMk cId="1821868156" sldId="349"/>
            <ac:graphicFrameMk id="5" creationId="{0E5AADAB-2DDD-896B-2417-825B7F7A1499}"/>
          </ac:graphicFrameMkLst>
        </pc:graphicFrameChg>
      </pc:sldChg>
      <pc:sldChg chg="modSp add mod modAnim">
        <pc:chgData name="Nguyen Quynh Anh" userId="e994623f0e761c09" providerId="LiveId" clId="{F417DF4F-494D-4F02-B7E9-B687763BDCAA}" dt="2023-07-10T10:28:18.301" v="870"/>
        <pc:sldMkLst>
          <pc:docMk/>
          <pc:sldMk cId="3341646313" sldId="350"/>
        </pc:sldMkLst>
        <pc:graphicFrameChg chg="mod modGraphic">
          <ac:chgData name="Nguyen Quynh Anh" userId="e994623f0e761c09" providerId="LiveId" clId="{F417DF4F-494D-4F02-B7E9-B687763BDCAA}" dt="2023-07-10T10:27:30.776" v="820" actId="1076"/>
          <ac:graphicFrameMkLst>
            <pc:docMk/>
            <pc:sldMk cId="3341646313" sldId="350"/>
            <ac:graphicFrameMk id="5" creationId="{0E5AADAB-2DDD-896B-2417-825B7F7A1499}"/>
          </ac:graphicFrameMkLst>
        </pc:graphicFrameChg>
      </pc:sldChg>
      <pc:sldChg chg="modSp add mod modAnim">
        <pc:chgData name="Nguyen Quynh Anh" userId="e994623f0e761c09" providerId="LiveId" clId="{F417DF4F-494D-4F02-B7E9-B687763BDCAA}" dt="2023-07-10T10:28:16.639" v="869"/>
        <pc:sldMkLst>
          <pc:docMk/>
          <pc:sldMk cId="712087834" sldId="351"/>
        </pc:sldMkLst>
        <pc:graphicFrameChg chg="mod modGraphic">
          <ac:chgData name="Nguyen Quynh Anh" userId="e994623f0e761c09" providerId="LiveId" clId="{F417DF4F-494D-4F02-B7E9-B687763BDCAA}" dt="2023-07-10T10:28:12.496" v="868" actId="255"/>
          <ac:graphicFrameMkLst>
            <pc:docMk/>
            <pc:sldMk cId="712087834" sldId="351"/>
            <ac:graphicFrameMk id="5" creationId="{0E5AADAB-2DDD-896B-2417-825B7F7A1499}"/>
          </ac:graphicFrameMkLst>
        </pc:graphicFrameChg>
      </pc:sldChg>
      <pc:sldChg chg="addSp delSp modSp new mod modAnim">
        <pc:chgData name="Nguyen Quynh Anh" userId="e994623f0e761c09" providerId="LiveId" clId="{F417DF4F-494D-4F02-B7E9-B687763BDCAA}" dt="2023-07-10T10:28:53.733" v="885"/>
        <pc:sldMkLst>
          <pc:docMk/>
          <pc:sldMk cId="2955518058" sldId="352"/>
        </pc:sldMkLst>
        <pc:spChg chg="del">
          <ac:chgData name="Nguyen Quynh Anh" userId="e994623f0e761c09" providerId="LiveId" clId="{F417DF4F-494D-4F02-B7E9-B687763BDCAA}" dt="2023-07-10T10:28:27.282" v="873" actId="478"/>
          <ac:spMkLst>
            <pc:docMk/>
            <pc:sldMk cId="2955518058" sldId="352"/>
            <ac:spMk id="2" creationId="{2E66A267-BC89-A365-5CC0-2C18BEAE4C8A}"/>
          </ac:spMkLst>
        </pc:spChg>
        <pc:spChg chg="del">
          <ac:chgData name="Nguyen Quynh Anh" userId="e994623f0e761c09" providerId="LiveId" clId="{F417DF4F-494D-4F02-B7E9-B687763BDCAA}" dt="2023-07-10T10:28:27.282" v="873" actId="478"/>
          <ac:spMkLst>
            <pc:docMk/>
            <pc:sldMk cId="2955518058" sldId="352"/>
            <ac:spMk id="3" creationId="{F6614CF1-B6B5-2DC5-FDE9-A3ABCB3534A2}"/>
          </ac:spMkLst>
        </pc:spChg>
        <pc:spChg chg="add mod">
          <ac:chgData name="Nguyen Quynh Anh" userId="e994623f0e761c09" providerId="LiveId" clId="{F417DF4F-494D-4F02-B7E9-B687763BDCAA}" dt="2023-07-10T10:28:34.026" v="877" actId="123"/>
          <ac:spMkLst>
            <pc:docMk/>
            <pc:sldMk cId="2955518058" sldId="352"/>
            <ac:spMk id="5" creationId="{2F5A586C-30FF-898A-2E8E-75A3A2F2C67E}"/>
          </ac:spMkLst>
        </pc:spChg>
        <pc:spChg chg="add mod">
          <ac:chgData name="Nguyen Quynh Anh" userId="e994623f0e761c09" providerId="LiveId" clId="{F417DF4F-494D-4F02-B7E9-B687763BDCAA}" dt="2023-07-10T10:28:52.507" v="884" actId="1076"/>
          <ac:spMkLst>
            <pc:docMk/>
            <pc:sldMk cId="2955518058" sldId="352"/>
            <ac:spMk id="7" creationId="{387C6B15-DB1C-615D-2991-C00E782EEC63}"/>
          </ac:spMkLst>
        </pc:spChg>
      </pc:sldChg>
      <pc:sldChg chg="addSp delSp modSp new mod modClrScheme modAnim chgLayout">
        <pc:chgData name="Nguyen Quynh Anh" userId="e994623f0e761c09" providerId="LiveId" clId="{F417DF4F-494D-4F02-B7E9-B687763BDCAA}" dt="2023-07-10T10:29:33.334" v="899"/>
        <pc:sldMkLst>
          <pc:docMk/>
          <pc:sldMk cId="1420078202" sldId="353"/>
        </pc:sldMkLst>
        <pc:spChg chg="del mod ord">
          <ac:chgData name="Nguyen Quynh Anh" userId="e994623f0e761c09" providerId="LiveId" clId="{F417DF4F-494D-4F02-B7E9-B687763BDCAA}" dt="2023-07-10T10:29:04.922" v="887" actId="700"/>
          <ac:spMkLst>
            <pc:docMk/>
            <pc:sldMk cId="1420078202" sldId="353"/>
            <ac:spMk id="2" creationId="{3C3AF2F9-6131-F4B8-40E8-251547185783}"/>
          </ac:spMkLst>
        </pc:spChg>
        <pc:spChg chg="del">
          <ac:chgData name="Nguyen Quynh Anh" userId="e994623f0e761c09" providerId="LiveId" clId="{F417DF4F-494D-4F02-B7E9-B687763BDCAA}" dt="2023-07-10T10:29:04.922" v="887" actId="700"/>
          <ac:spMkLst>
            <pc:docMk/>
            <pc:sldMk cId="1420078202" sldId="353"/>
            <ac:spMk id="3" creationId="{ACDEBF13-16EC-C71B-FE80-0C29618B8683}"/>
          </ac:spMkLst>
        </pc:spChg>
        <pc:spChg chg="add del mod ord">
          <ac:chgData name="Nguyen Quynh Anh" userId="e994623f0e761c09" providerId="LiveId" clId="{F417DF4F-494D-4F02-B7E9-B687763BDCAA}" dt="2023-07-10T10:29:06.044" v="888" actId="478"/>
          <ac:spMkLst>
            <pc:docMk/>
            <pc:sldMk cId="1420078202" sldId="353"/>
            <ac:spMk id="4" creationId="{CEED4890-0769-9951-E734-17DFED911016}"/>
          </ac:spMkLst>
        </pc:spChg>
        <pc:spChg chg="add mod">
          <ac:chgData name="Nguyen Quynh Anh" userId="e994623f0e761c09" providerId="LiveId" clId="{F417DF4F-494D-4F02-B7E9-B687763BDCAA}" dt="2023-07-10T10:29:12.080" v="890" actId="1076"/>
          <ac:spMkLst>
            <pc:docMk/>
            <pc:sldMk cId="1420078202" sldId="353"/>
            <ac:spMk id="6" creationId="{747C12E7-ABB0-974E-AFE8-E5F934F5ED1C}"/>
          </ac:spMkLst>
        </pc:spChg>
        <pc:graphicFrameChg chg="add mod modGraphic">
          <ac:chgData name="Nguyen Quynh Anh" userId="e994623f0e761c09" providerId="LiveId" clId="{F417DF4F-494D-4F02-B7E9-B687763BDCAA}" dt="2023-07-10T10:29:30.543" v="898" actId="12100"/>
          <ac:graphicFrameMkLst>
            <pc:docMk/>
            <pc:sldMk cId="1420078202" sldId="353"/>
            <ac:graphicFrameMk id="7" creationId="{6F58EA82-86A4-495C-2725-92A69C230B85}"/>
          </ac:graphicFrameMkLst>
        </pc:graphicFrameChg>
      </pc:sldChg>
      <pc:sldChg chg="addSp delSp modSp new mod modAnim">
        <pc:chgData name="Nguyen Quynh Anh" userId="e994623f0e761c09" providerId="LiveId" clId="{F417DF4F-494D-4F02-B7E9-B687763BDCAA}" dt="2023-07-10T10:30:06.830" v="911"/>
        <pc:sldMkLst>
          <pc:docMk/>
          <pc:sldMk cId="2628920150" sldId="354"/>
        </pc:sldMkLst>
        <pc:spChg chg="del">
          <ac:chgData name="Nguyen Quynh Anh" userId="e994623f0e761c09" providerId="LiveId" clId="{F417DF4F-494D-4F02-B7E9-B687763BDCAA}" dt="2023-07-10T10:29:43.520" v="901" actId="478"/>
          <ac:spMkLst>
            <pc:docMk/>
            <pc:sldMk cId="2628920150" sldId="354"/>
            <ac:spMk id="2" creationId="{244D229A-7AF2-1687-B6DB-81571A900252}"/>
          </ac:spMkLst>
        </pc:spChg>
        <pc:spChg chg="add mod">
          <ac:chgData name="Nguyen Quynh Anh" userId="e994623f0e761c09" providerId="LiveId" clId="{F417DF4F-494D-4F02-B7E9-B687763BDCAA}" dt="2023-07-10T10:29:48.810" v="904" actId="14100"/>
          <ac:spMkLst>
            <pc:docMk/>
            <pc:sldMk cId="2628920150" sldId="354"/>
            <ac:spMk id="4" creationId="{34A86277-FD5C-9BC1-BCD4-241A1645CB0B}"/>
          </ac:spMkLst>
        </pc:spChg>
        <pc:graphicFrameChg chg="add mod">
          <ac:chgData name="Nguyen Quynh Anh" userId="e994623f0e761c09" providerId="LiveId" clId="{F417DF4F-494D-4F02-B7E9-B687763BDCAA}" dt="2023-07-10T10:30:04.021" v="910" actId="14100"/>
          <ac:graphicFrameMkLst>
            <pc:docMk/>
            <pc:sldMk cId="2628920150" sldId="354"/>
            <ac:graphicFrameMk id="5" creationId="{8D84326C-00CD-427B-2493-A7EF7881DB61}"/>
          </ac:graphicFrameMkLst>
        </pc:graphicFrameChg>
      </pc:sldChg>
      <pc:sldChg chg="addSp delSp modSp add mod modAnim">
        <pc:chgData name="Nguyen Quynh Anh" userId="e994623f0e761c09" providerId="LiveId" clId="{F417DF4F-494D-4F02-B7E9-B687763BDCAA}" dt="2023-07-10T10:30:43.661" v="931"/>
        <pc:sldMkLst>
          <pc:docMk/>
          <pc:sldMk cId="2803027059" sldId="355"/>
        </pc:sldMkLst>
        <pc:spChg chg="add del mod">
          <ac:chgData name="Nguyen Quynh Anh" userId="e994623f0e761c09" providerId="LiveId" clId="{F417DF4F-494D-4F02-B7E9-B687763BDCAA}" dt="2023-07-10T10:30:21.581" v="916" actId="478"/>
          <ac:spMkLst>
            <pc:docMk/>
            <pc:sldMk cId="2803027059" sldId="355"/>
            <ac:spMk id="3" creationId="{DA81E21E-9952-C386-D77C-2084DE4DDDBF}"/>
          </ac:spMkLst>
        </pc:spChg>
        <pc:spChg chg="add del mod">
          <ac:chgData name="Nguyen Quynh Anh" userId="e994623f0e761c09" providerId="LiveId" clId="{F417DF4F-494D-4F02-B7E9-B687763BDCAA}" dt="2023-07-10T10:30:24.340" v="918" actId="478"/>
          <ac:spMkLst>
            <pc:docMk/>
            <pc:sldMk cId="2803027059" sldId="355"/>
            <ac:spMk id="5" creationId="{089309E6-85B5-9618-99FF-9C65409FE0E1}"/>
          </ac:spMkLst>
        </pc:spChg>
        <pc:spChg chg="add mod">
          <ac:chgData name="Nguyen Quynh Anh" userId="e994623f0e761c09" providerId="LiveId" clId="{F417DF4F-494D-4F02-B7E9-B687763BDCAA}" dt="2023-07-10T10:30:31.339" v="922" actId="1076"/>
          <ac:spMkLst>
            <pc:docMk/>
            <pc:sldMk cId="2803027059" sldId="355"/>
            <ac:spMk id="7" creationId="{D7D4ED88-C5F5-1A5E-3734-67B51B4983D9}"/>
          </ac:spMkLst>
        </pc:spChg>
        <pc:spChg chg="add mod">
          <ac:chgData name="Nguyen Quynh Anh" userId="e994623f0e761c09" providerId="LiveId" clId="{F417DF4F-494D-4F02-B7E9-B687763BDCAA}" dt="2023-07-10T10:30:42.732" v="930" actId="1076"/>
          <ac:spMkLst>
            <pc:docMk/>
            <pc:sldMk cId="2803027059" sldId="355"/>
            <ac:spMk id="9" creationId="{D4F6F4F6-A9D8-095E-2DBB-CD8B9CE4BA90}"/>
          </ac:spMkLst>
        </pc:spChg>
        <pc:spChg chg="add del">
          <ac:chgData name="Nguyen Quynh Anh" userId="e994623f0e761c09" providerId="LiveId" clId="{F417DF4F-494D-4F02-B7E9-B687763BDCAA}" dt="2023-07-10T10:30:21.581" v="916" actId="478"/>
          <ac:spMkLst>
            <pc:docMk/>
            <pc:sldMk cId="2803027059" sldId="355"/>
            <ac:spMk id="2493" creationId="{00000000-0000-0000-0000-000000000000}"/>
          </ac:spMkLst>
        </pc:spChg>
        <pc:spChg chg="add del">
          <ac:chgData name="Nguyen Quynh Anh" userId="e994623f0e761c09" providerId="LiveId" clId="{F417DF4F-494D-4F02-B7E9-B687763BDCAA}" dt="2023-07-10T10:30:23.258" v="917" actId="478"/>
          <ac:spMkLst>
            <pc:docMk/>
            <pc:sldMk cId="2803027059" sldId="355"/>
            <ac:spMk id="2494" creationId="{00000000-0000-0000-0000-000000000000}"/>
          </ac:spMkLst>
        </pc:spChg>
        <pc:grpChg chg="add del">
          <ac:chgData name="Nguyen Quynh Anh" userId="e994623f0e761c09" providerId="LiveId" clId="{F417DF4F-494D-4F02-B7E9-B687763BDCAA}" dt="2023-07-10T10:30:21.581" v="916" actId="478"/>
          <ac:grpSpMkLst>
            <pc:docMk/>
            <pc:sldMk cId="2803027059" sldId="355"/>
            <ac:grpSpMk id="2496" creationId="{00000000-0000-0000-0000-000000000000}"/>
          </ac:grpSpMkLst>
        </pc:grpChg>
        <pc:grpChg chg="add del">
          <ac:chgData name="Nguyen Quynh Anh" userId="e994623f0e761c09" providerId="LiveId" clId="{F417DF4F-494D-4F02-B7E9-B687763BDCAA}" dt="2023-07-10T10:30:21.581" v="916" actId="478"/>
          <ac:grpSpMkLst>
            <pc:docMk/>
            <pc:sldMk cId="2803027059" sldId="355"/>
            <ac:grpSpMk id="2525" creationId="{00000000-0000-0000-0000-000000000000}"/>
          </ac:grpSpMkLst>
        </pc:grpChg>
        <pc:grpChg chg="add del">
          <ac:chgData name="Nguyen Quynh Anh" userId="e994623f0e761c09" providerId="LiveId" clId="{F417DF4F-494D-4F02-B7E9-B687763BDCAA}" dt="2023-07-10T10:30:21.581" v="916" actId="478"/>
          <ac:grpSpMkLst>
            <pc:docMk/>
            <pc:sldMk cId="2803027059" sldId="355"/>
            <ac:grpSpMk id="2554" creationId="{00000000-0000-0000-0000-000000000000}"/>
          </ac:grpSpMkLst>
        </pc:grpChg>
        <pc:grpChg chg="add del mod">
          <ac:chgData name="Nguyen Quynh Anh" userId="e994623f0e761c09" providerId="LiveId" clId="{F417DF4F-494D-4F02-B7E9-B687763BDCAA}" dt="2023-07-10T10:30:32.646" v="923" actId="1076"/>
          <ac:grpSpMkLst>
            <pc:docMk/>
            <pc:sldMk cId="2803027059" sldId="355"/>
            <ac:grpSpMk id="2566" creationId="{00000000-0000-0000-0000-000000000000}"/>
          </ac:grpSpMkLst>
        </pc:grpChg>
        <pc:grpChg chg="add del">
          <ac:chgData name="Nguyen Quynh Anh" userId="e994623f0e761c09" providerId="LiveId" clId="{F417DF4F-494D-4F02-B7E9-B687763BDCAA}" dt="2023-07-10T10:30:21.581" v="916" actId="478"/>
          <ac:grpSpMkLst>
            <pc:docMk/>
            <pc:sldMk cId="2803027059" sldId="355"/>
            <ac:grpSpMk id="2579" creationId="{00000000-0000-0000-0000-000000000000}"/>
          </ac:grpSpMkLst>
        </pc:grpChg>
      </pc:sldChg>
      <pc:sldMasterChg chg="delSldLayout">
        <pc:chgData name="Nguyen Quynh Anh" userId="e994623f0e761c09" providerId="LiveId" clId="{F417DF4F-494D-4F02-B7E9-B687763BDCAA}" dt="2023-07-10T10:31:07.295" v="932" actId="47"/>
        <pc:sldMasterMkLst>
          <pc:docMk/>
          <pc:sldMasterMk cId="0" sldId="2147483704"/>
        </pc:sldMasterMkLst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49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2"/>
          </pc:sldLayoutMkLst>
        </pc:sldLayoutChg>
        <pc:sldLayoutChg chg="del">
          <pc:chgData name="Nguyen Quynh Anh" userId="e994623f0e761c09" providerId="LiveId" clId="{F417DF4F-494D-4F02-B7E9-B687763BDCAA}" dt="2023-07-10T10:21:43.584" v="465" actId="2696"/>
          <pc:sldLayoutMkLst>
            <pc:docMk/>
            <pc:sldMasterMk cId="0" sldId="2147483704"/>
            <pc:sldLayoutMk cId="0" sldId="2147483653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59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0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2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3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8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69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0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2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8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79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0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2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3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8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89"/>
          </pc:sldLayoutMkLst>
        </pc:sldLayoutChg>
        <pc:sldLayoutChg chg="del">
          <pc:chgData name="Nguyen Quynh Anh" userId="e994623f0e761c09" providerId="LiveId" clId="{F417DF4F-494D-4F02-B7E9-B687763BDCAA}" dt="2023-07-10T10:18:19.472" v="365" actId="2696"/>
          <pc:sldLayoutMkLst>
            <pc:docMk/>
            <pc:sldMasterMk cId="0" sldId="2147483704"/>
            <pc:sldLayoutMk cId="0" sldId="2147483690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2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3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4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5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6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7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4"/>
            <pc:sldLayoutMk cId="0" sldId="2147483698"/>
          </pc:sldLayoutMkLst>
        </pc:sldLayoutChg>
      </pc:sldMasterChg>
      <pc:sldMasterChg chg="del delSldLayout">
        <pc:chgData name="Nguyen Quynh Anh" userId="e994623f0e761c09" providerId="LiveId" clId="{F417DF4F-494D-4F02-B7E9-B687763BDCAA}" dt="2023-07-10T10:31:07.295" v="932" actId="47"/>
        <pc:sldMasterMkLst>
          <pc:docMk/>
          <pc:sldMasterMk cId="0" sldId="2147483705"/>
        </pc:sldMasterMkLst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5"/>
            <pc:sldLayoutMk cId="0" sldId="2147483701"/>
          </pc:sldLayoutMkLst>
        </pc:sldLayoutChg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5"/>
            <pc:sldLayoutMk cId="0" sldId="2147483702"/>
          </pc:sldLayoutMkLst>
        </pc:sldLayoutChg>
      </pc:sldMasterChg>
      <pc:sldMasterChg chg="del delSldLayout">
        <pc:chgData name="Nguyen Quynh Anh" userId="e994623f0e761c09" providerId="LiveId" clId="{F417DF4F-494D-4F02-B7E9-B687763BDCAA}" dt="2023-07-10T10:31:07.295" v="932" actId="47"/>
        <pc:sldMasterMkLst>
          <pc:docMk/>
          <pc:sldMasterMk cId="0" sldId="2147483706"/>
        </pc:sldMasterMkLst>
        <pc:sldLayoutChg chg="del">
          <pc:chgData name="Nguyen Quynh Anh" userId="e994623f0e761c09" providerId="LiveId" clId="{F417DF4F-494D-4F02-B7E9-B687763BDCAA}" dt="2023-07-10T10:31:07.295" v="932" actId="47"/>
          <pc:sldLayoutMkLst>
            <pc:docMk/>
            <pc:sldMasterMk cId="0" sldId="2147483706"/>
            <pc:sldLayoutMk cId="0" sldId="214748370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320F3-33FC-4D95-9886-9B05696B945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68813DB-8794-4D99-9D57-7AA1BAB61E3E}">
      <dgm:prSet phldrT="[Text]" custT="1"/>
      <dgm:spPr/>
      <dgm:t>
        <a:bodyPr/>
        <a:lstStyle/>
        <a:p>
          <a:pPr algn="ctr"/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910ED-3822-485F-9920-8DEF0FDC9FAD}" type="parTrans" cxnId="{930AE9D7-6C72-498A-BDC4-0C9AEBCE2E5F}">
      <dgm:prSet/>
      <dgm:spPr/>
      <dgm:t>
        <a:bodyPr/>
        <a:lstStyle/>
        <a:p>
          <a:endParaRPr lang="en-US"/>
        </a:p>
      </dgm:t>
    </dgm:pt>
    <dgm:pt modelId="{FE37FEF3-5890-4438-929B-97D687B078C9}" type="sibTrans" cxnId="{930AE9D7-6C72-498A-BDC4-0C9AEBCE2E5F}">
      <dgm:prSet/>
      <dgm:spPr/>
      <dgm:t>
        <a:bodyPr/>
        <a:lstStyle/>
        <a:p>
          <a:endParaRPr lang="en-US"/>
        </a:p>
      </dgm:t>
    </dgm:pt>
    <dgm:pt modelId="{C321FE10-BD9D-4744-8609-B35B4FC57464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lọc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878671C-B1F1-400C-9A9D-A49F2CE902B7}" type="parTrans" cxnId="{11C133BB-2F45-4D72-A492-E66D3347BD6C}">
      <dgm:prSet/>
      <dgm:spPr/>
      <dgm:t>
        <a:bodyPr/>
        <a:lstStyle/>
        <a:p>
          <a:endParaRPr lang="en-US"/>
        </a:p>
      </dgm:t>
    </dgm:pt>
    <dgm:pt modelId="{78D660AA-0A81-4DD8-B8CB-8980C1259C54}" type="sibTrans" cxnId="{11C133BB-2F45-4D72-A492-E66D3347BD6C}">
      <dgm:prSet/>
      <dgm:spPr/>
      <dgm:t>
        <a:bodyPr/>
        <a:lstStyle/>
        <a:p>
          <a:endParaRPr lang="en-US"/>
        </a:p>
      </dgm:t>
    </dgm:pt>
    <dgm:pt modelId="{5AD45EDC-683B-458B-BFA0-80DCB629FAFD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Tránh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khẩu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B1FAB00F-6C95-44C6-A246-55A91C664429}" type="parTrans" cxnId="{58850386-8B84-41ED-A858-7E98C7F66BC9}">
      <dgm:prSet/>
      <dgm:spPr/>
      <dgm:t>
        <a:bodyPr/>
        <a:lstStyle/>
        <a:p>
          <a:endParaRPr lang="en-US"/>
        </a:p>
      </dgm:t>
    </dgm:pt>
    <dgm:pt modelId="{9BC24B75-FDAA-42CD-B286-5FDC1E3D3064}" type="sibTrans" cxnId="{58850386-8B84-41ED-A858-7E98C7F66BC9}">
      <dgm:prSet/>
      <dgm:spPr/>
      <dgm:t>
        <a:bodyPr/>
        <a:lstStyle/>
        <a:p>
          <a:endParaRPr lang="en-US"/>
        </a:p>
      </dgm:t>
    </dgm:pt>
    <dgm:pt modelId="{A54BBBC3-AB49-412A-B292-21A052DACCDE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nhiều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nhưng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chặt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chẽ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03319-FEEB-4575-B981-D44BD0095CC3}" type="parTrans" cxnId="{14ADFB40-9AFB-4345-A031-17574EA3BA08}">
      <dgm:prSet/>
      <dgm:spPr/>
      <dgm:t>
        <a:bodyPr/>
        <a:lstStyle/>
        <a:p>
          <a:endParaRPr lang="en-US"/>
        </a:p>
      </dgm:t>
    </dgm:pt>
    <dgm:pt modelId="{C5AC6536-33BE-4B04-BE45-5C2BA0ADF74C}" type="sibTrans" cxnId="{14ADFB40-9AFB-4345-A031-17574EA3BA08}">
      <dgm:prSet/>
      <dgm:spPr/>
      <dgm:t>
        <a:bodyPr/>
        <a:lstStyle/>
        <a:p>
          <a:endParaRPr lang="en-US"/>
        </a:p>
      </dgm:t>
    </dgm:pt>
    <dgm:pt modelId="{B585121C-F180-48E2-A9DE-348B2D2116D1}">
      <dgm:prSet phldrT="[Text]" custT="1"/>
      <dgm:spPr/>
      <dgm:t>
        <a:bodyPr/>
        <a:lstStyle/>
        <a:p>
          <a:pPr algn="just"/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4B1169-DB2D-4093-9A4F-A5F5C33688F0}" type="parTrans" cxnId="{52D4161C-C8BB-47A7-B517-C1A0F1C18977}">
      <dgm:prSet/>
      <dgm:spPr/>
      <dgm:t>
        <a:bodyPr/>
        <a:lstStyle/>
        <a:p>
          <a:endParaRPr lang="en-US"/>
        </a:p>
      </dgm:t>
    </dgm:pt>
    <dgm:pt modelId="{88FA9C81-B6EF-4554-9BA2-00A09A7A6FAA}" type="sibTrans" cxnId="{52D4161C-C8BB-47A7-B517-C1A0F1C18977}">
      <dgm:prSet/>
      <dgm:spPr/>
      <dgm:t>
        <a:bodyPr/>
        <a:lstStyle/>
        <a:p>
          <a:endParaRPr lang="en-US"/>
        </a:p>
      </dgm:t>
    </dgm:pt>
    <dgm:pt modelId="{988BF521-DA4C-431A-86C3-C08675CC4323}" type="pres">
      <dgm:prSet presAssocID="{F66320F3-33FC-4D95-9886-9B05696B945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AE9E0-1EC0-4169-96DB-BDC539677BCE}" type="pres">
      <dgm:prSet presAssocID="{368813DB-8794-4D99-9D57-7AA1BAB61E3E}" presName="root1" presStyleCnt="0"/>
      <dgm:spPr/>
    </dgm:pt>
    <dgm:pt modelId="{58FDB296-9CC0-4771-9426-35FF7FD0B827}" type="pres">
      <dgm:prSet presAssocID="{368813DB-8794-4D99-9D57-7AA1BAB61E3E}" presName="LevelOneTextNode" presStyleLbl="node0" presStyleIdx="0" presStyleCnt="1" custScaleX="149885" custLinFactNeighborX="-97114" custLinFactNeighborY="3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47AD9F-60F7-4966-8C83-D3069CEB709D}" type="pres">
      <dgm:prSet presAssocID="{368813DB-8794-4D99-9D57-7AA1BAB61E3E}" presName="level2hierChild" presStyleCnt="0"/>
      <dgm:spPr/>
    </dgm:pt>
    <dgm:pt modelId="{4EDB990D-26BE-4847-93FE-E48B0071C277}" type="pres">
      <dgm:prSet presAssocID="{C878671C-B1F1-400C-9A9D-A49F2CE902B7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2EA41518-9A80-49E8-AE87-129841568D82}" type="pres">
      <dgm:prSet presAssocID="{C878671C-B1F1-400C-9A9D-A49F2CE902B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40A5B4-CB13-4F87-A5F6-E26931DB821E}" type="pres">
      <dgm:prSet presAssocID="{C321FE10-BD9D-4744-8609-B35B4FC57464}" presName="root2" presStyleCnt="0"/>
      <dgm:spPr/>
    </dgm:pt>
    <dgm:pt modelId="{CC5B28B4-A1EA-4AC2-8E10-E19ED4A28011}" type="pres">
      <dgm:prSet presAssocID="{C321FE10-BD9D-4744-8609-B35B4FC57464}" presName="LevelTwoTextNode" presStyleLbl="node2" presStyleIdx="0" presStyleCnt="4" custScaleX="240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752D8A-F868-4B37-824E-6524CE99233E}" type="pres">
      <dgm:prSet presAssocID="{C321FE10-BD9D-4744-8609-B35B4FC57464}" presName="level3hierChild" presStyleCnt="0"/>
      <dgm:spPr/>
    </dgm:pt>
    <dgm:pt modelId="{8721ABE3-22CC-413E-B7B1-4F4F49163D2B}" type="pres">
      <dgm:prSet presAssocID="{B1FAB00F-6C95-44C6-A246-55A91C664429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50509121-1564-4D6B-A673-C421B9D3CA5B}" type="pres">
      <dgm:prSet presAssocID="{B1FAB00F-6C95-44C6-A246-55A91C66442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9F28067-62EA-4718-867D-B5E074578999}" type="pres">
      <dgm:prSet presAssocID="{5AD45EDC-683B-458B-BFA0-80DCB629FAFD}" presName="root2" presStyleCnt="0"/>
      <dgm:spPr/>
    </dgm:pt>
    <dgm:pt modelId="{76DA4568-4E16-4370-B3CC-01FB34E21184}" type="pres">
      <dgm:prSet presAssocID="{5AD45EDC-683B-458B-BFA0-80DCB629FAFD}" presName="LevelTwoTextNode" presStyleLbl="node2" presStyleIdx="1" presStyleCnt="4" custScaleX="237184" custLinFactNeighborX="2221" custLinFactNeighborY="-4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DDBD15-42F1-4E33-9834-D880AAA1597F}" type="pres">
      <dgm:prSet presAssocID="{5AD45EDC-683B-458B-BFA0-80DCB629FAFD}" presName="level3hierChild" presStyleCnt="0"/>
      <dgm:spPr/>
    </dgm:pt>
    <dgm:pt modelId="{A817D265-7D38-42C5-BE85-18FC74955AE8}" type="pres">
      <dgm:prSet presAssocID="{81C03319-FEEB-4575-B981-D44BD0095CC3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A710192-F82C-4BF3-B561-1445F1003093}" type="pres">
      <dgm:prSet presAssocID="{81C03319-FEEB-4575-B981-D44BD0095CC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312FFED5-ED26-41D6-8CE9-5B14750BAB55}" type="pres">
      <dgm:prSet presAssocID="{A54BBBC3-AB49-412A-B292-21A052DACCDE}" presName="root2" presStyleCnt="0"/>
      <dgm:spPr/>
    </dgm:pt>
    <dgm:pt modelId="{93446528-E083-4122-9D08-9729248BF89D}" type="pres">
      <dgm:prSet presAssocID="{A54BBBC3-AB49-412A-B292-21A052DACCDE}" presName="LevelTwoTextNode" presStyleLbl="node2" presStyleIdx="2" presStyleCnt="4" custScaleX="240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29CADF-5FBB-4C72-AF53-893B0FD5CDE9}" type="pres">
      <dgm:prSet presAssocID="{A54BBBC3-AB49-412A-B292-21A052DACCDE}" presName="level3hierChild" presStyleCnt="0"/>
      <dgm:spPr/>
    </dgm:pt>
    <dgm:pt modelId="{75347F63-06BD-4C24-865D-4B048A7CFDE7}" type="pres">
      <dgm:prSet presAssocID="{254B1169-DB2D-4093-9A4F-A5F5C33688F0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9B47D88-4DB0-4843-8672-127507550733}" type="pres">
      <dgm:prSet presAssocID="{254B1169-DB2D-4093-9A4F-A5F5C33688F0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09078A2-E9C3-4659-854C-F583C8AA619A}" type="pres">
      <dgm:prSet presAssocID="{B585121C-F180-48E2-A9DE-348B2D2116D1}" presName="root2" presStyleCnt="0"/>
      <dgm:spPr/>
    </dgm:pt>
    <dgm:pt modelId="{35E77FFE-EE63-49AA-9C5F-0FDB4D092ECE}" type="pres">
      <dgm:prSet presAssocID="{B585121C-F180-48E2-A9DE-348B2D2116D1}" presName="LevelTwoTextNode" presStyleLbl="node2" presStyleIdx="3" presStyleCnt="4" custScaleX="2416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A4AADA-56D6-4202-9DEC-397496E8B617}" type="pres">
      <dgm:prSet presAssocID="{B585121C-F180-48E2-A9DE-348B2D2116D1}" presName="level3hierChild" presStyleCnt="0"/>
      <dgm:spPr/>
    </dgm:pt>
  </dgm:ptLst>
  <dgm:cxnLst>
    <dgm:cxn modelId="{52D4161C-C8BB-47A7-B517-C1A0F1C18977}" srcId="{368813DB-8794-4D99-9D57-7AA1BAB61E3E}" destId="{B585121C-F180-48E2-A9DE-348B2D2116D1}" srcOrd="3" destOrd="0" parTransId="{254B1169-DB2D-4093-9A4F-A5F5C33688F0}" sibTransId="{88FA9C81-B6EF-4554-9BA2-00A09A7A6FAA}"/>
    <dgm:cxn modelId="{B0AC6A2E-50C5-4BEC-A88D-42AD9117F8A8}" type="presOf" srcId="{254B1169-DB2D-4093-9A4F-A5F5C33688F0}" destId="{75347F63-06BD-4C24-865D-4B048A7CFDE7}" srcOrd="0" destOrd="0" presId="urn:microsoft.com/office/officeart/2008/layout/HorizontalMultiLevelHierarchy"/>
    <dgm:cxn modelId="{79B1A29A-79AC-4470-ABFC-32F53C4F49BA}" type="presOf" srcId="{368813DB-8794-4D99-9D57-7AA1BAB61E3E}" destId="{58FDB296-9CC0-4771-9426-35FF7FD0B827}" srcOrd="0" destOrd="0" presId="urn:microsoft.com/office/officeart/2008/layout/HorizontalMultiLevelHierarchy"/>
    <dgm:cxn modelId="{1F0FCA0B-8027-4E23-9C82-881B07C42F93}" type="presOf" srcId="{81C03319-FEEB-4575-B981-D44BD0095CC3}" destId="{CA710192-F82C-4BF3-B561-1445F1003093}" srcOrd="1" destOrd="0" presId="urn:microsoft.com/office/officeart/2008/layout/HorizontalMultiLevelHierarchy"/>
    <dgm:cxn modelId="{4E50776E-58A5-48E5-B468-57F7C50CB3E0}" type="presOf" srcId="{B585121C-F180-48E2-A9DE-348B2D2116D1}" destId="{35E77FFE-EE63-49AA-9C5F-0FDB4D092ECE}" srcOrd="0" destOrd="0" presId="urn:microsoft.com/office/officeart/2008/layout/HorizontalMultiLevelHierarchy"/>
    <dgm:cxn modelId="{61BA40AB-AF61-4B5C-9CF6-783ACBBFDB98}" type="presOf" srcId="{C878671C-B1F1-400C-9A9D-A49F2CE902B7}" destId="{2EA41518-9A80-49E8-AE87-129841568D82}" srcOrd="1" destOrd="0" presId="urn:microsoft.com/office/officeart/2008/layout/HorizontalMultiLevelHierarchy"/>
    <dgm:cxn modelId="{269AC3B2-1720-47BC-B4AF-C5CBF154EC9B}" type="presOf" srcId="{B1FAB00F-6C95-44C6-A246-55A91C664429}" destId="{50509121-1564-4D6B-A673-C421B9D3CA5B}" srcOrd="1" destOrd="0" presId="urn:microsoft.com/office/officeart/2008/layout/HorizontalMultiLevelHierarchy"/>
    <dgm:cxn modelId="{11C133BB-2F45-4D72-A492-E66D3347BD6C}" srcId="{368813DB-8794-4D99-9D57-7AA1BAB61E3E}" destId="{C321FE10-BD9D-4744-8609-B35B4FC57464}" srcOrd="0" destOrd="0" parTransId="{C878671C-B1F1-400C-9A9D-A49F2CE902B7}" sibTransId="{78D660AA-0A81-4DD8-B8CB-8980C1259C54}"/>
    <dgm:cxn modelId="{14ADFB40-9AFB-4345-A031-17574EA3BA08}" srcId="{368813DB-8794-4D99-9D57-7AA1BAB61E3E}" destId="{A54BBBC3-AB49-412A-B292-21A052DACCDE}" srcOrd="2" destOrd="0" parTransId="{81C03319-FEEB-4575-B981-D44BD0095CC3}" sibTransId="{C5AC6536-33BE-4B04-BE45-5C2BA0ADF74C}"/>
    <dgm:cxn modelId="{20F51D93-93C5-4B1E-8E09-88A324B9750E}" type="presOf" srcId="{81C03319-FEEB-4575-B981-D44BD0095CC3}" destId="{A817D265-7D38-42C5-BE85-18FC74955AE8}" srcOrd="0" destOrd="0" presId="urn:microsoft.com/office/officeart/2008/layout/HorizontalMultiLevelHierarchy"/>
    <dgm:cxn modelId="{5CD09C3C-AB4A-4F8C-90FF-AE350AE70B49}" type="presOf" srcId="{254B1169-DB2D-4093-9A4F-A5F5C33688F0}" destId="{79B47D88-4DB0-4843-8672-127507550733}" srcOrd="1" destOrd="0" presId="urn:microsoft.com/office/officeart/2008/layout/HorizontalMultiLevelHierarchy"/>
    <dgm:cxn modelId="{58850386-8B84-41ED-A858-7E98C7F66BC9}" srcId="{368813DB-8794-4D99-9D57-7AA1BAB61E3E}" destId="{5AD45EDC-683B-458B-BFA0-80DCB629FAFD}" srcOrd="1" destOrd="0" parTransId="{B1FAB00F-6C95-44C6-A246-55A91C664429}" sibTransId="{9BC24B75-FDAA-42CD-B286-5FDC1E3D3064}"/>
    <dgm:cxn modelId="{107CB3B5-FAC4-4E43-B3D3-F46D90E21282}" type="presOf" srcId="{C878671C-B1F1-400C-9A9D-A49F2CE902B7}" destId="{4EDB990D-26BE-4847-93FE-E48B0071C277}" srcOrd="0" destOrd="0" presId="urn:microsoft.com/office/officeart/2008/layout/HorizontalMultiLevelHierarchy"/>
    <dgm:cxn modelId="{56F0FF44-1F07-4ADF-A86A-10F154FD5E38}" type="presOf" srcId="{5AD45EDC-683B-458B-BFA0-80DCB629FAFD}" destId="{76DA4568-4E16-4370-B3CC-01FB34E21184}" srcOrd="0" destOrd="0" presId="urn:microsoft.com/office/officeart/2008/layout/HorizontalMultiLevelHierarchy"/>
    <dgm:cxn modelId="{2AD60AF8-1FCC-4619-9E06-CD3CA5528AF9}" type="presOf" srcId="{C321FE10-BD9D-4744-8609-B35B4FC57464}" destId="{CC5B28B4-A1EA-4AC2-8E10-E19ED4A28011}" srcOrd="0" destOrd="0" presId="urn:microsoft.com/office/officeart/2008/layout/HorizontalMultiLevelHierarchy"/>
    <dgm:cxn modelId="{930AE9D7-6C72-498A-BDC4-0C9AEBCE2E5F}" srcId="{F66320F3-33FC-4D95-9886-9B05696B945C}" destId="{368813DB-8794-4D99-9D57-7AA1BAB61E3E}" srcOrd="0" destOrd="0" parTransId="{848910ED-3822-485F-9920-8DEF0FDC9FAD}" sibTransId="{FE37FEF3-5890-4438-929B-97D687B078C9}"/>
    <dgm:cxn modelId="{93529343-F5BE-4F95-B19F-B6A3FF2AD091}" type="presOf" srcId="{B1FAB00F-6C95-44C6-A246-55A91C664429}" destId="{8721ABE3-22CC-413E-B7B1-4F4F49163D2B}" srcOrd="0" destOrd="0" presId="urn:microsoft.com/office/officeart/2008/layout/HorizontalMultiLevelHierarchy"/>
    <dgm:cxn modelId="{16B75840-1537-4BD7-89A7-D455F69A5327}" type="presOf" srcId="{F66320F3-33FC-4D95-9886-9B05696B945C}" destId="{988BF521-DA4C-431A-86C3-C08675CC4323}" srcOrd="0" destOrd="0" presId="urn:microsoft.com/office/officeart/2008/layout/HorizontalMultiLevelHierarchy"/>
    <dgm:cxn modelId="{F89D09A7-E281-47F1-823F-0C86DD882CA5}" type="presOf" srcId="{A54BBBC3-AB49-412A-B292-21A052DACCDE}" destId="{93446528-E083-4122-9D08-9729248BF89D}" srcOrd="0" destOrd="0" presId="urn:microsoft.com/office/officeart/2008/layout/HorizontalMultiLevelHierarchy"/>
    <dgm:cxn modelId="{E3EFEC1C-4ECB-4F3C-B82B-81F4DD36413D}" type="presParOf" srcId="{988BF521-DA4C-431A-86C3-C08675CC4323}" destId="{58AAE9E0-1EC0-4169-96DB-BDC539677BCE}" srcOrd="0" destOrd="0" presId="urn:microsoft.com/office/officeart/2008/layout/HorizontalMultiLevelHierarchy"/>
    <dgm:cxn modelId="{F760C8FB-FE01-40FD-BB0B-6736FA74D14F}" type="presParOf" srcId="{58AAE9E0-1EC0-4169-96DB-BDC539677BCE}" destId="{58FDB296-9CC0-4771-9426-35FF7FD0B827}" srcOrd="0" destOrd="0" presId="urn:microsoft.com/office/officeart/2008/layout/HorizontalMultiLevelHierarchy"/>
    <dgm:cxn modelId="{8C90E0CD-8CCD-4AAA-A6BC-CFBE67B4CDB3}" type="presParOf" srcId="{58AAE9E0-1EC0-4169-96DB-BDC539677BCE}" destId="{4B47AD9F-60F7-4966-8C83-D3069CEB709D}" srcOrd="1" destOrd="0" presId="urn:microsoft.com/office/officeart/2008/layout/HorizontalMultiLevelHierarchy"/>
    <dgm:cxn modelId="{F439290C-7A84-4733-A4F0-7D1E324AE441}" type="presParOf" srcId="{4B47AD9F-60F7-4966-8C83-D3069CEB709D}" destId="{4EDB990D-26BE-4847-93FE-E48B0071C277}" srcOrd="0" destOrd="0" presId="urn:microsoft.com/office/officeart/2008/layout/HorizontalMultiLevelHierarchy"/>
    <dgm:cxn modelId="{A2B7A895-F2C9-47B7-9A9F-1AC6D2333B28}" type="presParOf" srcId="{4EDB990D-26BE-4847-93FE-E48B0071C277}" destId="{2EA41518-9A80-49E8-AE87-129841568D82}" srcOrd="0" destOrd="0" presId="urn:microsoft.com/office/officeart/2008/layout/HorizontalMultiLevelHierarchy"/>
    <dgm:cxn modelId="{3ACD691A-3293-4B7B-AB52-7F552F51BB07}" type="presParOf" srcId="{4B47AD9F-60F7-4966-8C83-D3069CEB709D}" destId="{7040A5B4-CB13-4F87-A5F6-E26931DB821E}" srcOrd="1" destOrd="0" presId="urn:microsoft.com/office/officeart/2008/layout/HorizontalMultiLevelHierarchy"/>
    <dgm:cxn modelId="{F57CEF82-46B2-4FE5-8837-390409EE2474}" type="presParOf" srcId="{7040A5B4-CB13-4F87-A5F6-E26931DB821E}" destId="{CC5B28B4-A1EA-4AC2-8E10-E19ED4A28011}" srcOrd="0" destOrd="0" presId="urn:microsoft.com/office/officeart/2008/layout/HorizontalMultiLevelHierarchy"/>
    <dgm:cxn modelId="{240CC3BE-3448-4B2C-8802-450447F1DF16}" type="presParOf" srcId="{7040A5B4-CB13-4F87-A5F6-E26931DB821E}" destId="{E0752D8A-F868-4B37-824E-6524CE99233E}" srcOrd="1" destOrd="0" presId="urn:microsoft.com/office/officeart/2008/layout/HorizontalMultiLevelHierarchy"/>
    <dgm:cxn modelId="{D2900E0D-C58D-4CF8-9143-9DFBAEC0C935}" type="presParOf" srcId="{4B47AD9F-60F7-4966-8C83-D3069CEB709D}" destId="{8721ABE3-22CC-413E-B7B1-4F4F49163D2B}" srcOrd="2" destOrd="0" presId="urn:microsoft.com/office/officeart/2008/layout/HorizontalMultiLevelHierarchy"/>
    <dgm:cxn modelId="{B401D2F0-0F27-4767-9EDC-DA737AD1A58F}" type="presParOf" srcId="{8721ABE3-22CC-413E-B7B1-4F4F49163D2B}" destId="{50509121-1564-4D6B-A673-C421B9D3CA5B}" srcOrd="0" destOrd="0" presId="urn:microsoft.com/office/officeart/2008/layout/HorizontalMultiLevelHierarchy"/>
    <dgm:cxn modelId="{3EF4454C-671E-44E2-9136-6D7E1615D1C2}" type="presParOf" srcId="{4B47AD9F-60F7-4966-8C83-D3069CEB709D}" destId="{E9F28067-62EA-4718-867D-B5E074578999}" srcOrd="3" destOrd="0" presId="urn:microsoft.com/office/officeart/2008/layout/HorizontalMultiLevelHierarchy"/>
    <dgm:cxn modelId="{996BAD6E-6D87-404D-940C-49E70236D4E9}" type="presParOf" srcId="{E9F28067-62EA-4718-867D-B5E074578999}" destId="{76DA4568-4E16-4370-B3CC-01FB34E21184}" srcOrd="0" destOrd="0" presId="urn:microsoft.com/office/officeart/2008/layout/HorizontalMultiLevelHierarchy"/>
    <dgm:cxn modelId="{35F041E1-A8B2-40AF-829C-FC885EFFFC9A}" type="presParOf" srcId="{E9F28067-62EA-4718-867D-B5E074578999}" destId="{9FDDBD15-42F1-4E33-9834-D880AAA1597F}" srcOrd="1" destOrd="0" presId="urn:microsoft.com/office/officeart/2008/layout/HorizontalMultiLevelHierarchy"/>
    <dgm:cxn modelId="{CF0E42D6-CEDF-4850-9AB1-70CDBBB25807}" type="presParOf" srcId="{4B47AD9F-60F7-4966-8C83-D3069CEB709D}" destId="{A817D265-7D38-42C5-BE85-18FC74955AE8}" srcOrd="4" destOrd="0" presId="urn:microsoft.com/office/officeart/2008/layout/HorizontalMultiLevelHierarchy"/>
    <dgm:cxn modelId="{9464FB4D-BFB7-4042-97FA-9101E886057D}" type="presParOf" srcId="{A817D265-7D38-42C5-BE85-18FC74955AE8}" destId="{CA710192-F82C-4BF3-B561-1445F1003093}" srcOrd="0" destOrd="0" presId="urn:microsoft.com/office/officeart/2008/layout/HorizontalMultiLevelHierarchy"/>
    <dgm:cxn modelId="{B76574EF-E654-46D3-9CDA-A8056CC51743}" type="presParOf" srcId="{4B47AD9F-60F7-4966-8C83-D3069CEB709D}" destId="{312FFED5-ED26-41D6-8CE9-5B14750BAB55}" srcOrd="5" destOrd="0" presId="urn:microsoft.com/office/officeart/2008/layout/HorizontalMultiLevelHierarchy"/>
    <dgm:cxn modelId="{E060BD0A-0760-440D-8DFD-ECE718D4C83F}" type="presParOf" srcId="{312FFED5-ED26-41D6-8CE9-5B14750BAB55}" destId="{93446528-E083-4122-9D08-9729248BF89D}" srcOrd="0" destOrd="0" presId="urn:microsoft.com/office/officeart/2008/layout/HorizontalMultiLevelHierarchy"/>
    <dgm:cxn modelId="{01821C7F-EE21-48A1-87EA-BFE152BFF46F}" type="presParOf" srcId="{312FFED5-ED26-41D6-8CE9-5B14750BAB55}" destId="{F929CADF-5FBB-4C72-AF53-893B0FD5CDE9}" srcOrd="1" destOrd="0" presId="urn:microsoft.com/office/officeart/2008/layout/HorizontalMultiLevelHierarchy"/>
    <dgm:cxn modelId="{7FBC0469-AD00-4433-938D-C1AC0D2A4519}" type="presParOf" srcId="{4B47AD9F-60F7-4966-8C83-D3069CEB709D}" destId="{75347F63-06BD-4C24-865D-4B048A7CFDE7}" srcOrd="6" destOrd="0" presId="urn:microsoft.com/office/officeart/2008/layout/HorizontalMultiLevelHierarchy"/>
    <dgm:cxn modelId="{9D299070-6D87-4A1E-B861-9DBCEB45A0DA}" type="presParOf" srcId="{75347F63-06BD-4C24-865D-4B048A7CFDE7}" destId="{79B47D88-4DB0-4843-8672-127507550733}" srcOrd="0" destOrd="0" presId="urn:microsoft.com/office/officeart/2008/layout/HorizontalMultiLevelHierarchy"/>
    <dgm:cxn modelId="{B52FC768-DE83-41E5-A2EB-5E4D89E263AD}" type="presParOf" srcId="{4B47AD9F-60F7-4966-8C83-D3069CEB709D}" destId="{209078A2-E9C3-4659-854C-F583C8AA619A}" srcOrd="7" destOrd="0" presId="urn:microsoft.com/office/officeart/2008/layout/HorizontalMultiLevelHierarchy"/>
    <dgm:cxn modelId="{B67B3620-590B-4270-BEE2-F8980CCEF71C}" type="presParOf" srcId="{209078A2-E9C3-4659-854C-F583C8AA619A}" destId="{35E77FFE-EE63-49AA-9C5F-0FDB4D092ECE}" srcOrd="0" destOrd="0" presId="urn:microsoft.com/office/officeart/2008/layout/HorizontalMultiLevelHierarchy"/>
    <dgm:cxn modelId="{A172ACA4-4472-4DBA-B158-ABB440E9F9FE}" type="presParOf" srcId="{209078A2-E9C3-4659-854C-F583C8AA619A}" destId="{1FA4AADA-56D6-4202-9DEC-397496E8B617}" srcOrd="1" destOrd="0" presId="urn:microsoft.com/office/officeart/2008/layout/HorizontalMultiLevelHierarchy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9C5FF-1147-4C8D-931A-C9271E5B50AC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E7A2EB4-4344-43DB-9A4C-48641CC9354C}">
      <dgm:prSet phldrT="[Text]" custT="1"/>
      <dgm:spPr/>
      <dgm:t>
        <a:bodyPr/>
        <a:lstStyle/>
        <a:p>
          <a:pPr algn="just"/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kịch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hay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phim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43DFBA-3C8C-48A5-B111-818E8263DF38}" type="parTrans" cxnId="{17372474-49C0-4393-B5C6-2ECC4A3FCCD2}">
      <dgm:prSet/>
      <dgm:spPr/>
      <dgm:t>
        <a:bodyPr/>
        <a:lstStyle/>
        <a:p>
          <a:endParaRPr lang="en-US"/>
        </a:p>
      </dgm:t>
    </dgm:pt>
    <dgm:pt modelId="{BE96C3E8-3981-4D9F-8BEA-6880540E4997}" type="sibTrans" cxnId="{17372474-49C0-4393-B5C6-2ECC4A3FCCD2}">
      <dgm:prSet/>
      <dgm:spPr/>
      <dgm:t>
        <a:bodyPr/>
        <a:lstStyle/>
        <a:p>
          <a:endParaRPr lang="en-US"/>
        </a:p>
      </dgm:t>
    </dgm:pt>
    <dgm:pt modelId="{B2A459D5-9B61-45DC-9C15-23B550474085}">
      <dgm:prSet phldrT="[Text]" custT="1"/>
      <dgm:spPr/>
      <dgm:t>
        <a:bodyPr/>
        <a:lstStyle/>
        <a:p>
          <a:pPr algn="just"/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5635A7-DB9A-4912-8E1E-474B2BD5D88C}" type="parTrans" cxnId="{E1ABC05F-A6A9-4D7D-9474-9699B7F680E7}">
      <dgm:prSet/>
      <dgm:spPr/>
      <dgm:t>
        <a:bodyPr/>
        <a:lstStyle/>
        <a:p>
          <a:endParaRPr lang="en-US"/>
        </a:p>
      </dgm:t>
    </dgm:pt>
    <dgm:pt modelId="{3F934258-1E76-4D16-B484-DBC5D2A407A6}" type="sibTrans" cxnId="{E1ABC05F-A6A9-4D7D-9474-9699B7F680E7}">
      <dgm:prSet/>
      <dgm:spPr/>
      <dgm:t>
        <a:bodyPr/>
        <a:lstStyle/>
        <a:p>
          <a:endParaRPr lang="en-US"/>
        </a:p>
      </dgm:t>
    </dgm:pt>
    <dgm:pt modelId="{BBAFB06C-F038-4932-A55A-AD5375F69307}">
      <dgm:prSet phldrT="[Text]" custT="1"/>
      <dgm:spPr/>
      <dgm:t>
        <a:bodyPr/>
        <a:lstStyle/>
        <a:p>
          <a:pPr algn="just"/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dung: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xét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KBVH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bộ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F546697D-A56B-445D-BE72-DFDF42424EFB}" type="parTrans" cxnId="{85C72C29-DA9F-457D-BA88-F4B8E2A6ECBE}">
      <dgm:prSet/>
      <dgm:spPr/>
      <dgm:t>
        <a:bodyPr/>
        <a:lstStyle/>
        <a:p>
          <a:endParaRPr lang="en-US"/>
        </a:p>
      </dgm:t>
    </dgm:pt>
    <dgm:pt modelId="{27B030A8-B6E7-4232-A3F2-085C9D9862D3}" type="sibTrans" cxnId="{85C72C29-DA9F-457D-BA88-F4B8E2A6ECBE}">
      <dgm:prSet/>
      <dgm:spPr/>
      <dgm:t>
        <a:bodyPr/>
        <a:lstStyle/>
        <a:p>
          <a:endParaRPr lang="en-US"/>
        </a:p>
      </dgm:t>
    </dgm:pt>
    <dgm:pt modelId="{20B80AB0-E313-40D2-9B5C-E391A72818DE}">
      <dgm:prSet phldrT="[Text]" custT="1"/>
      <dgm:spPr/>
      <dgm:t>
        <a:bodyPr/>
        <a:lstStyle/>
        <a:p>
          <a:pPr algn="just"/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68F37-92E9-4EA2-9CDD-0822592E6C78}" type="parTrans" cxnId="{9D85A356-B626-457B-9C73-13754872E9B3}">
      <dgm:prSet/>
      <dgm:spPr/>
      <dgm:t>
        <a:bodyPr/>
        <a:lstStyle/>
        <a:p>
          <a:endParaRPr lang="en-US"/>
        </a:p>
      </dgm:t>
    </dgm:pt>
    <dgm:pt modelId="{4E062719-7FC2-4C5A-90F0-3C30D26D29B1}" type="sibTrans" cxnId="{9D85A356-B626-457B-9C73-13754872E9B3}">
      <dgm:prSet/>
      <dgm:spPr/>
      <dgm:t>
        <a:bodyPr/>
        <a:lstStyle/>
        <a:p>
          <a:endParaRPr lang="en-US"/>
        </a:p>
      </dgm:t>
    </dgm:pt>
    <dgm:pt modelId="{5C9CEF29-E389-4E6C-8EA2-F991DD53BB47}">
      <dgm:prSet phldrT="[Text]" custT="1"/>
      <dgm:spPr/>
      <dgm:t>
        <a:bodyPr/>
        <a:lstStyle/>
        <a:p>
          <a:pPr algn="just"/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cục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2B9BEE4-312C-4813-B02B-E976D02F90CF}" type="parTrans" cxnId="{43472F4E-EAE2-404D-B92F-8718446DFB3B}">
      <dgm:prSet/>
      <dgm:spPr/>
      <dgm:t>
        <a:bodyPr/>
        <a:lstStyle/>
        <a:p>
          <a:endParaRPr lang="en-US"/>
        </a:p>
      </dgm:t>
    </dgm:pt>
    <dgm:pt modelId="{EF0F4457-EC23-4CEC-87E7-8519745BD927}" type="sibTrans" cxnId="{43472F4E-EAE2-404D-B92F-8718446DFB3B}">
      <dgm:prSet/>
      <dgm:spPr/>
      <dgm:t>
        <a:bodyPr/>
        <a:lstStyle/>
        <a:p>
          <a:endParaRPr lang="en-US"/>
        </a:p>
      </dgm:t>
    </dgm:pt>
    <dgm:pt modelId="{94598180-5175-4132-87EE-1C36D4E57D90}">
      <dgm:prSet phldrT="[Text]" custT="1"/>
      <dgm:spPr/>
      <dgm:t>
        <a:bodyPr/>
        <a:lstStyle/>
        <a:p>
          <a:pPr algn="just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MB: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vấn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nghị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hướng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C0996571-6F0F-4535-AC8C-BCB5F75FA502}" type="parTrans" cxnId="{84AC4E70-0936-4C88-8BBB-54E7154C5907}">
      <dgm:prSet/>
      <dgm:spPr/>
      <dgm:t>
        <a:bodyPr/>
        <a:lstStyle/>
        <a:p>
          <a:endParaRPr lang="en-US"/>
        </a:p>
      </dgm:t>
    </dgm:pt>
    <dgm:pt modelId="{3439AF3A-C25E-41F3-9DF9-644298CC83C3}" type="sibTrans" cxnId="{84AC4E70-0936-4C88-8BBB-54E7154C5907}">
      <dgm:prSet/>
      <dgm:spPr/>
      <dgm:t>
        <a:bodyPr/>
        <a:lstStyle/>
        <a:p>
          <a:endParaRPr lang="en-US"/>
        </a:p>
      </dgm:t>
    </dgm:pt>
    <dgm:pt modelId="{8793B78A-7A25-4886-9A47-9EDC11495E16}">
      <dgm:prSet phldrT="[Text]" custT="1"/>
      <dgm:spPr/>
      <dgm:t>
        <a:bodyPr/>
        <a:lstStyle/>
        <a:p>
          <a:pPr algn="just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KB: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ý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xem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9C08035-AB75-4B83-B32E-11B6A96E98C5}" type="parTrans" cxnId="{BB40CF97-0D62-41BA-A14F-90243DCE2C32}">
      <dgm:prSet/>
      <dgm:spPr/>
      <dgm:t>
        <a:bodyPr/>
        <a:lstStyle/>
        <a:p>
          <a:endParaRPr lang="en-US"/>
        </a:p>
      </dgm:t>
    </dgm:pt>
    <dgm:pt modelId="{A32C0783-9A78-4434-BBE9-C3C9AB33E2B5}" type="sibTrans" cxnId="{BB40CF97-0D62-41BA-A14F-90243DCE2C32}">
      <dgm:prSet/>
      <dgm:spPr/>
      <dgm:t>
        <a:bodyPr/>
        <a:lstStyle/>
        <a:p>
          <a:endParaRPr lang="en-US"/>
        </a:p>
      </dgm:t>
    </dgm:pt>
    <dgm:pt modelId="{DA707BF0-A461-4930-BB27-4AE670C69F75}">
      <dgm:prSet phldrT="[Text]" custT="1"/>
      <dgm:spPr/>
      <dgm:t>
        <a:bodyPr/>
        <a:lstStyle/>
        <a:p>
          <a:pPr algn="just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TB: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Lần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lượt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bày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luận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điểm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kèm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lẽ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lảm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ND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HT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5E8DF501-DD13-4EFE-9920-B8F1E9ED7C91}" type="parTrans" cxnId="{4AF21111-4E6F-4CBD-9EC3-6B715808C43C}">
      <dgm:prSet/>
      <dgm:spPr/>
      <dgm:t>
        <a:bodyPr/>
        <a:lstStyle/>
        <a:p>
          <a:endParaRPr lang="en-US"/>
        </a:p>
      </dgm:t>
    </dgm:pt>
    <dgm:pt modelId="{5E5C0B54-F7A1-4AD0-B85B-479D4ED25150}" type="sibTrans" cxnId="{4AF21111-4E6F-4CBD-9EC3-6B715808C43C}">
      <dgm:prSet/>
      <dgm:spPr/>
      <dgm:t>
        <a:bodyPr/>
        <a:lstStyle/>
        <a:p>
          <a:endParaRPr lang="en-US"/>
        </a:p>
      </dgm:t>
    </dgm:pt>
    <dgm:pt modelId="{FA375FB8-C28C-48A5-9F45-06EBA5AEF9E3}" type="pres">
      <dgm:prSet presAssocID="{6179C5FF-1147-4C8D-931A-C9271E5B50A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B5858-2C56-419C-A16F-528D807FC3D8}" type="pres">
      <dgm:prSet presAssocID="{6E7A2EB4-4344-43DB-9A4C-48641CC9354C}" presName="root1" presStyleCnt="0"/>
      <dgm:spPr/>
    </dgm:pt>
    <dgm:pt modelId="{4FC6B54A-31CC-458A-84E2-71FE40D7D6E6}" type="pres">
      <dgm:prSet presAssocID="{6E7A2EB4-4344-43DB-9A4C-48641CC9354C}" presName="LevelOneTextNode" presStyleLbl="node0" presStyleIdx="0" presStyleCnt="1" custScaleX="113397" custScaleY="410211" custLinFactNeighborX="-51520" custLinFactNeighborY="60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70E9EC-BBF6-40D9-9AEA-E507FF5AB2CD}" type="pres">
      <dgm:prSet presAssocID="{6E7A2EB4-4344-43DB-9A4C-48641CC9354C}" presName="level2hierChild" presStyleCnt="0"/>
      <dgm:spPr/>
    </dgm:pt>
    <dgm:pt modelId="{AEF9FFFB-DAD3-4EA1-A5C3-E52B00A02E5F}" type="pres">
      <dgm:prSet presAssocID="{D15635A7-DB9A-4912-8E1E-474B2BD5D88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1C9A382-11FD-465D-9EC8-5355BB5835C6}" type="pres">
      <dgm:prSet presAssocID="{D15635A7-DB9A-4912-8E1E-474B2BD5D88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C4A188B-4FAA-403A-ADA9-A6CF5C77CA90}" type="pres">
      <dgm:prSet presAssocID="{B2A459D5-9B61-45DC-9C15-23B550474085}" presName="root2" presStyleCnt="0"/>
      <dgm:spPr/>
    </dgm:pt>
    <dgm:pt modelId="{D25DA542-79E6-41A5-80C3-111957A86B4C}" type="pres">
      <dgm:prSet presAssocID="{B2A459D5-9B61-45DC-9C15-23B550474085}" presName="LevelTwoTextNode" presStyleLbl="node2" presStyleIdx="0" presStyleCnt="2" custScaleX="83679" custScaleY="185152" custLinFactNeighborX="-23957" custLinFactNeighborY="845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88F17-603C-4260-BE80-B9EE246CD5D3}" type="pres">
      <dgm:prSet presAssocID="{B2A459D5-9B61-45DC-9C15-23B550474085}" presName="level3hierChild" presStyleCnt="0"/>
      <dgm:spPr/>
    </dgm:pt>
    <dgm:pt modelId="{E0256DA5-F20A-4FFF-A050-082D5665F4C9}" type="pres">
      <dgm:prSet presAssocID="{F546697D-A56B-445D-BE72-DFDF42424EFB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FDBB032-20CA-4F7E-8854-E64C5A5B3F85}" type="pres">
      <dgm:prSet presAssocID="{F546697D-A56B-445D-BE72-DFDF42424EFB}" presName="connTx" presStyleLbl="parChTrans1D3" presStyleIdx="0" presStyleCnt="5"/>
      <dgm:spPr/>
      <dgm:t>
        <a:bodyPr/>
        <a:lstStyle/>
        <a:p>
          <a:endParaRPr lang="en-US"/>
        </a:p>
      </dgm:t>
    </dgm:pt>
    <dgm:pt modelId="{EFFD4181-4DCD-428B-B573-42B61C65358E}" type="pres">
      <dgm:prSet presAssocID="{BBAFB06C-F038-4932-A55A-AD5375F69307}" presName="root2" presStyleCnt="0"/>
      <dgm:spPr/>
    </dgm:pt>
    <dgm:pt modelId="{928585D8-09B2-4E6D-9C02-3339F6B6FBC3}" type="pres">
      <dgm:prSet presAssocID="{BBAFB06C-F038-4932-A55A-AD5375F69307}" presName="LevelTwoTextNode" presStyleLbl="node3" presStyleIdx="0" presStyleCnt="5" custScaleX="4322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CE483-A505-44A4-B417-8D50B44400BE}" type="pres">
      <dgm:prSet presAssocID="{BBAFB06C-F038-4932-A55A-AD5375F69307}" presName="level3hierChild" presStyleCnt="0"/>
      <dgm:spPr/>
    </dgm:pt>
    <dgm:pt modelId="{BB37919F-487F-451D-8B31-A8BC28CD5E7F}" type="pres">
      <dgm:prSet presAssocID="{0E268F37-92E9-4EA2-9CDD-0822592E6C78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E6916C22-D1D1-4FCC-8B88-BDA115205593}" type="pres">
      <dgm:prSet presAssocID="{0E268F37-92E9-4EA2-9CDD-0822592E6C78}" presName="connTx" presStyleLbl="parChTrans1D3" presStyleIdx="1" presStyleCnt="5"/>
      <dgm:spPr/>
      <dgm:t>
        <a:bodyPr/>
        <a:lstStyle/>
        <a:p>
          <a:endParaRPr lang="en-US"/>
        </a:p>
      </dgm:t>
    </dgm:pt>
    <dgm:pt modelId="{A5F00627-0279-48F5-8138-4C13BFE0BD37}" type="pres">
      <dgm:prSet presAssocID="{20B80AB0-E313-40D2-9B5C-E391A72818DE}" presName="root2" presStyleCnt="0"/>
      <dgm:spPr/>
    </dgm:pt>
    <dgm:pt modelId="{791AF62D-265C-4250-8FAB-A770EF2C4102}" type="pres">
      <dgm:prSet presAssocID="{20B80AB0-E313-40D2-9B5C-E391A72818DE}" presName="LevelTwoTextNode" presStyleLbl="node3" presStyleIdx="1" presStyleCnt="5" custScaleX="4382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E8F710-D9EF-4F6C-8629-E443700B58D3}" type="pres">
      <dgm:prSet presAssocID="{20B80AB0-E313-40D2-9B5C-E391A72818DE}" presName="level3hierChild" presStyleCnt="0"/>
      <dgm:spPr/>
    </dgm:pt>
    <dgm:pt modelId="{8134CEF9-4994-47A0-BAC0-B345C2774C95}" type="pres">
      <dgm:prSet presAssocID="{A2B9BEE4-312C-4813-B02B-E976D02F90CF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40BA63A-0580-4DFF-96BF-30BACE10B439}" type="pres">
      <dgm:prSet presAssocID="{A2B9BEE4-312C-4813-B02B-E976D02F90CF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914BFE6-7B17-466E-8487-76F880A115BD}" type="pres">
      <dgm:prSet presAssocID="{5C9CEF29-E389-4E6C-8EA2-F991DD53BB47}" presName="root2" presStyleCnt="0"/>
      <dgm:spPr/>
    </dgm:pt>
    <dgm:pt modelId="{97CA8471-EAD6-45BE-AE72-37488907C738}" type="pres">
      <dgm:prSet presAssocID="{5C9CEF29-E389-4E6C-8EA2-F991DD53BB47}" presName="LevelTwoTextNode" presStyleLbl="node2" presStyleIdx="1" presStyleCnt="2" custScaleX="88303" custLinFactNeighborX="-21295" custLinFactNeighborY="307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B9DB2-C042-42B7-ABF1-A65492394A83}" type="pres">
      <dgm:prSet presAssocID="{5C9CEF29-E389-4E6C-8EA2-F991DD53BB47}" presName="level3hierChild" presStyleCnt="0"/>
      <dgm:spPr/>
    </dgm:pt>
    <dgm:pt modelId="{5416E774-D7A4-49D2-AB94-DCCA82240325}" type="pres">
      <dgm:prSet presAssocID="{C0996571-6F0F-4535-AC8C-BCB5F75FA502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C27AEB92-CC4F-4119-9EE1-B81709E65A4E}" type="pres">
      <dgm:prSet presAssocID="{C0996571-6F0F-4535-AC8C-BCB5F75FA502}" presName="connTx" presStyleLbl="parChTrans1D3" presStyleIdx="2" presStyleCnt="5"/>
      <dgm:spPr/>
      <dgm:t>
        <a:bodyPr/>
        <a:lstStyle/>
        <a:p>
          <a:endParaRPr lang="en-US"/>
        </a:p>
      </dgm:t>
    </dgm:pt>
    <dgm:pt modelId="{293E49FA-B36B-41A8-BB40-A7A59E17D1BF}" type="pres">
      <dgm:prSet presAssocID="{94598180-5175-4132-87EE-1C36D4E57D90}" presName="root2" presStyleCnt="0"/>
      <dgm:spPr/>
    </dgm:pt>
    <dgm:pt modelId="{FF3397CC-E336-4E52-A880-BBF6C94441F8}" type="pres">
      <dgm:prSet presAssocID="{94598180-5175-4132-87EE-1C36D4E57D90}" presName="LevelTwoTextNode" presStyleLbl="node3" presStyleIdx="2" presStyleCnt="5" custScaleX="435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CEBB9A-4A9C-4395-8139-AA293AFF3114}" type="pres">
      <dgm:prSet presAssocID="{94598180-5175-4132-87EE-1C36D4E57D90}" presName="level3hierChild" presStyleCnt="0"/>
      <dgm:spPr/>
    </dgm:pt>
    <dgm:pt modelId="{BC5EDB32-0A94-4459-AA41-2FBA7E2BBB5E}" type="pres">
      <dgm:prSet presAssocID="{5E8DF501-DD13-4EFE-9920-B8F1E9ED7C91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2F02D8F4-8AE7-41B7-BC1D-85AC1A56FBA0}" type="pres">
      <dgm:prSet presAssocID="{5E8DF501-DD13-4EFE-9920-B8F1E9ED7C91}" presName="connTx" presStyleLbl="parChTrans1D3" presStyleIdx="3" presStyleCnt="5"/>
      <dgm:spPr/>
      <dgm:t>
        <a:bodyPr/>
        <a:lstStyle/>
        <a:p>
          <a:endParaRPr lang="en-US"/>
        </a:p>
      </dgm:t>
    </dgm:pt>
    <dgm:pt modelId="{0943674C-3607-4022-AFC6-C861C1BF1EAA}" type="pres">
      <dgm:prSet presAssocID="{DA707BF0-A461-4930-BB27-4AE670C69F75}" presName="root2" presStyleCnt="0"/>
      <dgm:spPr/>
    </dgm:pt>
    <dgm:pt modelId="{666681E9-CD3D-4EE2-B034-AF09A0211E6C}" type="pres">
      <dgm:prSet presAssocID="{DA707BF0-A461-4930-BB27-4AE670C69F75}" presName="LevelTwoTextNode" presStyleLbl="node3" presStyleIdx="3" presStyleCnt="5" custScaleX="433601" custScaleY="1527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F8F99-EFAF-49C1-B975-978F96B23980}" type="pres">
      <dgm:prSet presAssocID="{DA707BF0-A461-4930-BB27-4AE670C69F75}" presName="level3hierChild" presStyleCnt="0"/>
      <dgm:spPr/>
    </dgm:pt>
    <dgm:pt modelId="{ECF32432-A03C-42A7-B7E2-7126CBC929EB}" type="pres">
      <dgm:prSet presAssocID="{C9C08035-AB75-4B83-B32E-11B6A96E98C5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1872DA85-9811-484E-8AE6-CD23D3B7E89F}" type="pres">
      <dgm:prSet presAssocID="{C9C08035-AB75-4B83-B32E-11B6A96E98C5}" presName="connTx" presStyleLbl="parChTrans1D3" presStyleIdx="4" presStyleCnt="5"/>
      <dgm:spPr/>
      <dgm:t>
        <a:bodyPr/>
        <a:lstStyle/>
        <a:p>
          <a:endParaRPr lang="en-US"/>
        </a:p>
      </dgm:t>
    </dgm:pt>
    <dgm:pt modelId="{FE91F3C2-ABE6-4F85-A05D-75360FDA2375}" type="pres">
      <dgm:prSet presAssocID="{8793B78A-7A25-4886-9A47-9EDC11495E16}" presName="root2" presStyleCnt="0"/>
      <dgm:spPr/>
    </dgm:pt>
    <dgm:pt modelId="{88077FBF-B8C8-4A52-8EF0-6F88DDA3EC70}" type="pres">
      <dgm:prSet presAssocID="{8793B78A-7A25-4886-9A47-9EDC11495E16}" presName="LevelTwoTextNode" presStyleLbl="node3" presStyleIdx="4" presStyleCnt="5" custScaleX="430597" custScaleY="128264" custLinFactNeighborY="485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3650E-F740-491C-91FF-00D0BF7B48D3}" type="pres">
      <dgm:prSet presAssocID="{8793B78A-7A25-4886-9A47-9EDC11495E16}" presName="level3hierChild" presStyleCnt="0"/>
      <dgm:spPr/>
    </dgm:pt>
  </dgm:ptLst>
  <dgm:cxnLst>
    <dgm:cxn modelId="{E9F33B37-010C-4F58-B658-F4C5ADAE64B1}" type="presOf" srcId="{5E8DF501-DD13-4EFE-9920-B8F1E9ED7C91}" destId="{2F02D8F4-8AE7-41B7-BC1D-85AC1A56FBA0}" srcOrd="1" destOrd="0" presId="urn:microsoft.com/office/officeart/2005/8/layout/hierarchy2"/>
    <dgm:cxn modelId="{BB40CF97-0D62-41BA-A14F-90243DCE2C32}" srcId="{5C9CEF29-E389-4E6C-8EA2-F991DD53BB47}" destId="{8793B78A-7A25-4886-9A47-9EDC11495E16}" srcOrd="2" destOrd="0" parTransId="{C9C08035-AB75-4B83-B32E-11B6A96E98C5}" sibTransId="{A32C0783-9A78-4434-BBE9-C3C9AB33E2B5}"/>
    <dgm:cxn modelId="{1C265547-8B37-4C3B-9D49-B89C8E919CD1}" type="presOf" srcId="{F546697D-A56B-445D-BE72-DFDF42424EFB}" destId="{EFDBB032-20CA-4F7E-8854-E64C5A5B3F85}" srcOrd="1" destOrd="0" presId="urn:microsoft.com/office/officeart/2005/8/layout/hierarchy2"/>
    <dgm:cxn modelId="{4AF21111-4E6F-4CBD-9EC3-6B715808C43C}" srcId="{5C9CEF29-E389-4E6C-8EA2-F991DD53BB47}" destId="{DA707BF0-A461-4930-BB27-4AE670C69F75}" srcOrd="1" destOrd="0" parTransId="{5E8DF501-DD13-4EFE-9920-B8F1E9ED7C91}" sibTransId="{5E5C0B54-F7A1-4AD0-B85B-479D4ED25150}"/>
    <dgm:cxn modelId="{BEB78A18-FC2B-4941-B182-FE6A0BF1FF27}" type="presOf" srcId="{5E8DF501-DD13-4EFE-9920-B8F1E9ED7C91}" destId="{BC5EDB32-0A94-4459-AA41-2FBA7E2BBB5E}" srcOrd="0" destOrd="0" presId="urn:microsoft.com/office/officeart/2005/8/layout/hierarchy2"/>
    <dgm:cxn modelId="{7E501ECF-6B3F-45AC-BD28-5DFEBBAB7DCE}" type="presOf" srcId="{BBAFB06C-F038-4932-A55A-AD5375F69307}" destId="{928585D8-09B2-4E6D-9C02-3339F6B6FBC3}" srcOrd="0" destOrd="0" presId="urn:microsoft.com/office/officeart/2005/8/layout/hierarchy2"/>
    <dgm:cxn modelId="{EF6F44E3-9B07-4640-AC30-5131C30C923C}" type="presOf" srcId="{D15635A7-DB9A-4912-8E1E-474B2BD5D88C}" destId="{AEF9FFFB-DAD3-4EA1-A5C3-E52B00A02E5F}" srcOrd="0" destOrd="0" presId="urn:microsoft.com/office/officeart/2005/8/layout/hierarchy2"/>
    <dgm:cxn modelId="{18067D96-D4F9-4747-B26C-8F53B0377354}" type="presOf" srcId="{94598180-5175-4132-87EE-1C36D4E57D90}" destId="{FF3397CC-E336-4E52-A880-BBF6C94441F8}" srcOrd="0" destOrd="0" presId="urn:microsoft.com/office/officeart/2005/8/layout/hierarchy2"/>
    <dgm:cxn modelId="{D3FC9784-EE0E-4C7B-96AB-94FCF3624254}" type="presOf" srcId="{A2B9BEE4-312C-4813-B02B-E976D02F90CF}" destId="{C40BA63A-0580-4DFF-96BF-30BACE10B439}" srcOrd="1" destOrd="0" presId="urn:microsoft.com/office/officeart/2005/8/layout/hierarchy2"/>
    <dgm:cxn modelId="{9C4F9F2D-0D48-48E1-9CB4-E80E0EB29340}" type="presOf" srcId="{A2B9BEE4-312C-4813-B02B-E976D02F90CF}" destId="{8134CEF9-4994-47A0-BAC0-B345C2774C95}" srcOrd="0" destOrd="0" presId="urn:microsoft.com/office/officeart/2005/8/layout/hierarchy2"/>
    <dgm:cxn modelId="{D0BACAC9-7C35-40C3-A910-5617BAAC5337}" type="presOf" srcId="{C9C08035-AB75-4B83-B32E-11B6A96E98C5}" destId="{ECF32432-A03C-42A7-B7E2-7126CBC929EB}" srcOrd="0" destOrd="0" presId="urn:microsoft.com/office/officeart/2005/8/layout/hierarchy2"/>
    <dgm:cxn modelId="{9D85A356-B626-457B-9C73-13754872E9B3}" srcId="{B2A459D5-9B61-45DC-9C15-23B550474085}" destId="{20B80AB0-E313-40D2-9B5C-E391A72818DE}" srcOrd="1" destOrd="0" parTransId="{0E268F37-92E9-4EA2-9CDD-0822592E6C78}" sibTransId="{4E062719-7FC2-4C5A-90F0-3C30D26D29B1}"/>
    <dgm:cxn modelId="{D6D9C55D-725C-48DD-BC5C-D7B0F393FAAE}" type="presOf" srcId="{0E268F37-92E9-4EA2-9CDD-0822592E6C78}" destId="{BB37919F-487F-451D-8B31-A8BC28CD5E7F}" srcOrd="0" destOrd="0" presId="urn:microsoft.com/office/officeart/2005/8/layout/hierarchy2"/>
    <dgm:cxn modelId="{32278D05-5301-4D1B-8404-B549D5B3227F}" type="presOf" srcId="{6E7A2EB4-4344-43DB-9A4C-48641CC9354C}" destId="{4FC6B54A-31CC-458A-84E2-71FE40D7D6E6}" srcOrd="0" destOrd="0" presId="urn:microsoft.com/office/officeart/2005/8/layout/hierarchy2"/>
    <dgm:cxn modelId="{74B6E5A9-5CE0-4685-8A1D-99537E141C71}" type="presOf" srcId="{C0996571-6F0F-4535-AC8C-BCB5F75FA502}" destId="{C27AEB92-CC4F-4119-9EE1-B81709E65A4E}" srcOrd="1" destOrd="0" presId="urn:microsoft.com/office/officeart/2005/8/layout/hierarchy2"/>
    <dgm:cxn modelId="{17372474-49C0-4393-B5C6-2ECC4A3FCCD2}" srcId="{6179C5FF-1147-4C8D-931A-C9271E5B50AC}" destId="{6E7A2EB4-4344-43DB-9A4C-48641CC9354C}" srcOrd="0" destOrd="0" parTransId="{1943DFBA-3C8C-48A5-B111-818E8263DF38}" sibTransId="{BE96C3E8-3981-4D9F-8BEA-6880540E4997}"/>
    <dgm:cxn modelId="{A12BA679-3ECF-4E8B-9678-64EF624699D7}" type="presOf" srcId="{C0996571-6F0F-4535-AC8C-BCB5F75FA502}" destId="{5416E774-D7A4-49D2-AB94-DCCA82240325}" srcOrd="0" destOrd="0" presId="urn:microsoft.com/office/officeart/2005/8/layout/hierarchy2"/>
    <dgm:cxn modelId="{62FAD50E-3566-4381-8ACC-645BDFD8E2BB}" type="presOf" srcId="{8793B78A-7A25-4886-9A47-9EDC11495E16}" destId="{88077FBF-B8C8-4A52-8EF0-6F88DDA3EC70}" srcOrd="0" destOrd="0" presId="urn:microsoft.com/office/officeart/2005/8/layout/hierarchy2"/>
    <dgm:cxn modelId="{1FE67E84-D583-4C7C-8F12-555924D144F2}" type="presOf" srcId="{DA707BF0-A461-4930-BB27-4AE670C69F75}" destId="{666681E9-CD3D-4EE2-B034-AF09A0211E6C}" srcOrd="0" destOrd="0" presId="urn:microsoft.com/office/officeart/2005/8/layout/hierarchy2"/>
    <dgm:cxn modelId="{458F4624-2E90-460E-9305-F2C08D94A628}" type="presOf" srcId="{0E268F37-92E9-4EA2-9CDD-0822592E6C78}" destId="{E6916C22-D1D1-4FCC-8B88-BDA115205593}" srcOrd="1" destOrd="0" presId="urn:microsoft.com/office/officeart/2005/8/layout/hierarchy2"/>
    <dgm:cxn modelId="{4C20565A-7143-491D-A484-D718C32CE21B}" type="presOf" srcId="{F546697D-A56B-445D-BE72-DFDF42424EFB}" destId="{E0256DA5-F20A-4FFF-A050-082D5665F4C9}" srcOrd="0" destOrd="0" presId="urn:microsoft.com/office/officeart/2005/8/layout/hierarchy2"/>
    <dgm:cxn modelId="{9F4A12B8-952C-4AEA-8C20-81D463F11F10}" type="presOf" srcId="{5C9CEF29-E389-4E6C-8EA2-F991DD53BB47}" destId="{97CA8471-EAD6-45BE-AE72-37488907C738}" srcOrd="0" destOrd="0" presId="urn:microsoft.com/office/officeart/2005/8/layout/hierarchy2"/>
    <dgm:cxn modelId="{84AC4E70-0936-4C88-8BBB-54E7154C5907}" srcId="{5C9CEF29-E389-4E6C-8EA2-F991DD53BB47}" destId="{94598180-5175-4132-87EE-1C36D4E57D90}" srcOrd="0" destOrd="0" parTransId="{C0996571-6F0F-4535-AC8C-BCB5F75FA502}" sibTransId="{3439AF3A-C25E-41F3-9DF9-644298CC83C3}"/>
    <dgm:cxn modelId="{73DB3D8A-3E77-4089-B260-CDF41E646F74}" type="presOf" srcId="{B2A459D5-9B61-45DC-9C15-23B550474085}" destId="{D25DA542-79E6-41A5-80C3-111957A86B4C}" srcOrd="0" destOrd="0" presId="urn:microsoft.com/office/officeart/2005/8/layout/hierarchy2"/>
    <dgm:cxn modelId="{43472F4E-EAE2-404D-B92F-8718446DFB3B}" srcId="{6E7A2EB4-4344-43DB-9A4C-48641CC9354C}" destId="{5C9CEF29-E389-4E6C-8EA2-F991DD53BB47}" srcOrd="1" destOrd="0" parTransId="{A2B9BEE4-312C-4813-B02B-E976D02F90CF}" sibTransId="{EF0F4457-EC23-4CEC-87E7-8519745BD927}"/>
    <dgm:cxn modelId="{ED619451-AFE8-430A-A20F-98D1637EC863}" type="presOf" srcId="{D15635A7-DB9A-4912-8E1E-474B2BD5D88C}" destId="{51C9A382-11FD-465D-9EC8-5355BB5835C6}" srcOrd="1" destOrd="0" presId="urn:microsoft.com/office/officeart/2005/8/layout/hierarchy2"/>
    <dgm:cxn modelId="{85C72C29-DA9F-457D-BA88-F4B8E2A6ECBE}" srcId="{B2A459D5-9B61-45DC-9C15-23B550474085}" destId="{BBAFB06C-F038-4932-A55A-AD5375F69307}" srcOrd="0" destOrd="0" parTransId="{F546697D-A56B-445D-BE72-DFDF42424EFB}" sibTransId="{27B030A8-B6E7-4232-A3F2-085C9D9862D3}"/>
    <dgm:cxn modelId="{BA5474A8-F179-4951-B895-197894F33624}" type="presOf" srcId="{20B80AB0-E313-40D2-9B5C-E391A72818DE}" destId="{791AF62D-265C-4250-8FAB-A770EF2C4102}" srcOrd="0" destOrd="0" presId="urn:microsoft.com/office/officeart/2005/8/layout/hierarchy2"/>
    <dgm:cxn modelId="{E1ABC05F-A6A9-4D7D-9474-9699B7F680E7}" srcId="{6E7A2EB4-4344-43DB-9A4C-48641CC9354C}" destId="{B2A459D5-9B61-45DC-9C15-23B550474085}" srcOrd="0" destOrd="0" parTransId="{D15635A7-DB9A-4912-8E1E-474B2BD5D88C}" sibTransId="{3F934258-1E76-4D16-B484-DBC5D2A407A6}"/>
    <dgm:cxn modelId="{01F60314-3830-430A-919B-A07459A56102}" type="presOf" srcId="{6179C5FF-1147-4C8D-931A-C9271E5B50AC}" destId="{FA375FB8-C28C-48A5-9F45-06EBA5AEF9E3}" srcOrd="0" destOrd="0" presId="urn:microsoft.com/office/officeart/2005/8/layout/hierarchy2"/>
    <dgm:cxn modelId="{9433E5A0-2D91-4A18-B5CD-CA9EF37E2A0B}" type="presOf" srcId="{C9C08035-AB75-4B83-B32E-11B6A96E98C5}" destId="{1872DA85-9811-484E-8AE6-CD23D3B7E89F}" srcOrd="1" destOrd="0" presId="urn:microsoft.com/office/officeart/2005/8/layout/hierarchy2"/>
    <dgm:cxn modelId="{E3E9ABE4-7C3C-4C0A-876A-94D7A6893130}" type="presParOf" srcId="{FA375FB8-C28C-48A5-9F45-06EBA5AEF9E3}" destId="{463B5858-2C56-419C-A16F-528D807FC3D8}" srcOrd="0" destOrd="0" presId="urn:microsoft.com/office/officeart/2005/8/layout/hierarchy2"/>
    <dgm:cxn modelId="{CC20BC6B-66A3-40F8-8C80-EE250B230E26}" type="presParOf" srcId="{463B5858-2C56-419C-A16F-528D807FC3D8}" destId="{4FC6B54A-31CC-458A-84E2-71FE40D7D6E6}" srcOrd="0" destOrd="0" presId="urn:microsoft.com/office/officeart/2005/8/layout/hierarchy2"/>
    <dgm:cxn modelId="{27F59ACD-3286-4F26-8E78-67B2E2696A3E}" type="presParOf" srcId="{463B5858-2C56-419C-A16F-528D807FC3D8}" destId="{9470E9EC-BBF6-40D9-9AEA-E507FF5AB2CD}" srcOrd="1" destOrd="0" presId="urn:microsoft.com/office/officeart/2005/8/layout/hierarchy2"/>
    <dgm:cxn modelId="{6C72E3CF-5841-4BF8-AFDA-7EC4C170F428}" type="presParOf" srcId="{9470E9EC-BBF6-40D9-9AEA-E507FF5AB2CD}" destId="{AEF9FFFB-DAD3-4EA1-A5C3-E52B00A02E5F}" srcOrd="0" destOrd="0" presId="urn:microsoft.com/office/officeart/2005/8/layout/hierarchy2"/>
    <dgm:cxn modelId="{7602E984-FE4F-4F3B-8EEA-779452706EAB}" type="presParOf" srcId="{AEF9FFFB-DAD3-4EA1-A5C3-E52B00A02E5F}" destId="{51C9A382-11FD-465D-9EC8-5355BB5835C6}" srcOrd="0" destOrd="0" presId="urn:microsoft.com/office/officeart/2005/8/layout/hierarchy2"/>
    <dgm:cxn modelId="{7FE1DA18-A447-445A-B6AD-519C1D1BC8B9}" type="presParOf" srcId="{9470E9EC-BBF6-40D9-9AEA-E507FF5AB2CD}" destId="{6C4A188B-4FAA-403A-ADA9-A6CF5C77CA90}" srcOrd="1" destOrd="0" presId="urn:microsoft.com/office/officeart/2005/8/layout/hierarchy2"/>
    <dgm:cxn modelId="{D250DC97-0988-42ED-A9CE-6282A4455DAF}" type="presParOf" srcId="{6C4A188B-4FAA-403A-ADA9-A6CF5C77CA90}" destId="{D25DA542-79E6-41A5-80C3-111957A86B4C}" srcOrd="0" destOrd="0" presId="urn:microsoft.com/office/officeart/2005/8/layout/hierarchy2"/>
    <dgm:cxn modelId="{23F2226D-6CD3-459E-A9A9-7E63685CD8ED}" type="presParOf" srcId="{6C4A188B-4FAA-403A-ADA9-A6CF5C77CA90}" destId="{B3188F17-603C-4260-BE80-B9EE246CD5D3}" srcOrd="1" destOrd="0" presId="urn:microsoft.com/office/officeart/2005/8/layout/hierarchy2"/>
    <dgm:cxn modelId="{E4B78DF9-EEA0-4E3E-9353-D3FFA1689226}" type="presParOf" srcId="{B3188F17-603C-4260-BE80-B9EE246CD5D3}" destId="{E0256DA5-F20A-4FFF-A050-082D5665F4C9}" srcOrd="0" destOrd="0" presId="urn:microsoft.com/office/officeart/2005/8/layout/hierarchy2"/>
    <dgm:cxn modelId="{A5E1672E-1900-4D4F-AFF9-5C377D794118}" type="presParOf" srcId="{E0256DA5-F20A-4FFF-A050-082D5665F4C9}" destId="{EFDBB032-20CA-4F7E-8854-E64C5A5B3F85}" srcOrd="0" destOrd="0" presId="urn:microsoft.com/office/officeart/2005/8/layout/hierarchy2"/>
    <dgm:cxn modelId="{157AF798-6F25-40B0-9EF9-3DE17114DC02}" type="presParOf" srcId="{B3188F17-603C-4260-BE80-B9EE246CD5D3}" destId="{EFFD4181-4DCD-428B-B573-42B61C65358E}" srcOrd="1" destOrd="0" presId="urn:microsoft.com/office/officeart/2005/8/layout/hierarchy2"/>
    <dgm:cxn modelId="{853F29D3-18EB-4F82-A26B-A9AD1C04E3A7}" type="presParOf" srcId="{EFFD4181-4DCD-428B-B573-42B61C65358E}" destId="{928585D8-09B2-4E6D-9C02-3339F6B6FBC3}" srcOrd="0" destOrd="0" presId="urn:microsoft.com/office/officeart/2005/8/layout/hierarchy2"/>
    <dgm:cxn modelId="{BB7B2C1B-52E8-46A9-9197-34956EF685A8}" type="presParOf" srcId="{EFFD4181-4DCD-428B-B573-42B61C65358E}" destId="{095CE483-A505-44A4-B417-8D50B44400BE}" srcOrd="1" destOrd="0" presId="urn:microsoft.com/office/officeart/2005/8/layout/hierarchy2"/>
    <dgm:cxn modelId="{18D5196B-5D2A-4FA0-9922-3779382B28EA}" type="presParOf" srcId="{B3188F17-603C-4260-BE80-B9EE246CD5D3}" destId="{BB37919F-487F-451D-8B31-A8BC28CD5E7F}" srcOrd="2" destOrd="0" presId="urn:microsoft.com/office/officeart/2005/8/layout/hierarchy2"/>
    <dgm:cxn modelId="{62F66587-D122-4EE5-AC54-ABCD979EBB16}" type="presParOf" srcId="{BB37919F-487F-451D-8B31-A8BC28CD5E7F}" destId="{E6916C22-D1D1-4FCC-8B88-BDA115205593}" srcOrd="0" destOrd="0" presId="urn:microsoft.com/office/officeart/2005/8/layout/hierarchy2"/>
    <dgm:cxn modelId="{8135C4EB-E9A9-4180-A5F9-169CCD03A60C}" type="presParOf" srcId="{B3188F17-603C-4260-BE80-B9EE246CD5D3}" destId="{A5F00627-0279-48F5-8138-4C13BFE0BD37}" srcOrd="3" destOrd="0" presId="urn:microsoft.com/office/officeart/2005/8/layout/hierarchy2"/>
    <dgm:cxn modelId="{2CD22E6A-B9E1-41F0-BC40-CDAE178FB976}" type="presParOf" srcId="{A5F00627-0279-48F5-8138-4C13BFE0BD37}" destId="{791AF62D-265C-4250-8FAB-A770EF2C4102}" srcOrd="0" destOrd="0" presId="urn:microsoft.com/office/officeart/2005/8/layout/hierarchy2"/>
    <dgm:cxn modelId="{0977565C-AFCE-465D-978B-825F112B419D}" type="presParOf" srcId="{A5F00627-0279-48F5-8138-4C13BFE0BD37}" destId="{7DE8F710-D9EF-4F6C-8629-E443700B58D3}" srcOrd="1" destOrd="0" presId="urn:microsoft.com/office/officeart/2005/8/layout/hierarchy2"/>
    <dgm:cxn modelId="{986BDE47-E4C4-4642-9C3D-A277106CEEBF}" type="presParOf" srcId="{9470E9EC-BBF6-40D9-9AEA-E507FF5AB2CD}" destId="{8134CEF9-4994-47A0-BAC0-B345C2774C95}" srcOrd="2" destOrd="0" presId="urn:microsoft.com/office/officeart/2005/8/layout/hierarchy2"/>
    <dgm:cxn modelId="{A5CA1A2F-811D-454C-9D3D-9C49665D60FD}" type="presParOf" srcId="{8134CEF9-4994-47A0-BAC0-B345C2774C95}" destId="{C40BA63A-0580-4DFF-96BF-30BACE10B439}" srcOrd="0" destOrd="0" presId="urn:microsoft.com/office/officeart/2005/8/layout/hierarchy2"/>
    <dgm:cxn modelId="{E9C980E3-7F4F-45B3-BF47-D186B32B5AD7}" type="presParOf" srcId="{9470E9EC-BBF6-40D9-9AEA-E507FF5AB2CD}" destId="{D914BFE6-7B17-466E-8487-76F880A115BD}" srcOrd="3" destOrd="0" presId="urn:microsoft.com/office/officeart/2005/8/layout/hierarchy2"/>
    <dgm:cxn modelId="{CDE282A3-4822-48A3-85E3-C83C059C9A54}" type="presParOf" srcId="{D914BFE6-7B17-466E-8487-76F880A115BD}" destId="{97CA8471-EAD6-45BE-AE72-37488907C738}" srcOrd="0" destOrd="0" presId="urn:microsoft.com/office/officeart/2005/8/layout/hierarchy2"/>
    <dgm:cxn modelId="{933F5EC8-8A55-4D38-83BF-2A6A866BFBA3}" type="presParOf" srcId="{D914BFE6-7B17-466E-8487-76F880A115BD}" destId="{0C4B9DB2-C042-42B7-ABF1-A65492394A83}" srcOrd="1" destOrd="0" presId="urn:microsoft.com/office/officeart/2005/8/layout/hierarchy2"/>
    <dgm:cxn modelId="{02E55625-20FA-4513-AC59-1BFBE43EF128}" type="presParOf" srcId="{0C4B9DB2-C042-42B7-ABF1-A65492394A83}" destId="{5416E774-D7A4-49D2-AB94-DCCA82240325}" srcOrd="0" destOrd="0" presId="urn:microsoft.com/office/officeart/2005/8/layout/hierarchy2"/>
    <dgm:cxn modelId="{395FEE19-7724-4A64-B64A-D282D0F15CBC}" type="presParOf" srcId="{5416E774-D7A4-49D2-AB94-DCCA82240325}" destId="{C27AEB92-CC4F-4119-9EE1-B81709E65A4E}" srcOrd="0" destOrd="0" presId="urn:microsoft.com/office/officeart/2005/8/layout/hierarchy2"/>
    <dgm:cxn modelId="{D817A367-10A4-4E20-850D-AEFF8050B517}" type="presParOf" srcId="{0C4B9DB2-C042-42B7-ABF1-A65492394A83}" destId="{293E49FA-B36B-41A8-BB40-A7A59E17D1BF}" srcOrd="1" destOrd="0" presId="urn:microsoft.com/office/officeart/2005/8/layout/hierarchy2"/>
    <dgm:cxn modelId="{51AB3010-76C0-4465-849B-4A8C3D9F3A46}" type="presParOf" srcId="{293E49FA-B36B-41A8-BB40-A7A59E17D1BF}" destId="{FF3397CC-E336-4E52-A880-BBF6C94441F8}" srcOrd="0" destOrd="0" presId="urn:microsoft.com/office/officeart/2005/8/layout/hierarchy2"/>
    <dgm:cxn modelId="{028AA23F-F343-4E5D-881B-AFB3D0C36831}" type="presParOf" srcId="{293E49FA-B36B-41A8-BB40-A7A59E17D1BF}" destId="{86CEBB9A-4A9C-4395-8139-AA293AFF3114}" srcOrd="1" destOrd="0" presId="urn:microsoft.com/office/officeart/2005/8/layout/hierarchy2"/>
    <dgm:cxn modelId="{5DED58AF-A069-4D85-B022-C65F76F2A569}" type="presParOf" srcId="{0C4B9DB2-C042-42B7-ABF1-A65492394A83}" destId="{BC5EDB32-0A94-4459-AA41-2FBA7E2BBB5E}" srcOrd="2" destOrd="0" presId="urn:microsoft.com/office/officeart/2005/8/layout/hierarchy2"/>
    <dgm:cxn modelId="{87C2B9AA-E00D-4F91-861C-7665B26317E7}" type="presParOf" srcId="{BC5EDB32-0A94-4459-AA41-2FBA7E2BBB5E}" destId="{2F02D8F4-8AE7-41B7-BC1D-85AC1A56FBA0}" srcOrd="0" destOrd="0" presId="urn:microsoft.com/office/officeart/2005/8/layout/hierarchy2"/>
    <dgm:cxn modelId="{AA53B1F2-8A65-46C4-B639-37EAD9ADD9A1}" type="presParOf" srcId="{0C4B9DB2-C042-42B7-ABF1-A65492394A83}" destId="{0943674C-3607-4022-AFC6-C861C1BF1EAA}" srcOrd="3" destOrd="0" presId="urn:microsoft.com/office/officeart/2005/8/layout/hierarchy2"/>
    <dgm:cxn modelId="{E9F15779-F908-4651-92BF-F20245502713}" type="presParOf" srcId="{0943674C-3607-4022-AFC6-C861C1BF1EAA}" destId="{666681E9-CD3D-4EE2-B034-AF09A0211E6C}" srcOrd="0" destOrd="0" presId="urn:microsoft.com/office/officeart/2005/8/layout/hierarchy2"/>
    <dgm:cxn modelId="{8C5D4ABF-ED4F-445E-8348-257B78660A79}" type="presParOf" srcId="{0943674C-3607-4022-AFC6-C861C1BF1EAA}" destId="{5C6F8F99-EFAF-49C1-B975-978F96B23980}" srcOrd="1" destOrd="0" presId="urn:microsoft.com/office/officeart/2005/8/layout/hierarchy2"/>
    <dgm:cxn modelId="{1CDEC8B3-3B69-47A3-AB01-739B940CF9E0}" type="presParOf" srcId="{0C4B9DB2-C042-42B7-ABF1-A65492394A83}" destId="{ECF32432-A03C-42A7-B7E2-7126CBC929EB}" srcOrd="4" destOrd="0" presId="urn:microsoft.com/office/officeart/2005/8/layout/hierarchy2"/>
    <dgm:cxn modelId="{97BF4D37-C21B-42CD-BDBD-6D87D330D8E0}" type="presParOf" srcId="{ECF32432-A03C-42A7-B7E2-7126CBC929EB}" destId="{1872DA85-9811-484E-8AE6-CD23D3B7E89F}" srcOrd="0" destOrd="0" presId="urn:microsoft.com/office/officeart/2005/8/layout/hierarchy2"/>
    <dgm:cxn modelId="{38D11662-F0ED-4C80-83AA-4427006F8347}" type="presParOf" srcId="{0C4B9DB2-C042-42B7-ABF1-A65492394A83}" destId="{FE91F3C2-ABE6-4F85-A05D-75360FDA2375}" srcOrd="5" destOrd="0" presId="urn:microsoft.com/office/officeart/2005/8/layout/hierarchy2"/>
    <dgm:cxn modelId="{5A88B63A-D650-4C48-B22C-78E67B408FEC}" type="presParOf" srcId="{FE91F3C2-ABE6-4F85-A05D-75360FDA2375}" destId="{88077FBF-B8C8-4A52-8EF0-6F88DDA3EC70}" srcOrd="0" destOrd="0" presId="urn:microsoft.com/office/officeart/2005/8/layout/hierarchy2"/>
    <dgm:cxn modelId="{6E57A200-3B2A-4AD7-A537-E4B54CEA1816}" type="presParOf" srcId="{FE91F3C2-ABE6-4F85-A05D-75360FDA2375}" destId="{2133650E-F740-491C-91FF-00D0BF7B48D3}" srcOrd="1" destOrd="0" presId="urn:microsoft.com/office/officeart/2005/8/layout/hierarchy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47F63-06BD-4C24-865D-4B048A7CFDE7}">
      <dsp:nvSpPr>
        <dsp:cNvPr id="0" name=""/>
        <dsp:cNvSpPr/>
      </dsp:nvSpPr>
      <dsp:spPr>
        <a:xfrm>
          <a:off x="2152926" y="1947182"/>
          <a:ext cx="484445" cy="138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22" y="0"/>
              </a:lnTo>
              <a:lnTo>
                <a:pt x="242222" y="1384658"/>
              </a:lnTo>
              <a:lnTo>
                <a:pt x="484445" y="138465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8475" y="2602837"/>
        <a:ext cx="73347" cy="73347"/>
      </dsp:txXfrm>
    </dsp:sp>
    <dsp:sp modelId="{A817D265-7D38-42C5-BE85-18FC74955AE8}">
      <dsp:nvSpPr>
        <dsp:cNvPr id="0" name=""/>
        <dsp:cNvSpPr/>
      </dsp:nvSpPr>
      <dsp:spPr>
        <a:xfrm>
          <a:off x="2152926" y="1947182"/>
          <a:ext cx="484445" cy="461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222" y="0"/>
              </a:lnTo>
              <a:lnTo>
                <a:pt x="242222" y="461552"/>
              </a:lnTo>
              <a:lnTo>
                <a:pt x="484445" y="4615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8421" y="2161230"/>
        <a:ext cx="33455" cy="33455"/>
      </dsp:txXfrm>
    </dsp:sp>
    <dsp:sp modelId="{8721ABE3-22CC-413E-B7B1-4F4F49163D2B}">
      <dsp:nvSpPr>
        <dsp:cNvPr id="0" name=""/>
        <dsp:cNvSpPr/>
      </dsp:nvSpPr>
      <dsp:spPr>
        <a:xfrm>
          <a:off x="2152926" y="1485629"/>
          <a:ext cx="484445" cy="461552"/>
        </a:xfrm>
        <a:custGeom>
          <a:avLst/>
          <a:gdLst/>
          <a:ahLst/>
          <a:cxnLst/>
          <a:rect l="0" t="0" r="0" b="0"/>
          <a:pathLst>
            <a:path>
              <a:moveTo>
                <a:pt x="0" y="461552"/>
              </a:moveTo>
              <a:lnTo>
                <a:pt x="242222" y="461552"/>
              </a:lnTo>
              <a:lnTo>
                <a:pt x="242222" y="0"/>
              </a:lnTo>
              <a:lnTo>
                <a:pt x="48444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8421" y="1699677"/>
        <a:ext cx="33455" cy="33455"/>
      </dsp:txXfrm>
    </dsp:sp>
    <dsp:sp modelId="{4EDB990D-26BE-4847-93FE-E48B0071C277}">
      <dsp:nvSpPr>
        <dsp:cNvPr id="0" name=""/>
        <dsp:cNvSpPr/>
      </dsp:nvSpPr>
      <dsp:spPr>
        <a:xfrm>
          <a:off x="2152926" y="562523"/>
          <a:ext cx="484445" cy="1384658"/>
        </a:xfrm>
        <a:custGeom>
          <a:avLst/>
          <a:gdLst/>
          <a:ahLst/>
          <a:cxnLst/>
          <a:rect l="0" t="0" r="0" b="0"/>
          <a:pathLst>
            <a:path>
              <a:moveTo>
                <a:pt x="0" y="1384658"/>
              </a:moveTo>
              <a:lnTo>
                <a:pt x="242222" y="1384658"/>
              </a:lnTo>
              <a:lnTo>
                <a:pt x="242222" y="0"/>
              </a:lnTo>
              <a:lnTo>
                <a:pt x="48444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8475" y="1218178"/>
        <a:ext cx="73347" cy="73347"/>
      </dsp:txXfrm>
    </dsp:sp>
    <dsp:sp modelId="{58FDB296-9CC0-4771-9426-35FF7FD0B827}">
      <dsp:nvSpPr>
        <dsp:cNvPr id="0" name=""/>
        <dsp:cNvSpPr/>
      </dsp:nvSpPr>
      <dsp:spPr>
        <a:xfrm rot="16200000">
          <a:off x="-159696" y="1577939"/>
          <a:ext cx="3886761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Những lưu ý khi sử dụng ngôn ngữ viết</a:t>
          </a:r>
        </a:p>
      </dsp:txBody>
      <dsp:txXfrm>
        <a:off x="-159696" y="1577939"/>
        <a:ext cx="3886761" cy="738484"/>
      </dsp:txXfrm>
    </dsp:sp>
    <dsp:sp modelId="{CC5B28B4-A1EA-4AC2-8E10-E19ED4A28011}">
      <dsp:nvSpPr>
        <dsp:cNvPr id="0" name=""/>
        <dsp:cNvSpPr/>
      </dsp:nvSpPr>
      <dsp:spPr>
        <a:xfrm>
          <a:off x="2637372" y="193280"/>
          <a:ext cx="4626822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lọc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phù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từng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phong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637372" y="193280"/>
        <a:ext cx="4626822" cy="738484"/>
      </dsp:txXfrm>
    </dsp:sp>
    <dsp:sp modelId="{76DA4568-4E16-4370-B3CC-01FB34E21184}">
      <dsp:nvSpPr>
        <dsp:cNvPr id="0" name=""/>
        <dsp:cNvSpPr/>
      </dsp:nvSpPr>
      <dsp:spPr>
        <a:xfrm>
          <a:off x="2637372" y="1116386"/>
          <a:ext cx="4626822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Tránh sử dụng khẩu ngữ và từ ngữ địa phương </a:t>
          </a:r>
        </a:p>
      </dsp:txBody>
      <dsp:txXfrm>
        <a:off x="2637372" y="1116386"/>
        <a:ext cx="4626822" cy="738484"/>
      </dsp:txXfrm>
    </dsp:sp>
    <dsp:sp modelId="{93446528-E083-4122-9D08-9729248BF89D}">
      <dsp:nvSpPr>
        <dsp:cNvPr id="0" name=""/>
        <dsp:cNvSpPr/>
      </dsp:nvSpPr>
      <dsp:spPr>
        <a:xfrm>
          <a:off x="2637372" y="2039492"/>
          <a:ext cx="4626822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Có thể sử dụng câu dài, nhiều thành phần nhưng được tổ chức mạch lạc, chặt chẽ</a:t>
          </a:r>
        </a:p>
      </dsp:txBody>
      <dsp:txXfrm>
        <a:off x="2637372" y="2039492"/>
        <a:ext cx="4626822" cy="738484"/>
      </dsp:txXfrm>
    </dsp:sp>
    <dsp:sp modelId="{35E77FFE-EE63-49AA-9C5F-0FDB4D092ECE}">
      <dsp:nvSpPr>
        <dsp:cNvPr id="0" name=""/>
        <dsp:cNvSpPr/>
      </dsp:nvSpPr>
      <dsp:spPr>
        <a:xfrm>
          <a:off x="2637372" y="2962598"/>
          <a:ext cx="4626822" cy="73848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kết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hợp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phương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tiện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phi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ngôn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ngữ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ảnh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37372" y="2962598"/>
        <a:ext cx="4626822" cy="738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6B54A-31CC-458A-84E2-71FE40D7D6E6}">
      <dsp:nvSpPr>
        <dsp:cNvPr id="0" name=""/>
        <dsp:cNvSpPr/>
      </dsp:nvSpPr>
      <dsp:spPr>
        <a:xfrm>
          <a:off x="1071269" y="987099"/>
          <a:ext cx="1357230" cy="14417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Lưu ý khi viết kiểu bài nghị luận về một kịch bản văn học hay một bộ phim</a:t>
          </a:r>
        </a:p>
      </dsp:txBody>
      <dsp:txXfrm>
        <a:off x="1111021" y="1026851"/>
        <a:ext cx="1277726" cy="1362281"/>
      </dsp:txXfrm>
    </dsp:sp>
    <dsp:sp modelId="{AEF9FFFB-DAD3-4EA1-A5C3-E52B00A02E5F}">
      <dsp:nvSpPr>
        <dsp:cNvPr id="0" name=""/>
        <dsp:cNvSpPr/>
      </dsp:nvSpPr>
      <dsp:spPr>
        <a:xfrm rot="17945813">
          <a:off x="2141745" y="1204191"/>
          <a:ext cx="111640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6400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2035" y="1192328"/>
        <a:ext cx="55820" cy="55820"/>
      </dsp:txXfrm>
    </dsp:sp>
    <dsp:sp modelId="{D25DA542-79E6-41A5-80C3-111957A86B4C}">
      <dsp:nvSpPr>
        <dsp:cNvPr id="0" name=""/>
        <dsp:cNvSpPr/>
      </dsp:nvSpPr>
      <dsp:spPr>
        <a:xfrm>
          <a:off x="2971391" y="393176"/>
          <a:ext cx="1758386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Yêu cầu đối với kiểu bài</a:t>
          </a:r>
        </a:p>
      </dsp:txBody>
      <dsp:txXfrm>
        <a:off x="2991267" y="413052"/>
        <a:ext cx="1718634" cy="638863"/>
      </dsp:txXfrm>
    </dsp:sp>
    <dsp:sp modelId="{E0256DA5-F20A-4FFF-A050-082D5665F4C9}">
      <dsp:nvSpPr>
        <dsp:cNvPr id="0" name=""/>
        <dsp:cNvSpPr/>
      </dsp:nvSpPr>
      <dsp:spPr>
        <a:xfrm rot="19457599">
          <a:off x="4666937" y="521335"/>
          <a:ext cx="66857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68573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84509" y="520667"/>
        <a:ext cx="33428" cy="33428"/>
      </dsp:txXfrm>
    </dsp:sp>
    <dsp:sp modelId="{928585D8-09B2-4E6D-9C02-3339F6B6FBC3}">
      <dsp:nvSpPr>
        <dsp:cNvPr id="0" name=""/>
        <dsp:cNvSpPr/>
      </dsp:nvSpPr>
      <dsp:spPr>
        <a:xfrm>
          <a:off x="5272670" y="2972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Về nội dung: Nêu và nhận xét được một số nét đặc sắc về nội dung và nghệ thuật của KBVH hoặc bộ phim  </a:t>
          </a:r>
        </a:p>
      </dsp:txBody>
      <dsp:txXfrm>
        <a:off x="5292546" y="22848"/>
        <a:ext cx="1960207" cy="638863"/>
      </dsp:txXfrm>
    </dsp:sp>
    <dsp:sp modelId="{BB37919F-487F-451D-8B31-A8BC28CD5E7F}">
      <dsp:nvSpPr>
        <dsp:cNvPr id="0" name=""/>
        <dsp:cNvSpPr/>
      </dsp:nvSpPr>
      <dsp:spPr>
        <a:xfrm rot="2142401">
          <a:off x="4666937" y="911539"/>
          <a:ext cx="66857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68573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84509" y="910871"/>
        <a:ext cx="33428" cy="33428"/>
      </dsp:txXfrm>
    </dsp:sp>
    <dsp:sp modelId="{791AF62D-265C-4250-8FAB-A770EF2C4102}">
      <dsp:nvSpPr>
        <dsp:cNvPr id="0" name=""/>
        <dsp:cNvSpPr/>
      </dsp:nvSpPr>
      <dsp:spPr>
        <a:xfrm>
          <a:off x="5272670" y="783379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Về hình thức: Đảm bảo các yêu cầu của kiểu bài nghị luận, trình bày rõ mạch lập luận</a:t>
          </a:r>
        </a:p>
      </dsp:txBody>
      <dsp:txXfrm>
        <a:off x="5292546" y="803255"/>
        <a:ext cx="1960207" cy="638863"/>
      </dsp:txXfrm>
    </dsp:sp>
    <dsp:sp modelId="{8134CEF9-4994-47A0-BAC0-B345C2774C95}">
      <dsp:nvSpPr>
        <dsp:cNvPr id="0" name=""/>
        <dsp:cNvSpPr/>
      </dsp:nvSpPr>
      <dsp:spPr>
        <a:xfrm rot="3654187">
          <a:off x="2141745" y="2179700"/>
          <a:ext cx="111640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116400" y="16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72035" y="2167837"/>
        <a:ext cx="55820" cy="55820"/>
      </dsp:txXfrm>
    </dsp:sp>
    <dsp:sp modelId="{97CA8471-EAD6-45BE-AE72-37488907C738}">
      <dsp:nvSpPr>
        <dsp:cNvPr id="0" name=""/>
        <dsp:cNvSpPr/>
      </dsp:nvSpPr>
      <dsp:spPr>
        <a:xfrm>
          <a:off x="2971391" y="2344194"/>
          <a:ext cx="1758386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Bố cục bài viết </a:t>
          </a:r>
        </a:p>
      </dsp:txBody>
      <dsp:txXfrm>
        <a:off x="2991267" y="2364070"/>
        <a:ext cx="1718634" cy="638863"/>
      </dsp:txXfrm>
    </dsp:sp>
    <dsp:sp modelId="{5416E774-D7A4-49D2-AB94-DCCA82240325}">
      <dsp:nvSpPr>
        <dsp:cNvPr id="0" name=""/>
        <dsp:cNvSpPr/>
      </dsp:nvSpPr>
      <dsp:spPr>
        <a:xfrm rot="18289469">
          <a:off x="4525890" y="2277251"/>
          <a:ext cx="95066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50666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7457" y="2269531"/>
        <a:ext cx="47533" cy="47533"/>
      </dsp:txXfrm>
    </dsp:sp>
    <dsp:sp modelId="{FF3397CC-E336-4E52-A880-BBF6C94441F8}">
      <dsp:nvSpPr>
        <dsp:cNvPr id="0" name=""/>
        <dsp:cNvSpPr/>
      </dsp:nvSpPr>
      <dsp:spPr>
        <a:xfrm>
          <a:off x="5272670" y="1563786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MB: Giới thiệu vấn đề nghị luận hoặc nêu định hướng của bài viết  </a:t>
          </a:r>
        </a:p>
      </dsp:txBody>
      <dsp:txXfrm>
        <a:off x="5292546" y="1583662"/>
        <a:ext cx="1960207" cy="638863"/>
      </dsp:txXfrm>
    </dsp:sp>
    <dsp:sp modelId="{BC5EDB32-0A94-4459-AA41-2FBA7E2BBB5E}">
      <dsp:nvSpPr>
        <dsp:cNvPr id="0" name=""/>
        <dsp:cNvSpPr/>
      </dsp:nvSpPr>
      <dsp:spPr>
        <a:xfrm>
          <a:off x="4729778" y="2667455"/>
          <a:ext cx="54289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42892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87652" y="2669929"/>
        <a:ext cx="27144" cy="27144"/>
      </dsp:txXfrm>
    </dsp:sp>
    <dsp:sp modelId="{666681E9-CD3D-4EE2-B034-AF09A0211E6C}">
      <dsp:nvSpPr>
        <dsp:cNvPr id="0" name=""/>
        <dsp:cNvSpPr/>
      </dsp:nvSpPr>
      <dsp:spPr>
        <a:xfrm>
          <a:off x="5272670" y="2344194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TB: Lần lượt trình bày các luận điểm (kèm lí lẽ và bằng chứng) để lảm rõ những đặc sắc về ND và HT của tác phẩm </a:t>
          </a:r>
        </a:p>
      </dsp:txBody>
      <dsp:txXfrm>
        <a:off x="5292546" y="2364070"/>
        <a:ext cx="1960207" cy="638863"/>
      </dsp:txXfrm>
    </dsp:sp>
    <dsp:sp modelId="{ECF32432-A03C-42A7-B7E2-7126CBC929EB}">
      <dsp:nvSpPr>
        <dsp:cNvPr id="0" name=""/>
        <dsp:cNvSpPr/>
      </dsp:nvSpPr>
      <dsp:spPr>
        <a:xfrm rot="3310531">
          <a:off x="4525890" y="3057659"/>
          <a:ext cx="95066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50666" y="16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77457" y="3049938"/>
        <a:ext cx="47533" cy="47533"/>
      </dsp:txXfrm>
    </dsp:sp>
    <dsp:sp modelId="{88077FBF-B8C8-4A52-8EF0-6F88DDA3EC70}">
      <dsp:nvSpPr>
        <dsp:cNvPr id="0" name=""/>
        <dsp:cNvSpPr/>
      </dsp:nvSpPr>
      <dsp:spPr>
        <a:xfrm>
          <a:off x="5272670" y="3124601"/>
          <a:ext cx="1999959" cy="6786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Times New Roman" panose="02020603050405020304" pitchFamily="18" charset="0"/>
              <a:cs typeface="Times New Roman" panose="02020603050405020304" pitchFamily="18" charset="0"/>
            </a:rPr>
            <a:t>KB: Khẳng định ý kiến về giá trị của tác phẩm hoặc nêu ý nghĩa của tác phẩm đối với bản thân và người đọc, người xem </a:t>
          </a:r>
        </a:p>
      </dsp:txBody>
      <dsp:txXfrm>
        <a:off x="5292546" y="3144477"/>
        <a:ext cx="1960207" cy="63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353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2" name="Google Shape;221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0" name="Google Shape;383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1" name="Google Shape;383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6648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58512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70740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3890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879151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2" name="Google Shape;329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28235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10" name="Google Shape;10;p2"/>
            <p:cNvSpPr/>
            <p:nvPr/>
          </p:nvSpPr>
          <p:spPr>
            <a:xfrm>
              <a:off x="5025" y="1299850"/>
              <a:ext cx="9140707" cy="3522165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972950" y="257125"/>
              <a:ext cx="169775" cy="4609241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" y="247650"/>
              <a:ext cx="169775" cy="4618635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169884" y="4505102"/>
              <a:ext cx="8807563" cy="318713"/>
              <a:chOff x="188112" y="4401147"/>
              <a:chExt cx="8663745" cy="305867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57810" y="48204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69550" y="49919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70769" y="49919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24907" y="49919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2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384093" y="4634587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40543" y="4634587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1181700" y="1784775"/>
            <a:ext cx="6780600" cy="17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307600" y="3618619"/>
            <a:ext cx="4528800" cy="24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6227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19025"/>
            <a:ext cx="6576000" cy="132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9" name="Google Shape;329;p11"/>
          <p:cNvSpPr txBox="1">
            <a:spLocks noGrp="1"/>
          </p:cNvSpPr>
          <p:nvPr>
            <p:ph type="subTitle" idx="1"/>
          </p:nvPr>
        </p:nvSpPr>
        <p:spPr>
          <a:xfrm>
            <a:off x="1284000" y="3679225"/>
            <a:ext cx="6576000" cy="49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0" name="Google Shape;330;p11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31" name="Google Shape;331;p1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1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35" name="Google Shape;335;p1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36" name="Google Shape;336;p1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9" name="Google Shape;339;p1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9" name="Google Shape;349;p1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50" name="Google Shape;350;p1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1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1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4" name="Google Shape;354;p1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55" name="Google Shape;355;p1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8" name="Google Shape;358;p1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73887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4619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 number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"/>
          <p:cNvSpPr txBox="1">
            <a:spLocks noGrp="1"/>
          </p:cNvSpPr>
          <p:nvPr>
            <p:ph type="title" hasCustomPrompt="1"/>
          </p:nvPr>
        </p:nvSpPr>
        <p:spPr>
          <a:xfrm>
            <a:off x="402600" y="985650"/>
            <a:ext cx="5080800" cy="132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1"/>
          </p:nvPr>
        </p:nvSpPr>
        <p:spPr>
          <a:xfrm>
            <a:off x="793350" y="2467400"/>
            <a:ext cx="4299300" cy="497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63" name="Google Shape;363;p13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364" name="Google Shape;364;p13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365" name="Google Shape;365;p1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1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368" name="Google Shape;368;p13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369" name="Google Shape;369;p13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3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3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2" name="Google Shape;372;p13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2" name="Google Shape;382;p13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383" name="Google Shape;383;p13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3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3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6" name="Google Shape;386;p13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7" name="Google Shape;387;p13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388" name="Google Shape;388;p13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1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1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91" name="Google Shape;391;p13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909430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 txBox="1">
            <a:spLocks noGrp="1"/>
          </p:cNvSpPr>
          <p:nvPr>
            <p:ph type="title"/>
          </p:nvPr>
        </p:nvSpPr>
        <p:spPr>
          <a:xfrm>
            <a:off x="685650" y="1992300"/>
            <a:ext cx="3543000" cy="11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4"/>
          <p:cNvSpPr/>
          <p:nvPr/>
        </p:nvSpPr>
        <p:spPr>
          <a:xfrm>
            <a:off x="100" y="247650"/>
            <a:ext cx="274225" cy="4891350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4"/>
          <p:cNvSpPr/>
          <p:nvPr/>
        </p:nvSpPr>
        <p:spPr>
          <a:xfrm>
            <a:off x="14450" y="247294"/>
            <a:ext cx="9120845" cy="206500"/>
          </a:xfrm>
          <a:custGeom>
            <a:avLst/>
            <a:gdLst/>
            <a:ahLst/>
            <a:cxnLst/>
            <a:rect l="l" t="t" r="r" b="b"/>
            <a:pathLst>
              <a:path w="28723" h="798" extrusionOk="0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4"/>
          <p:cNvSpPr/>
          <p:nvPr/>
        </p:nvSpPr>
        <p:spPr>
          <a:xfrm>
            <a:off x="-134261" y="34637"/>
            <a:ext cx="9409084" cy="261761"/>
          </a:xfrm>
          <a:custGeom>
            <a:avLst/>
            <a:gdLst/>
            <a:ahLst/>
            <a:cxnLst/>
            <a:rect l="l" t="t" r="r" b="b"/>
            <a:pathLst>
              <a:path w="30138" h="1658" extrusionOk="0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4"/>
          <p:cNvSpPr/>
          <p:nvPr/>
        </p:nvSpPr>
        <p:spPr>
          <a:xfrm>
            <a:off x="-540125" y="-190500"/>
            <a:ext cx="10224238" cy="266655"/>
          </a:xfrm>
          <a:custGeom>
            <a:avLst/>
            <a:gdLst/>
            <a:ahLst/>
            <a:cxnLst/>
            <a:rect l="l" t="t" r="r" b="b"/>
            <a:pathLst>
              <a:path w="32749" h="1689" extrusionOk="0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4"/>
          <p:cNvSpPr/>
          <p:nvPr/>
        </p:nvSpPr>
        <p:spPr>
          <a:xfrm>
            <a:off x="-540125" y="-190500"/>
            <a:ext cx="10221116" cy="49731"/>
          </a:xfrm>
          <a:custGeom>
            <a:avLst/>
            <a:gdLst/>
            <a:ahLst/>
            <a:cxnLst/>
            <a:rect l="l" t="t" r="r" b="b"/>
            <a:pathLst>
              <a:path w="32739" h="315" extrusionOk="0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4"/>
          <p:cNvSpPr/>
          <p:nvPr/>
        </p:nvSpPr>
        <p:spPr>
          <a:xfrm>
            <a:off x="710332" y="194931"/>
            <a:ext cx="3444951" cy="99841"/>
          </a:xfrm>
          <a:custGeom>
            <a:avLst/>
            <a:gdLst/>
            <a:ahLst/>
            <a:cxnLst/>
            <a:rect l="l" t="t" r="r" b="b"/>
            <a:pathLst>
              <a:path w="23187" h="672" extrusionOk="0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4"/>
          <p:cNvSpPr/>
          <p:nvPr/>
        </p:nvSpPr>
        <p:spPr>
          <a:xfrm>
            <a:off x="-340627" y="-59775"/>
            <a:ext cx="9821812" cy="34891"/>
          </a:xfrm>
          <a:custGeom>
            <a:avLst/>
            <a:gdLst/>
            <a:ahLst/>
            <a:cxnLst/>
            <a:rect l="l" t="t" r="r" b="b"/>
            <a:pathLst>
              <a:path w="31460" h="221" extrusionOk="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4"/>
          <p:cNvSpPr/>
          <p:nvPr/>
        </p:nvSpPr>
        <p:spPr>
          <a:xfrm>
            <a:off x="-10709" y="263403"/>
            <a:ext cx="448838" cy="860619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4"/>
          <p:cNvSpPr/>
          <p:nvPr/>
        </p:nvSpPr>
        <p:spPr>
          <a:xfrm>
            <a:off x="314816" y="409580"/>
            <a:ext cx="70572" cy="56946"/>
          </a:xfrm>
          <a:custGeom>
            <a:avLst/>
            <a:gdLst/>
            <a:ahLst/>
            <a:cxnLst/>
            <a:rect l="l" t="t" r="r" b="b"/>
            <a:pathLst>
              <a:path w="475" h="381" extrusionOk="0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4"/>
          <p:cNvSpPr/>
          <p:nvPr/>
        </p:nvSpPr>
        <p:spPr>
          <a:xfrm rot="5400000">
            <a:off x="4432055" y="721429"/>
            <a:ext cx="249250" cy="8633441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4"/>
          <p:cNvSpPr/>
          <p:nvPr/>
        </p:nvSpPr>
        <p:spPr>
          <a:xfrm>
            <a:off x="8868499" y="257687"/>
            <a:ext cx="274226" cy="4881472"/>
          </a:xfrm>
          <a:custGeom>
            <a:avLst/>
            <a:gdLst/>
            <a:ahLst/>
            <a:cxnLst/>
            <a:rect l="l" t="t" r="r" b="b"/>
            <a:pathLst>
              <a:path w="860" h="38738" extrusionOk="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4"/>
          <p:cNvSpPr/>
          <p:nvPr/>
        </p:nvSpPr>
        <p:spPr>
          <a:xfrm>
            <a:off x="-157810" y="4820400"/>
            <a:ext cx="9437035" cy="206502"/>
          </a:xfrm>
          <a:custGeom>
            <a:avLst/>
            <a:gdLst/>
            <a:ahLst/>
            <a:cxnLst/>
            <a:rect l="l" t="t" r="r" b="b"/>
            <a:pathLst>
              <a:path w="30842" h="1312" extrusionOk="0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4"/>
          <p:cNvSpPr/>
          <p:nvPr/>
        </p:nvSpPr>
        <p:spPr>
          <a:xfrm>
            <a:off x="-369550" y="4999626"/>
            <a:ext cx="9889274" cy="147164"/>
          </a:xfrm>
          <a:custGeom>
            <a:avLst/>
            <a:gdLst/>
            <a:ahLst/>
            <a:cxnLst/>
            <a:rect l="l" t="t" r="r" b="b"/>
            <a:pathLst>
              <a:path w="32320" h="935" extrusionOk="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4"/>
          <p:cNvSpPr/>
          <p:nvPr/>
        </p:nvSpPr>
        <p:spPr>
          <a:xfrm>
            <a:off x="1170769" y="4999626"/>
            <a:ext cx="3603526" cy="147164"/>
          </a:xfrm>
          <a:custGeom>
            <a:avLst/>
            <a:gdLst/>
            <a:ahLst/>
            <a:cxnLst/>
            <a:rect l="l" t="t" r="r" b="b"/>
            <a:pathLst>
              <a:path w="11777" h="935" extrusionOk="0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4"/>
          <p:cNvSpPr/>
          <p:nvPr/>
        </p:nvSpPr>
        <p:spPr>
          <a:xfrm>
            <a:off x="5524907" y="4999626"/>
            <a:ext cx="1854851" cy="147164"/>
          </a:xfrm>
          <a:custGeom>
            <a:avLst/>
            <a:gdLst/>
            <a:ahLst/>
            <a:cxnLst/>
            <a:rect l="l" t="t" r="r" b="b"/>
            <a:pathLst>
              <a:path w="6062" h="935" extrusionOk="0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4"/>
          <p:cNvSpPr/>
          <p:nvPr/>
        </p:nvSpPr>
        <p:spPr>
          <a:xfrm>
            <a:off x="123156" y="557700"/>
            <a:ext cx="187201" cy="204618"/>
          </a:xfrm>
          <a:custGeom>
            <a:avLst/>
            <a:gdLst/>
            <a:ahLst/>
            <a:cxnLst/>
            <a:rect l="l" t="t" r="r" b="b"/>
            <a:pathLst>
              <a:path w="1260" h="1369" extrusionOk="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"/>
          <p:cNvSpPr/>
          <p:nvPr/>
        </p:nvSpPr>
        <p:spPr>
          <a:xfrm>
            <a:off x="8694552" y="263386"/>
            <a:ext cx="448838" cy="855480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4"/>
          <p:cNvSpPr/>
          <p:nvPr/>
        </p:nvSpPr>
        <p:spPr>
          <a:xfrm>
            <a:off x="8736599" y="406611"/>
            <a:ext cx="73395" cy="60172"/>
          </a:xfrm>
          <a:custGeom>
            <a:avLst/>
            <a:gdLst/>
            <a:ahLst/>
            <a:cxnLst/>
            <a:rect l="l" t="t" r="r" b="b"/>
            <a:pathLst>
              <a:path w="494" h="405" extrusionOk="0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4"/>
          <p:cNvSpPr/>
          <p:nvPr/>
        </p:nvSpPr>
        <p:spPr>
          <a:xfrm>
            <a:off x="8827080" y="556522"/>
            <a:ext cx="183933" cy="203544"/>
          </a:xfrm>
          <a:custGeom>
            <a:avLst/>
            <a:gdLst/>
            <a:ahLst/>
            <a:cxnLst/>
            <a:rect l="l" t="t" r="r" b="b"/>
            <a:pathLst>
              <a:path w="1238" h="1370" extrusionOk="0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0144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5"/>
          <p:cNvSpPr txBox="1">
            <a:spLocks noGrp="1"/>
          </p:cNvSpPr>
          <p:nvPr>
            <p:ph type="title"/>
          </p:nvPr>
        </p:nvSpPr>
        <p:spPr>
          <a:xfrm>
            <a:off x="2086525" y="3366450"/>
            <a:ext cx="3606300" cy="12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/>
          <p:nvPr/>
        </p:nvSpPr>
        <p:spPr>
          <a:xfrm>
            <a:off x="100" y="247650"/>
            <a:ext cx="274225" cy="4891350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"/>
          <p:cNvSpPr/>
          <p:nvPr/>
        </p:nvSpPr>
        <p:spPr>
          <a:xfrm>
            <a:off x="14450" y="247294"/>
            <a:ext cx="9120845" cy="206500"/>
          </a:xfrm>
          <a:custGeom>
            <a:avLst/>
            <a:gdLst/>
            <a:ahLst/>
            <a:cxnLst/>
            <a:rect l="l" t="t" r="r" b="b"/>
            <a:pathLst>
              <a:path w="28723" h="798" extrusionOk="0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5"/>
          <p:cNvSpPr/>
          <p:nvPr/>
        </p:nvSpPr>
        <p:spPr>
          <a:xfrm>
            <a:off x="-134261" y="34637"/>
            <a:ext cx="9409084" cy="261761"/>
          </a:xfrm>
          <a:custGeom>
            <a:avLst/>
            <a:gdLst/>
            <a:ahLst/>
            <a:cxnLst/>
            <a:rect l="l" t="t" r="r" b="b"/>
            <a:pathLst>
              <a:path w="30138" h="1658" extrusionOk="0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5"/>
          <p:cNvSpPr/>
          <p:nvPr/>
        </p:nvSpPr>
        <p:spPr>
          <a:xfrm>
            <a:off x="-540125" y="-190500"/>
            <a:ext cx="10224238" cy="266655"/>
          </a:xfrm>
          <a:custGeom>
            <a:avLst/>
            <a:gdLst/>
            <a:ahLst/>
            <a:cxnLst/>
            <a:rect l="l" t="t" r="r" b="b"/>
            <a:pathLst>
              <a:path w="32749" h="1689" extrusionOk="0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5"/>
          <p:cNvSpPr/>
          <p:nvPr/>
        </p:nvSpPr>
        <p:spPr>
          <a:xfrm>
            <a:off x="-540125" y="-190500"/>
            <a:ext cx="10221116" cy="49731"/>
          </a:xfrm>
          <a:custGeom>
            <a:avLst/>
            <a:gdLst/>
            <a:ahLst/>
            <a:cxnLst/>
            <a:rect l="l" t="t" r="r" b="b"/>
            <a:pathLst>
              <a:path w="32739" h="315" extrusionOk="0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5"/>
          <p:cNvSpPr/>
          <p:nvPr/>
        </p:nvSpPr>
        <p:spPr>
          <a:xfrm>
            <a:off x="710332" y="194931"/>
            <a:ext cx="3444951" cy="99841"/>
          </a:xfrm>
          <a:custGeom>
            <a:avLst/>
            <a:gdLst/>
            <a:ahLst/>
            <a:cxnLst/>
            <a:rect l="l" t="t" r="r" b="b"/>
            <a:pathLst>
              <a:path w="23187" h="672" extrusionOk="0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"/>
          <p:cNvSpPr/>
          <p:nvPr/>
        </p:nvSpPr>
        <p:spPr>
          <a:xfrm>
            <a:off x="-340627" y="-59775"/>
            <a:ext cx="9821812" cy="34891"/>
          </a:xfrm>
          <a:custGeom>
            <a:avLst/>
            <a:gdLst/>
            <a:ahLst/>
            <a:cxnLst/>
            <a:rect l="l" t="t" r="r" b="b"/>
            <a:pathLst>
              <a:path w="31460" h="221" extrusionOk="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5"/>
          <p:cNvSpPr/>
          <p:nvPr/>
        </p:nvSpPr>
        <p:spPr>
          <a:xfrm>
            <a:off x="-10709" y="263403"/>
            <a:ext cx="448838" cy="860619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5"/>
          <p:cNvSpPr/>
          <p:nvPr/>
        </p:nvSpPr>
        <p:spPr>
          <a:xfrm>
            <a:off x="314816" y="409580"/>
            <a:ext cx="70572" cy="56946"/>
          </a:xfrm>
          <a:custGeom>
            <a:avLst/>
            <a:gdLst/>
            <a:ahLst/>
            <a:cxnLst/>
            <a:rect l="l" t="t" r="r" b="b"/>
            <a:pathLst>
              <a:path w="475" h="381" extrusionOk="0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5"/>
          <p:cNvSpPr/>
          <p:nvPr/>
        </p:nvSpPr>
        <p:spPr>
          <a:xfrm rot="5400000">
            <a:off x="4432055" y="721429"/>
            <a:ext cx="249250" cy="8633441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5"/>
          <p:cNvSpPr/>
          <p:nvPr/>
        </p:nvSpPr>
        <p:spPr>
          <a:xfrm>
            <a:off x="8868499" y="257687"/>
            <a:ext cx="274226" cy="4881472"/>
          </a:xfrm>
          <a:custGeom>
            <a:avLst/>
            <a:gdLst/>
            <a:ahLst/>
            <a:cxnLst/>
            <a:rect l="l" t="t" r="r" b="b"/>
            <a:pathLst>
              <a:path w="860" h="38738" extrusionOk="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5"/>
          <p:cNvSpPr/>
          <p:nvPr/>
        </p:nvSpPr>
        <p:spPr>
          <a:xfrm>
            <a:off x="-157810" y="4820400"/>
            <a:ext cx="9437035" cy="206502"/>
          </a:xfrm>
          <a:custGeom>
            <a:avLst/>
            <a:gdLst/>
            <a:ahLst/>
            <a:cxnLst/>
            <a:rect l="l" t="t" r="r" b="b"/>
            <a:pathLst>
              <a:path w="30842" h="1312" extrusionOk="0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5"/>
          <p:cNvSpPr/>
          <p:nvPr/>
        </p:nvSpPr>
        <p:spPr>
          <a:xfrm>
            <a:off x="-369550" y="4999626"/>
            <a:ext cx="9889274" cy="147164"/>
          </a:xfrm>
          <a:custGeom>
            <a:avLst/>
            <a:gdLst/>
            <a:ahLst/>
            <a:cxnLst/>
            <a:rect l="l" t="t" r="r" b="b"/>
            <a:pathLst>
              <a:path w="32320" h="935" extrusionOk="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5"/>
          <p:cNvSpPr/>
          <p:nvPr/>
        </p:nvSpPr>
        <p:spPr>
          <a:xfrm>
            <a:off x="1170769" y="4999626"/>
            <a:ext cx="3603526" cy="147164"/>
          </a:xfrm>
          <a:custGeom>
            <a:avLst/>
            <a:gdLst/>
            <a:ahLst/>
            <a:cxnLst/>
            <a:rect l="l" t="t" r="r" b="b"/>
            <a:pathLst>
              <a:path w="11777" h="935" extrusionOk="0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5"/>
          <p:cNvSpPr/>
          <p:nvPr/>
        </p:nvSpPr>
        <p:spPr>
          <a:xfrm>
            <a:off x="5524907" y="4999626"/>
            <a:ext cx="1854851" cy="147164"/>
          </a:xfrm>
          <a:custGeom>
            <a:avLst/>
            <a:gdLst/>
            <a:ahLst/>
            <a:cxnLst/>
            <a:rect l="l" t="t" r="r" b="b"/>
            <a:pathLst>
              <a:path w="6062" h="935" extrusionOk="0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5"/>
          <p:cNvSpPr/>
          <p:nvPr/>
        </p:nvSpPr>
        <p:spPr>
          <a:xfrm>
            <a:off x="123156" y="557700"/>
            <a:ext cx="187201" cy="204618"/>
          </a:xfrm>
          <a:custGeom>
            <a:avLst/>
            <a:gdLst/>
            <a:ahLst/>
            <a:cxnLst/>
            <a:rect l="l" t="t" r="r" b="b"/>
            <a:pathLst>
              <a:path w="1260" h="1369" extrusionOk="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5"/>
          <p:cNvSpPr/>
          <p:nvPr/>
        </p:nvSpPr>
        <p:spPr>
          <a:xfrm>
            <a:off x="8694552" y="263386"/>
            <a:ext cx="448838" cy="855480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5"/>
          <p:cNvSpPr/>
          <p:nvPr/>
        </p:nvSpPr>
        <p:spPr>
          <a:xfrm>
            <a:off x="8736599" y="406611"/>
            <a:ext cx="73395" cy="60172"/>
          </a:xfrm>
          <a:custGeom>
            <a:avLst/>
            <a:gdLst/>
            <a:ahLst/>
            <a:cxnLst/>
            <a:rect l="l" t="t" r="r" b="b"/>
            <a:pathLst>
              <a:path w="494" h="405" extrusionOk="0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5"/>
          <p:cNvSpPr/>
          <p:nvPr/>
        </p:nvSpPr>
        <p:spPr>
          <a:xfrm>
            <a:off x="8827080" y="556522"/>
            <a:ext cx="183933" cy="203544"/>
          </a:xfrm>
          <a:custGeom>
            <a:avLst/>
            <a:gdLst/>
            <a:ahLst/>
            <a:cxnLst/>
            <a:rect l="l" t="t" r="r" b="b"/>
            <a:pathLst>
              <a:path w="1238" h="1370" extrusionOk="0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42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1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436" name="Google Shape;436;p16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437" name="Google Shape;437;p16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16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442" name="Google Shape;442;p16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2163200" y="1928225"/>
            <a:ext cx="4373400" cy="20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4990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1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451" name="Google Shape;451;p1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452" name="Google Shape;452;p1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453" name="Google Shape;453;p1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454" name="Google Shape;454;p1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1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6" name="Google Shape;456;p1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57" name="Google Shape;457;p1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1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1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1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1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1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1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67" name="Google Shape;467;p1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468" name="Google Shape;468;p1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1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0" name="Google Shape;470;p1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71" name="Google Shape;471;p1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72" name="Google Shape;472;p1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473" name="Google Shape;473;p1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4" name="Google Shape;474;p1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5" name="Google Shape;475;p1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76" name="Google Shape;476;p1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" name="Google Shape;477;p17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478" name="Google Shape;478;p17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7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0" name="Google Shape;480;p17"/>
          <p:cNvSpPr txBox="1">
            <a:spLocks noGrp="1"/>
          </p:cNvSpPr>
          <p:nvPr>
            <p:ph type="title"/>
          </p:nvPr>
        </p:nvSpPr>
        <p:spPr>
          <a:xfrm>
            <a:off x="720000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1" name="Google Shape;481;p17"/>
          <p:cNvSpPr txBox="1">
            <a:spLocks noGrp="1"/>
          </p:cNvSpPr>
          <p:nvPr>
            <p:ph type="subTitle" idx="1"/>
          </p:nvPr>
        </p:nvSpPr>
        <p:spPr>
          <a:xfrm>
            <a:off x="720000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7"/>
          <p:cNvSpPr txBox="1">
            <a:spLocks noGrp="1"/>
          </p:cNvSpPr>
          <p:nvPr>
            <p:ph type="title" idx="2"/>
          </p:nvPr>
        </p:nvSpPr>
        <p:spPr>
          <a:xfrm>
            <a:off x="3419275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3" name="Google Shape;483;p17"/>
          <p:cNvSpPr txBox="1">
            <a:spLocks noGrp="1"/>
          </p:cNvSpPr>
          <p:nvPr>
            <p:ph type="subTitle" idx="3"/>
          </p:nvPr>
        </p:nvSpPr>
        <p:spPr>
          <a:xfrm>
            <a:off x="3419269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7"/>
          <p:cNvSpPr txBox="1">
            <a:spLocks noGrp="1"/>
          </p:cNvSpPr>
          <p:nvPr>
            <p:ph type="title" idx="4"/>
          </p:nvPr>
        </p:nvSpPr>
        <p:spPr>
          <a:xfrm>
            <a:off x="720000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5" name="Google Shape;485;p17"/>
          <p:cNvSpPr txBox="1">
            <a:spLocks noGrp="1"/>
          </p:cNvSpPr>
          <p:nvPr>
            <p:ph type="subTitle" idx="5"/>
          </p:nvPr>
        </p:nvSpPr>
        <p:spPr>
          <a:xfrm>
            <a:off x="720000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7"/>
          <p:cNvSpPr txBox="1">
            <a:spLocks noGrp="1"/>
          </p:cNvSpPr>
          <p:nvPr>
            <p:ph type="title" idx="6"/>
          </p:nvPr>
        </p:nvSpPr>
        <p:spPr>
          <a:xfrm>
            <a:off x="3419271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7" name="Google Shape;487;p17"/>
          <p:cNvSpPr txBox="1">
            <a:spLocks noGrp="1"/>
          </p:cNvSpPr>
          <p:nvPr>
            <p:ph type="subTitle" idx="7"/>
          </p:nvPr>
        </p:nvSpPr>
        <p:spPr>
          <a:xfrm>
            <a:off x="3419269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7"/>
          <p:cNvSpPr txBox="1">
            <a:spLocks noGrp="1"/>
          </p:cNvSpPr>
          <p:nvPr>
            <p:ph type="title" idx="8"/>
          </p:nvPr>
        </p:nvSpPr>
        <p:spPr>
          <a:xfrm>
            <a:off x="6118550" y="196840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9"/>
          </p:nvPr>
        </p:nvSpPr>
        <p:spPr>
          <a:xfrm>
            <a:off x="6118545" y="22884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 idx="13"/>
          </p:nvPr>
        </p:nvSpPr>
        <p:spPr>
          <a:xfrm>
            <a:off x="6118550" y="3782850"/>
            <a:ext cx="23055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1" name="Google Shape;491;p17"/>
          <p:cNvSpPr txBox="1">
            <a:spLocks noGrp="1"/>
          </p:cNvSpPr>
          <p:nvPr>
            <p:ph type="subTitle" idx="14"/>
          </p:nvPr>
        </p:nvSpPr>
        <p:spPr>
          <a:xfrm>
            <a:off x="6118545" y="4102825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7"/>
          <p:cNvSpPr txBox="1">
            <a:spLocks noGrp="1"/>
          </p:cNvSpPr>
          <p:nvPr>
            <p:ph type="title" idx="15" hasCustomPrompt="1"/>
          </p:nvPr>
        </p:nvSpPr>
        <p:spPr>
          <a:xfrm>
            <a:off x="1580700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3" name="Google Shape;493;p17"/>
          <p:cNvSpPr txBox="1">
            <a:spLocks noGrp="1"/>
          </p:cNvSpPr>
          <p:nvPr>
            <p:ph type="title" idx="16" hasCustomPrompt="1"/>
          </p:nvPr>
        </p:nvSpPr>
        <p:spPr>
          <a:xfrm>
            <a:off x="1580700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4" name="Google Shape;494;p17"/>
          <p:cNvSpPr txBox="1">
            <a:spLocks noGrp="1"/>
          </p:cNvSpPr>
          <p:nvPr>
            <p:ph type="title" idx="17" hasCustomPrompt="1"/>
          </p:nvPr>
        </p:nvSpPr>
        <p:spPr>
          <a:xfrm>
            <a:off x="4279974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5" name="Google Shape;495;p17"/>
          <p:cNvSpPr txBox="1">
            <a:spLocks noGrp="1"/>
          </p:cNvSpPr>
          <p:nvPr>
            <p:ph type="title" idx="18" hasCustomPrompt="1"/>
          </p:nvPr>
        </p:nvSpPr>
        <p:spPr>
          <a:xfrm>
            <a:off x="4279974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 idx="19" hasCustomPrompt="1"/>
          </p:nvPr>
        </p:nvSpPr>
        <p:spPr>
          <a:xfrm>
            <a:off x="6979249" y="1307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0" hasCustomPrompt="1"/>
          </p:nvPr>
        </p:nvSpPr>
        <p:spPr>
          <a:xfrm>
            <a:off x="6979249" y="3117543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8" name="Google Shape;498;p17"/>
          <p:cNvSpPr txBox="1">
            <a:spLocks noGrp="1"/>
          </p:cNvSpPr>
          <p:nvPr>
            <p:ph type="title" idx="21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5213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dk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8"/>
          <p:cNvSpPr txBox="1">
            <a:spLocks noGrp="1"/>
          </p:cNvSpPr>
          <p:nvPr>
            <p:ph type="title"/>
          </p:nvPr>
        </p:nvSpPr>
        <p:spPr>
          <a:xfrm>
            <a:off x="1254725" y="1315925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1" name="Google Shape;501;p18"/>
          <p:cNvSpPr txBox="1">
            <a:spLocks noGrp="1"/>
          </p:cNvSpPr>
          <p:nvPr>
            <p:ph type="subTitle" idx="1"/>
          </p:nvPr>
        </p:nvSpPr>
        <p:spPr>
          <a:xfrm>
            <a:off x="1254725" y="1635950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8"/>
          <p:cNvSpPr txBox="1">
            <a:spLocks noGrp="1"/>
          </p:cNvSpPr>
          <p:nvPr>
            <p:ph type="title" idx="2" hasCustomPrompt="1"/>
          </p:nvPr>
        </p:nvSpPr>
        <p:spPr>
          <a:xfrm>
            <a:off x="710475" y="1245886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3" name="Google Shape;503;p18"/>
          <p:cNvSpPr txBox="1">
            <a:spLocks noGrp="1"/>
          </p:cNvSpPr>
          <p:nvPr>
            <p:ph type="title" idx="3"/>
          </p:nvPr>
        </p:nvSpPr>
        <p:spPr>
          <a:xfrm>
            <a:off x="1254725" y="3803750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4" name="Google Shape;504;p18"/>
          <p:cNvSpPr txBox="1">
            <a:spLocks noGrp="1"/>
          </p:cNvSpPr>
          <p:nvPr>
            <p:ph type="subTitle" idx="4"/>
          </p:nvPr>
        </p:nvSpPr>
        <p:spPr>
          <a:xfrm>
            <a:off x="1254725" y="4123775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8"/>
          <p:cNvSpPr txBox="1">
            <a:spLocks noGrp="1"/>
          </p:cNvSpPr>
          <p:nvPr>
            <p:ph type="title" idx="5" hasCustomPrompt="1"/>
          </p:nvPr>
        </p:nvSpPr>
        <p:spPr>
          <a:xfrm>
            <a:off x="710475" y="3733711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8"/>
          <p:cNvSpPr txBox="1">
            <a:spLocks noGrp="1"/>
          </p:cNvSpPr>
          <p:nvPr>
            <p:ph type="title" idx="6"/>
          </p:nvPr>
        </p:nvSpPr>
        <p:spPr>
          <a:xfrm>
            <a:off x="1254725" y="2559838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7" name="Google Shape;507;p18"/>
          <p:cNvSpPr txBox="1">
            <a:spLocks noGrp="1"/>
          </p:cNvSpPr>
          <p:nvPr>
            <p:ph type="subTitle" idx="7"/>
          </p:nvPr>
        </p:nvSpPr>
        <p:spPr>
          <a:xfrm>
            <a:off x="1254725" y="2879863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8"/>
          <p:cNvSpPr txBox="1">
            <a:spLocks noGrp="1"/>
          </p:cNvSpPr>
          <p:nvPr>
            <p:ph type="title" idx="8" hasCustomPrompt="1"/>
          </p:nvPr>
        </p:nvSpPr>
        <p:spPr>
          <a:xfrm>
            <a:off x="710475" y="2489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8"/>
          <p:cNvSpPr txBox="1">
            <a:spLocks noGrp="1"/>
          </p:cNvSpPr>
          <p:nvPr>
            <p:ph type="title" idx="9"/>
          </p:nvPr>
        </p:nvSpPr>
        <p:spPr>
          <a:xfrm>
            <a:off x="4326525" y="1315925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0" name="Google Shape;510;p18"/>
          <p:cNvSpPr txBox="1">
            <a:spLocks noGrp="1"/>
          </p:cNvSpPr>
          <p:nvPr>
            <p:ph type="subTitle" idx="13"/>
          </p:nvPr>
        </p:nvSpPr>
        <p:spPr>
          <a:xfrm>
            <a:off x="4326525" y="1635950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8"/>
          <p:cNvSpPr txBox="1">
            <a:spLocks noGrp="1"/>
          </p:cNvSpPr>
          <p:nvPr>
            <p:ph type="title" idx="14" hasCustomPrompt="1"/>
          </p:nvPr>
        </p:nvSpPr>
        <p:spPr>
          <a:xfrm>
            <a:off x="3782275" y="1245886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8"/>
          <p:cNvSpPr txBox="1">
            <a:spLocks noGrp="1"/>
          </p:cNvSpPr>
          <p:nvPr>
            <p:ph type="title" idx="15"/>
          </p:nvPr>
        </p:nvSpPr>
        <p:spPr>
          <a:xfrm>
            <a:off x="4326525" y="3803750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3" name="Google Shape;513;p18"/>
          <p:cNvSpPr txBox="1">
            <a:spLocks noGrp="1"/>
          </p:cNvSpPr>
          <p:nvPr>
            <p:ph type="subTitle" idx="16"/>
          </p:nvPr>
        </p:nvSpPr>
        <p:spPr>
          <a:xfrm>
            <a:off x="4326525" y="4123775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8"/>
          <p:cNvSpPr txBox="1">
            <a:spLocks noGrp="1"/>
          </p:cNvSpPr>
          <p:nvPr>
            <p:ph type="title" idx="17" hasCustomPrompt="1"/>
          </p:nvPr>
        </p:nvSpPr>
        <p:spPr>
          <a:xfrm>
            <a:off x="3782275" y="3733711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8"/>
          <p:cNvSpPr txBox="1">
            <a:spLocks noGrp="1"/>
          </p:cNvSpPr>
          <p:nvPr>
            <p:ph type="title" idx="18"/>
          </p:nvPr>
        </p:nvSpPr>
        <p:spPr>
          <a:xfrm>
            <a:off x="4326525" y="2559838"/>
            <a:ext cx="2247600" cy="31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16" name="Google Shape;516;p18"/>
          <p:cNvSpPr txBox="1">
            <a:spLocks noGrp="1"/>
          </p:cNvSpPr>
          <p:nvPr>
            <p:ph type="subTitle" idx="19"/>
          </p:nvPr>
        </p:nvSpPr>
        <p:spPr>
          <a:xfrm>
            <a:off x="4326525" y="2879863"/>
            <a:ext cx="2247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8"/>
          <p:cNvSpPr txBox="1">
            <a:spLocks noGrp="1"/>
          </p:cNvSpPr>
          <p:nvPr>
            <p:ph type="title" idx="20" hasCustomPrompt="1"/>
          </p:nvPr>
        </p:nvSpPr>
        <p:spPr>
          <a:xfrm>
            <a:off x="3782275" y="2489799"/>
            <a:ext cx="5841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18" name="Google Shape;518;p1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19" name="Google Shape;519;p1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20" name="Google Shape;520;p18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521" name="Google Shape;521;p18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522" name="Google Shape;522;p18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18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18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25" name="Google Shape;525;p18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5" name="Google Shape;535;p18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536" name="Google Shape;536;p18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7" name="Google Shape;537;p18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8" name="Google Shape;538;p18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9" name="Google Shape;539;p18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40" name="Google Shape;540;p18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541" name="Google Shape;541;p18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2" name="Google Shape;542;p18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3" name="Google Shape;543;p18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544" name="Google Shape;544;p18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18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546" name="Google Shape;546;p18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18"/>
          <p:cNvSpPr txBox="1">
            <a:spLocks noGrp="1"/>
          </p:cNvSpPr>
          <p:nvPr>
            <p:ph type="title" idx="21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776677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51" name="Google Shape;551;p19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52" name="Google Shape;552;p1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553" name="Google Shape;553;p1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5" name="Google Shape;555;p1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56" name="Google Shape;556;p1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557" name="Google Shape;557;p1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60" name="Google Shape;560;p1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0" name="Google Shape;570;p1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571" name="Google Shape;571;p1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4" name="Google Shape;574;p1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1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576" name="Google Shape;576;p1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1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79" name="Google Shape;579;p1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056360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1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p2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582" name="Google Shape;582;p2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583" name="Google Shape;583;p2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5" name="Google Shape;585;p2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586" name="Google Shape;586;p2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587" name="Google Shape;587;p2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0" name="Google Shape;590;p2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0" name="Google Shape;600;p2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601" name="Google Shape;601;p2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4" name="Google Shape;604;p2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5" name="Google Shape;605;p2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606" name="Google Shape;606;p2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2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2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9" name="Google Shape;609;p2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0" name="Google Shape;610;p2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611" name="Google Shape;611;p20"/>
          <p:cNvGrpSpPr/>
          <p:nvPr/>
        </p:nvGrpSpPr>
        <p:grpSpPr>
          <a:xfrm>
            <a:off x="384093" y="4954718"/>
            <a:ext cx="8375813" cy="57966"/>
            <a:chOff x="384093" y="4954718"/>
            <a:chExt cx="8375813" cy="57966"/>
          </a:xfrm>
        </p:grpSpPr>
        <p:sp>
          <p:nvSpPr>
            <p:cNvPr id="612" name="Google Shape;612;p20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0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21394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/>
          <p:nvPr/>
        </p:nvSpPr>
        <p:spPr>
          <a:xfrm>
            <a:off x="-9525" y="438375"/>
            <a:ext cx="9153523" cy="302799"/>
          </a:xfrm>
          <a:custGeom>
            <a:avLst/>
            <a:gdLst/>
            <a:ahLst/>
            <a:cxnLst/>
            <a:rect l="l" t="t" r="r" b="b"/>
            <a:pathLst>
              <a:path w="27423" h="1375" extrusionOk="0">
                <a:moveTo>
                  <a:pt x="1" y="1"/>
                </a:moveTo>
                <a:lnTo>
                  <a:pt x="1" y="1374"/>
                </a:lnTo>
                <a:lnTo>
                  <a:pt x="27422" y="1374"/>
                </a:lnTo>
                <a:lnTo>
                  <a:pt x="2742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14452" y="504162"/>
            <a:ext cx="9120845" cy="130625"/>
          </a:xfrm>
          <a:custGeom>
            <a:avLst/>
            <a:gdLst/>
            <a:ahLst/>
            <a:cxnLst/>
            <a:rect l="l" t="t" r="r" b="b"/>
            <a:pathLst>
              <a:path w="28723" h="798" extrusionOk="0">
                <a:moveTo>
                  <a:pt x="0" y="0"/>
                </a:moveTo>
                <a:lnTo>
                  <a:pt x="0" y="797"/>
                </a:lnTo>
                <a:lnTo>
                  <a:pt x="28722" y="797"/>
                </a:lnTo>
                <a:lnTo>
                  <a:pt x="287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-134261" y="215612"/>
            <a:ext cx="9409084" cy="261761"/>
          </a:xfrm>
          <a:custGeom>
            <a:avLst/>
            <a:gdLst/>
            <a:ahLst/>
            <a:cxnLst/>
            <a:rect l="l" t="t" r="r" b="b"/>
            <a:pathLst>
              <a:path w="30138" h="1658" extrusionOk="0">
                <a:moveTo>
                  <a:pt x="902" y="0"/>
                </a:moveTo>
                <a:cubicBezTo>
                  <a:pt x="0" y="0"/>
                  <a:pt x="0" y="1657"/>
                  <a:pt x="902" y="1657"/>
                </a:cubicBezTo>
                <a:lnTo>
                  <a:pt x="29247" y="1657"/>
                </a:lnTo>
                <a:cubicBezTo>
                  <a:pt x="30138" y="1657"/>
                  <a:pt x="30138" y="0"/>
                  <a:pt x="29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-540125" y="-9525"/>
            <a:ext cx="10224238" cy="266655"/>
          </a:xfrm>
          <a:custGeom>
            <a:avLst/>
            <a:gdLst/>
            <a:ahLst/>
            <a:cxnLst/>
            <a:rect l="l" t="t" r="r" b="b"/>
            <a:pathLst>
              <a:path w="32749" h="1689" extrusionOk="0">
                <a:moveTo>
                  <a:pt x="0" y="0"/>
                </a:moveTo>
                <a:lnTo>
                  <a:pt x="0" y="315"/>
                </a:lnTo>
                <a:lnTo>
                  <a:pt x="902" y="1028"/>
                </a:lnTo>
                <a:cubicBezTo>
                  <a:pt x="902" y="1395"/>
                  <a:pt x="1195" y="1688"/>
                  <a:pt x="1562" y="1688"/>
                </a:cubicBezTo>
                <a:lnTo>
                  <a:pt x="31186" y="1688"/>
                </a:lnTo>
                <a:cubicBezTo>
                  <a:pt x="31553" y="1688"/>
                  <a:pt x="31847" y="1395"/>
                  <a:pt x="31847" y="1028"/>
                </a:cubicBezTo>
                <a:lnTo>
                  <a:pt x="32749" y="315"/>
                </a:lnTo>
                <a:lnTo>
                  <a:pt x="327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-540125" y="-9525"/>
            <a:ext cx="10221116" cy="49731"/>
          </a:xfrm>
          <a:custGeom>
            <a:avLst/>
            <a:gdLst/>
            <a:ahLst/>
            <a:cxnLst/>
            <a:rect l="l" t="t" r="r" b="b"/>
            <a:pathLst>
              <a:path w="32739" h="315" extrusionOk="0">
                <a:moveTo>
                  <a:pt x="0" y="0"/>
                </a:moveTo>
                <a:lnTo>
                  <a:pt x="0" y="315"/>
                </a:lnTo>
                <a:lnTo>
                  <a:pt x="32738" y="315"/>
                </a:lnTo>
                <a:lnTo>
                  <a:pt x="32738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710332" y="375906"/>
            <a:ext cx="3444951" cy="99841"/>
          </a:xfrm>
          <a:custGeom>
            <a:avLst/>
            <a:gdLst/>
            <a:ahLst/>
            <a:cxnLst/>
            <a:rect l="l" t="t" r="r" b="b"/>
            <a:pathLst>
              <a:path w="23187" h="672" extrusionOk="0">
                <a:moveTo>
                  <a:pt x="441" y="0"/>
                </a:moveTo>
                <a:cubicBezTo>
                  <a:pt x="231" y="11"/>
                  <a:pt x="64" y="147"/>
                  <a:pt x="1" y="336"/>
                </a:cubicBezTo>
                <a:cubicBezTo>
                  <a:pt x="64" y="535"/>
                  <a:pt x="231" y="672"/>
                  <a:pt x="441" y="672"/>
                </a:cubicBezTo>
                <a:lnTo>
                  <a:pt x="22746" y="672"/>
                </a:lnTo>
                <a:cubicBezTo>
                  <a:pt x="22945" y="672"/>
                  <a:pt x="23123" y="535"/>
                  <a:pt x="23186" y="336"/>
                </a:cubicBezTo>
                <a:cubicBezTo>
                  <a:pt x="23123" y="147"/>
                  <a:pt x="22945" y="11"/>
                  <a:pt x="22746" y="0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-340627" y="121200"/>
            <a:ext cx="9821812" cy="34891"/>
          </a:xfrm>
          <a:custGeom>
            <a:avLst/>
            <a:gdLst/>
            <a:ahLst/>
            <a:cxnLst/>
            <a:rect l="l" t="t" r="r" b="b"/>
            <a:pathLst>
              <a:path w="31460" h="221" extrusionOk="0">
                <a:moveTo>
                  <a:pt x="1" y="0"/>
                </a:moveTo>
                <a:lnTo>
                  <a:pt x="263" y="200"/>
                </a:lnTo>
                <a:lnTo>
                  <a:pt x="263" y="221"/>
                </a:lnTo>
                <a:lnTo>
                  <a:pt x="31208" y="221"/>
                </a:lnTo>
                <a:lnTo>
                  <a:pt x="31208" y="200"/>
                </a:lnTo>
                <a:lnTo>
                  <a:pt x="3146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5025" y="1299850"/>
            <a:ext cx="9140707" cy="3522165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8868500" y="257125"/>
            <a:ext cx="274226" cy="4609241"/>
          </a:xfrm>
          <a:custGeom>
            <a:avLst/>
            <a:gdLst/>
            <a:ahLst/>
            <a:cxnLst/>
            <a:rect l="l" t="t" r="r" b="b"/>
            <a:pathLst>
              <a:path w="860" h="38738" extrusionOk="0">
                <a:moveTo>
                  <a:pt x="0" y="0"/>
                </a:moveTo>
                <a:lnTo>
                  <a:pt x="0" y="38737"/>
                </a:lnTo>
                <a:lnTo>
                  <a:pt x="860" y="38737"/>
                </a:lnTo>
                <a:lnTo>
                  <a:pt x="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100" y="247648"/>
            <a:ext cx="274225" cy="4618635"/>
          </a:xfrm>
          <a:custGeom>
            <a:avLst/>
            <a:gdLst/>
            <a:ahLst/>
            <a:cxnLst/>
            <a:rect l="l" t="t" r="r" b="b"/>
            <a:pathLst>
              <a:path w="850" h="38738" extrusionOk="0">
                <a:moveTo>
                  <a:pt x="0" y="0"/>
                </a:moveTo>
                <a:lnTo>
                  <a:pt x="0" y="38737"/>
                </a:lnTo>
                <a:lnTo>
                  <a:pt x="850" y="38737"/>
                </a:lnTo>
                <a:lnTo>
                  <a:pt x="85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-10709" y="444378"/>
            <a:ext cx="448838" cy="860613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3020" y="1"/>
                </a:moveTo>
                <a:lnTo>
                  <a:pt x="0" y="11"/>
                </a:lnTo>
                <a:lnTo>
                  <a:pt x="73" y="5758"/>
                </a:lnTo>
                <a:lnTo>
                  <a:pt x="1321" y="5758"/>
                </a:lnTo>
                <a:lnTo>
                  <a:pt x="1321" y="5422"/>
                </a:lnTo>
                <a:cubicBezTo>
                  <a:pt x="944" y="5422"/>
                  <a:pt x="828" y="4174"/>
                  <a:pt x="1573" y="4174"/>
                </a:cubicBezTo>
                <a:lnTo>
                  <a:pt x="1573" y="3723"/>
                </a:lnTo>
                <a:cubicBezTo>
                  <a:pt x="1825" y="3723"/>
                  <a:pt x="2380" y="3335"/>
                  <a:pt x="2380" y="2528"/>
                </a:cubicBezTo>
                <a:cubicBezTo>
                  <a:pt x="2380" y="2213"/>
                  <a:pt x="2318" y="2056"/>
                  <a:pt x="2244" y="1972"/>
                </a:cubicBezTo>
                <a:cubicBezTo>
                  <a:pt x="2108" y="1826"/>
                  <a:pt x="2189" y="1526"/>
                  <a:pt x="2344" y="1526"/>
                </a:cubicBezTo>
                <a:cubicBezTo>
                  <a:pt x="2355" y="1526"/>
                  <a:pt x="2368" y="1528"/>
                  <a:pt x="2380" y="1532"/>
                </a:cubicBezTo>
                <a:lnTo>
                  <a:pt x="2391" y="1532"/>
                </a:lnTo>
                <a:cubicBezTo>
                  <a:pt x="2437" y="1552"/>
                  <a:pt x="2485" y="1562"/>
                  <a:pt x="2532" y="1562"/>
                </a:cubicBezTo>
                <a:cubicBezTo>
                  <a:pt x="2701" y="1562"/>
                  <a:pt x="2861" y="1439"/>
                  <a:pt x="2894" y="1259"/>
                </a:cubicBezTo>
                <a:cubicBezTo>
                  <a:pt x="2914" y="1122"/>
                  <a:pt x="2888" y="867"/>
                  <a:pt x="2714" y="867"/>
                </a:cubicBezTo>
                <a:cubicBezTo>
                  <a:pt x="2702" y="867"/>
                  <a:pt x="2688" y="868"/>
                  <a:pt x="2674" y="871"/>
                </a:cubicBezTo>
                <a:lnTo>
                  <a:pt x="2674" y="703"/>
                </a:lnTo>
                <a:cubicBezTo>
                  <a:pt x="2863" y="703"/>
                  <a:pt x="3020" y="546"/>
                  <a:pt x="3020" y="357"/>
                </a:cubicBezTo>
                <a:lnTo>
                  <a:pt x="302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314816" y="590555"/>
            <a:ext cx="70572" cy="56946"/>
          </a:xfrm>
          <a:custGeom>
            <a:avLst/>
            <a:gdLst/>
            <a:ahLst/>
            <a:cxnLst/>
            <a:rect l="l" t="t" r="r" b="b"/>
            <a:pathLst>
              <a:path w="475" h="381" extrusionOk="0">
                <a:moveTo>
                  <a:pt x="229" y="0"/>
                </a:moveTo>
                <a:cubicBezTo>
                  <a:pt x="151" y="0"/>
                  <a:pt x="70" y="39"/>
                  <a:pt x="22" y="124"/>
                </a:cubicBezTo>
                <a:cubicBezTo>
                  <a:pt x="1" y="239"/>
                  <a:pt x="85" y="344"/>
                  <a:pt x="189" y="365"/>
                </a:cubicBezTo>
                <a:cubicBezTo>
                  <a:pt x="219" y="376"/>
                  <a:pt x="248" y="381"/>
                  <a:pt x="276" y="381"/>
                </a:cubicBezTo>
                <a:cubicBezTo>
                  <a:pt x="359" y="381"/>
                  <a:pt x="431" y="336"/>
                  <a:pt x="462" y="250"/>
                </a:cubicBezTo>
                <a:cubicBezTo>
                  <a:pt x="475" y="96"/>
                  <a:pt x="354" y="0"/>
                  <a:pt x="2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8694552" y="444361"/>
            <a:ext cx="448838" cy="855480"/>
          </a:xfrm>
          <a:custGeom>
            <a:avLst/>
            <a:gdLst/>
            <a:ahLst/>
            <a:cxnLst/>
            <a:rect l="l" t="t" r="r" b="b"/>
            <a:pathLst>
              <a:path w="3021" h="5758" extrusionOk="0">
                <a:moveTo>
                  <a:pt x="1" y="1"/>
                </a:moveTo>
                <a:lnTo>
                  <a:pt x="1" y="357"/>
                </a:lnTo>
                <a:cubicBezTo>
                  <a:pt x="1" y="546"/>
                  <a:pt x="148" y="703"/>
                  <a:pt x="336" y="703"/>
                </a:cubicBezTo>
                <a:lnTo>
                  <a:pt x="336" y="871"/>
                </a:lnTo>
                <a:cubicBezTo>
                  <a:pt x="323" y="868"/>
                  <a:pt x="310" y="867"/>
                  <a:pt x="298" y="867"/>
                </a:cubicBezTo>
                <a:cubicBezTo>
                  <a:pt x="132" y="867"/>
                  <a:pt x="97" y="1122"/>
                  <a:pt x="127" y="1259"/>
                </a:cubicBezTo>
                <a:cubicBezTo>
                  <a:pt x="151" y="1439"/>
                  <a:pt x="310" y="1562"/>
                  <a:pt x="484" y="1562"/>
                </a:cubicBezTo>
                <a:cubicBezTo>
                  <a:pt x="532" y="1562"/>
                  <a:pt x="582" y="1552"/>
                  <a:pt x="630" y="1532"/>
                </a:cubicBezTo>
                <a:lnTo>
                  <a:pt x="640" y="1532"/>
                </a:lnTo>
                <a:cubicBezTo>
                  <a:pt x="652" y="1528"/>
                  <a:pt x="664" y="1526"/>
                  <a:pt x="675" y="1526"/>
                </a:cubicBezTo>
                <a:cubicBezTo>
                  <a:pt x="822" y="1526"/>
                  <a:pt x="903" y="1826"/>
                  <a:pt x="777" y="1972"/>
                </a:cubicBezTo>
                <a:cubicBezTo>
                  <a:pt x="703" y="2056"/>
                  <a:pt x="640" y="2213"/>
                  <a:pt x="640" y="2528"/>
                </a:cubicBezTo>
                <a:cubicBezTo>
                  <a:pt x="640" y="3335"/>
                  <a:pt x="1196" y="3723"/>
                  <a:pt x="1448" y="3723"/>
                </a:cubicBezTo>
                <a:lnTo>
                  <a:pt x="1448" y="4174"/>
                </a:lnTo>
                <a:cubicBezTo>
                  <a:pt x="2192" y="4174"/>
                  <a:pt x="2077" y="5422"/>
                  <a:pt x="1699" y="5422"/>
                </a:cubicBezTo>
                <a:lnTo>
                  <a:pt x="1699" y="5758"/>
                </a:lnTo>
                <a:lnTo>
                  <a:pt x="2947" y="5758"/>
                </a:lnTo>
                <a:lnTo>
                  <a:pt x="3021" y="11"/>
                </a:ln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736599" y="587586"/>
            <a:ext cx="73395" cy="60172"/>
          </a:xfrm>
          <a:custGeom>
            <a:avLst/>
            <a:gdLst/>
            <a:ahLst/>
            <a:cxnLst/>
            <a:rect l="l" t="t" r="r" b="b"/>
            <a:pathLst>
              <a:path w="494" h="405" extrusionOk="0">
                <a:moveTo>
                  <a:pt x="269" y="0"/>
                </a:moveTo>
                <a:cubicBezTo>
                  <a:pt x="230" y="0"/>
                  <a:pt x="192" y="11"/>
                  <a:pt x="158" y="33"/>
                </a:cubicBezTo>
                <a:cubicBezTo>
                  <a:pt x="53" y="85"/>
                  <a:pt x="1" y="201"/>
                  <a:pt x="53" y="316"/>
                </a:cubicBezTo>
                <a:cubicBezTo>
                  <a:pt x="92" y="374"/>
                  <a:pt x="155" y="405"/>
                  <a:pt x="219" y="405"/>
                </a:cubicBezTo>
                <a:cubicBezTo>
                  <a:pt x="259" y="405"/>
                  <a:pt x="300" y="393"/>
                  <a:pt x="336" y="369"/>
                </a:cubicBezTo>
                <a:cubicBezTo>
                  <a:pt x="441" y="316"/>
                  <a:pt x="494" y="201"/>
                  <a:pt x="452" y="96"/>
                </a:cubicBezTo>
                <a:cubicBezTo>
                  <a:pt x="411" y="35"/>
                  <a:pt x="340" y="0"/>
                  <a:pt x="2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2038200" y="3191825"/>
            <a:ext cx="50676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3950850" y="1909866"/>
            <a:ext cx="1242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038200" y="3816150"/>
            <a:ext cx="5067600" cy="5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713218" y="4662143"/>
            <a:ext cx="219363" cy="57966"/>
          </a:xfrm>
          <a:custGeom>
            <a:avLst/>
            <a:gdLst/>
            <a:ahLst/>
            <a:cxnLst/>
            <a:rect l="l" t="t" r="r" b="b"/>
            <a:pathLst>
              <a:path w="691" h="578" extrusionOk="0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8238118" y="4662143"/>
            <a:ext cx="219363" cy="57966"/>
          </a:xfrm>
          <a:custGeom>
            <a:avLst/>
            <a:gdLst/>
            <a:ahLst/>
            <a:cxnLst/>
            <a:rect l="l" t="t" r="r" b="b"/>
            <a:pathLst>
              <a:path w="691" h="578" extrusionOk="0">
                <a:moveTo>
                  <a:pt x="366" y="0"/>
                </a:moveTo>
                <a:cubicBezTo>
                  <a:pt x="269" y="0"/>
                  <a:pt x="171" y="48"/>
                  <a:pt x="114" y="149"/>
                </a:cubicBezTo>
                <a:cubicBezTo>
                  <a:pt x="1" y="346"/>
                  <a:pt x="150" y="578"/>
                  <a:pt x="356" y="578"/>
                </a:cubicBezTo>
                <a:cubicBezTo>
                  <a:pt x="379" y="578"/>
                  <a:pt x="403" y="575"/>
                  <a:pt x="428" y="568"/>
                </a:cubicBezTo>
                <a:cubicBezTo>
                  <a:pt x="596" y="526"/>
                  <a:pt x="690" y="358"/>
                  <a:pt x="638" y="201"/>
                </a:cubicBezTo>
                <a:cubicBezTo>
                  <a:pt x="598" y="70"/>
                  <a:pt x="483" y="0"/>
                  <a:pt x="3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243846" y="4505452"/>
            <a:ext cx="8625638" cy="318714"/>
          </a:xfrm>
          <a:custGeom>
            <a:avLst/>
            <a:gdLst/>
            <a:ahLst/>
            <a:cxnLst/>
            <a:rect l="l" t="t" r="r" b="b"/>
            <a:pathLst>
              <a:path w="27171" h="3178" extrusionOk="0">
                <a:moveTo>
                  <a:pt x="1" y="0"/>
                </a:moveTo>
                <a:lnTo>
                  <a:pt x="1" y="3177"/>
                </a:lnTo>
                <a:lnTo>
                  <a:pt x="27171" y="3177"/>
                </a:lnTo>
                <a:lnTo>
                  <a:pt x="271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3"/>
          <p:cNvGrpSpPr/>
          <p:nvPr/>
        </p:nvGrpSpPr>
        <p:grpSpPr>
          <a:xfrm>
            <a:off x="700362" y="4505452"/>
            <a:ext cx="7743276" cy="318714"/>
            <a:chOff x="700362" y="4505452"/>
            <a:chExt cx="7743276" cy="318714"/>
          </a:xfrm>
        </p:grpSpPr>
        <p:sp>
          <p:nvSpPr>
            <p:cNvPr id="63" name="Google Shape;63;p3"/>
            <p:cNvSpPr/>
            <p:nvPr/>
          </p:nvSpPr>
          <p:spPr>
            <a:xfrm>
              <a:off x="1252412" y="4505452"/>
              <a:ext cx="6618354" cy="318714"/>
            </a:xfrm>
            <a:custGeom>
              <a:avLst/>
              <a:gdLst/>
              <a:ahLst/>
              <a:cxnLst/>
              <a:rect l="l" t="t" r="r" b="b"/>
              <a:pathLst>
                <a:path w="20848" h="3178" extrusionOk="0">
                  <a:moveTo>
                    <a:pt x="1" y="0"/>
                  </a:moveTo>
                  <a:lnTo>
                    <a:pt x="378" y="3177"/>
                  </a:lnTo>
                  <a:lnTo>
                    <a:pt x="20470" y="3177"/>
                  </a:lnTo>
                  <a:lnTo>
                    <a:pt x="208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00362" y="465889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224275" y="465889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>
            <a:off x="-157810" y="4820400"/>
            <a:ext cx="9437035" cy="206502"/>
          </a:xfrm>
          <a:custGeom>
            <a:avLst/>
            <a:gdLst/>
            <a:ahLst/>
            <a:cxnLst/>
            <a:rect l="l" t="t" r="r" b="b"/>
            <a:pathLst>
              <a:path w="30842" h="1312" extrusionOk="0">
                <a:moveTo>
                  <a:pt x="882" y="0"/>
                </a:moveTo>
                <a:cubicBezTo>
                  <a:pt x="1" y="0"/>
                  <a:pt x="1" y="1311"/>
                  <a:pt x="882" y="1311"/>
                </a:cubicBezTo>
                <a:lnTo>
                  <a:pt x="30191" y="1311"/>
                </a:lnTo>
                <a:cubicBezTo>
                  <a:pt x="30548" y="1311"/>
                  <a:pt x="30841" y="1018"/>
                  <a:pt x="30841" y="651"/>
                </a:cubicBezTo>
                <a:cubicBezTo>
                  <a:pt x="30841" y="294"/>
                  <a:pt x="30548" y="0"/>
                  <a:pt x="301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-369550" y="4991961"/>
            <a:ext cx="9889274" cy="147164"/>
          </a:xfrm>
          <a:custGeom>
            <a:avLst/>
            <a:gdLst/>
            <a:ahLst/>
            <a:cxnLst/>
            <a:rect l="l" t="t" r="r" b="b"/>
            <a:pathLst>
              <a:path w="32320" h="935" extrusionOk="0">
                <a:moveTo>
                  <a:pt x="945" y="1"/>
                </a:moveTo>
                <a:cubicBezTo>
                  <a:pt x="420" y="1"/>
                  <a:pt x="1" y="420"/>
                  <a:pt x="1" y="934"/>
                </a:cubicBezTo>
                <a:lnTo>
                  <a:pt x="32320" y="934"/>
                </a:lnTo>
                <a:cubicBezTo>
                  <a:pt x="32320" y="420"/>
                  <a:pt x="31900" y="1"/>
                  <a:pt x="313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1170769" y="4991961"/>
            <a:ext cx="3603526" cy="147164"/>
          </a:xfrm>
          <a:custGeom>
            <a:avLst/>
            <a:gdLst/>
            <a:ahLst/>
            <a:cxnLst/>
            <a:rect l="l" t="t" r="r" b="b"/>
            <a:pathLst>
              <a:path w="11777" h="935" extrusionOk="0">
                <a:moveTo>
                  <a:pt x="11758" y="1"/>
                </a:moveTo>
                <a:cubicBezTo>
                  <a:pt x="11752" y="1"/>
                  <a:pt x="11746" y="1"/>
                  <a:pt x="11739" y="1"/>
                </a:cubicBezTo>
                <a:lnTo>
                  <a:pt x="11776" y="1"/>
                </a:lnTo>
                <a:cubicBezTo>
                  <a:pt x="11770" y="1"/>
                  <a:pt x="11764" y="1"/>
                  <a:pt x="11758" y="1"/>
                </a:cubicBezTo>
                <a:close/>
                <a:moveTo>
                  <a:pt x="758" y="1"/>
                </a:moveTo>
                <a:cubicBezTo>
                  <a:pt x="336" y="1"/>
                  <a:pt x="0" y="353"/>
                  <a:pt x="0" y="777"/>
                </a:cubicBezTo>
                <a:lnTo>
                  <a:pt x="0" y="934"/>
                </a:lnTo>
                <a:lnTo>
                  <a:pt x="11000" y="934"/>
                </a:lnTo>
                <a:lnTo>
                  <a:pt x="11000" y="777"/>
                </a:lnTo>
                <a:cubicBezTo>
                  <a:pt x="11000" y="359"/>
                  <a:pt x="11327" y="11"/>
                  <a:pt x="11739" y="1"/>
                </a:cubicBezTo>
                <a:lnTo>
                  <a:pt x="776" y="1"/>
                </a:lnTo>
                <a:cubicBezTo>
                  <a:pt x="770" y="1"/>
                  <a:pt x="764" y="1"/>
                  <a:pt x="758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5524907" y="4991961"/>
            <a:ext cx="1854851" cy="147164"/>
          </a:xfrm>
          <a:custGeom>
            <a:avLst/>
            <a:gdLst/>
            <a:ahLst/>
            <a:cxnLst/>
            <a:rect l="l" t="t" r="r" b="b"/>
            <a:pathLst>
              <a:path w="6062" h="935" extrusionOk="0">
                <a:moveTo>
                  <a:pt x="776" y="1"/>
                </a:moveTo>
                <a:cubicBezTo>
                  <a:pt x="346" y="1"/>
                  <a:pt x="0" y="347"/>
                  <a:pt x="0" y="777"/>
                </a:cubicBezTo>
                <a:lnTo>
                  <a:pt x="0" y="934"/>
                </a:lnTo>
                <a:lnTo>
                  <a:pt x="5296" y="934"/>
                </a:lnTo>
                <a:lnTo>
                  <a:pt x="5296" y="777"/>
                </a:lnTo>
                <a:cubicBezTo>
                  <a:pt x="5296" y="347"/>
                  <a:pt x="5631" y="1"/>
                  <a:pt x="6061" y="1"/>
                </a:cubicBezTo>
                <a:close/>
              </a:path>
            </a:pathLst>
          </a:custGeom>
          <a:solidFill>
            <a:srgbClr val="FFFCF7">
              <a:alpha val="1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123156" y="738675"/>
            <a:ext cx="187201" cy="204616"/>
          </a:xfrm>
          <a:custGeom>
            <a:avLst/>
            <a:gdLst/>
            <a:ahLst/>
            <a:cxnLst/>
            <a:rect l="l" t="t" r="r" b="b"/>
            <a:pathLst>
              <a:path w="1260" h="1369" extrusionOk="0">
                <a:moveTo>
                  <a:pt x="673" y="1"/>
                </a:moveTo>
                <a:cubicBezTo>
                  <a:pt x="413" y="1"/>
                  <a:pt x="159" y="235"/>
                  <a:pt x="85" y="559"/>
                </a:cubicBezTo>
                <a:cubicBezTo>
                  <a:pt x="1" y="926"/>
                  <a:pt x="179" y="1283"/>
                  <a:pt x="473" y="1356"/>
                </a:cubicBezTo>
                <a:cubicBezTo>
                  <a:pt x="508" y="1365"/>
                  <a:pt x="544" y="1369"/>
                  <a:pt x="580" y="1369"/>
                </a:cubicBezTo>
                <a:cubicBezTo>
                  <a:pt x="848" y="1369"/>
                  <a:pt x="1101" y="1135"/>
                  <a:pt x="1175" y="811"/>
                </a:cubicBezTo>
                <a:cubicBezTo>
                  <a:pt x="1259" y="433"/>
                  <a:pt x="1081" y="77"/>
                  <a:pt x="777" y="14"/>
                </a:cubicBezTo>
                <a:cubicBezTo>
                  <a:pt x="742" y="5"/>
                  <a:pt x="708" y="1"/>
                  <a:pt x="6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8827080" y="737497"/>
            <a:ext cx="183933" cy="203544"/>
          </a:xfrm>
          <a:custGeom>
            <a:avLst/>
            <a:gdLst/>
            <a:ahLst/>
            <a:cxnLst/>
            <a:rect l="l" t="t" r="r" b="b"/>
            <a:pathLst>
              <a:path w="1238" h="1370" extrusionOk="0">
                <a:moveTo>
                  <a:pt x="594" y="0"/>
                </a:moveTo>
                <a:cubicBezTo>
                  <a:pt x="564" y="0"/>
                  <a:pt x="534" y="3"/>
                  <a:pt x="503" y="10"/>
                </a:cubicBezTo>
                <a:cubicBezTo>
                  <a:pt x="199" y="62"/>
                  <a:pt x="0" y="398"/>
                  <a:pt x="63" y="775"/>
                </a:cubicBezTo>
                <a:cubicBezTo>
                  <a:pt x="130" y="1129"/>
                  <a:pt x="380" y="1369"/>
                  <a:pt x="662" y="1369"/>
                </a:cubicBezTo>
                <a:cubicBezTo>
                  <a:pt x="689" y="1369"/>
                  <a:pt x="717" y="1367"/>
                  <a:pt x="745" y="1362"/>
                </a:cubicBezTo>
                <a:cubicBezTo>
                  <a:pt x="1049" y="1310"/>
                  <a:pt x="1237" y="964"/>
                  <a:pt x="1174" y="586"/>
                </a:cubicBezTo>
                <a:cubicBezTo>
                  <a:pt x="1118" y="247"/>
                  <a:pt x="866" y="0"/>
                  <a:pt x="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21168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21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616" name="Google Shape;616;p21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21"/>
            <p:cNvGrpSpPr/>
            <p:nvPr/>
          </p:nvGrpSpPr>
          <p:grpSpPr>
            <a:xfrm>
              <a:off x="-540125" y="-9525"/>
              <a:ext cx="10224238" cy="5148650"/>
              <a:chOff x="-540125" y="-9525"/>
              <a:chExt cx="10224238" cy="5148650"/>
            </a:xfrm>
          </p:grpSpPr>
          <p:sp>
            <p:nvSpPr>
              <p:cNvPr id="618" name="Google Shape;618;p21"/>
              <p:cNvSpPr/>
              <p:nvPr/>
            </p:nvSpPr>
            <p:spPr>
              <a:xfrm>
                <a:off x="-9525" y="438375"/>
                <a:ext cx="9153523" cy="302799"/>
              </a:xfrm>
              <a:custGeom>
                <a:avLst/>
                <a:gdLst/>
                <a:ahLst/>
                <a:cxnLst/>
                <a:rect l="l" t="t" r="r" b="b"/>
                <a:pathLst>
                  <a:path w="27423" h="1375" extrusionOk="0">
                    <a:moveTo>
                      <a:pt x="1" y="1"/>
                    </a:moveTo>
                    <a:lnTo>
                      <a:pt x="1" y="1374"/>
                    </a:lnTo>
                    <a:lnTo>
                      <a:pt x="27422" y="1374"/>
                    </a:lnTo>
                    <a:lnTo>
                      <a:pt x="274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-134261" y="215612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-540125" y="-9525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-540125" y="-9525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710332" y="3759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-340627" y="121200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4" name="Google Shape;624;p21"/>
              <p:cNvGrpSpPr/>
              <p:nvPr/>
            </p:nvGrpSpPr>
            <p:grpSpPr>
              <a:xfrm>
                <a:off x="-369550" y="247648"/>
                <a:ext cx="9889274" cy="4891477"/>
                <a:chOff x="-369550" y="247648"/>
                <a:chExt cx="9889274" cy="4891477"/>
              </a:xfrm>
            </p:grpSpPr>
            <p:sp>
              <p:nvSpPr>
                <p:cNvPr id="625" name="Google Shape;625;p21"/>
                <p:cNvSpPr/>
                <p:nvPr/>
              </p:nvSpPr>
              <p:spPr>
                <a:xfrm>
                  <a:off x="5025" y="1299850"/>
                  <a:ext cx="9140707" cy="3522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5" h="40289" extrusionOk="0">
                      <a:moveTo>
                        <a:pt x="1" y="0"/>
                      </a:moveTo>
                      <a:lnTo>
                        <a:pt x="1" y="40289"/>
                      </a:lnTo>
                      <a:lnTo>
                        <a:pt x="27674" y="40289"/>
                      </a:lnTo>
                      <a:lnTo>
                        <a:pt x="2767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1"/>
                <p:cNvSpPr/>
                <p:nvPr/>
              </p:nvSpPr>
              <p:spPr>
                <a:xfrm>
                  <a:off x="243846" y="4505452"/>
                  <a:ext cx="8625638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27" name="Google Shape;627;p21"/>
                <p:cNvGrpSpPr/>
                <p:nvPr/>
              </p:nvGrpSpPr>
              <p:grpSpPr>
                <a:xfrm>
                  <a:off x="700362" y="4505452"/>
                  <a:ext cx="7743276" cy="318714"/>
                  <a:chOff x="700362" y="4505452"/>
                  <a:chExt cx="7743276" cy="318714"/>
                </a:xfrm>
              </p:grpSpPr>
              <p:sp>
                <p:nvSpPr>
                  <p:cNvPr id="628" name="Google Shape;628;p21"/>
                  <p:cNvSpPr/>
                  <p:nvPr/>
                </p:nvSpPr>
                <p:spPr>
                  <a:xfrm>
                    <a:off x="1252412" y="4505452"/>
                    <a:ext cx="6618354" cy="31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21"/>
                  <p:cNvSpPr/>
                  <p:nvPr/>
                </p:nvSpPr>
                <p:spPr>
                  <a:xfrm>
                    <a:off x="700362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21"/>
                  <p:cNvSpPr/>
                  <p:nvPr/>
                </p:nvSpPr>
                <p:spPr>
                  <a:xfrm>
                    <a:off x="8224275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1" name="Google Shape;631;p21"/>
                <p:cNvSpPr/>
                <p:nvPr/>
              </p:nvSpPr>
              <p:spPr>
                <a:xfrm>
                  <a:off x="8868500" y="257125"/>
                  <a:ext cx="274226" cy="460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1"/>
                <p:cNvSpPr/>
                <p:nvPr/>
              </p:nvSpPr>
              <p:spPr>
                <a:xfrm>
                  <a:off x="100" y="247648"/>
                  <a:ext cx="274225" cy="461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1"/>
                <p:cNvSpPr/>
                <p:nvPr/>
              </p:nvSpPr>
              <p:spPr>
                <a:xfrm>
                  <a:off x="-157810" y="48204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1"/>
                <p:cNvSpPr/>
                <p:nvPr/>
              </p:nvSpPr>
              <p:spPr>
                <a:xfrm>
                  <a:off x="-369550" y="49919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1"/>
                <p:cNvSpPr/>
                <p:nvPr/>
              </p:nvSpPr>
              <p:spPr>
                <a:xfrm>
                  <a:off x="1170769" y="49919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1"/>
                <p:cNvSpPr/>
                <p:nvPr/>
              </p:nvSpPr>
              <p:spPr>
                <a:xfrm>
                  <a:off x="5524907" y="49919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7" name="Google Shape;637;p2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638" name="Google Shape;638;p2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2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2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1" name="Google Shape;641;p2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642" name="Google Shape;642;p2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45" name="Google Shape;645;p21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21"/>
          <p:cNvSpPr txBox="1">
            <a:spLocks noGrp="1"/>
          </p:cNvSpPr>
          <p:nvPr>
            <p:ph type="title"/>
          </p:nvPr>
        </p:nvSpPr>
        <p:spPr>
          <a:xfrm>
            <a:off x="713225" y="3037772"/>
            <a:ext cx="43614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7" name="Google Shape;647;p21"/>
          <p:cNvSpPr txBox="1">
            <a:spLocks noGrp="1"/>
          </p:cNvSpPr>
          <p:nvPr>
            <p:ph type="title" idx="2" hasCustomPrompt="1"/>
          </p:nvPr>
        </p:nvSpPr>
        <p:spPr>
          <a:xfrm>
            <a:off x="748132" y="1829068"/>
            <a:ext cx="1306500" cy="79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8" name="Google Shape;648;p21"/>
          <p:cNvSpPr txBox="1">
            <a:spLocks noGrp="1"/>
          </p:cNvSpPr>
          <p:nvPr>
            <p:ph type="subTitle" idx="1"/>
          </p:nvPr>
        </p:nvSpPr>
        <p:spPr>
          <a:xfrm>
            <a:off x="713225" y="3879575"/>
            <a:ext cx="4361400" cy="34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0713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22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651" name="Google Shape;651;p22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" name="Google Shape;659;p22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660" name="Google Shape;660;p22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62" name="Google Shape;662;p22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663" name="Google Shape;663;p22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2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2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66" name="Google Shape;666;p22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2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2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2" name="Google Shape;672;p22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673" name="Google Shape;673;p2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6" name="Google Shape;676;p22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677" name="Google Shape;677;p2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0" name="Google Shape;680;p22"/>
          <p:cNvSpPr txBox="1">
            <a:spLocks noGrp="1"/>
          </p:cNvSpPr>
          <p:nvPr>
            <p:ph type="title"/>
          </p:nvPr>
        </p:nvSpPr>
        <p:spPr>
          <a:xfrm>
            <a:off x="3363175" y="2918054"/>
            <a:ext cx="5067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1" name="Google Shape;681;p22"/>
          <p:cNvSpPr txBox="1">
            <a:spLocks noGrp="1"/>
          </p:cNvSpPr>
          <p:nvPr>
            <p:ph type="title" idx="2" hasCustomPrompt="1"/>
          </p:nvPr>
        </p:nvSpPr>
        <p:spPr>
          <a:xfrm>
            <a:off x="7078905" y="1697868"/>
            <a:ext cx="13065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2" name="Google Shape;682;p22"/>
          <p:cNvSpPr txBox="1">
            <a:spLocks noGrp="1"/>
          </p:cNvSpPr>
          <p:nvPr>
            <p:ph type="subTitle" idx="1"/>
          </p:nvPr>
        </p:nvSpPr>
        <p:spPr>
          <a:xfrm>
            <a:off x="3363175" y="3767078"/>
            <a:ext cx="5067600" cy="32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984088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23"/>
          <p:cNvGrpSpPr/>
          <p:nvPr/>
        </p:nvGrpSpPr>
        <p:grpSpPr>
          <a:xfrm>
            <a:off x="-540119" y="-2575"/>
            <a:ext cx="10224238" cy="5148650"/>
            <a:chOff x="-540119" y="-2575"/>
            <a:chExt cx="10224238" cy="5148650"/>
          </a:xfrm>
        </p:grpSpPr>
        <p:sp>
          <p:nvSpPr>
            <p:cNvPr id="685" name="Google Shape;685;p23"/>
            <p:cNvSpPr/>
            <p:nvPr/>
          </p:nvSpPr>
          <p:spPr>
            <a:xfrm>
              <a:off x="169874" y="46135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-9519" y="44532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14458" y="51111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-134255" y="22256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-540119" y="-257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-540119" y="-257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710338" y="38285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-340621" y="12815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3" name="Google Shape;693;p23"/>
            <p:cNvGrpSpPr/>
            <p:nvPr/>
          </p:nvGrpSpPr>
          <p:grpSpPr>
            <a:xfrm>
              <a:off x="-369544" y="254598"/>
              <a:ext cx="9889274" cy="4891477"/>
              <a:chOff x="-369550" y="247648"/>
              <a:chExt cx="9889274" cy="4891477"/>
            </a:xfrm>
          </p:grpSpPr>
          <p:sp>
            <p:nvSpPr>
              <p:cNvPr id="694" name="Google Shape;694;p23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3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6" name="Google Shape;696;p23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697" name="Google Shape;697;p23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23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23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0" name="Google Shape;700;p23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3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3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3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3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3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6" name="Google Shape;706;p23"/>
            <p:cNvGrpSpPr/>
            <p:nvPr/>
          </p:nvGrpSpPr>
          <p:grpSpPr>
            <a:xfrm>
              <a:off x="-10703" y="451328"/>
              <a:ext cx="448838" cy="860613"/>
              <a:chOff x="561117" y="628348"/>
              <a:chExt cx="448838" cy="855480"/>
            </a:xfrm>
          </p:grpSpPr>
          <p:sp>
            <p:nvSpPr>
              <p:cNvPr id="707" name="Google Shape;707;p23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23"/>
            <p:cNvGrpSpPr/>
            <p:nvPr/>
          </p:nvGrpSpPr>
          <p:grpSpPr>
            <a:xfrm>
              <a:off x="8694558" y="451311"/>
              <a:ext cx="448838" cy="855480"/>
              <a:chOff x="4189590" y="628348"/>
              <a:chExt cx="448838" cy="855480"/>
            </a:xfrm>
          </p:grpSpPr>
          <p:sp>
            <p:nvSpPr>
              <p:cNvPr id="711" name="Google Shape;711;p23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3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3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4" name="Google Shape;714;p23"/>
          <p:cNvSpPr txBox="1">
            <a:spLocks noGrp="1"/>
          </p:cNvSpPr>
          <p:nvPr>
            <p:ph type="title"/>
          </p:nvPr>
        </p:nvSpPr>
        <p:spPr>
          <a:xfrm>
            <a:off x="2038200" y="295405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5" name="Google Shape;715;p23"/>
          <p:cNvSpPr txBox="1">
            <a:spLocks noGrp="1"/>
          </p:cNvSpPr>
          <p:nvPr>
            <p:ph type="title" idx="2" hasCustomPrompt="1"/>
          </p:nvPr>
        </p:nvSpPr>
        <p:spPr>
          <a:xfrm>
            <a:off x="3480300" y="1745575"/>
            <a:ext cx="218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16" name="Google Shape;716;p23"/>
          <p:cNvSpPr txBox="1">
            <a:spLocks noGrp="1"/>
          </p:cNvSpPr>
          <p:nvPr>
            <p:ph type="subTitle" idx="1"/>
          </p:nvPr>
        </p:nvSpPr>
        <p:spPr>
          <a:xfrm>
            <a:off x="2038200" y="3837511"/>
            <a:ext cx="50676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9009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4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19" name="Google Shape;719;p24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4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6" name="Google Shape;726;p24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727" name="Google Shape;727;p24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9" name="Google Shape;729;p24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730" name="Google Shape;730;p24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24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24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3" name="Google Shape;733;p24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24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740" name="Google Shape;740;p24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3" name="Google Shape;743;p24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4" name="Google Shape;744;p24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745" name="Google Shape;745;p24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8" name="Google Shape;748;p24"/>
          <p:cNvSpPr txBox="1">
            <a:spLocks noGrp="1"/>
          </p:cNvSpPr>
          <p:nvPr>
            <p:ph type="title"/>
          </p:nvPr>
        </p:nvSpPr>
        <p:spPr>
          <a:xfrm>
            <a:off x="3721925" y="3064450"/>
            <a:ext cx="467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title" idx="2" hasCustomPrompt="1"/>
          </p:nvPr>
        </p:nvSpPr>
        <p:spPr>
          <a:xfrm>
            <a:off x="5434325" y="1855391"/>
            <a:ext cx="12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0" name="Google Shape;750;p24"/>
          <p:cNvSpPr txBox="1">
            <a:spLocks noGrp="1"/>
          </p:cNvSpPr>
          <p:nvPr>
            <p:ph type="subTitle" idx="1"/>
          </p:nvPr>
        </p:nvSpPr>
        <p:spPr>
          <a:xfrm>
            <a:off x="3721925" y="3940676"/>
            <a:ext cx="4676400" cy="2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9815851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25"/>
          <p:cNvSpPr txBox="1">
            <a:spLocks noGrp="1"/>
          </p:cNvSpPr>
          <p:nvPr>
            <p:ph type="title"/>
          </p:nvPr>
        </p:nvSpPr>
        <p:spPr>
          <a:xfrm>
            <a:off x="2064925" y="2557100"/>
            <a:ext cx="337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3" name="Google Shape;753;p25"/>
          <p:cNvSpPr txBox="1">
            <a:spLocks noGrp="1"/>
          </p:cNvSpPr>
          <p:nvPr>
            <p:ph type="title" idx="2" hasCustomPrompt="1"/>
          </p:nvPr>
        </p:nvSpPr>
        <p:spPr>
          <a:xfrm>
            <a:off x="692937" y="2557091"/>
            <a:ext cx="12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54" name="Google Shape;754;p25"/>
          <p:cNvSpPr txBox="1">
            <a:spLocks noGrp="1"/>
          </p:cNvSpPr>
          <p:nvPr>
            <p:ph type="subTitle" idx="1"/>
          </p:nvPr>
        </p:nvSpPr>
        <p:spPr>
          <a:xfrm>
            <a:off x="2064925" y="3457700"/>
            <a:ext cx="25638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25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56" name="Google Shape;756;p25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3" name="Google Shape;763;p25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764" name="Google Shape;764;p25"/>
              <p:cNvSpPr/>
              <p:nvPr/>
            </p:nvSpPr>
            <p:spPr>
              <a:xfrm>
                <a:off x="5025" y="1299850"/>
                <a:ext cx="9140707" cy="3522165"/>
              </a:xfrm>
              <a:custGeom>
                <a:avLst/>
                <a:gdLst/>
                <a:ahLst/>
                <a:cxnLst/>
                <a:rect l="l" t="t" r="r" b="b"/>
                <a:pathLst>
                  <a:path w="27675" h="40289" extrusionOk="0">
                    <a:moveTo>
                      <a:pt x="1" y="0"/>
                    </a:moveTo>
                    <a:lnTo>
                      <a:pt x="1" y="40289"/>
                    </a:lnTo>
                    <a:lnTo>
                      <a:pt x="27674" y="40289"/>
                    </a:lnTo>
                    <a:lnTo>
                      <a:pt x="276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6" name="Google Shape;766;p25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767" name="Google Shape;767;p25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25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25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0" name="Google Shape;770;p25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5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5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777" name="Google Shape;777;p2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0" name="Google Shape;780;p25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1" name="Google Shape;781;p25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782" name="Google Shape;782;p2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61469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6"/>
          <p:cNvSpPr txBox="1">
            <a:spLocks noGrp="1"/>
          </p:cNvSpPr>
          <p:nvPr>
            <p:ph type="title"/>
          </p:nvPr>
        </p:nvSpPr>
        <p:spPr>
          <a:xfrm>
            <a:off x="1119025" y="2385600"/>
            <a:ext cx="3141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7" name="Google Shape;787;p26"/>
          <p:cNvSpPr txBox="1">
            <a:spLocks noGrp="1"/>
          </p:cNvSpPr>
          <p:nvPr>
            <p:ph type="title" idx="2" hasCustomPrompt="1"/>
          </p:nvPr>
        </p:nvSpPr>
        <p:spPr>
          <a:xfrm>
            <a:off x="1098737" y="1438716"/>
            <a:ext cx="1251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26"/>
          <p:cNvSpPr txBox="1">
            <a:spLocks noGrp="1"/>
          </p:cNvSpPr>
          <p:nvPr>
            <p:ph type="subTitle" idx="1"/>
          </p:nvPr>
        </p:nvSpPr>
        <p:spPr>
          <a:xfrm>
            <a:off x="1119025" y="3227400"/>
            <a:ext cx="26448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89" name="Google Shape;789;p26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790" name="Google Shape;790;p26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1" name="Google Shape;791;p26"/>
            <p:cNvGrpSpPr/>
            <p:nvPr/>
          </p:nvGrpSpPr>
          <p:grpSpPr>
            <a:xfrm>
              <a:off x="-540125" y="-9525"/>
              <a:ext cx="10224238" cy="5148650"/>
              <a:chOff x="-540125" y="-9525"/>
              <a:chExt cx="10224238" cy="5148650"/>
            </a:xfrm>
          </p:grpSpPr>
          <p:sp>
            <p:nvSpPr>
              <p:cNvPr id="792" name="Google Shape;792;p26"/>
              <p:cNvSpPr/>
              <p:nvPr/>
            </p:nvSpPr>
            <p:spPr>
              <a:xfrm>
                <a:off x="-9525" y="438375"/>
                <a:ext cx="9153523" cy="302799"/>
              </a:xfrm>
              <a:custGeom>
                <a:avLst/>
                <a:gdLst/>
                <a:ahLst/>
                <a:cxnLst/>
                <a:rect l="l" t="t" r="r" b="b"/>
                <a:pathLst>
                  <a:path w="27423" h="1375" extrusionOk="0">
                    <a:moveTo>
                      <a:pt x="1" y="1"/>
                    </a:moveTo>
                    <a:lnTo>
                      <a:pt x="1" y="1374"/>
                    </a:lnTo>
                    <a:lnTo>
                      <a:pt x="27422" y="1374"/>
                    </a:lnTo>
                    <a:lnTo>
                      <a:pt x="274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6"/>
              <p:cNvSpPr/>
              <p:nvPr/>
            </p:nvSpPr>
            <p:spPr>
              <a:xfrm>
                <a:off x="-134261" y="215612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6"/>
              <p:cNvSpPr/>
              <p:nvPr/>
            </p:nvSpPr>
            <p:spPr>
              <a:xfrm>
                <a:off x="-540125" y="-9525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6"/>
              <p:cNvSpPr/>
              <p:nvPr/>
            </p:nvSpPr>
            <p:spPr>
              <a:xfrm>
                <a:off x="-540125" y="-9525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6"/>
              <p:cNvSpPr/>
              <p:nvPr/>
            </p:nvSpPr>
            <p:spPr>
              <a:xfrm>
                <a:off x="710332" y="3759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6"/>
              <p:cNvSpPr/>
              <p:nvPr/>
            </p:nvSpPr>
            <p:spPr>
              <a:xfrm>
                <a:off x="-340627" y="121200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8" name="Google Shape;798;p26"/>
              <p:cNvGrpSpPr/>
              <p:nvPr/>
            </p:nvGrpSpPr>
            <p:grpSpPr>
              <a:xfrm>
                <a:off x="-369550" y="247648"/>
                <a:ext cx="9889274" cy="4891477"/>
                <a:chOff x="-369550" y="247648"/>
                <a:chExt cx="9889274" cy="4891477"/>
              </a:xfrm>
            </p:grpSpPr>
            <p:sp>
              <p:nvSpPr>
                <p:cNvPr id="799" name="Google Shape;799;p26"/>
                <p:cNvSpPr/>
                <p:nvPr/>
              </p:nvSpPr>
              <p:spPr>
                <a:xfrm>
                  <a:off x="5025" y="1299850"/>
                  <a:ext cx="9140707" cy="3522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75" h="40289" extrusionOk="0">
                      <a:moveTo>
                        <a:pt x="1" y="0"/>
                      </a:moveTo>
                      <a:lnTo>
                        <a:pt x="1" y="40289"/>
                      </a:lnTo>
                      <a:lnTo>
                        <a:pt x="27674" y="40289"/>
                      </a:lnTo>
                      <a:lnTo>
                        <a:pt x="2767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6"/>
                <p:cNvSpPr/>
                <p:nvPr/>
              </p:nvSpPr>
              <p:spPr>
                <a:xfrm>
                  <a:off x="243846" y="4505452"/>
                  <a:ext cx="8625638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1" name="Google Shape;801;p26"/>
                <p:cNvGrpSpPr/>
                <p:nvPr/>
              </p:nvGrpSpPr>
              <p:grpSpPr>
                <a:xfrm>
                  <a:off x="700362" y="4505452"/>
                  <a:ext cx="7743276" cy="318714"/>
                  <a:chOff x="700362" y="4505452"/>
                  <a:chExt cx="7743276" cy="318714"/>
                </a:xfrm>
              </p:grpSpPr>
              <p:sp>
                <p:nvSpPr>
                  <p:cNvPr id="802" name="Google Shape;802;p26"/>
                  <p:cNvSpPr/>
                  <p:nvPr/>
                </p:nvSpPr>
                <p:spPr>
                  <a:xfrm>
                    <a:off x="1252412" y="4505452"/>
                    <a:ext cx="6618354" cy="318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3" name="Google Shape;803;p26"/>
                  <p:cNvSpPr/>
                  <p:nvPr/>
                </p:nvSpPr>
                <p:spPr>
                  <a:xfrm>
                    <a:off x="700362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4" name="Google Shape;804;p26"/>
                  <p:cNvSpPr/>
                  <p:nvPr/>
                </p:nvSpPr>
                <p:spPr>
                  <a:xfrm>
                    <a:off x="8224275" y="4658898"/>
                    <a:ext cx="219363" cy="57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05" name="Google Shape;805;p26"/>
                <p:cNvSpPr/>
                <p:nvPr/>
              </p:nvSpPr>
              <p:spPr>
                <a:xfrm>
                  <a:off x="8868500" y="257125"/>
                  <a:ext cx="274226" cy="460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26"/>
                <p:cNvSpPr/>
                <p:nvPr/>
              </p:nvSpPr>
              <p:spPr>
                <a:xfrm>
                  <a:off x="100" y="247648"/>
                  <a:ext cx="274225" cy="4618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26"/>
                <p:cNvSpPr/>
                <p:nvPr/>
              </p:nvSpPr>
              <p:spPr>
                <a:xfrm>
                  <a:off x="-157810" y="48204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26"/>
                <p:cNvSpPr/>
                <p:nvPr/>
              </p:nvSpPr>
              <p:spPr>
                <a:xfrm>
                  <a:off x="-369550" y="49919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26"/>
                <p:cNvSpPr/>
                <p:nvPr/>
              </p:nvSpPr>
              <p:spPr>
                <a:xfrm>
                  <a:off x="1170769" y="49919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6"/>
                <p:cNvSpPr/>
                <p:nvPr/>
              </p:nvSpPr>
              <p:spPr>
                <a:xfrm>
                  <a:off x="5524907" y="49919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1" name="Google Shape;811;p26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12" name="Google Shape;812;p26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15" name="Google Shape;815;p26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816" name="Google Shape;816;p26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26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26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9" name="Google Shape;819;p26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968998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7"/>
          <p:cNvSpPr txBox="1">
            <a:spLocks noGrp="1"/>
          </p:cNvSpPr>
          <p:nvPr>
            <p:ph type="title"/>
          </p:nvPr>
        </p:nvSpPr>
        <p:spPr>
          <a:xfrm>
            <a:off x="1719100" y="2141113"/>
            <a:ext cx="5715300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22" name="Google Shape;822;p27"/>
          <p:cNvSpPr txBox="1">
            <a:spLocks noGrp="1"/>
          </p:cNvSpPr>
          <p:nvPr>
            <p:ph type="subTitle" idx="1"/>
          </p:nvPr>
        </p:nvSpPr>
        <p:spPr>
          <a:xfrm>
            <a:off x="2140300" y="3331638"/>
            <a:ext cx="48729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7"/>
          <p:cNvSpPr/>
          <p:nvPr/>
        </p:nvSpPr>
        <p:spPr>
          <a:xfrm>
            <a:off x="169868" y="454400"/>
            <a:ext cx="8807154" cy="855436"/>
          </a:xfrm>
          <a:custGeom>
            <a:avLst/>
            <a:gdLst/>
            <a:ahLst/>
            <a:cxnLst/>
            <a:rect l="l" t="t" r="r" b="b"/>
            <a:pathLst>
              <a:path w="27675" h="40289" extrusionOk="0">
                <a:moveTo>
                  <a:pt x="1" y="0"/>
                </a:moveTo>
                <a:lnTo>
                  <a:pt x="1" y="40289"/>
                </a:lnTo>
                <a:lnTo>
                  <a:pt x="27674" y="40289"/>
                </a:lnTo>
                <a:lnTo>
                  <a:pt x="276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4" name="Google Shape;824;p2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25" name="Google Shape;825;p2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26" name="Google Shape;826;p2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827" name="Google Shape;827;p2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828" name="Google Shape;828;p2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9" name="Google Shape;829;p2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0" name="Google Shape;830;p2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31" name="Google Shape;831;p2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2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2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2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2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2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2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2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2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2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41" name="Google Shape;841;p2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842" name="Google Shape;842;p2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3" name="Google Shape;843;p2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2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45" name="Google Shape;845;p2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46" name="Google Shape;846;p2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847" name="Google Shape;847;p2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8" name="Google Shape;848;p2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9" name="Google Shape;849;p2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50" name="Google Shape;850;p2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1" name="Google Shape;851;p27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438441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2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55" name="Google Shape;855;p28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856" name="Google Shape;856;p28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8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8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28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861" name="Google Shape;861;p28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8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8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8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8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8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7" name="Google Shape;867;p28"/>
          <p:cNvSpPr txBox="1">
            <a:spLocks noGrp="1"/>
          </p:cNvSpPr>
          <p:nvPr>
            <p:ph type="title"/>
          </p:nvPr>
        </p:nvSpPr>
        <p:spPr>
          <a:xfrm>
            <a:off x="2368400" y="1407100"/>
            <a:ext cx="5265000" cy="9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28"/>
          <p:cNvSpPr txBox="1">
            <a:spLocks noGrp="1"/>
          </p:cNvSpPr>
          <p:nvPr>
            <p:ph type="subTitle" idx="1"/>
          </p:nvPr>
        </p:nvSpPr>
        <p:spPr>
          <a:xfrm>
            <a:off x="2368475" y="2378200"/>
            <a:ext cx="52650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5080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9"/>
          <p:cNvSpPr txBox="1">
            <a:spLocks noGrp="1"/>
          </p:cNvSpPr>
          <p:nvPr>
            <p:ph type="title"/>
          </p:nvPr>
        </p:nvSpPr>
        <p:spPr>
          <a:xfrm>
            <a:off x="2391900" y="3425994"/>
            <a:ext cx="4360200" cy="53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1" name="Google Shape;871;p29"/>
          <p:cNvSpPr txBox="1">
            <a:spLocks noGrp="1"/>
          </p:cNvSpPr>
          <p:nvPr>
            <p:ph type="subTitle" idx="1"/>
          </p:nvPr>
        </p:nvSpPr>
        <p:spPr>
          <a:xfrm>
            <a:off x="895950" y="1947606"/>
            <a:ext cx="7352100" cy="147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872" name="Google Shape;872;p29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873" name="Google Shape;873;p2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874" name="Google Shape;874;p2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6" name="Google Shape;876;p2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77" name="Google Shape;877;p2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78" name="Google Shape;878;p2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2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2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1" name="Google Shape;881;p2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1" name="Google Shape;891;p2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892" name="Google Shape;892;p2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2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2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5" name="Google Shape;895;p2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96" name="Google Shape;896;p2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897" name="Google Shape;897;p2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2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2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00" name="Google Shape;900;p2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825268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dk1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0"/>
          <p:cNvSpPr txBox="1">
            <a:spLocks noGrp="1"/>
          </p:cNvSpPr>
          <p:nvPr>
            <p:ph type="title"/>
          </p:nvPr>
        </p:nvSpPr>
        <p:spPr>
          <a:xfrm>
            <a:off x="1411800" y="2033213"/>
            <a:ext cx="3883200" cy="61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3" name="Google Shape;903;p30"/>
          <p:cNvSpPr txBox="1">
            <a:spLocks noGrp="1"/>
          </p:cNvSpPr>
          <p:nvPr>
            <p:ph type="subTitle" idx="1"/>
          </p:nvPr>
        </p:nvSpPr>
        <p:spPr>
          <a:xfrm>
            <a:off x="1411728" y="2646838"/>
            <a:ext cx="3883200" cy="85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04" name="Google Shape;904;p3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05" name="Google Shape;905;p3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06" name="Google Shape;906;p3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3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09" name="Google Shape;909;p3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10" name="Google Shape;910;p3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1" name="Google Shape;911;p3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2" name="Google Shape;912;p3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13" name="Google Shape;913;p3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3" name="Google Shape;923;p3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24" name="Google Shape;924;p3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3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3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3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8" name="Google Shape;928;p3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929" name="Google Shape;929;p3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3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3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32" name="Google Shape;932;p3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11720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17700"/>
            <a:ext cx="7704000" cy="3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5" name="Google Shape;75;p4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76" name="Google Shape;76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77" name="Google Shape;77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80" name="Google Shape;80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81" name="Google Shape;81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" name="Google Shape;84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4" name="Google Shape;94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5" name="Google Shape;95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8" name="Google Shape;98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" name="Google Shape;99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0" name="Google Shape;100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3" name="Google Shape;103;p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05" name="Google Shape;105;p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6" name="Google Shape;106;p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4"/>
            <p:cNvGrpSpPr/>
            <p:nvPr/>
          </p:nvGrpSpPr>
          <p:grpSpPr>
            <a:xfrm>
              <a:off x="8736599" y="406611"/>
              <a:ext cx="274414" cy="353455"/>
              <a:chOff x="4231636" y="771574"/>
              <a:chExt cx="274414" cy="353455"/>
            </a:xfrm>
          </p:grpSpPr>
          <p:sp>
            <p:nvSpPr>
              <p:cNvPr id="109" name="Google Shape;109;p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2" name="Google Shape;112;p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3" name="Google Shape;113;p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" name="Google Shape;116;p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" name="Google Shape;126;p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7" name="Google Shape;127;p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" name="Google Shape;130;p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" name="Google Shape;131;p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32" name="Google Shape;132;p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5" name="Google Shape;135;p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409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540543" y="4954718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839645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31"/>
          <p:cNvSpPr txBox="1">
            <a:spLocks noGrp="1"/>
          </p:cNvSpPr>
          <p:nvPr>
            <p:ph type="title"/>
          </p:nvPr>
        </p:nvSpPr>
        <p:spPr>
          <a:xfrm>
            <a:off x="4078661" y="2114461"/>
            <a:ext cx="37182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5" name="Google Shape;935;p31"/>
          <p:cNvSpPr txBox="1">
            <a:spLocks noGrp="1"/>
          </p:cNvSpPr>
          <p:nvPr>
            <p:ph type="subTitle" idx="1"/>
          </p:nvPr>
        </p:nvSpPr>
        <p:spPr>
          <a:xfrm>
            <a:off x="4078838" y="2596744"/>
            <a:ext cx="37182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6" name="Google Shape;936;p31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37" name="Google Shape;937;p3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938" name="Google Shape;938;p3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0" name="Google Shape;940;p3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41" name="Google Shape;941;p3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942" name="Google Shape;942;p3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3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3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5" name="Google Shape;945;p3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55" name="Google Shape;955;p3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956" name="Google Shape;956;p3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3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3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9" name="Google Shape;959;p3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0" name="Google Shape;960;p3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961" name="Google Shape;961;p3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3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3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964" name="Google Shape;964;p3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598306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1"/>
        </a:solid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 txBox="1">
            <a:spLocks noGrp="1"/>
          </p:cNvSpPr>
          <p:nvPr>
            <p:ph type="title"/>
          </p:nvPr>
        </p:nvSpPr>
        <p:spPr>
          <a:xfrm>
            <a:off x="917638" y="2180611"/>
            <a:ext cx="37182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67" name="Google Shape;967;p32"/>
          <p:cNvSpPr txBox="1">
            <a:spLocks noGrp="1"/>
          </p:cNvSpPr>
          <p:nvPr>
            <p:ph type="subTitle" idx="1"/>
          </p:nvPr>
        </p:nvSpPr>
        <p:spPr>
          <a:xfrm>
            <a:off x="917814" y="2662894"/>
            <a:ext cx="37182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8" name="Google Shape;968;p32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969" name="Google Shape;969;p32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970" name="Google Shape;970;p32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971" name="Google Shape;971;p32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2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3" name="Google Shape;973;p32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974" name="Google Shape;974;p32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975" name="Google Shape;975;p32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6" name="Google Shape;976;p32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77" name="Google Shape;977;p32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78" name="Google Shape;978;p32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32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32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32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32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32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32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32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32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32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88" name="Google Shape;988;p32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989" name="Google Shape;989;p32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0" name="Google Shape;990;p32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1" name="Google Shape;991;p32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92" name="Google Shape;992;p32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93" name="Google Shape;993;p32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994" name="Google Shape;994;p32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5" name="Google Shape;995;p32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96" name="Google Shape;996;p32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97" name="Google Shape;997;p32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" name="Google Shape;998;p32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999" name="Google Shape;999;p32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2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2843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33"/>
          <p:cNvSpPr txBox="1">
            <a:spLocks noGrp="1"/>
          </p:cNvSpPr>
          <p:nvPr>
            <p:ph type="subTitle" idx="1"/>
          </p:nvPr>
        </p:nvSpPr>
        <p:spPr>
          <a:xfrm>
            <a:off x="713250" y="1095700"/>
            <a:ext cx="38589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003" name="Google Shape;1003;p33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004" name="Google Shape;1004;p33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05" name="Google Shape;1005;p3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3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08" name="Google Shape;1008;p33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09" name="Google Shape;1009;p33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33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33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12" name="Google Shape;1012;p33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3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3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2" name="Google Shape;1022;p33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23" name="Google Shape;1023;p33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33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33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6" name="Google Shape;1026;p33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7" name="Google Shape;1027;p33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28" name="Google Shape;1028;p33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9" name="Google Shape;1029;p3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31" name="Google Shape;1031;p33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3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10301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4"/>
          <p:cNvSpPr txBox="1">
            <a:spLocks noGrp="1"/>
          </p:cNvSpPr>
          <p:nvPr>
            <p:ph type="subTitle" idx="1"/>
          </p:nvPr>
        </p:nvSpPr>
        <p:spPr>
          <a:xfrm>
            <a:off x="713250" y="1095700"/>
            <a:ext cx="77175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35" name="Google Shape;1035;p34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036" name="Google Shape;1036;p34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37" name="Google Shape;1037;p3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3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40" name="Google Shape;1040;p34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41" name="Google Shape;1041;p34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4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4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44" name="Google Shape;1044;p34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4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4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4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4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4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4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4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4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4" name="Google Shape;1054;p34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55" name="Google Shape;1055;p34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4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4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8" name="Google Shape;1058;p34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9" name="Google Shape;1059;p34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60" name="Google Shape;1060;p34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63" name="Google Shape;1063;p3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4" name="Google Shape;1064;p3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759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1_Title and text 6"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5"/>
          <p:cNvSpPr txBox="1">
            <a:spLocks noGrp="1"/>
          </p:cNvSpPr>
          <p:nvPr>
            <p:ph type="subTitle" idx="1"/>
          </p:nvPr>
        </p:nvSpPr>
        <p:spPr>
          <a:xfrm>
            <a:off x="1184900" y="3867400"/>
            <a:ext cx="6774300" cy="73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3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68" name="Google Shape;1068;p35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069" name="Google Shape;1069;p35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070" name="Google Shape;1070;p3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" name="Google Shape;1072;p35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073" name="Google Shape;1073;p35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074" name="Google Shape;1074;p35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35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5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7" name="Google Shape;1077;p35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5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5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5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5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5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5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5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5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5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7" name="Google Shape;1087;p35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088" name="Google Shape;1088;p35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5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5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1" name="Google Shape;1091;p35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2" name="Google Shape;1092;p35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093" name="Google Shape;1093;p35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35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35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96" name="Google Shape;1096;p3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35"/>
          <p:cNvSpPr txBox="1">
            <a:spLocks noGrp="1"/>
          </p:cNvSpPr>
          <p:nvPr>
            <p:ph type="title" idx="2"/>
          </p:nvPr>
        </p:nvSpPr>
        <p:spPr>
          <a:xfrm>
            <a:off x="1182000" y="3346950"/>
            <a:ext cx="21267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35"/>
          <p:cNvSpPr txBox="1">
            <a:spLocks noGrp="1"/>
          </p:cNvSpPr>
          <p:nvPr>
            <p:ph type="title" idx="3"/>
          </p:nvPr>
        </p:nvSpPr>
        <p:spPr>
          <a:xfrm>
            <a:off x="3406700" y="3346950"/>
            <a:ext cx="23307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35"/>
          <p:cNvSpPr txBox="1">
            <a:spLocks noGrp="1"/>
          </p:cNvSpPr>
          <p:nvPr>
            <p:ph type="title" idx="4"/>
          </p:nvPr>
        </p:nvSpPr>
        <p:spPr>
          <a:xfrm>
            <a:off x="5835300" y="3346950"/>
            <a:ext cx="21267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814142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6"/>
          <p:cNvSpPr txBox="1">
            <a:spLocks noGrp="1"/>
          </p:cNvSpPr>
          <p:nvPr>
            <p:ph type="subTitle" idx="1"/>
          </p:nvPr>
        </p:nvSpPr>
        <p:spPr>
          <a:xfrm>
            <a:off x="751986" y="3079788"/>
            <a:ext cx="3611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36"/>
          <p:cNvSpPr txBox="1">
            <a:spLocks noGrp="1"/>
          </p:cNvSpPr>
          <p:nvPr>
            <p:ph type="title"/>
          </p:nvPr>
        </p:nvSpPr>
        <p:spPr>
          <a:xfrm>
            <a:off x="749150" y="1441813"/>
            <a:ext cx="3611100" cy="16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3" name="Google Shape;1103;p36"/>
          <p:cNvSpPr>
            <a:spLocks noGrp="1"/>
          </p:cNvSpPr>
          <p:nvPr>
            <p:ph type="pic" idx="2"/>
          </p:nvPr>
        </p:nvSpPr>
        <p:spPr>
          <a:xfrm>
            <a:off x="4597700" y="682225"/>
            <a:ext cx="4206300" cy="42459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104" name="Google Shape;1104;p3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105" name="Google Shape;1105;p36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1106" name="Google Shape;1106;p36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6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6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6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0" name="Google Shape;1110;p36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1111" name="Google Shape;1111;p36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6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6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6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6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6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873977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p3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119" name="Google Shape;1119;p37"/>
            <p:cNvGrpSpPr/>
            <p:nvPr/>
          </p:nvGrpSpPr>
          <p:grpSpPr>
            <a:xfrm>
              <a:off x="-375736" y="5125200"/>
              <a:ext cx="9889274" cy="318725"/>
              <a:chOff x="-375736" y="5125200"/>
              <a:chExt cx="9889274" cy="318725"/>
            </a:xfrm>
          </p:grpSpPr>
          <p:sp>
            <p:nvSpPr>
              <p:cNvPr id="1120" name="Google Shape;1120;p37"/>
              <p:cNvSpPr/>
              <p:nvPr/>
            </p:nvSpPr>
            <p:spPr>
              <a:xfrm flipH="1">
                <a:off x="-135238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 flipH="1">
                <a:off x="-375736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 flipH="1">
                <a:off x="4369693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 flipH="1">
                <a:off x="1764230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4" name="Google Shape;1124;p37"/>
            <p:cNvGrpSpPr/>
            <p:nvPr/>
          </p:nvGrpSpPr>
          <p:grpSpPr>
            <a:xfrm>
              <a:off x="-540125" y="-190500"/>
              <a:ext cx="10224238" cy="644300"/>
              <a:chOff x="-540125" y="-190500"/>
              <a:chExt cx="10224238" cy="644300"/>
            </a:xfrm>
          </p:grpSpPr>
          <p:sp>
            <p:nvSpPr>
              <p:cNvPr id="1125" name="Google Shape;1125;p37"/>
              <p:cNvSpPr/>
              <p:nvPr/>
            </p:nvSpPr>
            <p:spPr>
              <a:xfrm flipH="1">
                <a:off x="-130835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 flipH="1"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 flipH="1">
                <a:off x="-537003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 flipH="1">
                <a:off x="4985805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 flipH="1">
                <a:off x="-33719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 flipH="1">
                <a:off x="-45733" y="247300"/>
                <a:ext cx="9230208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1" name="Google Shape;1131;p37"/>
          <p:cNvSpPr txBox="1">
            <a:spLocks noGrp="1"/>
          </p:cNvSpPr>
          <p:nvPr>
            <p:ph type="subTitle" idx="1"/>
          </p:nvPr>
        </p:nvSpPr>
        <p:spPr>
          <a:xfrm>
            <a:off x="716061" y="3147675"/>
            <a:ext cx="3611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2" name="Google Shape;1132;p37"/>
          <p:cNvSpPr txBox="1">
            <a:spLocks noGrp="1"/>
          </p:cNvSpPr>
          <p:nvPr>
            <p:ph type="title"/>
          </p:nvPr>
        </p:nvSpPr>
        <p:spPr>
          <a:xfrm>
            <a:off x="713225" y="1509700"/>
            <a:ext cx="3611100" cy="163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3" name="Google Shape;1133;p37"/>
          <p:cNvSpPr>
            <a:spLocks noGrp="1"/>
          </p:cNvSpPr>
          <p:nvPr>
            <p:ph type="pic" idx="2"/>
          </p:nvPr>
        </p:nvSpPr>
        <p:spPr>
          <a:xfrm>
            <a:off x="4597700" y="1740550"/>
            <a:ext cx="4206300" cy="286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1937500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38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136" name="Google Shape;1136;p38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137" name="Google Shape;1137;p3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9" name="Google Shape;1139;p3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40" name="Google Shape;1140;p38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41" name="Google Shape;1141;p38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38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38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4" name="Google Shape;1144;p38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4" name="Google Shape;1154;p38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155" name="Google Shape;1155;p38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38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38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8" name="Google Shape;1158;p38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59" name="Google Shape;1159;p38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160" name="Google Shape;1160;p38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38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8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63" name="Google Shape;1163;p38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38"/>
          <p:cNvSpPr txBox="1">
            <a:spLocks noGrp="1"/>
          </p:cNvSpPr>
          <p:nvPr>
            <p:ph type="subTitle" idx="1"/>
          </p:nvPr>
        </p:nvSpPr>
        <p:spPr>
          <a:xfrm>
            <a:off x="713250" y="1095700"/>
            <a:ext cx="38589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65" name="Google Shape;1165;p3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6" name="Google Shape;1166;p38"/>
          <p:cNvSpPr txBox="1">
            <a:spLocks noGrp="1"/>
          </p:cNvSpPr>
          <p:nvPr>
            <p:ph type="subTitle" idx="2"/>
          </p:nvPr>
        </p:nvSpPr>
        <p:spPr>
          <a:xfrm>
            <a:off x="4572150" y="1095700"/>
            <a:ext cx="3858900" cy="35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3651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bg>
      <p:bgPr>
        <a:solidFill>
          <a:schemeClr val="dk1"/>
        </a:solidFill>
        <a:effectLst/>
      </p:bgPr>
    </p:bg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8" name="Google Shape;1168;p39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169" name="Google Shape;1169;p3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170" name="Google Shape;1170;p3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2" name="Google Shape;1172;p3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173" name="Google Shape;1173;p3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174" name="Google Shape;1174;p3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7" name="Google Shape;1177;p3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7" name="Google Shape;1187;p3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188" name="Google Shape;1188;p3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3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1" name="Google Shape;1191;p3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2" name="Google Shape;1192;p3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193" name="Google Shape;1193;p3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96" name="Google Shape;1196;p3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39"/>
          <p:cNvSpPr txBox="1">
            <a:spLocks noGrp="1"/>
          </p:cNvSpPr>
          <p:nvPr>
            <p:ph type="subTitle" idx="1"/>
          </p:nvPr>
        </p:nvSpPr>
        <p:spPr>
          <a:xfrm>
            <a:off x="713250" y="1095700"/>
            <a:ext cx="45147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98" name="Google Shape;1198;p3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11117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40"/>
          <p:cNvSpPr txBox="1">
            <a:spLocks noGrp="1"/>
          </p:cNvSpPr>
          <p:nvPr>
            <p:ph type="title"/>
          </p:nvPr>
        </p:nvSpPr>
        <p:spPr>
          <a:xfrm>
            <a:off x="1394675" y="3270744"/>
            <a:ext cx="27255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1" name="Google Shape;1201;p40"/>
          <p:cNvSpPr txBox="1">
            <a:spLocks noGrp="1"/>
          </p:cNvSpPr>
          <p:nvPr>
            <p:ph type="title" idx="2"/>
          </p:nvPr>
        </p:nvSpPr>
        <p:spPr>
          <a:xfrm>
            <a:off x="5023825" y="3270750"/>
            <a:ext cx="2725500" cy="33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40"/>
          <p:cNvSpPr txBox="1">
            <a:spLocks noGrp="1"/>
          </p:cNvSpPr>
          <p:nvPr>
            <p:ph type="subTitle" idx="1"/>
          </p:nvPr>
        </p:nvSpPr>
        <p:spPr>
          <a:xfrm>
            <a:off x="5023825" y="3604650"/>
            <a:ext cx="2725500" cy="55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3" name="Google Shape;1203;p40"/>
          <p:cNvSpPr txBox="1">
            <a:spLocks noGrp="1"/>
          </p:cNvSpPr>
          <p:nvPr>
            <p:ph type="subTitle" idx="3"/>
          </p:nvPr>
        </p:nvSpPr>
        <p:spPr>
          <a:xfrm>
            <a:off x="1394675" y="3604656"/>
            <a:ext cx="2725500" cy="55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04" name="Google Shape;1204;p40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05" name="Google Shape;1205;p40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206" name="Google Shape;1206;p40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207" name="Google Shape;1207;p40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0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9" name="Google Shape;1209;p4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10" name="Google Shape;1210;p40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211" name="Google Shape;1211;p40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40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40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4" name="Google Shape;1214;p40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0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0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0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0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0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0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4" name="Google Shape;1224;p40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25" name="Google Shape;1225;p40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40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40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8" name="Google Shape;1228;p40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29" name="Google Shape;1229;p40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230" name="Google Shape;1230;p40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4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4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33" name="Google Shape;1233;p4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68810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title" idx="2"/>
          </p:nvPr>
        </p:nvSpPr>
        <p:spPr>
          <a:xfrm>
            <a:off x="1095263" y="2712821"/>
            <a:ext cx="3324300" cy="4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 idx="3"/>
          </p:nvPr>
        </p:nvSpPr>
        <p:spPr>
          <a:xfrm>
            <a:off x="4724437" y="2712821"/>
            <a:ext cx="3324300" cy="4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1"/>
          </p:nvPr>
        </p:nvSpPr>
        <p:spPr>
          <a:xfrm>
            <a:off x="4724437" y="3023525"/>
            <a:ext cx="3324300" cy="85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4"/>
          </p:nvPr>
        </p:nvSpPr>
        <p:spPr>
          <a:xfrm>
            <a:off x="1095263" y="3023525"/>
            <a:ext cx="3324300" cy="85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5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45" name="Google Shape;145;p5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47" name="Google Shape;147;p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8" name="Google Shape;148;p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51" name="Google Shape;151;p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61" name="Google Shape;161;p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62" name="Google Shape;162;p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65" name="Google Shape;165;p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6436760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dk1"/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1"/>
          <p:cNvSpPr txBox="1">
            <a:spLocks noGrp="1"/>
          </p:cNvSpPr>
          <p:nvPr>
            <p:ph type="title"/>
          </p:nvPr>
        </p:nvSpPr>
        <p:spPr>
          <a:xfrm>
            <a:off x="1470875" y="2172803"/>
            <a:ext cx="27255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41"/>
          <p:cNvSpPr txBox="1">
            <a:spLocks noGrp="1"/>
          </p:cNvSpPr>
          <p:nvPr>
            <p:ph type="title" idx="2"/>
          </p:nvPr>
        </p:nvSpPr>
        <p:spPr>
          <a:xfrm>
            <a:off x="4947625" y="2172803"/>
            <a:ext cx="27255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41"/>
          <p:cNvSpPr txBox="1">
            <a:spLocks noGrp="1"/>
          </p:cNvSpPr>
          <p:nvPr>
            <p:ph type="subTitle" idx="1"/>
          </p:nvPr>
        </p:nvSpPr>
        <p:spPr>
          <a:xfrm>
            <a:off x="4947625" y="2511653"/>
            <a:ext cx="2725500" cy="184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8" name="Google Shape;1238;p41"/>
          <p:cNvSpPr txBox="1">
            <a:spLocks noGrp="1"/>
          </p:cNvSpPr>
          <p:nvPr>
            <p:ph type="subTitle" idx="3"/>
          </p:nvPr>
        </p:nvSpPr>
        <p:spPr>
          <a:xfrm>
            <a:off x="1470875" y="2511653"/>
            <a:ext cx="2725500" cy="184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9" name="Google Shape;1239;p41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40" name="Google Shape;1240;p41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241" name="Google Shape;1241;p4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242" name="Google Shape;1242;p4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4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245" name="Google Shape;1245;p4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246" name="Google Shape;1246;p4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4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4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49" name="Google Shape;1249;p4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9" name="Google Shape;1259;p4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260" name="Google Shape;1260;p4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4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4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3" name="Google Shape;1263;p4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64" name="Google Shape;1264;p4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265" name="Google Shape;1265;p4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4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4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68" name="Google Shape;1268;p4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896816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1"/>
        </a:soli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42"/>
          <p:cNvSpPr txBox="1">
            <a:spLocks noGrp="1"/>
          </p:cNvSpPr>
          <p:nvPr>
            <p:ph type="title"/>
          </p:nvPr>
        </p:nvSpPr>
        <p:spPr>
          <a:xfrm>
            <a:off x="941837" y="2585547"/>
            <a:ext cx="2767200" cy="42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42"/>
          <p:cNvSpPr txBox="1">
            <a:spLocks noGrp="1"/>
          </p:cNvSpPr>
          <p:nvPr>
            <p:ph type="title" idx="2"/>
          </p:nvPr>
        </p:nvSpPr>
        <p:spPr>
          <a:xfrm>
            <a:off x="5432256" y="2585550"/>
            <a:ext cx="2769900" cy="42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42"/>
          <p:cNvSpPr txBox="1">
            <a:spLocks noGrp="1"/>
          </p:cNvSpPr>
          <p:nvPr>
            <p:ph type="subTitle" idx="1"/>
          </p:nvPr>
        </p:nvSpPr>
        <p:spPr>
          <a:xfrm>
            <a:off x="5432256" y="2888703"/>
            <a:ext cx="2769900" cy="10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3" name="Google Shape;1273;p42"/>
          <p:cNvSpPr txBox="1">
            <a:spLocks noGrp="1"/>
          </p:cNvSpPr>
          <p:nvPr>
            <p:ph type="subTitle" idx="3"/>
          </p:nvPr>
        </p:nvSpPr>
        <p:spPr>
          <a:xfrm>
            <a:off x="941837" y="2888703"/>
            <a:ext cx="2767200" cy="100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4" name="Google Shape;1274;p4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75" name="Google Shape;1275;p42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276" name="Google Shape;1276;p42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77" name="Google Shape;1277;p42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278" name="Google Shape;1278;p42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279" name="Google Shape;1279;p42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0" name="Google Shape;1280;p42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81" name="Google Shape;1281;p42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282" name="Google Shape;1282;p42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3" name="Google Shape;1283;p42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4" name="Google Shape;1284;p42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5" name="Google Shape;1285;p42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6" name="Google Shape;1286;p42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7" name="Google Shape;1287;p42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8" name="Google Shape;1288;p42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89" name="Google Shape;1289;p42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0" name="Google Shape;1290;p42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91" name="Google Shape;1291;p42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292" name="Google Shape;1292;p42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293" name="Google Shape;1293;p42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4" name="Google Shape;1294;p4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5" name="Google Shape;1295;p4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296" name="Google Shape;1296;p42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297" name="Google Shape;1297;p42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8" name="Google Shape;1298;p42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299" name="Google Shape;1299;p42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85375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1"/>
        </a:solidFill>
        <a:effectLst/>
      </p:bgPr>
    </p:bg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43"/>
          <p:cNvSpPr txBox="1">
            <a:spLocks noGrp="1"/>
          </p:cNvSpPr>
          <p:nvPr>
            <p:ph type="title"/>
          </p:nvPr>
        </p:nvSpPr>
        <p:spPr>
          <a:xfrm>
            <a:off x="3066009" y="1832463"/>
            <a:ext cx="2216400" cy="42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43"/>
          <p:cNvSpPr txBox="1">
            <a:spLocks noGrp="1"/>
          </p:cNvSpPr>
          <p:nvPr>
            <p:ph type="subTitle" idx="1"/>
          </p:nvPr>
        </p:nvSpPr>
        <p:spPr>
          <a:xfrm>
            <a:off x="3066000" y="2090516"/>
            <a:ext cx="22164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3" name="Google Shape;1303;p43"/>
          <p:cNvSpPr txBox="1">
            <a:spLocks noGrp="1"/>
          </p:cNvSpPr>
          <p:nvPr>
            <p:ph type="title" idx="2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04" name="Google Shape;1304;p4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sp>
          <p:nvSpPr>
            <p:cNvPr id="1305" name="Google Shape;1305;p43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307" name="Google Shape;1307;p43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08" name="Google Shape;1308;p43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10" name="Google Shape;1310;p43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1311" name="Google Shape;1311;p43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321" name="Google Shape;1321;p43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22" name="Google Shape;1322;p43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3" name="Google Shape;1323;p43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4" name="Google Shape;1324;p43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  <p:grpSp>
          <p:nvGrpSpPr>
            <p:cNvPr id="1325" name="Google Shape;1325;p43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26" name="Google Shape;1326;p43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7" name="Google Shape;1327;p43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328" name="Google Shape;1328;p43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sp>
        <p:nvSpPr>
          <p:cNvPr id="1329" name="Google Shape;1329;p43"/>
          <p:cNvSpPr txBox="1">
            <a:spLocks noGrp="1"/>
          </p:cNvSpPr>
          <p:nvPr>
            <p:ph type="title" idx="3"/>
          </p:nvPr>
        </p:nvSpPr>
        <p:spPr>
          <a:xfrm>
            <a:off x="3850209" y="3144988"/>
            <a:ext cx="2216400" cy="42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43"/>
          <p:cNvSpPr txBox="1">
            <a:spLocks noGrp="1"/>
          </p:cNvSpPr>
          <p:nvPr>
            <p:ph type="subTitle" idx="4"/>
          </p:nvPr>
        </p:nvSpPr>
        <p:spPr>
          <a:xfrm>
            <a:off x="3850200" y="3403041"/>
            <a:ext cx="2216400" cy="576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90463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5"/>
          <p:cNvSpPr txBox="1">
            <a:spLocks noGrp="1"/>
          </p:cNvSpPr>
          <p:nvPr>
            <p:ph type="title"/>
          </p:nvPr>
        </p:nvSpPr>
        <p:spPr>
          <a:xfrm>
            <a:off x="948919" y="2998598"/>
            <a:ext cx="19674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6" name="Google Shape;1366;p45"/>
          <p:cNvSpPr txBox="1">
            <a:spLocks noGrp="1"/>
          </p:cNvSpPr>
          <p:nvPr>
            <p:ph type="subTitle" idx="1"/>
          </p:nvPr>
        </p:nvSpPr>
        <p:spPr>
          <a:xfrm>
            <a:off x="948919" y="329565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45"/>
          <p:cNvSpPr txBox="1">
            <a:spLocks noGrp="1"/>
          </p:cNvSpPr>
          <p:nvPr>
            <p:ph type="title" idx="2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8" name="Google Shape;1368;p45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369" name="Google Shape;1369;p45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1" name="Google Shape;1371;p45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72" name="Google Shape;1372;p45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5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5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5" name="Google Shape;1375;p45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5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86" name="Google Shape;1386;p45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9" name="Google Shape;1389;p45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90" name="Google Shape;1390;p45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3" name="Google Shape;1393;p45"/>
          <p:cNvSpPr txBox="1">
            <a:spLocks noGrp="1"/>
          </p:cNvSpPr>
          <p:nvPr>
            <p:ph type="title" idx="3"/>
          </p:nvPr>
        </p:nvSpPr>
        <p:spPr>
          <a:xfrm>
            <a:off x="3591691" y="3366824"/>
            <a:ext cx="19674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45"/>
          <p:cNvSpPr txBox="1">
            <a:spLocks noGrp="1"/>
          </p:cNvSpPr>
          <p:nvPr>
            <p:ph type="subTitle" idx="4"/>
          </p:nvPr>
        </p:nvSpPr>
        <p:spPr>
          <a:xfrm>
            <a:off x="3591691" y="3663875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45"/>
          <p:cNvSpPr txBox="1">
            <a:spLocks noGrp="1"/>
          </p:cNvSpPr>
          <p:nvPr>
            <p:ph type="title" idx="5"/>
          </p:nvPr>
        </p:nvSpPr>
        <p:spPr>
          <a:xfrm>
            <a:off x="6225038" y="2998598"/>
            <a:ext cx="19674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45"/>
          <p:cNvSpPr txBox="1">
            <a:spLocks noGrp="1"/>
          </p:cNvSpPr>
          <p:nvPr>
            <p:ph type="subTitle" idx="6"/>
          </p:nvPr>
        </p:nvSpPr>
        <p:spPr>
          <a:xfrm>
            <a:off x="6225038" y="329565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3082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46"/>
          <p:cNvSpPr txBox="1">
            <a:spLocks noGrp="1"/>
          </p:cNvSpPr>
          <p:nvPr>
            <p:ph type="title"/>
          </p:nvPr>
        </p:nvSpPr>
        <p:spPr>
          <a:xfrm>
            <a:off x="1387608" y="1896510"/>
            <a:ext cx="3246600" cy="30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9" name="Google Shape;1399;p46"/>
          <p:cNvSpPr txBox="1">
            <a:spLocks noGrp="1"/>
          </p:cNvSpPr>
          <p:nvPr>
            <p:ph type="subTitle" idx="1"/>
          </p:nvPr>
        </p:nvSpPr>
        <p:spPr>
          <a:xfrm>
            <a:off x="1387608" y="2193549"/>
            <a:ext cx="3246600" cy="59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0" name="Google Shape;1400;p46"/>
          <p:cNvSpPr txBox="1">
            <a:spLocks noGrp="1"/>
          </p:cNvSpPr>
          <p:nvPr>
            <p:ph type="title" idx="2"/>
          </p:nvPr>
        </p:nvSpPr>
        <p:spPr>
          <a:xfrm>
            <a:off x="1387608" y="3705798"/>
            <a:ext cx="3246600" cy="30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1" name="Google Shape;1401;p46"/>
          <p:cNvSpPr txBox="1">
            <a:spLocks noGrp="1"/>
          </p:cNvSpPr>
          <p:nvPr>
            <p:ph type="subTitle" idx="3"/>
          </p:nvPr>
        </p:nvSpPr>
        <p:spPr>
          <a:xfrm>
            <a:off x="1387608" y="4012776"/>
            <a:ext cx="3246600" cy="59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46"/>
          <p:cNvSpPr txBox="1">
            <a:spLocks noGrp="1"/>
          </p:cNvSpPr>
          <p:nvPr>
            <p:ph type="title" idx="4"/>
          </p:nvPr>
        </p:nvSpPr>
        <p:spPr>
          <a:xfrm>
            <a:off x="4807023" y="1834424"/>
            <a:ext cx="324660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3" name="Google Shape;1403;p46"/>
          <p:cNvSpPr txBox="1">
            <a:spLocks noGrp="1"/>
          </p:cNvSpPr>
          <p:nvPr>
            <p:ph type="subTitle" idx="5"/>
          </p:nvPr>
        </p:nvSpPr>
        <p:spPr>
          <a:xfrm>
            <a:off x="4807023" y="2193549"/>
            <a:ext cx="3246600" cy="59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4" name="Google Shape;1404;p46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05" name="Google Shape;1405;p46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406" name="Google Shape;1406;p46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6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8" name="Google Shape;1408;p46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09" name="Google Shape;1409;p46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6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6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6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6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6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6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6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6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6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6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6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6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6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423" name="Google Shape;1423;p46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6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6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46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427" name="Google Shape;1427;p46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46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46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307433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47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433" name="Google Shape;1433;p47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5" name="Google Shape;1435;p47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436" name="Google Shape;1436;p47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47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47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9" name="Google Shape;1439;p47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9" name="Google Shape;1449;p47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450" name="Google Shape;1450;p47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47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47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" name="Google Shape;1453;p47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454" name="Google Shape;1454;p47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47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47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7" name="Google Shape;1457;p47"/>
          <p:cNvSpPr txBox="1">
            <a:spLocks noGrp="1"/>
          </p:cNvSpPr>
          <p:nvPr>
            <p:ph type="title" idx="2"/>
          </p:nvPr>
        </p:nvSpPr>
        <p:spPr>
          <a:xfrm>
            <a:off x="1406192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8" name="Google Shape;1458;p47"/>
          <p:cNvSpPr txBox="1">
            <a:spLocks noGrp="1"/>
          </p:cNvSpPr>
          <p:nvPr>
            <p:ph type="subTitle" idx="1"/>
          </p:nvPr>
        </p:nvSpPr>
        <p:spPr>
          <a:xfrm>
            <a:off x="1406187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47"/>
          <p:cNvSpPr txBox="1">
            <a:spLocks noGrp="1"/>
          </p:cNvSpPr>
          <p:nvPr>
            <p:ph type="title" idx="3"/>
          </p:nvPr>
        </p:nvSpPr>
        <p:spPr>
          <a:xfrm>
            <a:off x="3826070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0" name="Google Shape;1460;p47"/>
          <p:cNvSpPr txBox="1">
            <a:spLocks noGrp="1"/>
          </p:cNvSpPr>
          <p:nvPr>
            <p:ph type="subTitle" idx="4"/>
          </p:nvPr>
        </p:nvSpPr>
        <p:spPr>
          <a:xfrm>
            <a:off x="3826064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47"/>
          <p:cNvSpPr txBox="1">
            <a:spLocks noGrp="1"/>
          </p:cNvSpPr>
          <p:nvPr>
            <p:ph type="title" idx="5"/>
          </p:nvPr>
        </p:nvSpPr>
        <p:spPr>
          <a:xfrm>
            <a:off x="6245947" y="1887125"/>
            <a:ext cx="1967400" cy="57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2" name="Google Shape;1462;p47"/>
          <p:cNvSpPr txBox="1">
            <a:spLocks noGrp="1"/>
          </p:cNvSpPr>
          <p:nvPr>
            <p:ph type="subTitle" idx="6"/>
          </p:nvPr>
        </p:nvSpPr>
        <p:spPr>
          <a:xfrm>
            <a:off x="6245941" y="2461800"/>
            <a:ext cx="19674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69665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8"/>
          <p:cNvSpPr txBox="1">
            <a:spLocks noGrp="1"/>
          </p:cNvSpPr>
          <p:nvPr>
            <p:ph type="title"/>
          </p:nvPr>
        </p:nvSpPr>
        <p:spPr>
          <a:xfrm>
            <a:off x="1374527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5" name="Google Shape;1465;p48"/>
          <p:cNvSpPr txBox="1">
            <a:spLocks noGrp="1"/>
          </p:cNvSpPr>
          <p:nvPr>
            <p:ph type="subTitle" idx="1"/>
          </p:nvPr>
        </p:nvSpPr>
        <p:spPr>
          <a:xfrm>
            <a:off x="1374527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6" name="Google Shape;1466;p48"/>
          <p:cNvSpPr txBox="1">
            <a:spLocks noGrp="1"/>
          </p:cNvSpPr>
          <p:nvPr>
            <p:ph type="title" idx="2"/>
          </p:nvPr>
        </p:nvSpPr>
        <p:spPr>
          <a:xfrm>
            <a:off x="5561173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7" name="Google Shape;1467;p48"/>
          <p:cNvSpPr txBox="1">
            <a:spLocks noGrp="1"/>
          </p:cNvSpPr>
          <p:nvPr>
            <p:ph type="subTitle" idx="3"/>
          </p:nvPr>
        </p:nvSpPr>
        <p:spPr>
          <a:xfrm>
            <a:off x="5561173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48"/>
          <p:cNvSpPr txBox="1">
            <a:spLocks noGrp="1"/>
          </p:cNvSpPr>
          <p:nvPr>
            <p:ph type="title" idx="4"/>
          </p:nvPr>
        </p:nvSpPr>
        <p:spPr>
          <a:xfrm>
            <a:off x="1374527" y="371705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9" name="Google Shape;1469;p48"/>
          <p:cNvSpPr txBox="1">
            <a:spLocks noGrp="1"/>
          </p:cNvSpPr>
          <p:nvPr>
            <p:ph type="subTitle" idx="5"/>
          </p:nvPr>
        </p:nvSpPr>
        <p:spPr>
          <a:xfrm>
            <a:off x="1374527" y="410152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0" name="Google Shape;1470;p48"/>
          <p:cNvSpPr txBox="1">
            <a:spLocks noGrp="1"/>
          </p:cNvSpPr>
          <p:nvPr>
            <p:ph type="title" idx="6"/>
          </p:nvPr>
        </p:nvSpPr>
        <p:spPr>
          <a:xfrm>
            <a:off x="5561173" y="371705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1" name="Google Shape;1471;p48"/>
          <p:cNvSpPr txBox="1">
            <a:spLocks noGrp="1"/>
          </p:cNvSpPr>
          <p:nvPr>
            <p:ph type="subTitle" idx="7"/>
          </p:nvPr>
        </p:nvSpPr>
        <p:spPr>
          <a:xfrm>
            <a:off x="5561173" y="410152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2" name="Google Shape;1472;p48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73" name="Google Shape;1473;p48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474" name="Google Shape;1474;p48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475" name="Google Shape;1475;p4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4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7" name="Google Shape;1477;p48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478" name="Google Shape;1478;p48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479" name="Google Shape;1479;p48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48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48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2" name="Google Shape;1482;p48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8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8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8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8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8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8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8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8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8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2" name="Google Shape;1492;p48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493" name="Google Shape;1493;p48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48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48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6" name="Google Shape;1496;p48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7" name="Google Shape;1497;p48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498" name="Google Shape;1498;p48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48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48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01" name="Google Shape;1501;p48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660050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9"/>
          <p:cNvSpPr txBox="1">
            <a:spLocks noGrp="1"/>
          </p:cNvSpPr>
          <p:nvPr>
            <p:ph type="title"/>
          </p:nvPr>
        </p:nvSpPr>
        <p:spPr>
          <a:xfrm>
            <a:off x="720002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4" name="Google Shape;1504;p49"/>
          <p:cNvSpPr txBox="1">
            <a:spLocks noGrp="1"/>
          </p:cNvSpPr>
          <p:nvPr>
            <p:ph type="subTitle" idx="1"/>
          </p:nvPr>
        </p:nvSpPr>
        <p:spPr>
          <a:xfrm>
            <a:off x="720002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5" name="Google Shape;1505;p49"/>
          <p:cNvSpPr txBox="1">
            <a:spLocks noGrp="1"/>
          </p:cNvSpPr>
          <p:nvPr>
            <p:ph type="title" idx="2"/>
          </p:nvPr>
        </p:nvSpPr>
        <p:spPr>
          <a:xfrm>
            <a:off x="3148198" y="205520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6" name="Google Shape;1506;p49"/>
          <p:cNvSpPr txBox="1">
            <a:spLocks noGrp="1"/>
          </p:cNvSpPr>
          <p:nvPr>
            <p:ph type="subTitle" idx="3"/>
          </p:nvPr>
        </p:nvSpPr>
        <p:spPr>
          <a:xfrm>
            <a:off x="3148198" y="2450750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p49"/>
          <p:cNvSpPr txBox="1">
            <a:spLocks noGrp="1"/>
          </p:cNvSpPr>
          <p:nvPr>
            <p:ph type="title" idx="4"/>
          </p:nvPr>
        </p:nvSpPr>
        <p:spPr>
          <a:xfrm>
            <a:off x="720002" y="377792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8" name="Google Shape;1508;p49"/>
          <p:cNvSpPr txBox="1">
            <a:spLocks noGrp="1"/>
          </p:cNvSpPr>
          <p:nvPr>
            <p:ph type="subTitle" idx="5"/>
          </p:nvPr>
        </p:nvSpPr>
        <p:spPr>
          <a:xfrm>
            <a:off x="720002" y="416239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9" name="Google Shape;1509;p49"/>
          <p:cNvSpPr txBox="1">
            <a:spLocks noGrp="1"/>
          </p:cNvSpPr>
          <p:nvPr>
            <p:ph type="title" idx="6"/>
          </p:nvPr>
        </p:nvSpPr>
        <p:spPr>
          <a:xfrm>
            <a:off x="3148198" y="3777920"/>
            <a:ext cx="2208300" cy="39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10" name="Google Shape;1510;p49"/>
          <p:cNvSpPr txBox="1">
            <a:spLocks noGrp="1"/>
          </p:cNvSpPr>
          <p:nvPr>
            <p:ph type="subTitle" idx="7"/>
          </p:nvPr>
        </p:nvSpPr>
        <p:spPr>
          <a:xfrm>
            <a:off x="3148198" y="4162395"/>
            <a:ext cx="2208300" cy="50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49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12" name="Google Shape;1512;p49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13" name="Google Shape;1513;p49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514" name="Google Shape;1514;p49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49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49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517" name="Google Shape;1517;p49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518" name="Google Shape;1518;p49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4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49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1" name="Google Shape;1521;p4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9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9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1" name="Google Shape;1531;p49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532" name="Google Shape;1532;p4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4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4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35" name="Google Shape;1535;p49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36" name="Google Shape;1536;p49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537" name="Google Shape;1537;p4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4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4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40" name="Google Shape;1540;p49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29582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solidFill>
          <a:schemeClr val="dk1"/>
        </a:solidFill>
        <a:effectLst/>
      </p:bgPr>
    </p:bg>
    <p:spTree>
      <p:nvGrpSpPr>
        <p:cNvPr id="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50"/>
          <p:cNvSpPr txBox="1">
            <a:spLocks noGrp="1"/>
          </p:cNvSpPr>
          <p:nvPr>
            <p:ph type="title"/>
          </p:nvPr>
        </p:nvSpPr>
        <p:spPr>
          <a:xfrm>
            <a:off x="706710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3" name="Google Shape;1543;p50"/>
          <p:cNvSpPr txBox="1">
            <a:spLocks noGrp="1"/>
          </p:cNvSpPr>
          <p:nvPr>
            <p:ph type="subTitle" idx="1"/>
          </p:nvPr>
        </p:nvSpPr>
        <p:spPr>
          <a:xfrm>
            <a:off x="706710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4" name="Google Shape;1544;p50"/>
          <p:cNvSpPr txBox="1">
            <a:spLocks noGrp="1"/>
          </p:cNvSpPr>
          <p:nvPr>
            <p:ph type="title" idx="2"/>
          </p:nvPr>
        </p:nvSpPr>
        <p:spPr>
          <a:xfrm>
            <a:off x="3579000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5" name="Google Shape;1545;p50"/>
          <p:cNvSpPr txBox="1">
            <a:spLocks noGrp="1"/>
          </p:cNvSpPr>
          <p:nvPr>
            <p:ph type="subTitle" idx="3"/>
          </p:nvPr>
        </p:nvSpPr>
        <p:spPr>
          <a:xfrm>
            <a:off x="3579000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50"/>
          <p:cNvSpPr txBox="1">
            <a:spLocks noGrp="1"/>
          </p:cNvSpPr>
          <p:nvPr>
            <p:ph type="title" idx="4"/>
          </p:nvPr>
        </p:nvSpPr>
        <p:spPr>
          <a:xfrm>
            <a:off x="706710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7" name="Google Shape;1547;p50"/>
          <p:cNvSpPr txBox="1">
            <a:spLocks noGrp="1"/>
          </p:cNvSpPr>
          <p:nvPr>
            <p:ph type="subTitle" idx="5"/>
          </p:nvPr>
        </p:nvSpPr>
        <p:spPr>
          <a:xfrm>
            <a:off x="706710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50"/>
          <p:cNvSpPr txBox="1">
            <a:spLocks noGrp="1"/>
          </p:cNvSpPr>
          <p:nvPr>
            <p:ph type="title" idx="6"/>
          </p:nvPr>
        </p:nvSpPr>
        <p:spPr>
          <a:xfrm>
            <a:off x="3572218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9" name="Google Shape;1549;p50"/>
          <p:cNvSpPr txBox="1">
            <a:spLocks noGrp="1"/>
          </p:cNvSpPr>
          <p:nvPr>
            <p:ph type="subTitle" idx="7"/>
          </p:nvPr>
        </p:nvSpPr>
        <p:spPr>
          <a:xfrm>
            <a:off x="3579000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0" name="Google Shape;1550;p50"/>
          <p:cNvSpPr txBox="1">
            <a:spLocks noGrp="1"/>
          </p:cNvSpPr>
          <p:nvPr>
            <p:ph type="title" idx="8"/>
          </p:nvPr>
        </p:nvSpPr>
        <p:spPr>
          <a:xfrm>
            <a:off x="6437726" y="2015119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1" name="Google Shape;1551;p50"/>
          <p:cNvSpPr txBox="1">
            <a:spLocks noGrp="1"/>
          </p:cNvSpPr>
          <p:nvPr>
            <p:ph type="subTitle" idx="9"/>
          </p:nvPr>
        </p:nvSpPr>
        <p:spPr>
          <a:xfrm>
            <a:off x="6437726" y="2329966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2" name="Google Shape;1552;p50"/>
          <p:cNvSpPr txBox="1">
            <a:spLocks noGrp="1"/>
          </p:cNvSpPr>
          <p:nvPr>
            <p:ph type="title" idx="13"/>
          </p:nvPr>
        </p:nvSpPr>
        <p:spPr>
          <a:xfrm>
            <a:off x="6437726" y="3699485"/>
            <a:ext cx="1986000" cy="38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3" name="Google Shape;1553;p50"/>
          <p:cNvSpPr txBox="1">
            <a:spLocks noGrp="1"/>
          </p:cNvSpPr>
          <p:nvPr>
            <p:ph type="subTitle" idx="14"/>
          </p:nvPr>
        </p:nvSpPr>
        <p:spPr>
          <a:xfrm>
            <a:off x="6437726" y="4014307"/>
            <a:ext cx="19860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4" name="Google Shape;1554;p50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55" name="Google Shape;1555;p50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56" name="Google Shape;1556;p50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557" name="Google Shape;1557;p50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558" name="Google Shape;1558;p50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9" name="Google Shape;1559;p50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0" name="Google Shape;1560;p50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561" name="Google Shape;1561;p50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562" name="Google Shape;1562;p50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3" name="Google Shape;1563;p50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4" name="Google Shape;1564;p50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65" name="Google Shape;1565;p50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6" name="Google Shape;1566;p50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7" name="Google Shape;1567;p50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8" name="Google Shape;1568;p50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9" name="Google Shape;1569;p50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50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50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50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50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50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75" name="Google Shape;1575;p50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576" name="Google Shape;1576;p50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7" name="Google Shape;1577;p50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8" name="Google Shape;1578;p50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79" name="Google Shape;1579;p50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80" name="Google Shape;1580;p50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581" name="Google Shape;1581;p50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2" name="Google Shape;1582;p50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3" name="Google Shape;1583;p50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84" name="Google Shape;1584;p50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5" name="Google Shape;1585;p50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586" name="Google Shape;1586;p50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0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652943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1"/>
        </a:solid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51"/>
          <p:cNvSpPr txBox="1">
            <a:spLocks noGrp="1"/>
          </p:cNvSpPr>
          <p:nvPr>
            <p:ph type="title" hasCustomPrompt="1"/>
          </p:nvPr>
        </p:nvSpPr>
        <p:spPr>
          <a:xfrm>
            <a:off x="1900025" y="757596"/>
            <a:ext cx="5343900" cy="76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0" name="Google Shape;1590;p51"/>
          <p:cNvSpPr txBox="1">
            <a:spLocks noGrp="1"/>
          </p:cNvSpPr>
          <p:nvPr>
            <p:ph type="subTitle" idx="1"/>
          </p:nvPr>
        </p:nvSpPr>
        <p:spPr>
          <a:xfrm>
            <a:off x="1900025" y="1526496"/>
            <a:ext cx="5343900" cy="4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91" name="Google Shape;1591;p51"/>
          <p:cNvSpPr txBox="1">
            <a:spLocks noGrp="1"/>
          </p:cNvSpPr>
          <p:nvPr>
            <p:ph type="title" idx="2" hasCustomPrompt="1"/>
          </p:nvPr>
        </p:nvSpPr>
        <p:spPr>
          <a:xfrm>
            <a:off x="1900025" y="2055303"/>
            <a:ext cx="5343900" cy="76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2" name="Google Shape;1592;p51"/>
          <p:cNvSpPr txBox="1">
            <a:spLocks noGrp="1"/>
          </p:cNvSpPr>
          <p:nvPr>
            <p:ph type="subTitle" idx="3"/>
          </p:nvPr>
        </p:nvSpPr>
        <p:spPr>
          <a:xfrm>
            <a:off x="1900025" y="2825700"/>
            <a:ext cx="5343900" cy="4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93" name="Google Shape;1593;p51"/>
          <p:cNvSpPr txBox="1">
            <a:spLocks noGrp="1"/>
          </p:cNvSpPr>
          <p:nvPr>
            <p:ph type="title" idx="4" hasCustomPrompt="1"/>
          </p:nvPr>
        </p:nvSpPr>
        <p:spPr>
          <a:xfrm>
            <a:off x="1900025" y="3353011"/>
            <a:ext cx="5343900" cy="76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94" name="Google Shape;1594;p51"/>
          <p:cNvSpPr txBox="1">
            <a:spLocks noGrp="1"/>
          </p:cNvSpPr>
          <p:nvPr>
            <p:ph type="subTitle" idx="5"/>
          </p:nvPr>
        </p:nvSpPr>
        <p:spPr>
          <a:xfrm>
            <a:off x="1900025" y="4124904"/>
            <a:ext cx="5343900" cy="4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595" name="Google Shape;1595;p51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596" name="Google Shape;1596;p51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597" name="Google Shape;1597;p51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1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9" name="Google Shape;1599;p51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00" name="Google Shape;1600;p51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601" name="Google Shape;1601;p51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51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51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4" name="Google Shape;1604;p51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1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51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51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51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51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51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51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51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51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14" name="Google Shape;1614;p51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615" name="Google Shape;1615;p51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6" name="Google Shape;1616;p51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7" name="Google Shape;1617;p51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8" name="Google Shape;1618;p51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19" name="Google Shape;1619;p51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620" name="Google Shape;1620;p51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51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51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23" name="Google Shape;1623;p51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84622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6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71" name="Google Shape;171;p6"/>
            <p:cNvGrpSpPr/>
            <p:nvPr/>
          </p:nvGrpSpPr>
          <p:grpSpPr>
            <a:xfrm flipH="1"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72" name="Google Shape;172;p6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73" name="Google Shape;173;p6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6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175;p6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76" name="Google Shape;176;p6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77" name="Google Shape;177;p6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" name="Google Shape;178;p6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" name="Google Shape;179;p6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" name="Google Shape;180;p6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6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6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6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6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6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6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6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6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6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0" name="Google Shape;190;p6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91" name="Google Shape;191;p6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2" name="Google Shape;192;p6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3" name="Google Shape;193;p6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94" name="Google Shape;194;p6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95" name="Google Shape;195;p6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99" name="Google Shape;199;p6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00;p6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201" name="Google Shape;201;p6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27522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p52"/>
          <p:cNvSpPr txBox="1">
            <a:spLocks noGrp="1"/>
          </p:cNvSpPr>
          <p:nvPr>
            <p:ph type="title"/>
          </p:nvPr>
        </p:nvSpPr>
        <p:spPr>
          <a:xfrm>
            <a:off x="2424600" y="539500"/>
            <a:ext cx="4294800" cy="93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52"/>
          <p:cNvSpPr txBox="1">
            <a:spLocks noGrp="1"/>
          </p:cNvSpPr>
          <p:nvPr>
            <p:ph type="subTitle" idx="1"/>
          </p:nvPr>
        </p:nvSpPr>
        <p:spPr>
          <a:xfrm>
            <a:off x="2854650" y="2458362"/>
            <a:ext cx="3434700" cy="127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52"/>
          <p:cNvSpPr txBox="1"/>
          <p:nvPr/>
        </p:nvSpPr>
        <p:spPr>
          <a:xfrm>
            <a:off x="2685600" y="3731546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1628" name="Google Shape;1628;p52"/>
          <p:cNvGrpSpPr/>
          <p:nvPr/>
        </p:nvGrpSpPr>
        <p:grpSpPr>
          <a:xfrm>
            <a:off x="-540119" y="-190500"/>
            <a:ext cx="10224238" cy="5634425"/>
            <a:chOff x="-540125" y="-190500"/>
            <a:chExt cx="10224238" cy="5634425"/>
          </a:xfrm>
        </p:grpSpPr>
        <p:grpSp>
          <p:nvGrpSpPr>
            <p:cNvPr id="1629" name="Google Shape;1629;p52"/>
            <p:cNvGrpSpPr/>
            <p:nvPr/>
          </p:nvGrpSpPr>
          <p:grpSpPr>
            <a:xfrm>
              <a:off x="123156" y="409580"/>
              <a:ext cx="262232" cy="352736"/>
              <a:chOff x="694982" y="773654"/>
              <a:chExt cx="262232" cy="350632"/>
            </a:xfrm>
          </p:grpSpPr>
          <p:sp>
            <p:nvSpPr>
              <p:cNvPr id="1630" name="Google Shape;1630;p52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52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52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33" name="Google Shape;1633;p52"/>
              <p:cNvGrpSpPr/>
              <p:nvPr/>
            </p:nvGrpSpPr>
            <p:grpSpPr>
              <a:xfrm>
                <a:off x="123150" y="4810250"/>
                <a:ext cx="9020846" cy="318721"/>
                <a:chOff x="66882" y="4401145"/>
                <a:chExt cx="9060713" cy="305875"/>
              </a:xfrm>
            </p:grpSpPr>
            <p:sp>
              <p:nvSpPr>
                <p:cNvPr id="1634" name="Google Shape;1634;p52"/>
                <p:cNvSpPr/>
                <p:nvPr/>
              </p:nvSpPr>
              <p:spPr>
                <a:xfrm>
                  <a:off x="66882" y="4401145"/>
                  <a:ext cx="9060713" cy="30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5" name="Google Shape;1635;p52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52"/>
                <p:cNvSpPr/>
                <p:nvPr/>
              </p:nvSpPr>
              <p:spPr>
                <a:xfrm>
                  <a:off x="743887" y="4570540"/>
                  <a:ext cx="220332" cy="5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37" name="Google Shape;1637;p52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52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52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52"/>
              <p:cNvSpPr/>
              <p:nvPr/>
            </p:nvSpPr>
            <p:spPr>
              <a:xfrm>
                <a:off x="713232" y="111806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52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52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52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52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52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52"/>
              <p:cNvSpPr/>
              <p:nvPr/>
            </p:nvSpPr>
            <p:spPr>
              <a:xfrm>
                <a:off x="8945550" y="247650"/>
                <a:ext cx="197174" cy="4618732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7" name="Google Shape;1647;p52"/>
              <p:cNvGrpSpPr/>
              <p:nvPr/>
            </p:nvGrpSpPr>
            <p:grpSpPr>
              <a:xfrm>
                <a:off x="8694552" y="444361"/>
                <a:ext cx="448838" cy="855480"/>
                <a:chOff x="4189590" y="628348"/>
                <a:chExt cx="448838" cy="855480"/>
              </a:xfrm>
            </p:grpSpPr>
            <p:sp>
              <p:nvSpPr>
                <p:cNvPr id="1648" name="Google Shape;1648;p52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52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52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1" name="Google Shape;1651;p52"/>
              <p:cNvSpPr/>
              <p:nvPr/>
            </p:nvSpPr>
            <p:spPr>
              <a:xfrm>
                <a:off x="100" y="247650"/>
                <a:ext cx="183874" cy="489580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52" name="Google Shape;1652;p52"/>
              <p:cNvGrpSpPr/>
              <p:nvPr/>
            </p:nvGrpSpPr>
            <p:grpSpPr>
              <a:xfrm>
                <a:off x="-10709" y="444378"/>
                <a:ext cx="448838" cy="860613"/>
                <a:chOff x="561117" y="628348"/>
                <a:chExt cx="448838" cy="855480"/>
              </a:xfrm>
            </p:grpSpPr>
            <p:sp>
              <p:nvSpPr>
                <p:cNvPr id="1653" name="Google Shape;1653;p52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52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52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656" name="Google Shape;1656;p52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915070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53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659" name="Google Shape;1659;p53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660" name="Google Shape;1660;p53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661" name="Google Shape;1661;p53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53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3" name="Google Shape;1663;p53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664" name="Google Shape;1664;p53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665" name="Google Shape;1665;p53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6" name="Google Shape;1666;p53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67" name="Google Shape;1667;p53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68" name="Google Shape;1668;p53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53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53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53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53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53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53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53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53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53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78" name="Google Shape;1678;p53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679" name="Google Shape;1679;p53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0" name="Google Shape;1680;p53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1" name="Google Shape;1681;p53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82" name="Google Shape;1682;p53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83" name="Google Shape;1683;p53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684" name="Google Shape;1684;p53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5" name="Google Shape;1685;p53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6" name="Google Shape;1686;p53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687" name="Google Shape;1687;p53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8" name="Google Shape;1688;p53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689" name="Google Shape;1689;p53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53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1" name="Google Shape;1691;p53"/>
          <p:cNvGrpSpPr/>
          <p:nvPr/>
        </p:nvGrpSpPr>
        <p:grpSpPr>
          <a:xfrm>
            <a:off x="8106581" y="1095706"/>
            <a:ext cx="648376" cy="880878"/>
            <a:chOff x="638276" y="3526008"/>
            <a:chExt cx="714936" cy="971200"/>
          </a:xfrm>
        </p:grpSpPr>
        <p:sp>
          <p:nvSpPr>
            <p:cNvPr id="1692" name="Google Shape;1692;p53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93" name="Google Shape;1693;p5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694" name="Google Shape;1694;p5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5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5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5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5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5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5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5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5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5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5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5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5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5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5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5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5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5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5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5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5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5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0" name="Google Shape;1720;p53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1" name="Google Shape;1721;p53"/>
          <p:cNvGrpSpPr/>
          <p:nvPr/>
        </p:nvGrpSpPr>
        <p:grpSpPr>
          <a:xfrm>
            <a:off x="389043" y="1095706"/>
            <a:ext cx="648376" cy="880878"/>
            <a:chOff x="638276" y="3526008"/>
            <a:chExt cx="714936" cy="971200"/>
          </a:xfrm>
        </p:grpSpPr>
        <p:sp>
          <p:nvSpPr>
            <p:cNvPr id="1722" name="Google Shape;1722;p53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3" name="Google Shape;1723;p53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724" name="Google Shape;1724;p53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53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53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53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53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53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53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53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53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53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53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53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53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53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53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53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53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53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53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53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53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53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53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53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53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53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50" name="Google Shape;1750;p53"/>
          <p:cNvGrpSpPr/>
          <p:nvPr/>
        </p:nvGrpSpPr>
        <p:grpSpPr>
          <a:xfrm rot="1321491" flipH="1">
            <a:off x="8028423" y="3186133"/>
            <a:ext cx="714934" cy="378491"/>
            <a:chOff x="-1074225" y="4512538"/>
            <a:chExt cx="714950" cy="378500"/>
          </a:xfrm>
        </p:grpSpPr>
        <p:sp>
          <p:nvSpPr>
            <p:cNvPr id="1751" name="Google Shape;1751;p53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3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3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3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3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3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3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3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3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2" name="Google Shape;1762;p53"/>
          <p:cNvGrpSpPr/>
          <p:nvPr/>
        </p:nvGrpSpPr>
        <p:grpSpPr>
          <a:xfrm flipH="1">
            <a:off x="310883" y="4091175"/>
            <a:ext cx="714950" cy="378500"/>
            <a:chOff x="-1074225" y="4512538"/>
            <a:chExt cx="714950" cy="378500"/>
          </a:xfrm>
        </p:grpSpPr>
        <p:sp>
          <p:nvSpPr>
            <p:cNvPr id="1763" name="Google Shape;1763;p53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3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3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3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3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7040465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6" name="Google Shape;1776;p54"/>
          <p:cNvGrpSpPr/>
          <p:nvPr/>
        </p:nvGrpSpPr>
        <p:grpSpPr>
          <a:xfrm flipH="1"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1777" name="Google Shape;1777;p54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1778" name="Google Shape;1778;p54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1779" name="Google Shape;1779;p54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0" name="Google Shape;1780;p54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81" name="Google Shape;1781;p54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1782" name="Google Shape;1782;p54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1783" name="Google Shape;1783;p54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4" name="Google Shape;1784;p54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5" name="Google Shape;1785;p54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86" name="Google Shape;1786;p54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7" name="Google Shape;1787;p54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8" name="Google Shape;1788;p54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9" name="Google Shape;1789;p54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0" name="Google Shape;1790;p54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1" name="Google Shape;1791;p54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2" name="Google Shape;1792;p54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3" name="Google Shape;1793;p54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4" name="Google Shape;1794;p54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54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796" name="Google Shape;1796;p54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1797" name="Google Shape;1797;p54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8" name="Google Shape;1798;p54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99" name="Google Shape;1799;p54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800" name="Google Shape;1800;p54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801" name="Google Shape;1801;p54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1802" name="Google Shape;1802;p54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3" name="Google Shape;1803;p54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804" name="Google Shape;1804;p54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805" name="Google Shape;1805;p54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6" name="Google Shape;1806;p54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1807" name="Google Shape;1807;p54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4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9" name="Google Shape;1809;p54"/>
          <p:cNvGrpSpPr/>
          <p:nvPr/>
        </p:nvGrpSpPr>
        <p:grpSpPr>
          <a:xfrm>
            <a:off x="8106580" y="1095706"/>
            <a:ext cx="648376" cy="880878"/>
            <a:chOff x="638276" y="3526008"/>
            <a:chExt cx="714936" cy="971200"/>
          </a:xfrm>
        </p:grpSpPr>
        <p:sp>
          <p:nvSpPr>
            <p:cNvPr id="1810" name="Google Shape;1810;p5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1" name="Google Shape;1811;p5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1812" name="Google Shape;1812;p5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8" name="Google Shape;1838;p54"/>
          <p:cNvGrpSpPr/>
          <p:nvPr/>
        </p:nvGrpSpPr>
        <p:grpSpPr>
          <a:xfrm rot="1321491" flipH="1">
            <a:off x="355764" y="3186133"/>
            <a:ext cx="714934" cy="378491"/>
            <a:chOff x="-1074225" y="4512538"/>
            <a:chExt cx="714950" cy="378500"/>
          </a:xfrm>
        </p:grpSpPr>
        <p:sp>
          <p:nvSpPr>
            <p:cNvPr id="1839" name="Google Shape;1839;p5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5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5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5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5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54"/>
          <p:cNvGrpSpPr/>
          <p:nvPr/>
        </p:nvGrpSpPr>
        <p:grpSpPr>
          <a:xfrm>
            <a:off x="8073288" y="4091175"/>
            <a:ext cx="714950" cy="378500"/>
            <a:chOff x="-1074225" y="4512538"/>
            <a:chExt cx="714950" cy="378500"/>
          </a:xfrm>
        </p:grpSpPr>
        <p:sp>
          <p:nvSpPr>
            <p:cNvPr id="1851" name="Google Shape;1851;p5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5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5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3" name="Google Shape;1863;p54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733324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44"/>
          <p:cNvSpPr txBox="1">
            <a:spLocks noGrp="1"/>
          </p:cNvSpPr>
          <p:nvPr>
            <p:ph type="title"/>
          </p:nvPr>
        </p:nvSpPr>
        <p:spPr>
          <a:xfrm>
            <a:off x="711300" y="2690819"/>
            <a:ext cx="254700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3" name="Google Shape;1333;p44"/>
          <p:cNvSpPr txBox="1">
            <a:spLocks noGrp="1"/>
          </p:cNvSpPr>
          <p:nvPr>
            <p:ph type="subTitle" idx="1"/>
          </p:nvPr>
        </p:nvSpPr>
        <p:spPr>
          <a:xfrm>
            <a:off x="711306" y="3053418"/>
            <a:ext cx="2547000" cy="80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44"/>
          <p:cNvSpPr txBox="1">
            <a:spLocks noGrp="1"/>
          </p:cNvSpPr>
          <p:nvPr>
            <p:ph type="title" idx="2"/>
          </p:nvPr>
        </p:nvSpPr>
        <p:spPr>
          <a:xfrm>
            <a:off x="3298461" y="2686231"/>
            <a:ext cx="254700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5" name="Google Shape;1335;p44"/>
          <p:cNvSpPr txBox="1">
            <a:spLocks noGrp="1"/>
          </p:cNvSpPr>
          <p:nvPr>
            <p:ph type="subTitle" idx="3"/>
          </p:nvPr>
        </p:nvSpPr>
        <p:spPr>
          <a:xfrm>
            <a:off x="3298464" y="3048831"/>
            <a:ext cx="2547000" cy="80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p44"/>
          <p:cNvSpPr txBox="1">
            <a:spLocks noGrp="1"/>
          </p:cNvSpPr>
          <p:nvPr>
            <p:ph type="title" idx="4"/>
          </p:nvPr>
        </p:nvSpPr>
        <p:spPr>
          <a:xfrm>
            <a:off x="5885622" y="2690819"/>
            <a:ext cx="254700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37" name="Google Shape;1337;p44"/>
          <p:cNvSpPr txBox="1">
            <a:spLocks noGrp="1"/>
          </p:cNvSpPr>
          <p:nvPr>
            <p:ph type="subTitle" idx="5"/>
          </p:nvPr>
        </p:nvSpPr>
        <p:spPr>
          <a:xfrm>
            <a:off x="5885622" y="3053418"/>
            <a:ext cx="2547000" cy="80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8" name="Google Shape;1338;p4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78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39" name="Google Shape;1339;p44"/>
          <p:cNvGrpSpPr/>
          <p:nvPr/>
        </p:nvGrpSpPr>
        <p:grpSpPr>
          <a:xfrm flipH="1">
            <a:off x="-540119" y="-190500"/>
            <a:ext cx="10224238" cy="5634425"/>
            <a:chOff x="-540125" y="-190500"/>
            <a:chExt cx="10224238" cy="5634425"/>
          </a:xfrm>
        </p:grpSpPr>
        <p:sp>
          <p:nvSpPr>
            <p:cNvPr id="1340" name="Google Shape;1340;p44"/>
            <p:cNvSpPr/>
            <p:nvPr/>
          </p:nvSpPr>
          <p:spPr>
            <a:xfrm>
              <a:off x="8868499" y="258010"/>
              <a:ext cx="274226" cy="5038749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100" y="247650"/>
              <a:ext cx="274225" cy="5049014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2" name="Google Shape;1342;p44"/>
            <p:cNvGrpSpPr/>
            <p:nvPr/>
          </p:nvGrpSpPr>
          <p:grpSpPr>
            <a:xfrm>
              <a:off x="243846" y="4810252"/>
              <a:ext cx="8625625" cy="318713"/>
              <a:chOff x="188112" y="4401147"/>
              <a:chExt cx="8663745" cy="305867"/>
            </a:xfrm>
          </p:grpSpPr>
          <p:sp>
            <p:nvSpPr>
              <p:cNvPr id="1343" name="Google Shape;1343;p44"/>
              <p:cNvSpPr/>
              <p:nvPr/>
            </p:nvSpPr>
            <p:spPr>
              <a:xfrm>
                <a:off x="188112" y="4401147"/>
                <a:ext cx="8663745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4"/>
              <p:cNvSpPr/>
              <p:nvPr/>
            </p:nvSpPr>
            <p:spPr>
              <a:xfrm>
                <a:off x="1201135" y="4401147"/>
                <a:ext cx="6647593" cy="305867"/>
              </a:xfrm>
              <a:custGeom>
                <a:avLst/>
                <a:gdLst/>
                <a:ahLst/>
                <a:cxnLst/>
                <a:rect l="l" t="t" r="r" b="b"/>
                <a:pathLst>
                  <a:path w="20848" h="3178" extrusionOk="0">
                    <a:moveTo>
                      <a:pt x="1" y="0"/>
                    </a:moveTo>
                    <a:lnTo>
                      <a:pt x="378" y="3177"/>
                    </a:lnTo>
                    <a:lnTo>
                      <a:pt x="20470" y="3177"/>
                    </a:lnTo>
                    <a:lnTo>
                      <a:pt x="2084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4"/>
              <p:cNvSpPr/>
              <p:nvPr/>
            </p:nvSpPr>
            <p:spPr>
              <a:xfrm>
                <a:off x="743887" y="4570540"/>
                <a:ext cx="220332" cy="55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6" name="Google Shape;1346;p44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-157810" y="51252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-369550" y="5296761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1170769" y="5296761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5524907" y="5296761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6" name="Google Shape;1356;p44"/>
            <p:cNvGrpSpPr/>
            <p:nvPr/>
          </p:nvGrpSpPr>
          <p:grpSpPr>
            <a:xfrm>
              <a:off x="-10709" y="263403"/>
              <a:ext cx="448838" cy="860613"/>
              <a:chOff x="561117" y="628348"/>
              <a:chExt cx="448838" cy="855480"/>
            </a:xfrm>
          </p:grpSpPr>
          <p:sp>
            <p:nvSpPr>
              <p:cNvPr id="1357" name="Google Shape;1357;p44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4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4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0" name="Google Shape;1360;p44"/>
            <p:cNvGrpSpPr/>
            <p:nvPr/>
          </p:nvGrpSpPr>
          <p:grpSpPr>
            <a:xfrm>
              <a:off x="8694552" y="263386"/>
              <a:ext cx="448838" cy="855480"/>
              <a:chOff x="4189590" y="628348"/>
              <a:chExt cx="448838" cy="855480"/>
            </a:xfrm>
          </p:grpSpPr>
          <p:sp>
            <p:nvSpPr>
              <p:cNvPr id="1361" name="Google Shape;1361;p44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4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4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93241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subTitle" idx="1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 Light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unito Light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540125" y="-190500"/>
            <a:ext cx="10224238" cy="5634425"/>
            <a:chOff x="-540125" y="-190500"/>
            <a:chExt cx="10224238" cy="5634425"/>
          </a:xfrm>
        </p:grpSpPr>
        <p:grpSp>
          <p:nvGrpSpPr>
            <p:cNvPr id="208" name="Google Shape;208;p7"/>
            <p:cNvGrpSpPr/>
            <p:nvPr/>
          </p:nvGrpSpPr>
          <p:grpSpPr>
            <a:xfrm>
              <a:off x="-540125" y="-190500"/>
              <a:ext cx="10224238" cy="5634425"/>
              <a:chOff x="-540125" y="-190500"/>
              <a:chExt cx="10224238" cy="5634425"/>
            </a:xfrm>
          </p:grpSpPr>
          <p:grpSp>
            <p:nvGrpSpPr>
              <p:cNvPr id="209" name="Google Shape;209;p7"/>
              <p:cNvGrpSpPr/>
              <p:nvPr/>
            </p:nvGrpSpPr>
            <p:grpSpPr>
              <a:xfrm>
                <a:off x="123156" y="409580"/>
                <a:ext cx="262232" cy="352736"/>
                <a:chOff x="694982" y="773654"/>
                <a:chExt cx="262232" cy="350632"/>
              </a:xfrm>
            </p:grpSpPr>
            <p:sp>
              <p:nvSpPr>
                <p:cNvPr id="210" name="Google Shape;210;p7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7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" name="Google Shape;212;p7"/>
              <p:cNvGrpSpPr/>
              <p:nvPr/>
            </p:nvGrpSpPr>
            <p:grpSpPr>
              <a:xfrm>
                <a:off x="-540125" y="-190500"/>
                <a:ext cx="10224238" cy="5634425"/>
                <a:chOff x="-540125" y="-190500"/>
                <a:chExt cx="10224238" cy="5634425"/>
              </a:xfrm>
            </p:grpSpPr>
            <p:grpSp>
              <p:nvGrpSpPr>
                <p:cNvPr id="213" name="Google Shape;213;p7"/>
                <p:cNvGrpSpPr/>
                <p:nvPr/>
              </p:nvGrpSpPr>
              <p:grpSpPr>
                <a:xfrm>
                  <a:off x="123150" y="4810250"/>
                  <a:ext cx="9020846" cy="318721"/>
                  <a:chOff x="66882" y="4401145"/>
                  <a:chExt cx="9060713" cy="305875"/>
                </a:xfrm>
              </p:grpSpPr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66882" y="4401145"/>
                    <a:ext cx="9060713" cy="305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71" h="3178" extrusionOk="0">
                        <a:moveTo>
                          <a:pt x="1" y="0"/>
                        </a:moveTo>
                        <a:lnTo>
                          <a:pt x="1" y="3177"/>
                        </a:lnTo>
                        <a:lnTo>
                          <a:pt x="27171" y="3177"/>
                        </a:lnTo>
                        <a:lnTo>
                          <a:pt x="27171" y="0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201135" y="4401147"/>
                    <a:ext cx="6647593" cy="3058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48" h="3178" extrusionOk="0">
                        <a:moveTo>
                          <a:pt x="1" y="0"/>
                        </a:moveTo>
                        <a:lnTo>
                          <a:pt x="378" y="3177"/>
                        </a:lnTo>
                        <a:lnTo>
                          <a:pt x="20470" y="3177"/>
                        </a:lnTo>
                        <a:lnTo>
                          <a:pt x="20848" y="0"/>
                        </a:lnTo>
                        <a:close/>
                      </a:path>
                    </a:pathLst>
                  </a:custGeom>
                  <a:solidFill>
                    <a:srgbClr val="FFFCF7">
                      <a:alpha val="1955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743887" y="4570540"/>
                    <a:ext cx="220332" cy="556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1" h="578" extrusionOk="0">
                        <a:moveTo>
                          <a:pt x="366" y="0"/>
                        </a:moveTo>
                        <a:cubicBezTo>
                          <a:pt x="269" y="0"/>
                          <a:pt x="171" y="48"/>
                          <a:pt x="114" y="149"/>
                        </a:cubicBezTo>
                        <a:cubicBezTo>
                          <a:pt x="1" y="346"/>
                          <a:pt x="150" y="578"/>
                          <a:pt x="356" y="578"/>
                        </a:cubicBezTo>
                        <a:cubicBezTo>
                          <a:pt x="379" y="578"/>
                          <a:pt x="403" y="575"/>
                          <a:pt x="428" y="568"/>
                        </a:cubicBezTo>
                        <a:cubicBezTo>
                          <a:pt x="596" y="526"/>
                          <a:pt x="690" y="358"/>
                          <a:pt x="638" y="201"/>
                        </a:cubicBezTo>
                        <a:cubicBezTo>
                          <a:pt x="598" y="70"/>
                          <a:pt x="483" y="0"/>
                          <a:pt x="36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7" name="Google Shape;217;p7"/>
                <p:cNvSpPr/>
                <p:nvPr/>
              </p:nvSpPr>
              <p:spPr>
                <a:xfrm>
                  <a:off x="-134261" y="34637"/>
                  <a:ext cx="9409084" cy="261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8" h="1658" extrusionOk="0">
                      <a:moveTo>
                        <a:pt x="902" y="0"/>
                      </a:moveTo>
                      <a:cubicBezTo>
                        <a:pt x="0" y="0"/>
                        <a:pt x="0" y="1657"/>
                        <a:pt x="902" y="1657"/>
                      </a:cubicBezTo>
                      <a:lnTo>
                        <a:pt x="29247" y="1657"/>
                      </a:lnTo>
                      <a:cubicBezTo>
                        <a:pt x="30138" y="1657"/>
                        <a:pt x="30138" y="0"/>
                        <a:pt x="292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7"/>
                <p:cNvSpPr/>
                <p:nvPr/>
              </p:nvSpPr>
              <p:spPr>
                <a:xfrm>
                  <a:off x="-540125" y="-190500"/>
                  <a:ext cx="10224238" cy="26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49" h="1689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902" y="1028"/>
                      </a:lnTo>
                      <a:cubicBezTo>
                        <a:pt x="902" y="1395"/>
                        <a:pt x="1195" y="1688"/>
                        <a:pt x="1562" y="1688"/>
                      </a:cubicBezTo>
                      <a:lnTo>
                        <a:pt x="31186" y="1688"/>
                      </a:lnTo>
                      <a:cubicBezTo>
                        <a:pt x="31553" y="1688"/>
                        <a:pt x="31847" y="1395"/>
                        <a:pt x="31847" y="1028"/>
                      </a:cubicBezTo>
                      <a:lnTo>
                        <a:pt x="32749" y="315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7"/>
                <p:cNvSpPr/>
                <p:nvPr/>
              </p:nvSpPr>
              <p:spPr>
                <a:xfrm>
                  <a:off x="-540125" y="-190500"/>
                  <a:ext cx="10221116" cy="4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9" h="315" extrusionOk="0">
                      <a:moveTo>
                        <a:pt x="0" y="0"/>
                      </a:moveTo>
                      <a:lnTo>
                        <a:pt x="0" y="315"/>
                      </a:lnTo>
                      <a:lnTo>
                        <a:pt x="32738" y="315"/>
                      </a:lnTo>
                      <a:lnTo>
                        <a:pt x="32738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7"/>
                <p:cNvSpPr/>
                <p:nvPr/>
              </p:nvSpPr>
              <p:spPr>
                <a:xfrm>
                  <a:off x="713232" y="111806"/>
                  <a:ext cx="3444951" cy="9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87" h="672" extrusionOk="0">
                      <a:moveTo>
                        <a:pt x="441" y="0"/>
                      </a:moveTo>
                      <a:cubicBezTo>
                        <a:pt x="231" y="11"/>
                        <a:pt x="64" y="147"/>
                        <a:pt x="1" y="336"/>
                      </a:cubicBezTo>
                      <a:cubicBezTo>
                        <a:pt x="64" y="535"/>
                        <a:pt x="231" y="672"/>
                        <a:pt x="441" y="672"/>
                      </a:cubicBezTo>
                      <a:lnTo>
                        <a:pt x="22746" y="672"/>
                      </a:lnTo>
                      <a:cubicBezTo>
                        <a:pt x="22945" y="672"/>
                        <a:pt x="23123" y="535"/>
                        <a:pt x="23186" y="336"/>
                      </a:cubicBezTo>
                      <a:cubicBezTo>
                        <a:pt x="23123" y="147"/>
                        <a:pt x="22945" y="11"/>
                        <a:pt x="22746" y="0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7"/>
                <p:cNvSpPr/>
                <p:nvPr/>
              </p:nvSpPr>
              <p:spPr>
                <a:xfrm>
                  <a:off x="-340627" y="-59775"/>
                  <a:ext cx="9821812" cy="34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60" h="221" extrusionOk="0">
                      <a:moveTo>
                        <a:pt x="1" y="0"/>
                      </a:moveTo>
                      <a:lnTo>
                        <a:pt x="263" y="200"/>
                      </a:lnTo>
                      <a:lnTo>
                        <a:pt x="263" y="221"/>
                      </a:lnTo>
                      <a:lnTo>
                        <a:pt x="31208" y="221"/>
                      </a:lnTo>
                      <a:lnTo>
                        <a:pt x="31208" y="200"/>
                      </a:lnTo>
                      <a:lnTo>
                        <a:pt x="3146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7"/>
                <p:cNvSpPr/>
                <p:nvPr/>
              </p:nvSpPr>
              <p:spPr>
                <a:xfrm>
                  <a:off x="-157810" y="5125200"/>
                  <a:ext cx="9437035" cy="206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42" h="1312" extrusionOk="0">
                      <a:moveTo>
                        <a:pt x="882" y="0"/>
                      </a:moveTo>
                      <a:cubicBezTo>
                        <a:pt x="1" y="0"/>
                        <a:pt x="1" y="1311"/>
                        <a:pt x="882" y="1311"/>
                      </a:cubicBezTo>
                      <a:lnTo>
                        <a:pt x="30191" y="1311"/>
                      </a:lnTo>
                      <a:cubicBezTo>
                        <a:pt x="30548" y="1311"/>
                        <a:pt x="30841" y="1018"/>
                        <a:pt x="30841" y="651"/>
                      </a:cubicBezTo>
                      <a:cubicBezTo>
                        <a:pt x="30841" y="294"/>
                        <a:pt x="30548" y="0"/>
                        <a:pt x="301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7"/>
                <p:cNvSpPr/>
                <p:nvPr/>
              </p:nvSpPr>
              <p:spPr>
                <a:xfrm>
                  <a:off x="-369550" y="5296761"/>
                  <a:ext cx="9889274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0" h="935" extrusionOk="0">
                      <a:moveTo>
                        <a:pt x="945" y="1"/>
                      </a:moveTo>
                      <a:cubicBezTo>
                        <a:pt x="420" y="1"/>
                        <a:pt x="1" y="420"/>
                        <a:pt x="1" y="934"/>
                      </a:cubicBezTo>
                      <a:lnTo>
                        <a:pt x="32320" y="934"/>
                      </a:lnTo>
                      <a:cubicBezTo>
                        <a:pt x="32320" y="420"/>
                        <a:pt x="31900" y="1"/>
                        <a:pt x="313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7"/>
                <p:cNvSpPr/>
                <p:nvPr/>
              </p:nvSpPr>
              <p:spPr>
                <a:xfrm>
                  <a:off x="1170769" y="5296761"/>
                  <a:ext cx="3603526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7" h="935" extrusionOk="0">
                      <a:moveTo>
                        <a:pt x="11758" y="1"/>
                      </a:moveTo>
                      <a:cubicBezTo>
                        <a:pt x="11752" y="1"/>
                        <a:pt x="11746" y="1"/>
                        <a:pt x="11739" y="1"/>
                      </a:cubicBezTo>
                      <a:lnTo>
                        <a:pt x="11776" y="1"/>
                      </a:lnTo>
                      <a:cubicBezTo>
                        <a:pt x="11770" y="1"/>
                        <a:pt x="11764" y="1"/>
                        <a:pt x="11758" y="1"/>
                      </a:cubicBezTo>
                      <a:close/>
                      <a:moveTo>
                        <a:pt x="758" y="1"/>
                      </a:moveTo>
                      <a:cubicBezTo>
                        <a:pt x="336" y="1"/>
                        <a:pt x="0" y="353"/>
                        <a:pt x="0" y="777"/>
                      </a:cubicBezTo>
                      <a:lnTo>
                        <a:pt x="0" y="934"/>
                      </a:lnTo>
                      <a:lnTo>
                        <a:pt x="11000" y="934"/>
                      </a:lnTo>
                      <a:lnTo>
                        <a:pt x="11000" y="777"/>
                      </a:lnTo>
                      <a:cubicBezTo>
                        <a:pt x="11000" y="359"/>
                        <a:pt x="11327" y="11"/>
                        <a:pt x="11739" y="1"/>
                      </a:cubicBezTo>
                      <a:lnTo>
                        <a:pt x="776" y="1"/>
                      </a:lnTo>
                      <a:cubicBezTo>
                        <a:pt x="770" y="1"/>
                        <a:pt x="764" y="1"/>
                        <a:pt x="758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7"/>
                <p:cNvSpPr/>
                <p:nvPr/>
              </p:nvSpPr>
              <p:spPr>
                <a:xfrm>
                  <a:off x="5524907" y="5296761"/>
                  <a:ext cx="1854851" cy="14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2" h="935" extrusionOk="0">
                      <a:moveTo>
                        <a:pt x="776" y="1"/>
                      </a:moveTo>
                      <a:cubicBezTo>
                        <a:pt x="346" y="1"/>
                        <a:pt x="0" y="347"/>
                        <a:pt x="0" y="777"/>
                      </a:cubicBezTo>
                      <a:lnTo>
                        <a:pt x="0" y="934"/>
                      </a:lnTo>
                      <a:lnTo>
                        <a:pt x="5296" y="934"/>
                      </a:lnTo>
                      <a:lnTo>
                        <a:pt x="5296" y="777"/>
                      </a:lnTo>
                      <a:cubicBezTo>
                        <a:pt x="5296" y="347"/>
                        <a:pt x="5631" y="1"/>
                        <a:pt x="6061" y="1"/>
                      </a:cubicBezTo>
                      <a:close/>
                    </a:path>
                  </a:pathLst>
                </a:custGeom>
                <a:solidFill>
                  <a:srgbClr val="FFFCF7">
                    <a:alpha val="1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7"/>
                <p:cNvSpPr/>
                <p:nvPr/>
              </p:nvSpPr>
              <p:spPr>
                <a:xfrm>
                  <a:off x="8945550" y="247650"/>
                  <a:ext cx="197174" cy="4618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60" y="38737"/>
                      </a:lnTo>
                      <a:lnTo>
                        <a:pt x="86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7" name="Google Shape;227;p7"/>
                <p:cNvGrpSpPr/>
                <p:nvPr/>
              </p:nvGrpSpPr>
              <p:grpSpPr>
                <a:xfrm>
                  <a:off x="8694552" y="444361"/>
                  <a:ext cx="448838" cy="855480"/>
                  <a:chOff x="4189590" y="628348"/>
                  <a:chExt cx="448838" cy="855480"/>
                </a:xfrm>
              </p:grpSpPr>
              <p:sp>
                <p:nvSpPr>
                  <p:cNvPr id="228" name="Google Shape;228;p7"/>
                  <p:cNvSpPr/>
                  <p:nvPr/>
                </p:nvSpPr>
                <p:spPr>
                  <a:xfrm>
                    <a:off x="4189590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1" y="1"/>
                        </a:moveTo>
                        <a:lnTo>
                          <a:pt x="1" y="357"/>
                        </a:lnTo>
                        <a:cubicBezTo>
                          <a:pt x="1" y="546"/>
                          <a:pt x="148" y="703"/>
                          <a:pt x="336" y="703"/>
                        </a:cubicBezTo>
                        <a:lnTo>
                          <a:pt x="336" y="871"/>
                        </a:lnTo>
                        <a:cubicBezTo>
                          <a:pt x="323" y="868"/>
                          <a:pt x="310" y="867"/>
                          <a:pt x="298" y="867"/>
                        </a:cubicBezTo>
                        <a:cubicBezTo>
                          <a:pt x="132" y="867"/>
                          <a:pt x="97" y="1122"/>
                          <a:pt x="127" y="1259"/>
                        </a:cubicBezTo>
                        <a:cubicBezTo>
                          <a:pt x="151" y="1439"/>
                          <a:pt x="310" y="1562"/>
                          <a:pt x="484" y="1562"/>
                        </a:cubicBezTo>
                        <a:cubicBezTo>
                          <a:pt x="532" y="1562"/>
                          <a:pt x="582" y="1552"/>
                          <a:pt x="630" y="1532"/>
                        </a:cubicBezTo>
                        <a:lnTo>
                          <a:pt x="640" y="1532"/>
                        </a:lnTo>
                        <a:cubicBezTo>
                          <a:pt x="652" y="1528"/>
                          <a:pt x="664" y="1526"/>
                          <a:pt x="675" y="1526"/>
                        </a:cubicBezTo>
                        <a:cubicBezTo>
                          <a:pt x="822" y="1526"/>
                          <a:pt x="903" y="1826"/>
                          <a:pt x="777" y="1972"/>
                        </a:cubicBezTo>
                        <a:cubicBezTo>
                          <a:pt x="703" y="2056"/>
                          <a:pt x="640" y="2213"/>
                          <a:pt x="640" y="2528"/>
                        </a:cubicBezTo>
                        <a:cubicBezTo>
                          <a:pt x="640" y="3335"/>
                          <a:pt x="1196" y="3723"/>
                          <a:pt x="1448" y="3723"/>
                        </a:cubicBezTo>
                        <a:lnTo>
                          <a:pt x="1448" y="4174"/>
                        </a:lnTo>
                        <a:cubicBezTo>
                          <a:pt x="2192" y="4174"/>
                          <a:pt x="2077" y="5422"/>
                          <a:pt x="1699" y="5422"/>
                        </a:cubicBezTo>
                        <a:lnTo>
                          <a:pt x="1699" y="5758"/>
                        </a:lnTo>
                        <a:lnTo>
                          <a:pt x="2947" y="5758"/>
                        </a:lnTo>
                        <a:lnTo>
                          <a:pt x="3021" y="1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7"/>
                  <p:cNvSpPr/>
                  <p:nvPr/>
                </p:nvSpPr>
                <p:spPr>
                  <a:xfrm>
                    <a:off x="4231636" y="771574"/>
                    <a:ext cx="73395" cy="601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" h="405" extrusionOk="0">
                        <a:moveTo>
                          <a:pt x="269" y="0"/>
                        </a:moveTo>
                        <a:cubicBezTo>
                          <a:pt x="230" y="0"/>
                          <a:pt x="192" y="11"/>
                          <a:pt x="158" y="33"/>
                        </a:cubicBezTo>
                        <a:cubicBezTo>
                          <a:pt x="53" y="85"/>
                          <a:pt x="1" y="201"/>
                          <a:pt x="53" y="316"/>
                        </a:cubicBezTo>
                        <a:cubicBezTo>
                          <a:pt x="92" y="374"/>
                          <a:pt x="155" y="405"/>
                          <a:pt x="219" y="405"/>
                        </a:cubicBezTo>
                        <a:cubicBezTo>
                          <a:pt x="259" y="405"/>
                          <a:pt x="300" y="393"/>
                          <a:pt x="336" y="369"/>
                        </a:cubicBezTo>
                        <a:cubicBezTo>
                          <a:pt x="441" y="316"/>
                          <a:pt x="494" y="201"/>
                          <a:pt x="452" y="96"/>
                        </a:cubicBezTo>
                        <a:cubicBezTo>
                          <a:pt x="411" y="35"/>
                          <a:pt x="340" y="0"/>
                          <a:pt x="26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0" name="Google Shape;230;p7"/>
                  <p:cNvSpPr/>
                  <p:nvPr/>
                </p:nvSpPr>
                <p:spPr>
                  <a:xfrm>
                    <a:off x="4322118" y="921485"/>
                    <a:ext cx="183933" cy="2035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8" h="1370" extrusionOk="0">
                        <a:moveTo>
                          <a:pt x="594" y="0"/>
                        </a:moveTo>
                        <a:cubicBezTo>
                          <a:pt x="564" y="0"/>
                          <a:pt x="534" y="3"/>
                          <a:pt x="503" y="10"/>
                        </a:cubicBezTo>
                        <a:cubicBezTo>
                          <a:pt x="199" y="62"/>
                          <a:pt x="0" y="398"/>
                          <a:pt x="63" y="775"/>
                        </a:cubicBezTo>
                        <a:cubicBezTo>
                          <a:pt x="130" y="1129"/>
                          <a:pt x="380" y="1369"/>
                          <a:pt x="662" y="1369"/>
                        </a:cubicBezTo>
                        <a:cubicBezTo>
                          <a:pt x="689" y="1369"/>
                          <a:pt x="717" y="1367"/>
                          <a:pt x="745" y="1362"/>
                        </a:cubicBezTo>
                        <a:cubicBezTo>
                          <a:pt x="1049" y="1310"/>
                          <a:pt x="1237" y="964"/>
                          <a:pt x="1174" y="586"/>
                        </a:cubicBezTo>
                        <a:cubicBezTo>
                          <a:pt x="1118" y="247"/>
                          <a:pt x="866" y="0"/>
                          <a:pt x="59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31" name="Google Shape;231;p7"/>
                <p:cNvSpPr/>
                <p:nvPr/>
              </p:nvSpPr>
              <p:spPr>
                <a:xfrm>
                  <a:off x="100" y="247650"/>
                  <a:ext cx="183874" cy="4895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" h="38738" extrusionOk="0">
                      <a:moveTo>
                        <a:pt x="0" y="0"/>
                      </a:moveTo>
                      <a:lnTo>
                        <a:pt x="0" y="38737"/>
                      </a:lnTo>
                      <a:lnTo>
                        <a:pt x="850" y="38737"/>
                      </a:lnTo>
                      <a:lnTo>
                        <a:pt x="850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2" name="Google Shape;232;p7"/>
                <p:cNvGrpSpPr/>
                <p:nvPr/>
              </p:nvGrpSpPr>
              <p:grpSpPr>
                <a:xfrm>
                  <a:off x="-10709" y="444378"/>
                  <a:ext cx="448838" cy="860613"/>
                  <a:chOff x="561117" y="628348"/>
                  <a:chExt cx="448838" cy="855480"/>
                </a:xfrm>
              </p:grpSpPr>
              <p:sp>
                <p:nvSpPr>
                  <p:cNvPr id="233" name="Google Shape;233;p7"/>
                  <p:cNvSpPr/>
                  <p:nvPr/>
                </p:nvSpPr>
                <p:spPr>
                  <a:xfrm>
                    <a:off x="561117" y="628348"/>
                    <a:ext cx="448838" cy="855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5758" extrusionOk="0">
                        <a:moveTo>
                          <a:pt x="3020" y="1"/>
                        </a:moveTo>
                        <a:lnTo>
                          <a:pt x="0" y="11"/>
                        </a:lnTo>
                        <a:lnTo>
                          <a:pt x="73" y="5758"/>
                        </a:lnTo>
                        <a:lnTo>
                          <a:pt x="1321" y="5758"/>
                        </a:lnTo>
                        <a:lnTo>
                          <a:pt x="1321" y="5422"/>
                        </a:lnTo>
                        <a:cubicBezTo>
                          <a:pt x="944" y="5422"/>
                          <a:pt x="828" y="4174"/>
                          <a:pt x="1573" y="4174"/>
                        </a:cubicBezTo>
                        <a:lnTo>
                          <a:pt x="1573" y="3723"/>
                        </a:lnTo>
                        <a:cubicBezTo>
                          <a:pt x="1825" y="3723"/>
                          <a:pt x="2380" y="3335"/>
                          <a:pt x="2380" y="2528"/>
                        </a:cubicBezTo>
                        <a:cubicBezTo>
                          <a:pt x="2380" y="2213"/>
                          <a:pt x="2318" y="2056"/>
                          <a:pt x="2244" y="1972"/>
                        </a:cubicBezTo>
                        <a:cubicBezTo>
                          <a:pt x="2108" y="1826"/>
                          <a:pt x="2189" y="1526"/>
                          <a:pt x="2344" y="1526"/>
                        </a:cubicBezTo>
                        <a:cubicBezTo>
                          <a:pt x="2355" y="1526"/>
                          <a:pt x="2368" y="1528"/>
                          <a:pt x="2380" y="1532"/>
                        </a:cubicBezTo>
                        <a:lnTo>
                          <a:pt x="2391" y="1532"/>
                        </a:lnTo>
                        <a:cubicBezTo>
                          <a:pt x="2437" y="1552"/>
                          <a:pt x="2485" y="1562"/>
                          <a:pt x="2532" y="1562"/>
                        </a:cubicBezTo>
                        <a:cubicBezTo>
                          <a:pt x="2701" y="1562"/>
                          <a:pt x="2861" y="1439"/>
                          <a:pt x="2894" y="1259"/>
                        </a:cubicBezTo>
                        <a:cubicBezTo>
                          <a:pt x="2914" y="1122"/>
                          <a:pt x="2888" y="867"/>
                          <a:pt x="2714" y="867"/>
                        </a:cubicBezTo>
                        <a:cubicBezTo>
                          <a:pt x="2702" y="867"/>
                          <a:pt x="2688" y="868"/>
                          <a:pt x="2674" y="871"/>
                        </a:cubicBezTo>
                        <a:lnTo>
                          <a:pt x="2674" y="703"/>
                        </a:lnTo>
                        <a:cubicBezTo>
                          <a:pt x="2863" y="703"/>
                          <a:pt x="3020" y="546"/>
                          <a:pt x="3020" y="357"/>
                        </a:cubicBezTo>
                        <a:lnTo>
                          <a:pt x="3020" y="1"/>
                        </a:ln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4" name="Google Shape;234;p7"/>
                  <p:cNvSpPr/>
                  <p:nvPr/>
                </p:nvSpPr>
                <p:spPr>
                  <a:xfrm>
                    <a:off x="694982" y="920890"/>
                    <a:ext cx="187201" cy="2033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0" h="1369" extrusionOk="0">
                        <a:moveTo>
                          <a:pt x="673" y="1"/>
                        </a:moveTo>
                        <a:cubicBezTo>
                          <a:pt x="413" y="1"/>
                          <a:pt x="159" y="235"/>
                          <a:pt x="85" y="559"/>
                        </a:cubicBezTo>
                        <a:cubicBezTo>
                          <a:pt x="1" y="926"/>
                          <a:pt x="179" y="1283"/>
                          <a:pt x="473" y="1356"/>
                        </a:cubicBezTo>
                        <a:cubicBezTo>
                          <a:pt x="508" y="1365"/>
                          <a:pt x="544" y="1369"/>
                          <a:pt x="580" y="1369"/>
                        </a:cubicBezTo>
                        <a:cubicBezTo>
                          <a:pt x="848" y="1369"/>
                          <a:pt x="1101" y="1135"/>
                          <a:pt x="1175" y="811"/>
                        </a:cubicBezTo>
                        <a:cubicBezTo>
                          <a:pt x="1259" y="433"/>
                          <a:pt x="1081" y="77"/>
                          <a:pt x="777" y="14"/>
                        </a:cubicBezTo>
                        <a:cubicBezTo>
                          <a:pt x="742" y="5"/>
                          <a:pt x="708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5" name="Google Shape;235;p7"/>
                  <p:cNvSpPr/>
                  <p:nvPr/>
                </p:nvSpPr>
                <p:spPr>
                  <a:xfrm>
                    <a:off x="886642" y="773654"/>
                    <a:ext cx="70572" cy="5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5" h="381" extrusionOk="0">
                        <a:moveTo>
                          <a:pt x="229" y="0"/>
                        </a:moveTo>
                        <a:cubicBezTo>
                          <a:pt x="151" y="0"/>
                          <a:pt x="70" y="39"/>
                          <a:pt x="22" y="124"/>
                        </a:cubicBezTo>
                        <a:cubicBezTo>
                          <a:pt x="1" y="239"/>
                          <a:pt x="85" y="344"/>
                          <a:pt x="189" y="365"/>
                        </a:cubicBezTo>
                        <a:cubicBezTo>
                          <a:pt x="219" y="376"/>
                          <a:pt x="248" y="381"/>
                          <a:pt x="276" y="381"/>
                        </a:cubicBezTo>
                        <a:cubicBezTo>
                          <a:pt x="359" y="381"/>
                          <a:pt x="431" y="336"/>
                          <a:pt x="462" y="250"/>
                        </a:cubicBezTo>
                        <a:cubicBezTo>
                          <a:pt x="475" y="96"/>
                          <a:pt x="354" y="0"/>
                          <a:pt x="22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36" name="Google Shape;236;p7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7"/>
            <p:cNvGrpSpPr/>
            <p:nvPr/>
          </p:nvGrpSpPr>
          <p:grpSpPr>
            <a:xfrm>
              <a:off x="700362" y="4963698"/>
              <a:ext cx="7743276" cy="57966"/>
              <a:chOff x="700362" y="4658898"/>
              <a:chExt cx="7743276" cy="57966"/>
            </a:xfrm>
          </p:grpSpPr>
          <p:sp>
            <p:nvSpPr>
              <p:cNvPr id="238" name="Google Shape;238;p7"/>
              <p:cNvSpPr/>
              <p:nvPr/>
            </p:nvSpPr>
            <p:spPr>
              <a:xfrm>
                <a:off x="700362" y="465889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8224275" y="465889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99053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1289700" y="1652300"/>
            <a:ext cx="65646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2" name="Google Shape;242;p8"/>
          <p:cNvGrpSpPr/>
          <p:nvPr/>
        </p:nvGrpSpPr>
        <p:grpSpPr>
          <a:xfrm>
            <a:off x="-540125" y="-9525"/>
            <a:ext cx="10224238" cy="5148650"/>
            <a:chOff x="-540125" y="-9525"/>
            <a:chExt cx="10224238" cy="5148650"/>
          </a:xfrm>
        </p:grpSpPr>
        <p:sp>
          <p:nvSpPr>
            <p:cNvPr id="243" name="Google Shape;243;p8"/>
            <p:cNvSpPr/>
            <p:nvPr/>
          </p:nvSpPr>
          <p:spPr>
            <a:xfrm>
              <a:off x="169868" y="454400"/>
              <a:ext cx="8807154" cy="855436"/>
            </a:xfrm>
            <a:custGeom>
              <a:avLst/>
              <a:gdLst/>
              <a:ahLst/>
              <a:cxnLst/>
              <a:rect l="l" t="t" r="r" b="b"/>
              <a:pathLst>
                <a:path w="27675" h="40289" extrusionOk="0">
                  <a:moveTo>
                    <a:pt x="1" y="0"/>
                  </a:moveTo>
                  <a:lnTo>
                    <a:pt x="1" y="40289"/>
                  </a:lnTo>
                  <a:lnTo>
                    <a:pt x="27674" y="40289"/>
                  </a:lnTo>
                  <a:lnTo>
                    <a:pt x="276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-9525" y="438375"/>
              <a:ext cx="9153523" cy="302799"/>
            </a:xfrm>
            <a:custGeom>
              <a:avLst/>
              <a:gdLst/>
              <a:ahLst/>
              <a:cxnLst/>
              <a:rect l="l" t="t" r="r" b="b"/>
              <a:pathLst>
                <a:path w="27423" h="1375" extrusionOk="0">
                  <a:moveTo>
                    <a:pt x="1" y="1"/>
                  </a:moveTo>
                  <a:lnTo>
                    <a:pt x="1" y="1374"/>
                  </a:lnTo>
                  <a:lnTo>
                    <a:pt x="27422" y="1374"/>
                  </a:lnTo>
                  <a:lnTo>
                    <a:pt x="274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4452" y="504162"/>
              <a:ext cx="9120845" cy="130625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-134261" y="215612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-540125" y="-9525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-540125" y="-9525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710332" y="375906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-340627" y="121200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8"/>
            <p:cNvGrpSpPr/>
            <p:nvPr/>
          </p:nvGrpSpPr>
          <p:grpSpPr>
            <a:xfrm>
              <a:off x="-369550" y="247648"/>
              <a:ext cx="9889274" cy="4891477"/>
              <a:chOff x="-369550" y="247648"/>
              <a:chExt cx="9889274" cy="4891477"/>
            </a:xfrm>
          </p:grpSpPr>
          <p:sp>
            <p:nvSpPr>
              <p:cNvPr id="252" name="Google Shape;252;p8"/>
              <p:cNvSpPr/>
              <p:nvPr/>
            </p:nvSpPr>
            <p:spPr>
              <a:xfrm>
                <a:off x="243846" y="4505452"/>
                <a:ext cx="8625638" cy="318714"/>
              </a:xfrm>
              <a:custGeom>
                <a:avLst/>
                <a:gdLst/>
                <a:ahLst/>
                <a:cxnLst/>
                <a:rect l="l" t="t" r="r" b="b"/>
                <a:pathLst>
                  <a:path w="27171" h="3178" extrusionOk="0">
                    <a:moveTo>
                      <a:pt x="1" y="0"/>
                    </a:moveTo>
                    <a:lnTo>
                      <a:pt x="1" y="3177"/>
                    </a:lnTo>
                    <a:lnTo>
                      <a:pt x="27171" y="3177"/>
                    </a:lnTo>
                    <a:lnTo>
                      <a:pt x="271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3" name="Google Shape;253;p8"/>
              <p:cNvGrpSpPr/>
              <p:nvPr/>
            </p:nvGrpSpPr>
            <p:grpSpPr>
              <a:xfrm>
                <a:off x="700362" y="4505452"/>
                <a:ext cx="7743276" cy="318714"/>
                <a:chOff x="700362" y="4505452"/>
                <a:chExt cx="7743276" cy="318714"/>
              </a:xfrm>
            </p:grpSpPr>
            <p:sp>
              <p:nvSpPr>
                <p:cNvPr id="254" name="Google Shape;254;p8"/>
                <p:cNvSpPr/>
                <p:nvPr/>
              </p:nvSpPr>
              <p:spPr>
                <a:xfrm>
                  <a:off x="1252412" y="4505452"/>
                  <a:ext cx="6618354" cy="318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8"/>
                <p:cNvSpPr/>
                <p:nvPr/>
              </p:nvSpPr>
              <p:spPr>
                <a:xfrm>
                  <a:off x="700362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8"/>
                <p:cNvSpPr/>
                <p:nvPr/>
              </p:nvSpPr>
              <p:spPr>
                <a:xfrm>
                  <a:off x="8224275" y="4658898"/>
                  <a:ext cx="219363" cy="57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578" extrusionOk="0">
                      <a:moveTo>
                        <a:pt x="366" y="0"/>
                      </a:moveTo>
                      <a:cubicBezTo>
                        <a:pt x="269" y="0"/>
                        <a:pt x="171" y="48"/>
                        <a:pt x="114" y="149"/>
                      </a:cubicBezTo>
                      <a:cubicBezTo>
                        <a:pt x="1" y="346"/>
                        <a:pt x="150" y="578"/>
                        <a:pt x="356" y="578"/>
                      </a:cubicBezTo>
                      <a:cubicBezTo>
                        <a:pt x="379" y="578"/>
                        <a:pt x="403" y="575"/>
                        <a:pt x="428" y="568"/>
                      </a:cubicBezTo>
                      <a:cubicBezTo>
                        <a:pt x="596" y="526"/>
                        <a:pt x="690" y="358"/>
                        <a:pt x="638" y="201"/>
                      </a:cubicBezTo>
                      <a:cubicBezTo>
                        <a:pt x="598" y="70"/>
                        <a:pt x="483" y="0"/>
                        <a:pt x="3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7" name="Google Shape;257;p8"/>
              <p:cNvSpPr/>
              <p:nvPr/>
            </p:nvSpPr>
            <p:spPr>
              <a:xfrm>
                <a:off x="8868500" y="257125"/>
                <a:ext cx="274226" cy="4609241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>
                <a:off x="100" y="247648"/>
                <a:ext cx="274225" cy="461863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>
                <a:off x="-157810" y="48204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-369550" y="49919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>
                <a:off x="1170769" y="49919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5524907" y="49919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8"/>
            <p:cNvGrpSpPr/>
            <p:nvPr/>
          </p:nvGrpSpPr>
          <p:grpSpPr>
            <a:xfrm>
              <a:off x="-10709" y="444378"/>
              <a:ext cx="448838" cy="860613"/>
              <a:chOff x="561117" y="628348"/>
              <a:chExt cx="448838" cy="855480"/>
            </a:xfrm>
          </p:grpSpPr>
          <p:sp>
            <p:nvSpPr>
              <p:cNvPr id="264" name="Google Shape;264;p8"/>
              <p:cNvSpPr/>
              <p:nvPr/>
            </p:nvSpPr>
            <p:spPr>
              <a:xfrm>
                <a:off x="561117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3020" y="1"/>
                    </a:moveTo>
                    <a:lnTo>
                      <a:pt x="0" y="11"/>
                    </a:lnTo>
                    <a:lnTo>
                      <a:pt x="73" y="5758"/>
                    </a:lnTo>
                    <a:lnTo>
                      <a:pt x="1321" y="5758"/>
                    </a:lnTo>
                    <a:lnTo>
                      <a:pt x="1321" y="5422"/>
                    </a:lnTo>
                    <a:cubicBezTo>
                      <a:pt x="944" y="5422"/>
                      <a:pt x="828" y="4174"/>
                      <a:pt x="1573" y="4174"/>
                    </a:cubicBezTo>
                    <a:lnTo>
                      <a:pt x="1573" y="3723"/>
                    </a:lnTo>
                    <a:cubicBezTo>
                      <a:pt x="1825" y="3723"/>
                      <a:pt x="2380" y="3335"/>
                      <a:pt x="2380" y="2528"/>
                    </a:cubicBezTo>
                    <a:cubicBezTo>
                      <a:pt x="2380" y="2213"/>
                      <a:pt x="2318" y="2056"/>
                      <a:pt x="2244" y="1972"/>
                    </a:cubicBezTo>
                    <a:cubicBezTo>
                      <a:pt x="2108" y="1826"/>
                      <a:pt x="2189" y="1526"/>
                      <a:pt x="2344" y="1526"/>
                    </a:cubicBezTo>
                    <a:cubicBezTo>
                      <a:pt x="2355" y="1526"/>
                      <a:pt x="2368" y="1528"/>
                      <a:pt x="2380" y="1532"/>
                    </a:cubicBezTo>
                    <a:lnTo>
                      <a:pt x="2391" y="1532"/>
                    </a:lnTo>
                    <a:cubicBezTo>
                      <a:pt x="2437" y="1552"/>
                      <a:pt x="2485" y="1562"/>
                      <a:pt x="2532" y="1562"/>
                    </a:cubicBezTo>
                    <a:cubicBezTo>
                      <a:pt x="2701" y="1562"/>
                      <a:pt x="2861" y="1439"/>
                      <a:pt x="2894" y="1259"/>
                    </a:cubicBezTo>
                    <a:cubicBezTo>
                      <a:pt x="2914" y="1122"/>
                      <a:pt x="2888" y="867"/>
                      <a:pt x="2714" y="867"/>
                    </a:cubicBezTo>
                    <a:cubicBezTo>
                      <a:pt x="2702" y="867"/>
                      <a:pt x="2688" y="868"/>
                      <a:pt x="2674" y="871"/>
                    </a:cubicBezTo>
                    <a:lnTo>
                      <a:pt x="2674" y="703"/>
                    </a:lnTo>
                    <a:cubicBezTo>
                      <a:pt x="2863" y="703"/>
                      <a:pt x="3020" y="546"/>
                      <a:pt x="3020" y="357"/>
                    </a:cubicBezTo>
                    <a:lnTo>
                      <a:pt x="30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694982" y="920890"/>
                <a:ext cx="187201" cy="203396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369" extrusionOk="0">
                    <a:moveTo>
                      <a:pt x="673" y="1"/>
                    </a:moveTo>
                    <a:cubicBezTo>
                      <a:pt x="413" y="1"/>
                      <a:pt x="159" y="235"/>
                      <a:pt x="85" y="559"/>
                    </a:cubicBezTo>
                    <a:cubicBezTo>
                      <a:pt x="1" y="926"/>
                      <a:pt x="179" y="1283"/>
                      <a:pt x="473" y="1356"/>
                    </a:cubicBezTo>
                    <a:cubicBezTo>
                      <a:pt x="508" y="1365"/>
                      <a:pt x="544" y="1369"/>
                      <a:pt x="580" y="1369"/>
                    </a:cubicBezTo>
                    <a:cubicBezTo>
                      <a:pt x="848" y="1369"/>
                      <a:pt x="1101" y="1135"/>
                      <a:pt x="1175" y="811"/>
                    </a:cubicBezTo>
                    <a:cubicBezTo>
                      <a:pt x="1259" y="433"/>
                      <a:pt x="1081" y="77"/>
                      <a:pt x="777" y="14"/>
                    </a:cubicBezTo>
                    <a:cubicBezTo>
                      <a:pt x="742" y="5"/>
                      <a:pt x="708" y="1"/>
                      <a:pt x="6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886642" y="773654"/>
                <a:ext cx="70572" cy="56606"/>
              </a:xfrm>
              <a:custGeom>
                <a:avLst/>
                <a:gdLst/>
                <a:ahLst/>
                <a:cxnLst/>
                <a:rect l="l" t="t" r="r" b="b"/>
                <a:pathLst>
                  <a:path w="475" h="381" extrusionOk="0">
                    <a:moveTo>
                      <a:pt x="229" y="0"/>
                    </a:moveTo>
                    <a:cubicBezTo>
                      <a:pt x="151" y="0"/>
                      <a:pt x="70" y="39"/>
                      <a:pt x="22" y="124"/>
                    </a:cubicBezTo>
                    <a:cubicBezTo>
                      <a:pt x="1" y="239"/>
                      <a:pt x="85" y="344"/>
                      <a:pt x="189" y="365"/>
                    </a:cubicBezTo>
                    <a:cubicBezTo>
                      <a:pt x="219" y="376"/>
                      <a:pt x="248" y="381"/>
                      <a:pt x="276" y="381"/>
                    </a:cubicBezTo>
                    <a:cubicBezTo>
                      <a:pt x="359" y="381"/>
                      <a:pt x="431" y="336"/>
                      <a:pt x="462" y="250"/>
                    </a:cubicBezTo>
                    <a:cubicBezTo>
                      <a:pt x="475" y="96"/>
                      <a:pt x="354" y="0"/>
                      <a:pt x="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>
              <a:off x="8694552" y="444361"/>
              <a:ext cx="448838" cy="855480"/>
              <a:chOff x="4189590" y="628348"/>
              <a:chExt cx="448838" cy="855480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4189590" y="628348"/>
                <a:ext cx="448838" cy="855480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5758" extrusionOk="0">
                    <a:moveTo>
                      <a:pt x="1" y="1"/>
                    </a:moveTo>
                    <a:lnTo>
                      <a:pt x="1" y="357"/>
                    </a:lnTo>
                    <a:cubicBezTo>
                      <a:pt x="1" y="546"/>
                      <a:pt x="148" y="703"/>
                      <a:pt x="336" y="703"/>
                    </a:cubicBezTo>
                    <a:lnTo>
                      <a:pt x="336" y="871"/>
                    </a:lnTo>
                    <a:cubicBezTo>
                      <a:pt x="323" y="868"/>
                      <a:pt x="310" y="867"/>
                      <a:pt x="298" y="867"/>
                    </a:cubicBezTo>
                    <a:cubicBezTo>
                      <a:pt x="132" y="867"/>
                      <a:pt x="97" y="1122"/>
                      <a:pt x="127" y="1259"/>
                    </a:cubicBezTo>
                    <a:cubicBezTo>
                      <a:pt x="151" y="1439"/>
                      <a:pt x="310" y="1562"/>
                      <a:pt x="484" y="1562"/>
                    </a:cubicBezTo>
                    <a:cubicBezTo>
                      <a:pt x="532" y="1562"/>
                      <a:pt x="582" y="1552"/>
                      <a:pt x="630" y="1532"/>
                    </a:cubicBezTo>
                    <a:lnTo>
                      <a:pt x="640" y="1532"/>
                    </a:lnTo>
                    <a:cubicBezTo>
                      <a:pt x="652" y="1528"/>
                      <a:pt x="664" y="1526"/>
                      <a:pt x="675" y="1526"/>
                    </a:cubicBezTo>
                    <a:cubicBezTo>
                      <a:pt x="822" y="1526"/>
                      <a:pt x="903" y="1826"/>
                      <a:pt x="777" y="1972"/>
                    </a:cubicBezTo>
                    <a:cubicBezTo>
                      <a:pt x="703" y="2056"/>
                      <a:pt x="640" y="2213"/>
                      <a:pt x="640" y="2528"/>
                    </a:cubicBezTo>
                    <a:cubicBezTo>
                      <a:pt x="640" y="3335"/>
                      <a:pt x="1196" y="3723"/>
                      <a:pt x="1448" y="3723"/>
                    </a:cubicBezTo>
                    <a:lnTo>
                      <a:pt x="1448" y="4174"/>
                    </a:lnTo>
                    <a:cubicBezTo>
                      <a:pt x="2192" y="4174"/>
                      <a:pt x="2077" y="5422"/>
                      <a:pt x="1699" y="5422"/>
                    </a:cubicBezTo>
                    <a:lnTo>
                      <a:pt x="1699" y="5758"/>
                    </a:lnTo>
                    <a:lnTo>
                      <a:pt x="2947" y="5758"/>
                    </a:lnTo>
                    <a:lnTo>
                      <a:pt x="3021" y="1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4231636" y="771574"/>
                <a:ext cx="73395" cy="60172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05" extrusionOk="0">
                    <a:moveTo>
                      <a:pt x="269" y="0"/>
                    </a:moveTo>
                    <a:cubicBezTo>
                      <a:pt x="230" y="0"/>
                      <a:pt x="192" y="11"/>
                      <a:pt x="158" y="33"/>
                    </a:cubicBezTo>
                    <a:cubicBezTo>
                      <a:pt x="53" y="85"/>
                      <a:pt x="1" y="201"/>
                      <a:pt x="53" y="316"/>
                    </a:cubicBezTo>
                    <a:cubicBezTo>
                      <a:pt x="92" y="374"/>
                      <a:pt x="155" y="405"/>
                      <a:pt x="219" y="405"/>
                    </a:cubicBezTo>
                    <a:cubicBezTo>
                      <a:pt x="259" y="405"/>
                      <a:pt x="300" y="393"/>
                      <a:pt x="336" y="369"/>
                    </a:cubicBezTo>
                    <a:cubicBezTo>
                      <a:pt x="441" y="316"/>
                      <a:pt x="494" y="201"/>
                      <a:pt x="452" y="96"/>
                    </a:cubicBezTo>
                    <a:cubicBezTo>
                      <a:pt x="411" y="35"/>
                      <a:pt x="340" y="0"/>
                      <a:pt x="2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4322118" y="921485"/>
                <a:ext cx="183933" cy="203544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1370" extrusionOk="0">
                    <a:moveTo>
                      <a:pt x="594" y="0"/>
                    </a:moveTo>
                    <a:cubicBezTo>
                      <a:pt x="564" y="0"/>
                      <a:pt x="534" y="3"/>
                      <a:pt x="503" y="10"/>
                    </a:cubicBezTo>
                    <a:cubicBezTo>
                      <a:pt x="199" y="62"/>
                      <a:pt x="0" y="398"/>
                      <a:pt x="63" y="775"/>
                    </a:cubicBezTo>
                    <a:cubicBezTo>
                      <a:pt x="130" y="1129"/>
                      <a:pt x="380" y="1369"/>
                      <a:pt x="662" y="1369"/>
                    </a:cubicBezTo>
                    <a:cubicBezTo>
                      <a:pt x="689" y="1369"/>
                      <a:pt x="717" y="1367"/>
                      <a:pt x="745" y="1362"/>
                    </a:cubicBezTo>
                    <a:cubicBezTo>
                      <a:pt x="1049" y="1310"/>
                      <a:pt x="1237" y="964"/>
                      <a:pt x="1174" y="586"/>
                    </a:cubicBezTo>
                    <a:cubicBezTo>
                      <a:pt x="1118" y="247"/>
                      <a:pt x="866" y="0"/>
                      <a:pt x="5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5035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"/>
          <p:cNvSpPr txBox="1">
            <a:spLocks noGrp="1"/>
          </p:cNvSpPr>
          <p:nvPr>
            <p:ph type="title"/>
          </p:nvPr>
        </p:nvSpPr>
        <p:spPr>
          <a:xfrm>
            <a:off x="905444" y="1474475"/>
            <a:ext cx="5211300" cy="15585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9"/>
          <p:cNvSpPr txBox="1">
            <a:spLocks noGrp="1"/>
          </p:cNvSpPr>
          <p:nvPr>
            <p:ph type="subTitle" idx="1"/>
          </p:nvPr>
        </p:nvSpPr>
        <p:spPr>
          <a:xfrm>
            <a:off x="905469" y="3032975"/>
            <a:ext cx="4591800" cy="1004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4" name="Google Shape;274;p9"/>
          <p:cNvGrpSpPr/>
          <p:nvPr/>
        </p:nvGrpSpPr>
        <p:grpSpPr>
          <a:xfrm>
            <a:off x="-540119" y="-190500"/>
            <a:ext cx="10224238" cy="5634425"/>
            <a:chOff x="-540119" y="-190500"/>
            <a:chExt cx="10224238" cy="5634425"/>
          </a:xfrm>
        </p:grpSpPr>
        <p:grpSp>
          <p:nvGrpSpPr>
            <p:cNvPr id="275" name="Google Shape;275;p9"/>
            <p:cNvGrpSpPr/>
            <p:nvPr/>
          </p:nvGrpSpPr>
          <p:grpSpPr>
            <a:xfrm flipH="1">
              <a:off x="-540119" y="-190500"/>
              <a:ext cx="10224238" cy="5634425"/>
              <a:chOff x="-540125" y="-190500"/>
              <a:chExt cx="10224238" cy="5634425"/>
            </a:xfrm>
          </p:grpSpPr>
          <p:sp>
            <p:nvSpPr>
              <p:cNvPr id="276" name="Google Shape;276;p9"/>
              <p:cNvSpPr/>
              <p:nvPr/>
            </p:nvSpPr>
            <p:spPr>
              <a:xfrm>
                <a:off x="8868499" y="258010"/>
                <a:ext cx="274226" cy="5038749"/>
              </a:xfrm>
              <a:custGeom>
                <a:avLst/>
                <a:gdLst/>
                <a:ahLst/>
                <a:cxnLst/>
                <a:rect l="l" t="t" r="r" b="b"/>
                <a:pathLst>
                  <a:path w="86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60" y="38737"/>
                    </a:lnTo>
                    <a:lnTo>
                      <a:pt x="8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100" y="247650"/>
                <a:ext cx="274225" cy="5049014"/>
              </a:xfrm>
              <a:custGeom>
                <a:avLst/>
                <a:gdLst/>
                <a:ahLst/>
                <a:cxnLst/>
                <a:rect l="l" t="t" r="r" b="b"/>
                <a:pathLst>
                  <a:path w="850" h="38738" extrusionOk="0">
                    <a:moveTo>
                      <a:pt x="0" y="0"/>
                    </a:moveTo>
                    <a:lnTo>
                      <a:pt x="0" y="38737"/>
                    </a:lnTo>
                    <a:lnTo>
                      <a:pt x="850" y="38737"/>
                    </a:lnTo>
                    <a:lnTo>
                      <a:pt x="85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8" name="Google Shape;278;p9"/>
              <p:cNvGrpSpPr/>
              <p:nvPr/>
            </p:nvGrpSpPr>
            <p:grpSpPr>
              <a:xfrm>
                <a:off x="243846" y="4810252"/>
                <a:ext cx="8625625" cy="318713"/>
                <a:chOff x="188112" y="4401147"/>
                <a:chExt cx="8663745" cy="305867"/>
              </a:xfrm>
            </p:grpSpPr>
            <p:sp>
              <p:nvSpPr>
                <p:cNvPr id="279" name="Google Shape;279;p9"/>
                <p:cNvSpPr/>
                <p:nvPr/>
              </p:nvSpPr>
              <p:spPr>
                <a:xfrm>
                  <a:off x="188112" y="4401147"/>
                  <a:ext cx="8663745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71" h="3178" extrusionOk="0">
                      <a:moveTo>
                        <a:pt x="1" y="0"/>
                      </a:moveTo>
                      <a:lnTo>
                        <a:pt x="1" y="3177"/>
                      </a:lnTo>
                      <a:lnTo>
                        <a:pt x="27171" y="3177"/>
                      </a:lnTo>
                      <a:lnTo>
                        <a:pt x="2717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9"/>
                <p:cNvSpPr/>
                <p:nvPr/>
              </p:nvSpPr>
              <p:spPr>
                <a:xfrm>
                  <a:off x="1201135" y="4401147"/>
                  <a:ext cx="6647593" cy="305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8" h="3178" extrusionOk="0">
                      <a:moveTo>
                        <a:pt x="1" y="0"/>
                      </a:moveTo>
                      <a:lnTo>
                        <a:pt x="378" y="3177"/>
                      </a:lnTo>
                      <a:lnTo>
                        <a:pt x="20470" y="3177"/>
                      </a:lnTo>
                      <a:lnTo>
                        <a:pt x="2084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1" name="Google Shape;281;p9"/>
              <p:cNvSpPr/>
              <p:nvPr/>
            </p:nvSpPr>
            <p:spPr>
              <a:xfrm>
                <a:off x="14450" y="247294"/>
                <a:ext cx="9120845" cy="206500"/>
              </a:xfrm>
              <a:custGeom>
                <a:avLst/>
                <a:gdLst/>
                <a:ahLst/>
                <a:cxnLst/>
                <a:rect l="l" t="t" r="r" b="b"/>
                <a:pathLst>
                  <a:path w="28723" h="798" extrusionOk="0">
                    <a:moveTo>
                      <a:pt x="0" y="0"/>
                    </a:moveTo>
                    <a:lnTo>
                      <a:pt x="0" y="797"/>
                    </a:lnTo>
                    <a:lnTo>
                      <a:pt x="28722" y="797"/>
                    </a:lnTo>
                    <a:lnTo>
                      <a:pt x="287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-134261" y="34637"/>
                <a:ext cx="9409084" cy="261761"/>
              </a:xfrm>
              <a:custGeom>
                <a:avLst/>
                <a:gdLst/>
                <a:ahLst/>
                <a:cxnLst/>
                <a:rect l="l" t="t" r="r" b="b"/>
                <a:pathLst>
                  <a:path w="30138" h="1658" extrusionOk="0">
                    <a:moveTo>
                      <a:pt x="902" y="0"/>
                    </a:moveTo>
                    <a:cubicBezTo>
                      <a:pt x="0" y="0"/>
                      <a:pt x="0" y="1657"/>
                      <a:pt x="902" y="1657"/>
                    </a:cubicBezTo>
                    <a:lnTo>
                      <a:pt x="29247" y="1657"/>
                    </a:lnTo>
                    <a:cubicBezTo>
                      <a:pt x="30138" y="1657"/>
                      <a:pt x="30138" y="0"/>
                      <a:pt x="292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-540125" y="-190500"/>
                <a:ext cx="10224238" cy="266655"/>
              </a:xfrm>
              <a:custGeom>
                <a:avLst/>
                <a:gdLst/>
                <a:ahLst/>
                <a:cxnLst/>
                <a:rect l="l" t="t" r="r" b="b"/>
                <a:pathLst>
                  <a:path w="32749" h="1689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902" y="1028"/>
                    </a:lnTo>
                    <a:cubicBezTo>
                      <a:pt x="902" y="1395"/>
                      <a:pt x="1195" y="1688"/>
                      <a:pt x="1562" y="1688"/>
                    </a:cubicBezTo>
                    <a:lnTo>
                      <a:pt x="31186" y="1688"/>
                    </a:lnTo>
                    <a:cubicBezTo>
                      <a:pt x="31553" y="1688"/>
                      <a:pt x="31847" y="1395"/>
                      <a:pt x="31847" y="1028"/>
                    </a:cubicBezTo>
                    <a:lnTo>
                      <a:pt x="32749" y="315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-540125" y="-190500"/>
                <a:ext cx="10221116" cy="49731"/>
              </a:xfrm>
              <a:custGeom>
                <a:avLst/>
                <a:gdLst/>
                <a:ahLst/>
                <a:cxnLst/>
                <a:rect l="l" t="t" r="r" b="b"/>
                <a:pathLst>
                  <a:path w="32739" h="315" extrusionOk="0">
                    <a:moveTo>
                      <a:pt x="0" y="0"/>
                    </a:moveTo>
                    <a:lnTo>
                      <a:pt x="0" y="315"/>
                    </a:lnTo>
                    <a:lnTo>
                      <a:pt x="32738" y="315"/>
                    </a:lnTo>
                    <a:lnTo>
                      <a:pt x="3273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710332" y="194931"/>
                <a:ext cx="3444951" cy="99841"/>
              </a:xfrm>
              <a:custGeom>
                <a:avLst/>
                <a:gdLst/>
                <a:ahLst/>
                <a:cxnLst/>
                <a:rect l="l" t="t" r="r" b="b"/>
                <a:pathLst>
                  <a:path w="23187" h="672" extrusionOk="0">
                    <a:moveTo>
                      <a:pt x="441" y="0"/>
                    </a:moveTo>
                    <a:cubicBezTo>
                      <a:pt x="231" y="11"/>
                      <a:pt x="64" y="147"/>
                      <a:pt x="1" y="336"/>
                    </a:cubicBezTo>
                    <a:cubicBezTo>
                      <a:pt x="64" y="535"/>
                      <a:pt x="231" y="672"/>
                      <a:pt x="441" y="672"/>
                    </a:cubicBezTo>
                    <a:lnTo>
                      <a:pt x="22746" y="672"/>
                    </a:lnTo>
                    <a:cubicBezTo>
                      <a:pt x="22945" y="672"/>
                      <a:pt x="23123" y="535"/>
                      <a:pt x="23186" y="336"/>
                    </a:cubicBezTo>
                    <a:cubicBezTo>
                      <a:pt x="23123" y="147"/>
                      <a:pt x="22945" y="11"/>
                      <a:pt x="22746" y="0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-340627" y="-59775"/>
                <a:ext cx="9821812" cy="34891"/>
              </a:xfrm>
              <a:custGeom>
                <a:avLst/>
                <a:gdLst/>
                <a:ahLst/>
                <a:cxnLst/>
                <a:rect l="l" t="t" r="r" b="b"/>
                <a:pathLst>
                  <a:path w="31460" h="221" extrusionOk="0">
                    <a:moveTo>
                      <a:pt x="1" y="0"/>
                    </a:moveTo>
                    <a:lnTo>
                      <a:pt x="263" y="200"/>
                    </a:lnTo>
                    <a:lnTo>
                      <a:pt x="263" y="221"/>
                    </a:lnTo>
                    <a:lnTo>
                      <a:pt x="31208" y="221"/>
                    </a:lnTo>
                    <a:lnTo>
                      <a:pt x="31208" y="200"/>
                    </a:lnTo>
                    <a:lnTo>
                      <a:pt x="31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-157810" y="5125200"/>
                <a:ext cx="9437035" cy="206502"/>
              </a:xfrm>
              <a:custGeom>
                <a:avLst/>
                <a:gdLst/>
                <a:ahLst/>
                <a:cxnLst/>
                <a:rect l="l" t="t" r="r" b="b"/>
                <a:pathLst>
                  <a:path w="30842" h="1312" extrusionOk="0">
                    <a:moveTo>
                      <a:pt x="882" y="0"/>
                    </a:moveTo>
                    <a:cubicBezTo>
                      <a:pt x="1" y="0"/>
                      <a:pt x="1" y="1311"/>
                      <a:pt x="882" y="1311"/>
                    </a:cubicBezTo>
                    <a:lnTo>
                      <a:pt x="30191" y="1311"/>
                    </a:lnTo>
                    <a:cubicBezTo>
                      <a:pt x="30548" y="1311"/>
                      <a:pt x="30841" y="1018"/>
                      <a:pt x="30841" y="651"/>
                    </a:cubicBezTo>
                    <a:cubicBezTo>
                      <a:pt x="30841" y="294"/>
                      <a:pt x="30548" y="0"/>
                      <a:pt x="301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9"/>
              <p:cNvSpPr/>
              <p:nvPr/>
            </p:nvSpPr>
            <p:spPr>
              <a:xfrm>
                <a:off x="-369550" y="5296761"/>
                <a:ext cx="9889274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32320" h="935" extrusionOk="0">
                    <a:moveTo>
                      <a:pt x="945" y="1"/>
                    </a:moveTo>
                    <a:cubicBezTo>
                      <a:pt x="420" y="1"/>
                      <a:pt x="1" y="420"/>
                      <a:pt x="1" y="934"/>
                    </a:cubicBezTo>
                    <a:lnTo>
                      <a:pt x="32320" y="934"/>
                    </a:lnTo>
                    <a:cubicBezTo>
                      <a:pt x="32320" y="420"/>
                      <a:pt x="31900" y="1"/>
                      <a:pt x="313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9"/>
              <p:cNvSpPr/>
              <p:nvPr/>
            </p:nvSpPr>
            <p:spPr>
              <a:xfrm>
                <a:off x="1170769" y="5296761"/>
                <a:ext cx="3603526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11777" h="935" extrusionOk="0">
                    <a:moveTo>
                      <a:pt x="11758" y="1"/>
                    </a:moveTo>
                    <a:cubicBezTo>
                      <a:pt x="11752" y="1"/>
                      <a:pt x="11746" y="1"/>
                      <a:pt x="11739" y="1"/>
                    </a:cubicBezTo>
                    <a:lnTo>
                      <a:pt x="11776" y="1"/>
                    </a:lnTo>
                    <a:cubicBezTo>
                      <a:pt x="11770" y="1"/>
                      <a:pt x="11764" y="1"/>
                      <a:pt x="11758" y="1"/>
                    </a:cubicBezTo>
                    <a:close/>
                    <a:moveTo>
                      <a:pt x="758" y="1"/>
                    </a:moveTo>
                    <a:cubicBezTo>
                      <a:pt x="336" y="1"/>
                      <a:pt x="0" y="353"/>
                      <a:pt x="0" y="777"/>
                    </a:cubicBezTo>
                    <a:lnTo>
                      <a:pt x="0" y="934"/>
                    </a:lnTo>
                    <a:lnTo>
                      <a:pt x="11000" y="934"/>
                    </a:lnTo>
                    <a:lnTo>
                      <a:pt x="11000" y="777"/>
                    </a:lnTo>
                    <a:cubicBezTo>
                      <a:pt x="11000" y="359"/>
                      <a:pt x="11327" y="11"/>
                      <a:pt x="11739" y="1"/>
                    </a:cubicBezTo>
                    <a:lnTo>
                      <a:pt x="776" y="1"/>
                    </a:lnTo>
                    <a:cubicBezTo>
                      <a:pt x="770" y="1"/>
                      <a:pt x="764" y="1"/>
                      <a:pt x="758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5524907" y="5296761"/>
                <a:ext cx="1854851" cy="147164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935" extrusionOk="0">
                    <a:moveTo>
                      <a:pt x="776" y="1"/>
                    </a:moveTo>
                    <a:cubicBezTo>
                      <a:pt x="346" y="1"/>
                      <a:pt x="0" y="347"/>
                      <a:pt x="0" y="777"/>
                    </a:cubicBezTo>
                    <a:lnTo>
                      <a:pt x="0" y="934"/>
                    </a:lnTo>
                    <a:lnTo>
                      <a:pt x="5296" y="934"/>
                    </a:lnTo>
                    <a:lnTo>
                      <a:pt x="5296" y="777"/>
                    </a:lnTo>
                    <a:cubicBezTo>
                      <a:pt x="5296" y="347"/>
                      <a:pt x="5631" y="1"/>
                      <a:pt x="6061" y="1"/>
                    </a:cubicBezTo>
                    <a:close/>
                  </a:path>
                </a:pathLst>
              </a:custGeom>
              <a:solidFill>
                <a:srgbClr val="FFFCF7">
                  <a:alpha val="1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1" name="Google Shape;291;p9"/>
              <p:cNvGrpSpPr/>
              <p:nvPr/>
            </p:nvGrpSpPr>
            <p:grpSpPr>
              <a:xfrm>
                <a:off x="-10709" y="263403"/>
                <a:ext cx="448838" cy="860613"/>
                <a:chOff x="561117" y="628348"/>
                <a:chExt cx="448838" cy="855480"/>
              </a:xfrm>
            </p:grpSpPr>
            <p:sp>
              <p:nvSpPr>
                <p:cNvPr id="292" name="Google Shape;292;p9"/>
                <p:cNvSpPr/>
                <p:nvPr/>
              </p:nvSpPr>
              <p:spPr>
                <a:xfrm>
                  <a:off x="561117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3020" y="1"/>
                      </a:moveTo>
                      <a:lnTo>
                        <a:pt x="0" y="11"/>
                      </a:lnTo>
                      <a:lnTo>
                        <a:pt x="73" y="5758"/>
                      </a:lnTo>
                      <a:lnTo>
                        <a:pt x="1321" y="5758"/>
                      </a:lnTo>
                      <a:lnTo>
                        <a:pt x="1321" y="5422"/>
                      </a:lnTo>
                      <a:cubicBezTo>
                        <a:pt x="944" y="5422"/>
                        <a:pt x="828" y="4174"/>
                        <a:pt x="1573" y="4174"/>
                      </a:cubicBezTo>
                      <a:lnTo>
                        <a:pt x="1573" y="3723"/>
                      </a:lnTo>
                      <a:cubicBezTo>
                        <a:pt x="1825" y="3723"/>
                        <a:pt x="2380" y="3335"/>
                        <a:pt x="2380" y="2528"/>
                      </a:cubicBezTo>
                      <a:cubicBezTo>
                        <a:pt x="2380" y="2213"/>
                        <a:pt x="2318" y="2056"/>
                        <a:pt x="2244" y="1972"/>
                      </a:cubicBezTo>
                      <a:cubicBezTo>
                        <a:pt x="2108" y="1826"/>
                        <a:pt x="2189" y="1526"/>
                        <a:pt x="2344" y="1526"/>
                      </a:cubicBezTo>
                      <a:cubicBezTo>
                        <a:pt x="2355" y="1526"/>
                        <a:pt x="2368" y="1528"/>
                        <a:pt x="2380" y="1532"/>
                      </a:cubicBezTo>
                      <a:lnTo>
                        <a:pt x="2391" y="1532"/>
                      </a:lnTo>
                      <a:cubicBezTo>
                        <a:pt x="2437" y="1552"/>
                        <a:pt x="2485" y="1562"/>
                        <a:pt x="2532" y="1562"/>
                      </a:cubicBezTo>
                      <a:cubicBezTo>
                        <a:pt x="2701" y="1562"/>
                        <a:pt x="2861" y="1439"/>
                        <a:pt x="2894" y="1259"/>
                      </a:cubicBezTo>
                      <a:cubicBezTo>
                        <a:pt x="2914" y="1122"/>
                        <a:pt x="2888" y="867"/>
                        <a:pt x="2714" y="867"/>
                      </a:cubicBezTo>
                      <a:cubicBezTo>
                        <a:pt x="2702" y="867"/>
                        <a:pt x="2688" y="868"/>
                        <a:pt x="2674" y="871"/>
                      </a:cubicBezTo>
                      <a:lnTo>
                        <a:pt x="2674" y="703"/>
                      </a:lnTo>
                      <a:cubicBezTo>
                        <a:pt x="2863" y="703"/>
                        <a:pt x="3020" y="546"/>
                        <a:pt x="3020" y="357"/>
                      </a:cubicBezTo>
                      <a:lnTo>
                        <a:pt x="302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9"/>
                <p:cNvSpPr/>
                <p:nvPr/>
              </p:nvSpPr>
              <p:spPr>
                <a:xfrm>
                  <a:off x="694982" y="920890"/>
                  <a:ext cx="187201" cy="203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" h="1369" extrusionOk="0">
                      <a:moveTo>
                        <a:pt x="673" y="1"/>
                      </a:moveTo>
                      <a:cubicBezTo>
                        <a:pt x="413" y="1"/>
                        <a:pt x="159" y="235"/>
                        <a:pt x="85" y="559"/>
                      </a:cubicBezTo>
                      <a:cubicBezTo>
                        <a:pt x="1" y="926"/>
                        <a:pt x="179" y="1283"/>
                        <a:pt x="473" y="1356"/>
                      </a:cubicBezTo>
                      <a:cubicBezTo>
                        <a:pt x="508" y="1365"/>
                        <a:pt x="544" y="1369"/>
                        <a:pt x="580" y="1369"/>
                      </a:cubicBezTo>
                      <a:cubicBezTo>
                        <a:pt x="848" y="1369"/>
                        <a:pt x="1101" y="1135"/>
                        <a:pt x="1175" y="811"/>
                      </a:cubicBezTo>
                      <a:cubicBezTo>
                        <a:pt x="1259" y="433"/>
                        <a:pt x="1081" y="77"/>
                        <a:pt x="777" y="14"/>
                      </a:cubicBezTo>
                      <a:cubicBezTo>
                        <a:pt x="742" y="5"/>
                        <a:pt x="708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9"/>
                <p:cNvSpPr/>
                <p:nvPr/>
              </p:nvSpPr>
              <p:spPr>
                <a:xfrm>
                  <a:off x="886642" y="773654"/>
                  <a:ext cx="70572" cy="56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381" extrusionOk="0">
                      <a:moveTo>
                        <a:pt x="229" y="0"/>
                      </a:moveTo>
                      <a:cubicBezTo>
                        <a:pt x="151" y="0"/>
                        <a:pt x="70" y="39"/>
                        <a:pt x="22" y="124"/>
                      </a:cubicBezTo>
                      <a:cubicBezTo>
                        <a:pt x="1" y="239"/>
                        <a:pt x="85" y="344"/>
                        <a:pt x="189" y="365"/>
                      </a:cubicBezTo>
                      <a:cubicBezTo>
                        <a:pt x="219" y="376"/>
                        <a:pt x="248" y="381"/>
                        <a:pt x="276" y="381"/>
                      </a:cubicBezTo>
                      <a:cubicBezTo>
                        <a:pt x="359" y="381"/>
                        <a:pt x="431" y="336"/>
                        <a:pt x="462" y="250"/>
                      </a:cubicBezTo>
                      <a:cubicBezTo>
                        <a:pt x="475" y="96"/>
                        <a:pt x="354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5" name="Google Shape;295;p9"/>
              <p:cNvGrpSpPr/>
              <p:nvPr/>
            </p:nvGrpSpPr>
            <p:grpSpPr>
              <a:xfrm>
                <a:off x="8694552" y="263386"/>
                <a:ext cx="448838" cy="855480"/>
                <a:chOff x="4189590" y="628348"/>
                <a:chExt cx="448838" cy="855480"/>
              </a:xfrm>
            </p:grpSpPr>
            <p:sp>
              <p:nvSpPr>
                <p:cNvPr id="296" name="Google Shape;296;p9"/>
                <p:cNvSpPr/>
                <p:nvPr/>
              </p:nvSpPr>
              <p:spPr>
                <a:xfrm>
                  <a:off x="4189590" y="628348"/>
                  <a:ext cx="448838" cy="8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5758" extrusionOk="0">
                      <a:moveTo>
                        <a:pt x="1" y="1"/>
                      </a:moveTo>
                      <a:lnTo>
                        <a:pt x="1" y="357"/>
                      </a:lnTo>
                      <a:cubicBezTo>
                        <a:pt x="1" y="546"/>
                        <a:pt x="148" y="703"/>
                        <a:pt x="336" y="703"/>
                      </a:cubicBezTo>
                      <a:lnTo>
                        <a:pt x="336" y="871"/>
                      </a:lnTo>
                      <a:cubicBezTo>
                        <a:pt x="323" y="868"/>
                        <a:pt x="310" y="867"/>
                        <a:pt x="298" y="867"/>
                      </a:cubicBezTo>
                      <a:cubicBezTo>
                        <a:pt x="132" y="867"/>
                        <a:pt x="97" y="1122"/>
                        <a:pt x="127" y="1259"/>
                      </a:cubicBezTo>
                      <a:cubicBezTo>
                        <a:pt x="151" y="1439"/>
                        <a:pt x="310" y="1562"/>
                        <a:pt x="484" y="1562"/>
                      </a:cubicBezTo>
                      <a:cubicBezTo>
                        <a:pt x="532" y="1562"/>
                        <a:pt x="582" y="1552"/>
                        <a:pt x="630" y="1532"/>
                      </a:cubicBezTo>
                      <a:lnTo>
                        <a:pt x="640" y="1532"/>
                      </a:lnTo>
                      <a:cubicBezTo>
                        <a:pt x="652" y="1528"/>
                        <a:pt x="664" y="1526"/>
                        <a:pt x="675" y="1526"/>
                      </a:cubicBezTo>
                      <a:cubicBezTo>
                        <a:pt x="822" y="1526"/>
                        <a:pt x="903" y="1826"/>
                        <a:pt x="777" y="1972"/>
                      </a:cubicBezTo>
                      <a:cubicBezTo>
                        <a:pt x="703" y="2056"/>
                        <a:pt x="640" y="2213"/>
                        <a:pt x="640" y="2528"/>
                      </a:cubicBezTo>
                      <a:cubicBezTo>
                        <a:pt x="640" y="3335"/>
                        <a:pt x="1196" y="3723"/>
                        <a:pt x="1448" y="3723"/>
                      </a:cubicBezTo>
                      <a:lnTo>
                        <a:pt x="1448" y="4174"/>
                      </a:lnTo>
                      <a:cubicBezTo>
                        <a:pt x="2192" y="4174"/>
                        <a:pt x="2077" y="5422"/>
                        <a:pt x="1699" y="5422"/>
                      </a:cubicBezTo>
                      <a:lnTo>
                        <a:pt x="1699" y="5758"/>
                      </a:lnTo>
                      <a:lnTo>
                        <a:pt x="2947" y="5758"/>
                      </a:lnTo>
                      <a:lnTo>
                        <a:pt x="3021" y="1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9"/>
                <p:cNvSpPr/>
                <p:nvPr/>
              </p:nvSpPr>
              <p:spPr>
                <a:xfrm>
                  <a:off x="4231636" y="771574"/>
                  <a:ext cx="73395" cy="60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" h="405" extrusionOk="0">
                      <a:moveTo>
                        <a:pt x="269" y="0"/>
                      </a:moveTo>
                      <a:cubicBezTo>
                        <a:pt x="230" y="0"/>
                        <a:pt x="192" y="11"/>
                        <a:pt x="158" y="33"/>
                      </a:cubicBezTo>
                      <a:cubicBezTo>
                        <a:pt x="53" y="85"/>
                        <a:pt x="1" y="201"/>
                        <a:pt x="53" y="316"/>
                      </a:cubicBezTo>
                      <a:cubicBezTo>
                        <a:pt x="92" y="374"/>
                        <a:pt x="155" y="405"/>
                        <a:pt x="219" y="405"/>
                      </a:cubicBezTo>
                      <a:cubicBezTo>
                        <a:pt x="259" y="405"/>
                        <a:pt x="300" y="393"/>
                        <a:pt x="336" y="369"/>
                      </a:cubicBezTo>
                      <a:cubicBezTo>
                        <a:pt x="441" y="316"/>
                        <a:pt x="494" y="201"/>
                        <a:pt x="452" y="96"/>
                      </a:cubicBezTo>
                      <a:cubicBezTo>
                        <a:pt x="411" y="35"/>
                        <a:pt x="340" y="0"/>
                        <a:pt x="26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9"/>
                <p:cNvSpPr/>
                <p:nvPr/>
              </p:nvSpPr>
              <p:spPr>
                <a:xfrm>
                  <a:off x="4322118" y="921485"/>
                  <a:ext cx="183933" cy="203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" h="1370" extrusionOk="0">
                      <a:moveTo>
                        <a:pt x="594" y="0"/>
                      </a:moveTo>
                      <a:cubicBezTo>
                        <a:pt x="564" y="0"/>
                        <a:pt x="534" y="3"/>
                        <a:pt x="503" y="10"/>
                      </a:cubicBezTo>
                      <a:cubicBezTo>
                        <a:pt x="199" y="62"/>
                        <a:pt x="0" y="398"/>
                        <a:pt x="63" y="775"/>
                      </a:cubicBezTo>
                      <a:cubicBezTo>
                        <a:pt x="130" y="1129"/>
                        <a:pt x="380" y="1369"/>
                        <a:pt x="662" y="1369"/>
                      </a:cubicBezTo>
                      <a:cubicBezTo>
                        <a:pt x="689" y="1369"/>
                        <a:pt x="717" y="1367"/>
                        <a:pt x="745" y="1362"/>
                      </a:cubicBezTo>
                      <a:cubicBezTo>
                        <a:pt x="1049" y="1310"/>
                        <a:pt x="1237" y="964"/>
                        <a:pt x="1174" y="586"/>
                      </a:cubicBezTo>
                      <a:cubicBezTo>
                        <a:pt x="1118" y="247"/>
                        <a:pt x="866" y="0"/>
                        <a:pt x="5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9" name="Google Shape;299;p9"/>
            <p:cNvGrpSpPr/>
            <p:nvPr/>
          </p:nvGrpSpPr>
          <p:grpSpPr>
            <a:xfrm>
              <a:off x="384093" y="4954718"/>
              <a:ext cx="8375813" cy="57966"/>
              <a:chOff x="384093" y="4954718"/>
              <a:chExt cx="8375813" cy="57966"/>
            </a:xfrm>
          </p:grpSpPr>
          <p:sp>
            <p:nvSpPr>
              <p:cNvPr id="300" name="Google Shape;300;p9"/>
              <p:cNvSpPr/>
              <p:nvPr/>
            </p:nvSpPr>
            <p:spPr>
              <a:xfrm>
                <a:off x="38409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8540543" y="4954718"/>
                <a:ext cx="219363" cy="5796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578" extrusionOk="0">
                    <a:moveTo>
                      <a:pt x="366" y="0"/>
                    </a:moveTo>
                    <a:cubicBezTo>
                      <a:pt x="269" y="0"/>
                      <a:pt x="171" y="48"/>
                      <a:pt x="114" y="149"/>
                    </a:cubicBezTo>
                    <a:cubicBezTo>
                      <a:pt x="1" y="346"/>
                      <a:pt x="150" y="578"/>
                      <a:pt x="356" y="578"/>
                    </a:cubicBezTo>
                    <a:cubicBezTo>
                      <a:pt x="379" y="578"/>
                      <a:pt x="403" y="575"/>
                      <a:pt x="428" y="568"/>
                    </a:cubicBezTo>
                    <a:cubicBezTo>
                      <a:pt x="596" y="526"/>
                      <a:pt x="690" y="358"/>
                      <a:pt x="638" y="201"/>
                    </a:cubicBezTo>
                    <a:cubicBezTo>
                      <a:pt x="598" y="70"/>
                      <a:pt x="483" y="0"/>
                      <a:pt x="3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031517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0"/>
          <p:cNvGrpSpPr/>
          <p:nvPr/>
        </p:nvGrpSpPr>
        <p:grpSpPr>
          <a:xfrm>
            <a:off x="-540125" y="-190500"/>
            <a:ext cx="10224238" cy="5353274"/>
            <a:chOff x="-540125" y="-190500"/>
            <a:chExt cx="10224238" cy="5353274"/>
          </a:xfrm>
        </p:grpSpPr>
        <p:sp>
          <p:nvSpPr>
            <p:cNvPr id="304" name="Google Shape;304;p10"/>
            <p:cNvSpPr/>
            <p:nvPr/>
          </p:nvSpPr>
          <p:spPr>
            <a:xfrm>
              <a:off x="243850" y="3862077"/>
              <a:ext cx="8625638" cy="1266918"/>
            </a:xfrm>
            <a:custGeom>
              <a:avLst/>
              <a:gdLst/>
              <a:ahLst/>
              <a:cxnLst/>
              <a:rect l="l" t="t" r="r" b="b"/>
              <a:pathLst>
                <a:path w="27171" h="3178" extrusionOk="0">
                  <a:moveTo>
                    <a:pt x="1" y="0"/>
                  </a:moveTo>
                  <a:lnTo>
                    <a:pt x="1" y="3177"/>
                  </a:lnTo>
                  <a:lnTo>
                    <a:pt x="27171" y="3177"/>
                  </a:lnTo>
                  <a:lnTo>
                    <a:pt x="271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0"/>
            <p:cNvSpPr/>
            <p:nvPr/>
          </p:nvSpPr>
          <p:spPr>
            <a:xfrm>
              <a:off x="100" y="247650"/>
              <a:ext cx="274225" cy="4891350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14450" y="247294"/>
              <a:ext cx="9120845" cy="206500"/>
            </a:xfrm>
            <a:custGeom>
              <a:avLst/>
              <a:gdLst/>
              <a:ahLst/>
              <a:cxnLst/>
              <a:rect l="l" t="t" r="r" b="b"/>
              <a:pathLst>
                <a:path w="28723" h="798" extrusionOk="0">
                  <a:moveTo>
                    <a:pt x="0" y="0"/>
                  </a:moveTo>
                  <a:lnTo>
                    <a:pt x="0" y="797"/>
                  </a:lnTo>
                  <a:lnTo>
                    <a:pt x="28722" y="797"/>
                  </a:lnTo>
                  <a:lnTo>
                    <a:pt x="287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-134261" y="34637"/>
              <a:ext cx="9409084" cy="261761"/>
            </a:xfrm>
            <a:custGeom>
              <a:avLst/>
              <a:gdLst/>
              <a:ahLst/>
              <a:cxnLst/>
              <a:rect l="l" t="t" r="r" b="b"/>
              <a:pathLst>
                <a:path w="30138" h="1658" extrusionOk="0">
                  <a:moveTo>
                    <a:pt x="902" y="0"/>
                  </a:moveTo>
                  <a:cubicBezTo>
                    <a:pt x="0" y="0"/>
                    <a:pt x="0" y="1657"/>
                    <a:pt x="902" y="1657"/>
                  </a:cubicBezTo>
                  <a:lnTo>
                    <a:pt x="29247" y="1657"/>
                  </a:lnTo>
                  <a:cubicBezTo>
                    <a:pt x="30138" y="1657"/>
                    <a:pt x="30138" y="0"/>
                    <a:pt x="29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-540125" y="-190500"/>
              <a:ext cx="10224238" cy="266655"/>
            </a:xfrm>
            <a:custGeom>
              <a:avLst/>
              <a:gdLst/>
              <a:ahLst/>
              <a:cxnLst/>
              <a:rect l="l" t="t" r="r" b="b"/>
              <a:pathLst>
                <a:path w="32749" h="1689" extrusionOk="0">
                  <a:moveTo>
                    <a:pt x="0" y="0"/>
                  </a:moveTo>
                  <a:lnTo>
                    <a:pt x="0" y="315"/>
                  </a:lnTo>
                  <a:lnTo>
                    <a:pt x="902" y="1028"/>
                  </a:lnTo>
                  <a:cubicBezTo>
                    <a:pt x="902" y="1395"/>
                    <a:pt x="1195" y="1688"/>
                    <a:pt x="1562" y="1688"/>
                  </a:cubicBezTo>
                  <a:lnTo>
                    <a:pt x="31186" y="1688"/>
                  </a:lnTo>
                  <a:cubicBezTo>
                    <a:pt x="31553" y="1688"/>
                    <a:pt x="31847" y="1395"/>
                    <a:pt x="31847" y="1028"/>
                  </a:cubicBezTo>
                  <a:lnTo>
                    <a:pt x="32749" y="315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0"/>
            <p:cNvSpPr/>
            <p:nvPr/>
          </p:nvSpPr>
          <p:spPr>
            <a:xfrm>
              <a:off x="-540125" y="-190500"/>
              <a:ext cx="10221116" cy="49731"/>
            </a:xfrm>
            <a:custGeom>
              <a:avLst/>
              <a:gdLst/>
              <a:ahLst/>
              <a:cxnLst/>
              <a:rect l="l" t="t" r="r" b="b"/>
              <a:pathLst>
                <a:path w="32739" h="315" extrusionOk="0">
                  <a:moveTo>
                    <a:pt x="0" y="0"/>
                  </a:moveTo>
                  <a:lnTo>
                    <a:pt x="0" y="315"/>
                  </a:lnTo>
                  <a:lnTo>
                    <a:pt x="32738" y="315"/>
                  </a:lnTo>
                  <a:lnTo>
                    <a:pt x="3273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710332" y="194931"/>
              <a:ext cx="3444951" cy="99841"/>
            </a:xfrm>
            <a:custGeom>
              <a:avLst/>
              <a:gdLst/>
              <a:ahLst/>
              <a:cxnLst/>
              <a:rect l="l" t="t" r="r" b="b"/>
              <a:pathLst>
                <a:path w="23187" h="672" extrusionOk="0">
                  <a:moveTo>
                    <a:pt x="441" y="0"/>
                  </a:moveTo>
                  <a:cubicBezTo>
                    <a:pt x="231" y="11"/>
                    <a:pt x="64" y="147"/>
                    <a:pt x="1" y="336"/>
                  </a:cubicBezTo>
                  <a:cubicBezTo>
                    <a:pt x="64" y="535"/>
                    <a:pt x="231" y="672"/>
                    <a:pt x="441" y="672"/>
                  </a:cubicBezTo>
                  <a:lnTo>
                    <a:pt x="22746" y="672"/>
                  </a:lnTo>
                  <a:cubicBezTo>
                    <a:pt x="22945" y="672"/>
                    <a:pt x="23123" y="535"/>
                    <a:pt x="23186" y="336"/>
                  </a:cubicBezTo>
                  <a:cubicBezTo>
                    <a:pt x="23123" y="147"/>
                    <a:pt x="22945" y="11"/>
                    <a:pt x="22746" y="0"/>
                  </a:cubicBezTo>
                  <a:close/>
                </a:path>
              </a:pathLst>
            </a:custGeom>
            <a:solidFill>
              <a:srgbClr val="FFFCF7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/>
            <p:nvPr/>
          </p:nvSpPr>
          <p:spPr>
            <a:xfrm>
              <a:off x="-340627" y="-59775"/>
              <a:ext cx="9821812" cy="34891"/>
            </a:xfrm>
            <a:custGeom>
              <a:avLst/>
              <a:gdLst/>
              <a:ahLst/>
              <a:cxnLst/>
              <a:rect l="l" t="t" r="r" b="b"/>
              <a:pathLst>
                <a:path w="31460" h="221" extrusionOk="0">
                  <a:moveTo>
                    <a:pt x="1" y="0"/>
                  </a:moveTo>
                  <a:lnTo>
                    <a:pt x="263" y="200"/>
                  </a:lnTo>
                  <a:lnTo>
                    <a:pt x="263" y="221"/>
                  </a:lnTo>
                  <a:lnTo>
                    <a:pt x="31208" y="221"/>
                  </a:lnTo>
                  <a:lnTo>
                    <a:pt x="31208" y="200"/>
                  </a:lnTo>
                  <a:lnTo>
                    <a:pt x="3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-10709" y="263403"/>
              <a:ext cx="448838" cy="860613"/>
            </a:xfrm>
            <a:custGeom>
              <a:avLst/>
              <a:gdLst/>
              <a:ahLst/>
              <a:cxnLst/>
              <a:rect l="l" t="t" r="r" b="b"/>
              <a:pathLst>
                <a:path w="3021" h="5758" extrusionOk="0">
                  <a:moveTo>
                    <a:pt x="3020" y="1"/>
                  </a:moveTo>
                  <a:lnTo>
                    <a:pt x="0" y="11"/>
                  </a:lnTo>
                  <a:lnTo>
                    <a:pt x="73" y="5758"/>
                  </a:lnTo>
                  <a:lnTo>
                    <a:pt x="1321" y="5758"/>
                  </a:lnTo>
                  <a:lnTo>
                    <a:pt x="1321" y="5422"/>
                  </a:lnTo>
                  <a:cubicBezTo>
                    <a:pt x="944" y="5422"/>
                    <a:pt x="828" y="4174"/>
                    <a:pt x="1573" y="4174"/>
                  </a:cubicBezTo>
                  <a:lnTo>
                    <a:pt x="1573" y="3723"/>
                  </a:lnTo>
                  <a:cubicBezTo>
                    <a:pt x="1825" y="3723"/>
                    <a:pt x="2380" y="3335"/>
                    <a:pt x="2380" y="2528"/>
                  </a:cubicBezTo>
                  <a:cubicBezTo>
                    <a:pt x="2380" y="2213"/>
                    <a:pt x="2318" y="2056"/>
                    <a:pt x="2244" y="1972"/>
                  </a:cubicBezTo>
                  <a:cubicBezTo>
                    <a:pt x="2108" y="1826"/>
                    <a:pt x="2189" y="1526"/>
                    <a:pt x="2344" y="1526"/>
                  </a:cubicBezTo>
                  <a:cubicBezTo>
                    <a:pt x="2355" y="1526"/>
                    <a:pt x="2368" y="1528"/>
                    <a:pt x="2380" y="1532"/>
                  </a:cubicBezTo>
                  <a:lnTo>
                    <a:pt x="2391" y="1532"/>
                  </a:lnTo>
                  <a:cubicBezTo>
                    <a:pt x="2437" y="1552"/>
                    <a:pt x="2485" y="1562"/>
                    <a:pt x="2532" y="1562"/>
                  </a:cubicBezTo>
                  <a:cubicBezTo>
                    <a:pt x="2701" y="1562"/>
                    <a:pt x="2861" y="1439"/>
                    <a:pt x="2894" y="1259"/>
                  </a:cubicBezTo>
                  <a:cubicBezTo>
                    <a:pt x="2914" y="1122"/>
                    <a:pt x="2888" y="867"/>
                    <a:pt x="2714" y="867"/>
                  </a:cubicBezTo>
                  <a:cubicBezTo>
                    <a:pt x="2702" y="867"/>
                    <a:pt x="2688" y="868"/>
                    <a:pt x="2674" y="871"/>
                  </a:cubicBezTo>
                  <a:lnTo>
                    <a:pt x="2674" y="703"/>
                  </a:lnTo>
                  <a:cubicBezTo>
                    <a:pt x="2863" y="703"/>
                    <a:pt x="3020" y="546"/>
                    <a:pt x="3020" y="357"/>
                  </a:cubicBezTo>
                  <a:lnTo>
                    <a:pt x="3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/>
            <p:nvPr/>
          </p:nvSpPr>
          <p:spPr>
            <a:xfrm>
              <a:off x="314816" y="409580"/>
              <a:ext cx="70572" cy="56946"/>
            </a:xfrm>
            <a:custGeom>
              <a:avLst/>
              <a:gdLst/>
              <a:ahLst/>
              <a:cxnLst/>
              <a:rect l="l" t="t" r="r" b="b"/>
              <a:pathLst>
                <a:path w="475" h="381" extrusionOk="0">
                  <a:moveTo>
                    <a:pt x="229" y="0"/>
                  </a:moveTo>
                  <a:cubicBezTo>
                    <a:pt x="151" y="0"/>
                    <a:pt x="70" y="39"/>
                    <a:pt x="22" y="124"/>
                  </a:cubicBezTo>
                  <a:cubicBezTo>
                    <a:pt x="1" y="239"/>
                    <a:pt x="85" y="344"/>
                    <a:pt x="189" y="365"/>
                  </a:cubicBezTo>
                  <a:cubicBezTo>
                    <a:pt x="219" y="376"/>
                    <a:pt x="248" y="381"/>
                    <a:pt x="276" y="381"/>
                  </a:cubicBezTo>
                  <a:cubicBezTo>
                    <a:pt x="359" y="381"/>
                    <a:pt x="431" y="336"/>
                    <a:pt x="462" y="250"/>
                  </a:cubicBezTo>
                  <a:cubicBezTo>
                    <a:pt x="475" y="96"/>
                    <a:pt x="354" y="0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0"/>
            <p:cNvSpPr/>
            <p:nvPr/>
          </p:nvSpPr>
          <p:spPr>
            <a:xfrm rot="5400000">
              <a:off x="4432055" y="721429"/>
              <a:ext cx="249250" cy="8633441"/>
            </a:xfrm>
            <a:custGeom>
              <a:avLst/>
              <a:gdLst/>
              <a:ahLst/>
              <a:cxnLst/>
              <a:rect l="l" t="t" r="r" b="b"/>
              <a:pathLst>
                <a:path w="85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50" y="3873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0"/>
            <p:cNvSpPr/>
            <p:nvPr/>
          </p:nvSpPr>
          <p:spPr>
            <a:xfrm>
              <a:off x="8868499" y="257687"/>
              <a:ext cx="274226" cy="4881472"/>
            </a:xfrm>
            <a:custGeom>
              <a:avLst/>
              <a:gdLst/>
              <a:ahLst/>
              <a:cxnLst/>
              <a:rect l="l" t="t" r="r" b="b"/>
              <a:pathLst>
                <a:path w="860" h="38738" extrusionOk="0">
                  <a:moveTo>
                    <a:pt x="0" y="0"/>
                  </a:moveTo>
                  <a:lnTo>
                    <a:pt x="0" y="38737"/>
                  </a:lnTo>
                  <a:lnTo>
                    <a:pt x="860" y="38737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-157810" y="4820400"/>
              <a:ext cx="9437035" cy="206502"/>
            </a:xfrm>
            <a:custGeom>
              <a:avLst/>
              <a:gdLst/>
              <a:ahLst/>
              <a:cxnLst/>
              <a:rect l="l" t="t" r="r" b="b"/>
              <a:pathLst>
                <a:path w="30842" h="1312" extrusionOk="0">
                  <a:moveTo>
                    <a:pt x="882" y="0"/>
                  </a:moveTo>
                  <a:cubicBezTo>
                    <a:pt x="1" y="0"/>
                    <a:pt x="1" y="1311"/>
                    <a:pt x="882" y="1311"/>
                  </a:cubicBezTo>
                  <a:lnTo>
                    <a:pt x="30191" y="1311"/>
                  </a:lnTo>
                  <a:cubicBezTo>
                    <a:pt x="30548" y="1311"/>
                    <a:pt x="30841" y="1018"/>
                    <a:pt x="30841" y="651"/>
                  </a:cubicBezTo>
                  <a:cubicBezTo>
                    <a:pt x="30841" y="294"/>
                    <a:pt x="30548" y="0"/>
                    <a:pt x="30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0"/>
            <p:cNvSpPr/>
            <p:nvPr/>
          </p:nvSpPr>
          <p:spPr>
            <a:xfrm>
              <a:off x="-369550" y="4999626"/>
              <a:ext cx="9889274" cy="147164"/>
            </a:xfrm>
            <a:custGeom>
              <a:avLst/>
              <a:gdLst/>
              <a:ahLst/>
              <a:cxnLst/>
              <a:rect l="l" t="t" r="r" b="b"/>
              <a:pathLst>
                <a:path w="32320" h="935" extrusionOk="0">
                  <a:moveTo>
                    <a:pt x="945" y="1"/>
                  </a:moveTo>
                  <a:cubicBezTo>
                    <a:pt x="420" y="1"/>
                    <a:pt x="1" y="420"/>
                    <a:pt x="1" y="934"/>
                  </a:cubicBezTo>
                  <a:lnTo>
                    <a:pt x="32320" y="934"/>
                  </a:lnTo>
                  <a:cubicBezTo>
                    <a:pt x="32320" y="420"/>
                    <a:pt x="31900" y="1"/>
                    <a:pt x="31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1170769" y="4999626"/>
              <a:ext cx="3603526" cy="147164"/>
            </a:xfrm>
            <a:custGeom>
              <a:avLst/>
              <a:gdLst/>
              <a:ahLst/>
              <a:cxnLst/>
              <a:rect l="l" t="t" r="r" b="b"/>
              <a:pathLst>
                <a:path w="11777" h="935" extrusionOk="0">
                  <a:moveTo>
                    <a:pt x="11758" y="1"/>
                  </a:moveTo>
                  <a:cubicBezTo>
                    <a:pt x="11752" y="1"/>
                    <a:pt x="11746" y="1"/>
                    <a:pt x="11739" y="1"/>
                  </a:cubicBezTo>
                  <a:lnTo>
                    <a:pt x="11776" y="1"/>
                  </a:lnTo>
                  <a:cubicBezTo>
                    <a:pt x="11770" y="1"/>
                    <a:pt x="11764" y="1"/>
                    <a:pt x="11758" y="1"/>
                  </a:cubicBezTo>
                  <a:close/>
                  <a:moveTo>
                    <a:pt x="758" y="1"/>
                  </a:moveTo>
                  <a:cubicBezTo>
                    <a:pt x="336" y="1"/>
                    <a:pt x="0" y="353"/>
                    <a:pt x="0" y="777"/>
                  </a:cubicBezTo>
                  <a:lnTo>
                    <a:pt x="0" y="934"/>
                  </a:lnTo>
                  <a:lnTo>
                    <a:pt x="11000" y="934"/>
                  </a:lnTo>
                  <a:lnTo>
                    <a:pt x="11000" y="777"/>
                  </a:lnTo>
                  <a:cubicBezTo>
                    <a:pt x="11000" y="359"/>
                    <a:pt x="11327" y="11"/>
                    <a:pt x="11739" y="1"/>
                  </a:cubicBezTo>
                  <a:lnTo>
                    <a:pt x="776" y="1"/>
                  </a:lnTo>
                  <a:cubicBezTo>
                    <a:pt x="770" y="1"/>
                    <a:pt x="764" y="1"/>
                    <a:pt x="7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0"/>
            <p:cNvSpPr/>
            <p:nvPr/>
          </p:nvSpPr>
          <p:spPr>
            <a:xfrm>
              <a:off x="5524907" y="4999626"/>
              <a:ext cx="1854851" cy="147164"/>
            </a:xfrm>
            <a:custGeom>
              <a:avLst/>
              <a:gdLst/>
              <a:ahLst/>
              <a:cxnLst/>
              <a:rect l="l" t="t" r="r" b="b"/>
              <a:pathLst>
                <a:path w="6062" h="935" extrusionOk="0">
                  <a:moveTo>
                    <a:pt x="776" y="1"/>
                  </a:moveTo>
                  <a:cubicBezTo>
                    <a:pt x="346" y="1"/>
                    <a:pt x="0" y="347"/>
                    <a:pt x="0" y="777"/>
                  </a:cubicBezTo>
                  <a:lnTo>
                    <a:pt x="0" y="934"/>
                  </a:lnTo>
                  <a:lnTo>
                    <a:pt x="5296" y="934"/>
                  </a:lnTo>
                  <a:lnTo>
                    <a:pt x="5296" y="777"/>
                  </a:lnTo>
                  <a:cubicBezTo>
                    <a:pt x="5296" y="347"/>
                    <a:pt x="5631" y="1"/>
                    <a:pt x="6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0"/>
            <p:cNvSpPr/>
            <p:nvPr/>
          </p:nvSpPr>
          <p:spPr>
            <a:xfrm>
              <a:off x="123156" y="557700"/>
              <a:ext cx="187201" cy="204616"/>
            </a:xfrm>
            <a:custGeom>
              <a:avLst/>
              <a:gdLst/>
              <a:ahLst/>
              <a:cxnLst/>
              <a:rect l="l" t="t" r="r" b="b"/>
              <a:pathLst>
                <a:path w="1260" h="1369" extrusionOk="0">
                  <a:moveTo>
                    <a:pt x="673" y="1"/>
                  </a:moveTo>
                  <a:cubicBezTo>
                    <a:pt x="413" y="1"/>
                    <a:pt x="159" y="235"/>
                    <a:pt x="85" y="559"/>
                  </a:cubicBezTo>
                  <a:cubicBezTo>
                    <a:pt x="1" y="926"/>
                    <a:pt x="179" y="1283"/>
                    <a:pt x="473" y="1356"/>
                  </a:cubicBezTo>
                  <a:cubicBezTo>
                    <a:pt x="508" y="1365"/>
                    <a:pt x="544" y="1369"/>
                    <a:pt x="580" y="1369"/>
                  </a:cubicBezTo>
                  <a:cubicBezTo>
                    <a:pt x="848" y="1369"/>
                    <a:pt x="1101" y="1135"/>
                    <a:pt x="1175" y="811"/>
                  </a:cubicBezTo>
                  <a:cubicBezTo>
                    <a:pt x="1259" y="433"/>
                    <a:pt x="1081" y="77"/>
                    <a:pt x="777" y="14"/>
                  </a:cubicBezTo>
                  <a:cubicBezTo>
                    <a:pt x="742" y="5"/>
                    <a:pt x="708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694552" y="263386"/>
              <a:ext cx="448838" cy="855480"/>
            </a:xfrm>
            <a:custGeom>
              <a:avLst/>
              <a:gdLst/>
              <a:ahLst/>
              <a:cxnLst/>
              <a:rect l="l" t="t" r="r" b="b"/>
              <a:pathLst>
                <a:path w="3021" h="5758" extrusionOk="0">
                  <a:moveTo>
                    <a:pt x="1" y="1"/>
                  </a:moveTo>
                  <a:lnTo>
                    <a:pt x="1" y="357"/>
                  </a:lnTo>
                  <a:cubicBezTo>
                    <a:pt x="1" y="546"/>
                    <a:pt x="148" y="703"/>
                    <a:pt x="336" y="703"/>
                  </a:cubicBezTo>
                  <a:lnTo>
                    <a:pt x="336" y="871"/>
                  </a:lnTo>
                  <a:cubicBezTo>
                    <a:pt x="323" y="868"/>
                    <a:pt x="310" y="867"/>
                    <a:pt x="298" y="867"/>
                  </a:cubicBezTo>
                  <a:cubicBezTo>
                    <a:pt x="132" y="867"/>
                    <a:pt x="97" y="1122"/>
                    <a:pt x="127" y="1259"/>
                  </a:cubicBezTo>
                  <a:cubicBezTo>
                    <a:pt x="151" y="1439"/>
                    <a:pt x="310" y="1562"/>
                    <a:pt x="484" y="1562"/>
                  </a:cubicBezTo>
                  <a:cubicBezTo>
                    <a:pt x="532" y="1562"/>
                    <a:pt x="582" y="1552"/>
                    <a:pt x="630" y="1532"/>
                  </a:cubicBezTo>
                  <a:lnTo>
                    <a:pt x="640" y="1532"/>
                  </a:lnTo>
                  <a:cubicBezTo>
                    <a:pt x="652" y="1528"/>
                    <a:pt x="664" y="1526"/>
                    <a:pt x="675" y="1526"/>
                  </a:cubicBezTo>
                  <a:cubicBezTo>
                    <a:pt x="822" y="1526"/>
                    <a:pt x="903" y="1826"/>
                    <a:pt x="777" y="1972"/>
                  </a:cubicBezTo>
                  <a:cubicBezTo>
                    <a:pt x="703" y="2056"/>
                    <a:pt x="640" y="2213"/>
                    <a:pt x="640" y="2528"/>
                  </a:cubicBezTo>
                  <a:cubicBezTo>
                    <a:pt x="640" y="3335"/>
                    <a:pt x="1196" y="3723"/>
                    <a:pt x="1448" y="3723"/>
                  </a:cubicBezTo>
                  <a:lnTo>
                    <a:pt x="1448" y="4174"/>
                  </a:lnTo>
                  <a:cubicBezTo>
                    <a:pt x="2192" y="4174"/>
                    <a:pt x="2077" y="5422"/>
                    <a:pt x="1699" y="5422"/>
                  </a:cubicBezTo>
                  <a:lnTo>
                    <a:pt x="1699" y="5758"/>
                  </a:lnTo>
                  <a:lnTo>
                    <a:pt x="2947" y="5758"/>
                  </a:lnTo>
                  <a:lnTo>
                    <a:pt x="3021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736599" y="406611"/>
              <a:ext cx="73395" cy="60172"/>
            </a:xfrm>
            <a:custGeom>
              <a:avLst/>
              <a:gdLst/>
              <a:ahLst/>
              <a:cxnLst/>
              <a:rect l="l" t="t" r="r" b="b"/>
              <a:pathLst>
                <a:path w="494" h="405" extrusionOk="0">
                  <a:moveTo>
                    <a:pt x="269" y="0"/>
                  </a:moveTo>
                  <a:cubicBezTo>
                    <a:pt x="230" y="0"/>
                    <a:pt x="192" y="11"/>
                    <a:pt x="158" y="33"/>
                  </a:cubicBezTo>
                  <a:cubicBezTo>
                    <a:pt x="53" y="85"/>
                    <a:pt x="1" y="201"/>
                    <a:pt x="53" y="316"/>
                  </a:cubicBezTo>
                  <a:cubicBezTo>
                    <a:pt x="92" y="374"/>
                    <a:pt x="155" y="405"/>
                    <a:pt x="219" y="405"/>
                  </a:cubicBezTo>
                  <a:cubicBezTo>
                    <a:pt x="259" y="405"/>
                    <a:pt x="300" y="393"/>
                    <a:pt x="336" y="369"/>
                  </a:cubicBezTo>
                  <a:cubicBezTo>
                    <a:pt x="441" y="316"/>
                    <a:pt x="494" y="201"/>
                    <a:pt x="452" y="96"/>
                  </a:cubicBezTo>
                  <a:cubicBezTo>
                    <a:pt x="411" y="35"/>
                    <a:pt x="340" y="0"/>
                    <a:pt x="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827080" y="556522"/>
              <a:ext cx="183933" cy="203544"/>
            </a:xfrm>
            <a:custGeom>
              <a:avLst/>
              <a:gdLst/>
              <a:ahLst/>
              <a:cxnLst/>
              <a:rect l="l" t="t" r="r" b="b"/>
              <a:pathLst>
                <a:path w="1238" h="1370" extrusionOk="0">
                  <a:moveTo>
                    <a:pt x="594" y="0"/>
                  </a:moveTo>
                  <a:cubicBezTo>
                    <a:pt x="564" y="0"/>
                    <a:pt x="534" y="3"/>
                    <a:pt x="503" y="10"/>
                  </a:cubicBezTo>
                  <a:cubicBezTo>
                    <a:pt x="199" y="62"/>
                    <a:pt x="0" y="398"/>
                    <a:pt x="63" y="775"/>
                  </a:cubicBezTo>
                  <a:cubicBezTo>
                    <a:pt x="130" y="1129"/>
                    <a:pt x="380" y="1369"/>
                    <a:pt x="662" y="1369"/>
                  </a:cubicBezTo>
                  <a:cubicBezTo>
                    <a:pt x="689" y="1369"/>
                    <a:pt x="717" y="1367"/>
                    <a:pt x="745" y="1362"/>
                  </a:cubicBezTo>
                  <a:cubicBezTo>
                    <a:pt x="1049" y="1310"/>
                    <a:pt x="1237" y="964"/>
                    <a:pt x="1174" y="586"/>
                  </a:cubicBezTo>
                  <a:cubicBezTo>
                    <a:pt x="1118" y="247"/>
                    <a:pt x="866" y="0"/>
                    <a:pt x="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384093" y="4254042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540543" y="4254042"/>
              <a:ext cx="219363" cy="57966"/>
            </a:xfrm>
            <a:custGeom>
              <a:avLst/>
              <a:gdLst/>
              <a:ahLst/>
              <a:cxnLst/>
              <a:rect l="l" t="t" r="r" b="b"/>
              <a:pathLst>
                <a:path w="691" h="578" extrusionOk="0">
                  <a:moveTo>
                    <a:pt x="366" y="0"/>
                  </a:moveTo>
                  <a:cubicBezTo>
                    <a:pt x="269" y="0"/>
                    <a:pt x="171" y="48"/>
                    <a:pt x="114" y="149"/>
                  </a:cubicBezTo>
                  <a:cubicBezTo>
                    <a:pt x="1" y="346"/>
                    <a:pt x="150" y="578"/>
                    <a:pt x="356" y="578"/>
                  </a:cubicBezTo>
                  <a:cubicBezTo>
                    <a:pt x="379" y="578"/>
                    <a:pt x="403" y="575"/>
                    <a:pt x="428" y="568"/>
                  </a:cubicBezTo>
                  <a:cubicBezTo>
                    <a:pt x="596" y="526"/>
                    <a:pt x="690" y="358"/>
                    <a:pt x="638" y="201"/>
                  </a:cubicBezTo>
                  <a:cubicBezTo>
                    <a:pt x="598" y="70"/>
                    <a:pt x="483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0"/>
          <p:cNvSpPr txBox="1">
            <a:spLocks noGrp="1"/>
          </p:cNvSpPr>
          <p:nvPr>
            <p:ph type="title"/>
          </p:nvPr>
        </p:nvSpPr>
        <p:spPr>
          <a:xfrm>
            <a:off x="1209033" y="4092925"/>
            <a:ext cx="67248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7663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298404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  <p:sldLayoutId id="2147483736" r:id="rId28"/>
    <p:sldLayoutId id="2147483737" r:id="rId29"/>
    <p:sldLayoutId id="2147483738" r:id="rId30"/>
    <p:sldLayoutId id="2147483739" r:id="rId31"/>
    <p:sldLayoutId id="2147483740" r:id="rId32"/>
    <p:sldLayoutId id="2147483741" r:id="rId33"/>
    <p:sldLayoutId id="2147483742" r:id="rId34"/>
    <p:sldLayoutId id="2147483743" r:id="rId35"/>
    <p:sldLayoutId id="2147483744" r:id="rId36"/>
    <p:sldLayoutId id="2147483745" r:id="rId37"/>
    <p:sldLayoutId id="2147483746" r:id="rId38"/>
    <p:sldLayoutId id="2147483747" r:id="rId39"/>
    <p:sldLayoutId id="2147483748" r:id="rId40"/>
    <p:sldLayoutId id="2147483749" r:id="rId41"/>
    <p:sldLayoutId id="2147483750" r:id="rId42"/>
    <p:sldLayoutId id="2147483751" r:id="rId43"/>
    <p:sldLayoutId id="2147483752" r:id="rId44"/>
    <p:sldLayoutId id="2147483753" r:id="rId45"/>
    <p:sldLayoutId id="2147483754" r:id="rId46"/>
    <p:sldLayoutId id="2147483755" r:id="rId47"/>
    <p:sldLayoutId id="2147483756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60"/>
          <p:cNvSpPr txBox="1">
            <a:spLocks noGrp="1"/>
          </p:cNvSpPr>
          <p:nvPr>
            <p:ph type="ctrTitle"/>
          </p:nvPr>
        </p:nvSpPr>
        <p:spPr>
          <a:xfrm>
            <a:off x="1181548" y="2103253"/>
            <a:ext cx="6780600" cy="17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ÔN TẬP</a:t>
            </a:r>
            <a:endParaRPr sz="11500" dirty="0">
              <a:solidFill>
                <a:schemeClr val="lt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879" name="Google Shape;1879;p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</a:t>
            </a:r>
            <a:r>
              <a:rPr lang="en" sz="2000" dirty="0"/>
              <a:t>ài 5 – CHÂN TRỜI SÁNG TẠO 11</a:t>
            </a:r>
            <a:endParaRPr sz="2000" dirty="0"/>
          </a:p>
        </p:txBody>
      </p:sp>
      <p:grpSp>
        <p:nvGrpSpPr>
          <p:cNvPr id="1880" name="Google Shape;1880;p60"/>
          <p:cNvGrpSpPr/>
          <p:nvPr/>
        </p:nvGrpSpPr>
        <p:grpSpPr>
          <a:xfrm>
            <a:off x="713263" y="852042"/>
            <a:ext cx="3268775" cy="380199"/>
            <a:chOff x="975489" y="863689"/>
            <a:chExt cx="3268775" cy="380199"/>
          </a:xfrm>
        </p:grpSpPr>
        <p:grpSp>
          <p:nvGrpSpPr>
            <p:cNvPr id="1881" name="Google Shape;1881;p60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1882" name="Google Shape;1882;p6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6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6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6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6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6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6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6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6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6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6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6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6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6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6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6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6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6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6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6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6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6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6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6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6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6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6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6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6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6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6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6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6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6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6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6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6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6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6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6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6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6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6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6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6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6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6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6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6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6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6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6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6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6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6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6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6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6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6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6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6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6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6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6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6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6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6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6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6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6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6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6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6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6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6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6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6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6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6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6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6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6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6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6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6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6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6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6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6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6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6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8" name="Google Shape;1988;p60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0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0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0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0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0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0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0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0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0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60"/>
          <p:cNvGrpSpPr/>
          <p:nvPr/>
        </p:nvGrpSpPr>
        <p:grpSpPr>
          <a:xfrm>
            <a:off x="638276" y="3531757"/>
            <a:ext cx="714936" cy="971200"/>
            <a:chOff x="638276" y="3526008"/>
            <a:chExt cx="714936" cy="971200"/>
          </a:xfrm>
        </p:grpSpPr>
        <p:sp>
          <p:nvSpPr>
            <p:cNvPr id="1999" name="Google Shape;1999;p60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0" name="Google Shape;2000;p60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001" name="Google Shape;2001;p60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60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60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60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60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60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60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60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60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60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60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60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60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60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60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60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60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60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60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60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60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60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60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60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60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60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27" name="Google Shape;2027;p60"/>
          <p:cNvSpPr/>
          <p:nvPr/>
        </p:nvSpPr>
        <p:spPr>
          <a:xfrm>
            <a:off x="8057887" y="3784087"/>
            <a:ext cx="388460" cy="388464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9EBAB">
                  <a:alpha val="21960"/>
                  <a:alpha val="21910"/>
                </a:srgbClr>
              </a:gs>
              <a:gs pos="41000">
                <a:srgbClr val="F9EBAB">
                  <a:alpha val="53333"/>
                  <a:alpha val="21910"/>
                </a:srgbClr>
              </a:gs>
              <a:gs pos="100000">
                <a:srgbClr val="F9EBAB">
                  <a:alpha val="77254"/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60"/>
          <p:cNvGrpSpPr/>
          <p:nvPr/>
        </p:nvGrpSpPr>
        <p:grpSpPr>
          <a:xfrm>
            <a:off x="7894651" y="3533367"/>
            <a:ext cx="714936" cy="971200"/>
            <a:chOff x="9141124" y="2771118"/>
            <a:chExt cx="319239" cy="433649"/>
          </a:xfrm>
        </p:grpSpPr>
        <p:sp>
          <p:nvSpPr>
            <p:cNvPr id="2029" name="Google Shape;2029;p60"/>
            <p:cNvSpPr/>
            <p:nvPr/>
          </p:nvSpPr>
          <p:spPr>
            <a:xfrm>
              <a:off x="9271960" y="3034862"/>
              <a:ext cx="17824" cy="25355"/>
            </a:xfrm>
            <a:custGeom>
              <a:avLst/>
              <a:gdLst/>
              <a:ahLst/>
              <a:cxnLst/>
              <a:rect l="l" t="t" r="r" b="b"/>
              <a:pathLst>
                <a:path w="1110" h="1579" extrusionOk="0">
                  <a:moveTo>
                    <a:pt x="641" y="0"/>
                  </a:moveTo>
                  <a:cubicBezTo>
                    <a:pt x="385" y="0"/>
                    <a:pt x="129" y="384"/>
                    <a:pt x="43" y="811"/>
                  </a:cubicBezTo>
                  <a:cubicBezTo>
                    <a:pt x="1" y="1237"/>
                    <a:pt x="214" y="1579"/>
                    <a:pt x="470" y="1579"/>
                  </a:cubicBezTo>
                  <a:cubicBezTo>
                    <a:pt x="769" y="1579"/>
                    <a:pt x="1025" y="1237"/>
                    <a:pt x="1067" y="811"/>
                  </a:cubicBezTo>
                  <a:cubicBezTo>
                    <a:pt x="1110" y="384"/>
                    <a:pt x="939" y="0"/>
                    <a:pt x="641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0"/>
            <p:cNvSpPr/>
            <p:nvPr/>
          </p:nvSpPr>
          <p:spPr>
            <a:xfrm>
              <a:off x="9267175" y="2928674"/>
              <a:ext cx="54965" cy="93728"/>
            </a:xfrm>
            <a:custGeom>
              <a:avLst/>
              <a:gdLst/>
              <a:ahLst/>
              <a:cxnLst/>
              <a:rect l="l" t="t" r="r" b="b"/>
              <a:pathLst>
                <a:path w="3423" h="5837" extrusionOk="0">
                  <a:moveTo>
                    <a:pt x="1195" y="1"/>
                  </a:moveTo>
                  <a:cubicBezTo>
                    <a:pt x="1195" y="1"/>
                    <a:pt x="1962" y="1707"/>
                    <a:pt x="1109" y="2518"/>
                  </a:cubicBezTo>
                  <a:cubicBezTo>
                    <a:pt x="85" y="3499"/>
                    <a:pt x="0" y="5419"/>
                    <a:pt x="1579" y="5803"/>
                  </a:cubicBezTo>
                  <a:cubicBezTo>
                    <a:pt x="1673" y="5826"/>
                    <a:pt x="1762" y="5837"/>
                    <a:pt x="1847" y="5837"/>
                  </a:cubicBezTo>
                  <a:cubicBezTo>
                    <a:pt x="3190" y="5837"/>
                    <a:pt x="3423" y="3127"/>
                    <a:pt x="2901" y="1963"/>
                  </a:cubicBezTo>
                  <a:cubicBezTo>
                    <a:pt x="2517" y="1195"/>
                    <a:pt x="1920" y="513"/>
                    <a:pt x="1195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0"/>
            <p:cNvSpPr/>
            <p:nvPr/>
          </p:nvSpPr>
          <p:spPr>
            <a:xfrm>
              <a:off x="9274706" y="3031330"/>
              <a:ext cx="53439" cy="115213"/>
            </a:xfrm>
            <a:custGeom>
              <a:avLst/>
              <a:gdLst/>
              <a:ahLst/>
              <a:cxnLst/>
              <a:rect l="l" t="t" r="r" b="b"/>
              <a:pathLst>
                <a:path w="3328" h="7175" extrusionOk="0">
                  <a:moveTo>
                    <a:pt x="2456" y="0"/>
                  </a:moveTo>
                  <a:cubicBezTo>
                    <a:pt x="2434" y="0"/>
                    <a:pt x="2411" y="3"/>
                    <a:pt x="2389" y="7"/>
                  </a:cubicBezTo>
                  <a:lnTo>
                    <a:pt x="726" y="135"/>
                  </a:lnTo>
                  <a:cubicBezTo>
                    <a:pt x="512" y="135"/>
                    <a:pt x="342" y="306"/>
                    <a:pt x="342" y="519"/>
                  </a:cubicBezTo>
                  <a:cubicBezTo>
                    <a:pt x="171" y="3207"/>
                    <a:pt x="0" y="5937"/>
                    <a:pt x="214" y="7174"/>
                  </a:cubicBezTo>
                  <a:lnTo>
                    <a:pt x="3115" y="7174"/>
                  </a:lnTo>
                  <a:cubicBezTo>
                    <a:pt x="3328" y="5852"/>
                    <a:pt x="2944" y="3036"/>
                    <a:pt x="2859" y="391"/>
                  </a:cubicBezTo>
                  <a:cubicBezTo>
                    <a:pt x="2859" y="161"/>
                    <a:pt x="2653" y="0"/>
                    <a:pt x="2456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0"/>
            <p:cNvSpPr/>
            <p:nvPr/>
          </p:nvSpPr>
          <p:spPr>
            <a:xfrm>
              <a:off x="9209625" y="3132139"/>
              <a:ext cx="185657" cy="54804"/>
            </a:xfrm>
            <a:custGeom>
              <a:avLst/>
              <a:gdLst/>
              <a:ahLst/>
              <a:cxnLst/>
              <a:rect l="l" t="t" r="r" b="b"/>
              <a:pathLst>
                <a:path w="11562" h="3413" extrusionOk="0">
                  <a:moveTo>
                    <a:pt x="5760" y="0"/>
                  </a:moveTo>
                  <a:cubicBezTo>
                    <a:pt x="3669" y="0"/>
                    <a:pt x="1" y="1067"/>
                    <a:pt x="1" y="1920"/>
                  </a:cubicBezTo>
                  <a:cubicBezTo>
                    <a:pt x="1" y="2730"/>
                    <a:pt x="2560" y="3413"/>
                    <a:pt x="5760" y="3413"/>
                  </a:cubicBezTo>
                  <a:cubicBezTo>
                    <a:pt x="8959" y="3413"/>
                    <a:pt x="11562" y="2730"/>
                    <a:pt x="11562" y="1920"/>
                  </a:cubicBezTo>
                  <a:cubicBezTo>
                    <a:pt x="11562" y="1067"/>
                    <a:pt x="7893" y="0"/>
                    <a:pt x="5760" y="0"/>
                  </a:cubicBezTo>
                  <a:close/>
                </a:path>
              </a:pathLst>
            </a:custGeom>
            <a:solidFill>
              <a:srgbClr val="D893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0"/>
            <p:cNvSpPr/>
            <p:nvPr/>
          </p:nvSpPr>
          <p:spPr>
            <a:xfrm>
              <a:off x="9193872" y="2882091"/>
              <a:ext cx="15078" cy="289790"/>
            </a:xfrm>
            <a:custGeom>
              <a:avLst/>
              <a:gdLst/>
              <a:ahLst/>
              <a:cxnLst/>
              <a:rect l="l" t="t" r="r" b="b"/>
              <a:pathLst>
                <a:path w="939" h="18047" extrusionOk="0">
                  <a:moveTo>
                    <a:pt x="0" y="1"/>
                  </a:moveTo>
                  <a:lnTo>
                    <a:pt x="0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0"/>
            <p:cNvSpPr/>
            <p:nvPr/>
          </p:nvSpPr>
          <p:spPr>
            <a:xfrm>
              <a:off x="9392520" y="2882091"/>
              <a:ext cx="15094" cy="289790"/>
            </a:xfrm>
            <a:custGeom>
              <a:avLst/>
              <a:gdLst/>
              <a:ahLst/>
              <a:cxnLst/>
              <a:rect l="l" t="t" r="r" b="b"/>
              <a:pathLst>
                <a:path w="940" h="18047" extrusionOk="0">
                  <a:moveTo>
                    <a:pt x="1" y="1"/>
                  </a:moveTo>
                  <a:lnTo>
                    <a:pt x="1" y="18046"/>
                  </a:lnTo>
                  <a:lnTo>
                    <a:pt x="940" y="18046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0"/>
            <p:cNvSpPr/>
            <p:nvPr/>
          </p:nvSpPr>
          <p:spPr>
            <a:xfrm>
              <a:off x="9338406" y="2882091"/>
              <a:ext cx="15094" cy="289790"/>
            </a:xfrm>
            <a:custGeom>
              <a:avLst/>
              <a:gdLst/>
              <a:ahLst/>
              <a:cxnLst/>
              <a:rect l="l" t="t" r="r" b="b"/>
              <a:pathLst>
                <a:path w="940" h="18047" extrusionOk="0">
                  <a:moveTo>
                    <a:pt x="1" y="1"/>
                  </a:moveTo>
                  <a:lnTo>
                    <a:pt x="1" y="18046"/>
                  </a:lnTo>
                  <a:lnTo>
                    <a:pt x="939" y="18046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0"/>
            <p:cNvSpPr/>
            <p:nvPr/>
          </p:nvSpPr>
          <p:spPr>
            <a:xfrm>
              <a:off x="9182231" y="2880726"/>
              <a:ext cx="237025" cy="17824"/>
            </a:xfrm>
            <a:custGeom>
              <a:avLst/>
              <a:gdLst/>
              <a:ahLst/>
              <a:cxnLst/>
              <a:rect l="l" t="t" r="r" b="b"/>
              <a:pathLst>
                <a:path w="14761" h="1110" extrusionOk="0">
                  <a:moveTo>
                    <a:pt x="0" y="1"/>
                  </a:moveTo>
                  <a:lnTo>
                    <a:pt x="0" y="299"/>
                  </a:lnTo>
                  <a:cubicBezTo>
                    <a:pt x="0" y="768"/>
                    <a:pt x="384" y="1110"/>
                    <a:pt x="811" y="1110"/>
                  </a:cubicBezTo>
                  <a:lnTo>
                    <a:pt x="13993" y="1110"/>
                  </a:lnTo>
                  <a:cubicBezTo>
                    <a:pt x="14419" y="1110"/>
                    <a:pt x="14761" y="768"/>
                    <a:pt x="14761" y="299"/>
                  </a:cubicBezTo>
                  <a:lnTo>
                    <a:pt x="14761" y="1"/>
                  </a:ln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0"/>
            <p:cNvSpPr/>
            <p:nvPr/>
          </p:nvSpPr>
          <p:spPr>
            <a:xfrm>
              <a:off x="9182231" y="3152676"/>
              <a:ext cx="237025" cy="30172"/>
            </a:xfrm>
            <a:custGeom>
              <a:avLst/>
              <a:gdLst/>
              <a:ahLst/>
              <a:cxnLst/>
              <a:rect l="l" t="t" r="r" b="b"/>
              <a:pathLst>
                <a:path w="14761" h="1879" extrusionOk="0">
                  <a:moveTo>
                    <a:pt x="1024" y="1"/>
                  </a:moveTo>
                  <a:cubicBezTo>
                    <a:pt x="469" y="1"/>
                    <a:pt x="0" y="470"/>
                    <a:pt x="0" y="1025"/>
                  </a:cubicBezTo>
                  <a:lnTo>
                    <a:pt x="0" y="1878"/>
                  </a:lnTo>
                  <a:lnTo>
                    <a:pt x="14761" y="1878"/>
                  </a:lnTo>
                  <a:lnTo>
                    <a:pt x="14761" y="1025"/>
                  </a:lnTo>
                  <a:cubicBezTo>
                    <a:pt x="14761" y="470"/>
                    <a:pt x="14334" y="1"/>
                    <a:pt x="13737" y="1"/>
                  </a:cubicBezTo>
                  <a:close/>
                </a:path>
              </a:pathLst>
            </a:custGeom>
            <a:solidFill>
              <a:srgbClr val="4436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0"/>
            <p:cNvSpPr/>
            <p:nvPr/>
          </p:nvSpPr>
          <p:spPr>
            <a:xfrm>
              <a:off x="9180175" y="2803313"/>
              <a:ext cx="254158" cy="68533"/>
            </a:xfrm>
            <a:custGeom>
              <a:avLst/>
              <a:gdLst/>
              <a:ahLst/>
              <a:cxnLst/>
              <a:rect l="l" t="t" r="r" b="b"/>
              <a:pathLst>
                <a:path w="15828" h="4268" extrusionOk="0">
                  <a:moveTo>
                    <a:pt x="7892" y="1"/>
                  </a:moveTo>
                  <a:cubicBezTo>
                    <a:pt x="3882" y="1"/>
                    <a:pt x="555" y="1835"/>
                    <a:pt x="0" y="4267"/>
                  </a:cubicBezTo>
                  <a:lnTo>
                    <a:pt x="15827" y="4267"/>
                  </a:lnTo>
                  <a:cubicBezTo>
                    <a:pt x="15230" y="1835"/>
                    <a:pt x="11902" y="1"/>
                    <a:pt x="7892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0"/>
            <p:cNvSpPr/>
            <p:nvPr/>
          </p:nvSpPr>
          <p:spPr>
            <a:xfrm>
              <a:off x="9296624" y="2771118"/>
              <a:ext cx="20570" cy="35648"/>
            </a:xfrm>
            <a:custGeom>
              <a:avLst/>
              <a:gdLst/>
              <a:ahLst/>
              <a:cxnLst/>
              <a:rect l="l" t="t" r="r" b="b"/>
              <a:pathLst>
                <a:path w="1281" h="2220" extrusionOk="0">
                  <a:moveTo>
                    <a:pt x="640" y="1"/>
                  </a:moveTo>
                  <a:cubicBezTo>
                    <a:pt x="320" y="1"/>
                    <a:pt x="0" y="257"/>
                    <a:pt x="0" y="769"/>
                  </a:cubicBezTo>
                  <a:lnTo>
                    <a:pt x="0" y="2219"/>
                  </a:lnTo>
                  <a:lnTo>
                    <a:pt x="1280" y="2219"/>
                  </a:lnTo>
                  <a:lnTo>
                    <a:pt x="1280" y="769"/>
                  </a:lnTo>
                  <a:cubicBezTo>
                    <a:pt x="1280" y="257"/>
                    <a:pt x="960" y="1"/>
                    <a:pt x="640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0"/>
            <p:cNvSpPr/>
            <p:nvPr/>
          </p:nvSpPr>
          <p:spPr>
            <a:xfrm>
              <a:off x="9141124" y="2856062"/>
              <a:ext cx="319239" cy="28791"/>
            </a:xfrm>
            <a:custGeom>
              <a:avLst/>
              <a:gdLst/>
              <a:ahLst/>
              <a:cxnLst/>
              <a:rect l="l" t="t" r="r" b="b"/>
              <a:pathLst>
                <a:path w="19881" h="1793" extrusionOk="0">
                  <a:moveTo>
                    <a:pt x="1707" y="1"/>
                  </a:moveTo>
                  <a:cubicBezTo>
                    <a:pt x="1" y="1"/>
                    <a:pt x="1" y="1793"/>
                    <a:pt x="1707" y="1793"/>
                  </a:cubicBezTo>
                  <a:lnTo>
                    <a:pt x="18217" y="1793"/>
                  </a:lnTo>
                  <a:cubicBezTo>
                    <a:pt x="19880" y="1793"/>
                    <a:pt x="19880" y="1"/>
                    <a:pt x="18217" y="1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0"/>
            <p:cNvSpPr/>
            <p:nvPr/>
          </p:nvSpPr>
          <p:spPr>
            <a:xfrm>
              <a:off x="9152091" y="3174611"/>
              <a:ext cx="301415" cy="30156"/>
            </a:xfrm>
            <a:custGeom>
              <a:avLst/>
              <a:gdLst/>
              <a:ahLst/>
              <a:cxnLst/>
              <a:rect l="l" t="t" r="r" b="b"/>
              <a:pathLst>
                <a:path w="18771" h="1878" extrusionOk="0">
                  <a:moveTo>
                    <a:pt x="1024" y="0"/>
                  </a:moveTo>
                  <a:cubicBezTo>
                    <a:pt x="0" y="0"/>
                    <a:pt x="0" y="1877"/>
                    <a:pt x="1024" y="1877"/>
                  </a:cubicBezTo>
                  <a:lnTo>
                    <a:pt x="17534" y="1877"/>
                  </a:lnTo>
                  <a:cubicBezTo>
                    <a:pt x="18771" y="1877"/>
                    <a:pt x="18771" y="0"/>
                    <a:pt x="17534" y="0"/>
                  </a:cubicBezTo>
                  <a:close/>
                </a:path>
              </a:pathLst>
            </a:custGeom>
            <a:solidFill>
              <a:srgbClr val="6650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0"/>
            <p:cNvSpPr/>
            <p:nvPr/>
          </p:nvSpPr>
          <p:spPr>
            <a:xfrm>
              <a:off x="9215101" y="2803281"/>
              <a:ext cx="197989" cy="42584"/>
            </a:xfrm>
            <a:custGeom>
              <a:avLst/>
              <a:gdLst/>
              <a:ahLst/>
              <a:cxnLst/>
              <a:rect l="l" t="t" r="r" b="b"/>
              <a:pathLst>
                <a:path w="12330" h="2652" extrusionOk="0">
                  <a:moveTo>
                    <a:pt x="5486" y="0"/>
                  </a:moveTo>
                  <a:cubicBezTo>
                    <a:pt x="3561" y="0"/>
                    <a:pt x="1683" y="512"/>
                    <a:pt x="1" y="1496"/>
                  </a:cubicBezTo>
                  <a:cubicBezTo>
                    <a:pt x="2270" y="2266"/>
                    <a:pt x="4655" y="2651"/>
                    <a:pt x="7010" y="2651"/>
                  </a:cubicBezTo>
                  <a:cubicBezTo>
                    <a:pt x="7134" y="2651"/>
                    <a:pt x="7257" y="2650"/>
                    <a:pt x="7381" y="2648"/>
                  </a:cubicBezTo>
                  <a:cubicBezTo>
                    <a:pt x="9045" y="2648"/>
                    <a:pt x="10709" y="2477"/>
                    <a:pt x="12330" y="2179"/>
                  </a:cubicBezTo>
                  <a:cubicBezTo>
                    <a:pt x="10879" y="856"/>
                    <a:pt x="8490" y="3"/>
                    <a:pt x="5717" y="3"/>
                  </a:cubicBezTo>
                  <a:cubicBezTo>
                    <a:pt x="5640" y="1"/>
                    <a:pt x="5563" y="0"/>
                    <a:pt x="5486" y="0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0"/>
            <p:cNvSpPr/>
            <p:nvPr/>
          </p:nvSpPr>
          <p:spPr>
            <a:xfrm>
              <a:off x="9150710" y="2856062"/>
              <a:ext cx="300741" cy="14516"/>
            </a:xfrm>
            <a:custGeom>
              <a:avLst/>
              <a:gdLst/>
              <a:ahLst/>
              <a:cxnLst/>
              <a:rect l="l" t="t" r="r" b="b"/>
              <a:pathLst>
                <a:path w="18729" h="904" extrusionOk="0">
                  <a:moveTo>
                    <a:pt x="1110" y="1"/>
                  </a:moveTo>
                  <a:cubicBezTo>
                    <a:pt x="683" y="1"/>
                    <a:pt x="257" y="129"/>
                    <a:pt x="1" y="470"/>
                  </a:cubicBezTo>
                  <a:cubicBezTo>
                    <a:pt x="231" y="738"/>
                    <a:pt x="598" y="903"/>
                    <a:pt x="979" y="903"/>
                  </a:cubicBezTo>
                  <a:cubicBezTo>
                    <a:pt x="1023" y="903"/>
                    <a:pt x="1066" y="901"/>
                    <a:pt x="1110" y="897"/>
                  </a:cubicBezTo>
                  <a:lnTo>
                    <a:pt x="17620" y="897"/>
                  </a:lnTo>
                  <a:cubicBezTo>
                    <a:pt x="17659" y="901"/>
                    <a:pt x="17698" y="903"/>
                    <a:pt x="17738" y="903"/>
                  </a:cubicBezTo>
                  <a:cubicBezTo>
                    <a:pt x="18089" y="903"/>
                    <a:pt x="18461" y="738"/>
                    <a:pt x="18729" y="470"/>
                  </a:cubicBezTo>
                  <a:cubicBezTo>
                    <a:pt x="18430" y="129"/>
                    <a:pt x="18004" y="1"/>
                    <a:pt x="17620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0"/>
            <p:cNvSpPr/>
            <p:nvPr/>
          </p:nvSpPr>
          <p:spPr>
            <a:xfrm>
              <a:off x="9158257" y="3174498"/>
              <a:ext cx="289083" cy="13826"/>
            </a:xfrm>
            <a:custGeom>
              <a:avLst/>
              <a:gdLst/>
              <a:ahLst/>
              <a:cxnLst/>
              <a:rect l="l" t="t" r="r" b="b"/>
              <a:pathLst>
                <a:path w="18003" h="861" extrusionOk="0">
                  <a:moveTo>
                    <a:pt x="17253" y="1"/>
                  </a:moveTo>
                  <a:cubicBezTo>
                    <a:pt x="17219" y="1"/>
                    <a:pt x="17184" y="3"/>
                    <a:pt x="17150" y="7"/>
                  </a:cubicBezTo>
                  <a:lnTo>
                    <a:pt x="640" y="7"/>
                  </a:lnTo>
                  <a:cubicBezTo>
                    <a:pt x="341" y="7"/>
                    <a:pt x="85" y="178"/>
                    <a:pt x="0" y="434"/>
                  </a:cubicBezTo>
                  <a:cubicBezTo>
                    <a:pt x="85" y="690"/>
                    <a:pt x="341" y="860"/>
                    <a:pt x="640" y="860"/>
                  </a:cubicBezTo>
                  <a:lnTo>
                    <a:pt x="17150" y="860"/>
                  </a:lnTo>
                  <a:cubicBezTo>
                    <a:pt x="17491" y="860"/>
                    <a:pt x="17790" y="690"/>
                    <a:pt x="18003" y="434"/>
                  </a:cubicBezTo>
                  <a:cubicBezTo>
                    <a:pt x="17811" y="166"/>
                    <a:pt x="17551" y="1"/>
                    <a:pt x="17253" y="1"/>
                  </a:cubicBezTo>
                  <a:close/>
                </a:path>
              </a:pathLst>
            </a:custGeom>
            <a:solidFill>
              <a:srgbClr val="8C6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0"/>
            <p:cNvSpPr/>
            <p:nvPr/>
          </p:nvSpPr>
          <p:spPr>
            <a:xfrm>
              <a:off x="9187016" y="3174611"/>
              <a:ext cx="79485" cy="13713"/>
            </a:xfrm>
            <a:custGeom>
              <a:avLst/>
              <a:gdLst/>
              <a:ahLst/>
              <a:cxnLst/>
              <a:rect l="l" t="t" r="r" b="b"/>
              <a:pathLst>
                <a:path w="4950" h="854" extrusionOk="0">
                  <a:moveTo>
                    <a:pt x="214" y="0"/>
                  </a:moveTo>
                  <a:cubicBezTo>
                    <a:pt x="129" y="0"/>
                    <a:pt x="86" y="171"/>
                    <a:pt x="43" y="427"/>
                  </a:cubicBezTo>
                  <a:cubicBezTo>
                    <a:pt x="1" y="640"/>
                    <a:pt x="129" y="853"/>
                    <a:pt x="214" y="853"/>
                  </a:cubicBezTo>
                  <a:lnTo>
                    <a:pt x="4693" y="853"/>
                  </a:lnTo>
                  <a:cubicBezTo>
                    <a:pt x="4821" y="853"/>
                    <a:pt x="4907" y="640"/>
                    <a:pt x="4949" y="427"/>
                  </a:cubicBezTo>
                  <a:cubicBezTo>
                    <a:pt x="4907" y="171"/>
                    <a:pt x="4821" y="0"/>
                    <a:pt x="4693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0"/>
            <p:cNvSpPr/>
            <p:nvPr/>
          </p:nvSpPr>
          <p:spPr>
            <a:xfrm>
              <a:off x="9277436" y="3031426"/>
              <a:ext cx="40433" cy="80175"/>
            </a:xfrm>
            <a:custGeom>
              <a:avLst/>
              <a:gdLst/>
              <a:ahLst/>
              <a:cxnLst/>
              <a:rect l="l" t="t" r="r" b="b"/>
              <a:pathLst>
                <a:path w="2518" h="4993" extrusionOk="0">
                  <a:moveTo>
                    <a:pt x="2219" y="1"/>
                  </a:moveTo>
                  <a:lnTo>
                    <a:pt x="598" y="172"/>
                  </a:lnTo>
                  <a:cubicBezTo>
                    <a:pt x="385" y="172"/>
                    <a:pt x="214" y="342"/>
                    <a:pt x="172" y="556"/>
                  </a:cubicBezTo>
                  <a:cubicBezTo>
                    <a:pt x="129" y="1665"/>
                    <a:pt x="44" y="2817"/>
                    <a:pt x="1" y="3840"/>
                  </a:cubicBezTo>
                  <a:cubicBezTo>
                    <a:pt x="257" y="4523"/>
                    <a:pt x="641" y="4992"/>
                    <a:pt x="1068" y="4992"/>
                  </a:cubicBezTo>
                  <a:cubicBezTo>
                    <a:pt x="1835" y="4992"/>
                    <a:pt x="2518" y="3371"/>
                    <a:pt x="2518" y="1323"/>
                  </a:cubicBezTo>
                  <a:cubicBezTo>
                    <a:pt x="2518" y="897"/>
                    <a:pt x="2475" y="428"/>
                    <a:pt x="2390" y="1"/>
                  </a:cubicBezTo>
                  <a:close/>
                </a:path>
              </a:pathLst>
            </a:custGeom>
            <a:solidFill>
              <a:srgbClr val="F7D8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0"/>
            <p:cNvSpPr/>
            <p:nvPr/>
          </p:nvSpPr>
          <p:spPr>
            <a:xfrm>
              <a:off x="9277436" y="2974582"/>
              <a:ext cx="40433" cy="47900"/>
            </a:xfrm>
            <a:custGeom>
              <a:avLst/>
              <a:gdLst/>
              <a:ahLst/>
              <a:cxnLst/>
              <a:rect l="l" t="t" r="r" b="b"/>
              <a:pathLst>
                <a:path w="2518" h="2983" extrusionOk="0">
                  <a:moveTo>
                    <a:pt x="1409" y="0"/>
                  </a:moveTo>
                  <a:cubicBezTo>
                    <a:pt x="684" y="0"/>
                    <a:pt x="86" y="1024"/>
                    <a:pt x="1" y="2346"/>
                  </a:cubicBezTo>
                  <a:cubicBezTo>
                    <a:pt x="214" y="2645"/>
                    <a:pt x="556" y="2858"/>
                    <a:pt x="940" y="2944"/>
                  </a:cubicBezTo>
                  <a:cubicBezTo>
                    <a:pt x="1039" y="2970"/>
                    <a:pt x="1134" y="2982"/>
                    <a:pt x="1223" y="2982"/>
                  </a:cubicBezTo>
                  <a:cubicBezTo>
                    <a:pt x="2013" y="2982"/>
                    <a:pt x="2403" y="2020"/>
                    <a:pt x="2518" y="1024"/>
                  </a:cubicBezTo>
                  <a:cubicBezTo>
                    <a:pt x="2219" y="384"/>
                    <a:pt x="1835" y="0"/>
                    <a:pt x="1409" y="0"/>
                  </a:cubicBezTo>
                  <a:close/>
                </a:path>
              </a:pathLst>
            </a:custGeom>
            <a:solidFill>
              <a:srgbClr val="FFA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0"/>
            <p:cNvSpPr/>
            <p:nvPr/>
          </p:nvSpPr>
          <p:spPr>
            <a:xfrm>
              <a:off x="9284983" y="2993065"/>
              <a:ext cx="24680" cy="28582"/>
            </a:xfrm>
            <a:custGeom>
              <a:avLst/>
              <a:gdLst/>
              <a:ahLst/>
              <a:cxnLst/>
              <a:rect l="l" t="t" r="r" b="b"/>
              <a:pathLst>
                <a:path w="1537" h="1780" extrusionOk="0">
                  <a:moveTo>
                    <a:pt x="853" y="1"/>
                  </a:moveTo>
                  <a:cubicBezTo>
                    <a:pt x="427" y="1"/>
                    <a:pt x="86" y="598"/>
                    <a:pt x="0" y="1409"/>
                  </a:cubicBezTo>
                  <a:cubicBezTo>
                    <a:pt x="171" y="1579"/>
                    <a:pt x="384" y="1707"/>
                    <a:pt x="598" y="1750"/>
                  </a:cubicBezTo>
                  <a:cubicBezTo>
                    <a:pt x="667" y="1770"/>
                    <a:pt x="732" y="1779"/>
                    <a:pt x="793" y="1779"/>
                  </a:cubicBezTo>
                  <a:cubicBezTo>
                    <a:pt x="1252" y="1779"/>
                    <a:pt x="1461" y="1239"/>
                    <a:pt x="1536" y="598"/>
                  </a:cubicBezTo>
                  <a:cubicBezTo>
                    <a:pt x="1365" y="214"/>
                    <a:pt x="1152" y="1"/>
                    <a:pt x="853" y="1"/>
                  </a:cubicBezTo>
                  <a:close/>
                </a:path>
              </a:pathLst>
            </a:custGeom>
            <a:solidFill>
              <a:srgbClr val="F2D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0"/>
            <p:cNvSpPr/>
            <p:nvPr/>
          </p:nvSpPr>
          <p:spPr>
            <a:xfrm>
              <a:off x="9278817" y="3075279"/>
              <a:ext cx="26736" cy="19189"/>
            </a:xfrm>
            <a:custGeom>
              <a:avLst/>
              <a:gdLst/>
              <a:ahLst/>
              <a:cxnLst/>
              <a:rect l="l" t="t" r="r" b="b"/>
              <a:pathLst>
                <a:path w="1665" h="1195" extrusionOk="0">
                  <a:moveTo>
                    <a:pt x="0" y="0"/>
                  </a:moveTo>
                  <a:lnTo>
                    <a:pt x="0" y="0"/>
                  </a:lnTo>
                  <a:cubicBezTo>
                    <a:pt x="86" y="683"/>
                    <a:pt x="427" y="1195"/>
                    <a:pt x="854" y="1195"/>
                  </a:cubicBezTo>
                  <a:cubicBezTo>
                    <a:pt x="1237" y="1195"/>
                    <a:pt x="1579" y="726"/>
                    <a:pt x="1664" y="128"/>
                  </a:cubicBezTo>
                  <a:lnTo>
                    <a:pt x="1664" y="128"/>
                  </a:lnTo>
                  <a:cubicBezTo>
                    <a:pt x="1493" y="384"/>
                    <a:pt x="1195" y="555"/>
                    <a:pt x="854" y="555"/>
                  </a:cubicBezTo>
                  <a:cubicBezTo>
                    <a:pt x="512" y="512"/>
                    <a:pt x="171" y="342"/>
                    <a:pt x="0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0"/>
            <p:cNvSpPr/>
            <p:nvPr/>
          </p:nvSpPr>
          <p:spPr>
            <a:xfrm>
              <a:off x="9293879" y="3036918"/>
              <a:ext cx="26045" cy="20586"/>
            </a:xfrm>
            <a:custGeom>
              <a:avLst/>
              <a:gdLst/>
              <a:ahLst/>
              <a:cxnLst/>
              <a:rect l="l" t="t" r="r" b="b"/>
              <a:pathLst>
                <a:path w="1622" h="1282" extrusionOk="0">
                  <a:moveTo>
                    <a:pt x="1579" y="0"/>
                  </a:moveTo>
                  <a:lnTo>
                    <a:pt x="1579" y="0"/>
                  </a:lnTo>
                  <a:cubicBezTo>
                    <a:pt x="1451" y="299"/>
                    <a:pt x="1195" y="555"/>
                    <a:pt x="897" y="726"/>
                  </a:cubicBezTo>
                  <a:cubicBezTo>
                    <a:pt x="802" y="753"/>
                    <a:pt x="699" y="767"/>
                    <a:pt x="596" y="767"/>
                  </a:cubicBezTo>
                  <a:cubicBezTo>
                    <a:pt x="372" y="767"/>
                    <a:pt x="147" y="701"/>
                    <a:pt x="1" y="555"/>
                  </a:cubicBezTo>
                  <a:lnTo>
                    <a:pt x="1" y="555"/>
                  </a:lnTo>
                  <a:cubicBezTo>
                    <a:pt x="141" y="976"/>
                    <a:pt x="455" y="1282"/>
                    <a:pt x="776" y="1282"/>
                  </a:cubicBezTo>
                  <a:cubicBezTo>
                    <a:pt x="845" y="1282"/>
                    <a:pt x="914" y="1268"/>
                    <a:pt x="982" y="1237"/>
                  </a:cubicBezTo>
                  <a:cubicBezTo>
                    <a:pt x="1409" y="981"/>
                    <a:pt x="1622" y="512"/>
                    <a:pt x="1579" y="0"/>
                  </a:cubicBezTo>
                  <a:close/>
                </a:path>
              </a:pathLst>
            </a:custGeom>
            <a:solidFill>
              <a:srgbClr val="EAC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0"/>
            <p:cNvSpPr/>
            <p:nvPr/>
          </p:nvSpPr>
          <p:spPr>
            <a:xfrm>
              <a:off x="9208934" y="2856062"/>
              <a:ext cx="85651" cy="14404"/>
            </a:xfrm>
            <a:custGeom>
              <a:avLst/>
              <a:gdLst/>
              <a:ahLst/>
              <a:cxnLst/>
              <a:rect l="l" t="t" r="r" b="b"/>
              <a:pathLst>
                <a:path w="5334" h="897" extrusionOk="0">
                  <a:moveTo>
                    <a:pt x="300" y="1"/>
                  </a:moveTo>
                  <a:cubicBezTo>
                    <a:pt x="129" y="1"/>
                    <a:pt x="44" y="214"/>
                    <a:pt x="1" y="470"/>
                  </a:cubicBezTo>
                  <a:cubicBezTo>
                    <a:pt x="44" y="726"/>
                    <a:pt x="129" y="897"/>
                    <a:pt x="300" y="897"/>
                  </a:cubicBezTo>
                  <a:lnTo>
                    <a:pt x="5035" y="897"/>
                  </a:lnTo>
                  <a:cubicBezTo>
                    <a:pt x="5163" y="897"/>
                    <a:pt x="5291" y="726"/>
                    <a:pt x="5334" y="470"/>
                  </a:cubicBezTo>
                  <a:cubicBezTo>
                    <a:pt x="5291" y="214"/>
                    <a:pt x="5163" y="1"/>
                    <a:pt x="503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0"/>
            <p:cNvSpPr/>
            <p:nvPr/>
          </p:nvSpPr>
          <p:spPr>
            <a:xfrm>
              <a:off x="9312377" y="2856062"/>
              <a:ext cx="52765" cy="14404"/>
            </a:xfrm>
            <a:custGeom>
              <a:avLst/>
              <a:gdLst/>
              <a:ahLst/>
              <a:cxnLst/>
              <a:rect l="l" t="t" r="r" b="b"/>
              <a:pathLst>
                <a:path w="3286" h="897" extrusionOk="0">
                  <a:moveTo>
                    <a:pt x="214" y="1"/>
                  </a:moveTo>
                  <a:cubicBezTo>
                    <a:pt x="129" y="1"/>
                    <a:pt x="86" y="214"/>
                    <a:pt x="43" y="470"/>
                  </a:cubicBezTo>
                  <a:cubicBezTo>
                    <a:pt x="1" y="726"/>
                    <a:pt x="129" y="897"/>
                    <a:pt x="214" y="897"/>
                  </a:cubicBezTo>
                  <a:lnTo>
                    <a:pt x="3072" y="897"/>
                  </a:lnTo>
                  <a:cubicBezTo>
                    <a:pt x="3158" y="897"/>
                    <a:pt x="3243" y="726"/>
                    <a:pt x="3243" y="470"/>
                  </a:cubicBezTo>
                  <a:cubicBezTo>
                    <a:pt x="3286" y="214"/>
                    <a:pt x="3158" y="1"/>
                    <a:pt x="3072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0"/>
            <p:cNvSpPr/>
            <p:nvPr/>
          </p:nvSpPr>
          <p:spPr>
            <a:xfrm>
              <a:off x="9339097" y="2819499"/>
              <a:ext cx="47289" cy="17422"/>
            </a:xfrm>
            <a:custGeom>
              <a:avLst/>
              <a:gdLst/>
              <a:ahLst/>
              <a:cxnLst/>
              <a:rect l="l" t="t" r="r" b="b"/>
              <a:pathLst>
                <a:path w="2945" h="1085" extrusionOk="0">
                  <a:moveTo>
                    <a:pt x="845" y="1"/>
                  </a:moveTo>
                  <a:cubicBezTo>
                    <a:pt x="387" y="1"/>
                    <a:pt x="73" y="96"/>
                    <a:pt x="43" y="273"/>
                  </a:cubicBezTo>
                  <a:cubicBezTo>
                    <a:pt x="0" y="529"/>
                    <a:pt x="555" y="870"/>
                    <a:pt x="1366" y="998"/>
                  </a:cubicBezTo>
                  <a:cubicBezTo>
                    <a:pt x="1644" y="1057"/>
                    <a:pt x="1907" y="1085"/>
                    <a:pt x="2134" y="1085"/>
                  </a:cubicBezTo>
                  <a:cubicBezTo>
                    <a:pt x="2569" y="1085"/>
                    <a:pt x="2873" y="981"/>
                    <a:pt x="2901" y="785"/>
                  </a:cubicBezTo>
                  <a:cubicBezTo>
                    <a:pt x="2944" y="529"/>
                    <a:pt x="2347" y="230"/>
                    <a:pt x="1536" y="59"/>
                  </a:cubicBezTo>
                  <a:cubicBezTo>
                    <a:pt x="1285" y="20"/>
                    <a:pt x="1051" y="1"/>
                    <a:pt x="845" y="1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0"/>
            <p:cNvSpPr/>
            <p:nvPr/>
          </p:nvSpPr>
          <p:spPr>
            <a:xfrm>
              <a:off x="9306901" y="2808805"/>
              <a:ext cx="30846" cy="10293"/>
            </a:xfrm>
            <a:custGeom>
              <a:avLst/>
              <a:gdLst/>
              <a:ahLst/>
              <a:cxnLst/>
              <a:rect l="l" t="t" r="r" b="b"/>
              <a:pathLst>
                <a:path w="1921" h="641" extrusionOk="0">
                  <a:moveTo>
                    <a:pt x="939" y="0"/>
                  </a:moveTo>
                  <a:cubicBezTo>
                    <a:pt x="384" y="0"/>
                    <a:pt x="0" y="171"/>
                    <a:pt x="0" y="342"/>
                  </a:cubicBezTo>
                  <a:cubicBezTo>
                    <a:pt x="0" y="512"/>
                    <a:pt x="427" y="640"/>
                    <a:pt x="939" y="640"/>
                  </a:cubicBezTo>
                  <a:cubicBezTo>
                    <a:pt x="1494" y="640"/>
                    <a:pt x="1920" y="469"/>
                    <a:pt x="1920" y="299"/>
                  </a:cubicBezTo>
                  <a:cubicBezTo>
                    <a:pt x="1920" y="128"/>
                    <a:pt x="1451" y="0"/>
                    <a:pt x="939" y="0"/>
                  </a:cubicBezTo>
                  <a:close/>
                </a:path>
              </a:pathLst>
            </a:custGeom>
            <a:solidFill>
              <a:srgbClr val="B593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5" name="Google Shape;2055;p60"/>
          <p:cNvGrpSpPr/>
          <p:nvPr/>
        </p:nvGrpSpPr>
        <p:grpSpPr>
          <a:xfrm>
            <a:off x="6596730" y="4103536"/>
            <a:ext cx="795165" cy="401643"/>
            <a:chOff x="760658" y="4632187"/>
            <a:chExt cx="795165" cy="401643"/>
          </a:xfrm>
        </p:grpSpPr>
        <p:sp>
          <p:nvSpPr>
            <p:cNvPr id="2056" name="Google Shape;2056;p60"/>
            <p:cNvSpPr/>
            <p:nvPr/>
          </p:nvSpPr>
          <p:spPr>
            <a:xfrm>
              <a:off x="932345" y="4784242"/>
              <a:ext cx="301263" cy="21157"/>
            </a:xfrm>
            <a:custGeom>
              <a:avLst/>
              <a:gdLst/>
              <a:ahLst/>
              <a:cxnLst/>
              <a:rect l="l" t="t" r="r" b="b"/>
              <a:pathLst>
                <a:path w="4343" h="305" extrusionOk="0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7" name="Google Shape;2057;p60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2058" name="Google Shape;2058;p60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2213" extrusionOk="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60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2497" extrusionOk="0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60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95" extrusionOk="0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60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150" extrusionOk="0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60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96" extrusionOk="0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60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64" extrusionOk="0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4" name="Google Shape;2064;p60"/>
            <p:cNvSpPr/>
            <p:nvPr/>
          </p:nvSpPr>
          <p:spPr>
            <a:xfrm>
              <a:off x="760658" y="4803874"/>
              <a:ext cx="271435" cy="17550"/>
            </a:xfrm>
            <a:custGeom>
              <a:avLst/>
              <a:gdLst/>
              <a:ahLst/>
              <a:cxnLst/>
              <a:rect l="l" t="t" r="r" b="b"/>
              <a:pathLst>
                <a:path w="3913" h="253" extrusionOk="0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5" name="Google Shape;2065;p60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2066" name="Google Shape;2066;p60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2895" extrusionOk="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60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073" extrusionOk="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60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315" extrusionOk="0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60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53" extrusionOk="0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60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2161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60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63" extrusionOk="0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60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54" extrusionOk="0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73" name="Google Shape;2073;p60"/>
          <p:cNvGrpSpPr/>
          <p:nvPr/>
        </p:nvGrpSpPr>
        <p:grpSpPr>
          <a:xfrm flipH="1">
            <a:off x="5161963" y="852042"/>
            <a:ext cx="3268775" cy="380199"/>
            <a:chOff x="975489" y="863689"/>
            <a:chExt cx="3268775" cy="380199"/>
          </a:xfrm>
        </p:grpSpPr>
        <p:grpSp>
          <p:nvGrpSpPr>
            <p:cNvPr id="2074" name="Google Shape;2074;p60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075" name="Google Shape;2075;p60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60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60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60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60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60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60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60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60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60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60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60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60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60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60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60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60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60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60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60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60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60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60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60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60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60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60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60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60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60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60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60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60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60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60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60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60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60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60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60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60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60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60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60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60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60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60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60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60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60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60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60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60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60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60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60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60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60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60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60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60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60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60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60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60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60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60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60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60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60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60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60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60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60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60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60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60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60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60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60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60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60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60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60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60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60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60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60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60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60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60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60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60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60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60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60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60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60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60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60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60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60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60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60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60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60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1" name="Google Shape;2181;p60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0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0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0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0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0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0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0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0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0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1" name="Google Shape;2191;p60"/>
          <p:cNvSpPr/>
          <p:nvPr/>
        </p:nvSpPr>
        <p:spPr>
          <a:xfrm>
            <a:off x="8550" y="122977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2" name="Google Shape;2192;p60"/>
          <p:cNvGrpSpPr/>
          <p:nvPr/>
        </p:nvGrpSpPr>
        <p:grpSpPr>
          <a:xfrm flipH="1">
            <a:off x="1752105" y="4101620"/>
            <a:ext cx="795165" cy="401643"/>
            <a:chOff x="760658" y="4632187"/>
            <a:chExt cx="795165" cy="401643"/>
          </a:xfrm>
        </p:grpSpPr>
        <p:sp>
          <p:nvSpPr>
            <p:cNvPr id="2193" name="Google Shape;2193;p60"/>
            <p:cNvSpPr/>
            <p:nvPr/>
          </p:nvSpPr>
          <p:spPr>
            <a:xfrm>
              <a:off x="932345" y="4784242"/>
              <a:ext cx="301263" cy="21157"/>
            </a:xfrm>
            <a:custGeom>
              <a:avLst/>
              <a:gdLst/>
              <a:ahLst/>
              <a:cxnLst/>
              <a:rect l="l" t="t" r="r" b="b"/>
              <a:pathLst>
                <a:path w="4343" h="305" extrusionOk="0">
                  <a:moveTo>
                    <a:pt x="85" y="0"/>
                  </a:moveTo>
                  <a:cubicBezTo>
                    <a:pt x="43" y="0"/>
                    <a:pt x="1" y="63"/>
                    <a:pt x="1" y="147"/>
                  </a:cubicBezTo>
                  <a:cubicBezTo>
                    <a:pt x="1" y="231"/>
                    <a:pt x="43" y="304"/>
                    <a:pt x="85" y="304"/>
                  </a:cubicBezTo>
                  <a:lnTo>
                    <a:pt x="4342" y="304"/>
                  </a:lnTo>
                  <a:lnTo>
                    <a:pt x="43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4" name="Google Shape;2194;p60"/>
            <p:cNvGrpSpPr/>
            <p:nvPr/>
          </p:nvGrpSpPr>
          <p:grpSpPr>
            <a:xfrm>
              <a:off x="932345" y="4632187"/>
              <a:ext cx="623479" cy="173211"/>
              <a:chOff x="932345" y="4632187"/>
              <a:chExt cx="623479" cy="173211"/>
            </a:xfrm>
          </p:grpSpPr>
          <p:sp>
            <p:nvSpPr>
              <p:cNvPr id="2195" name="Google Shape;2195;p60"/>
              <p:cNvSpPr/>
              <p:nvPr/>
            </p:nvSpPr>
            <p:spPr>
              <a:xfrm>
                <a:off x="949826" y="4642384"/>
                <a:ext cx="312847" cy="153510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2213" extrusionOk="0">
                    <a:moveTo>
                      <a:pt x="0" y="0"/>
                    </a:moveTo>
                    <a:cubicBezTo>
                      <a:pt x="483" y="588"/>
                      <a:pt x="462" y="1657"/>
                      <a:pt x="0" y="2213"/>
                    </a:cubicBezTo>
                    <a:lnTo>
                      <a:pt x="4237" y="2213"/>
                    </a:lnTo>
                    <a:cubicBezTo>
                      <a:pt x="4510" y="2213"/>
                      <a:pt x="4510" y="0"/>
                      <a:pt x="4237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0"/>
              <p:cNvSpPr/>
              <p:nvPr/>
            </p:nvSpPr>
            <p:spPr>
              <a:xfrm>
                <a:off x="1194974" y="4632187"/>
                <a:ext cx="360850" cy="173211"/>
              </a:xfrm>
              <a:custGeom>
                <a:avLst/>
                <a:gdLst/>
                <a:ahLst/>
                <a:cxnLst/>
                <a:rect l="l" t="t" r="r" b="b"/>
                <a:pathLst>
                  <a:path w="5202" h="2497" extrusionOk="0">
                    <a:moveTo>
                      <a:pt x="126" y="1"/>
                    </a:moveTo>
                    <a:cubicBezTo>
                      <a:pt x="53" y="1"/>
                      <a:pt x="0" y="74"/>
                      <a:pt x="11" y="147"/>
                    </a:cubicBezTo>
                    <a:cubicBezTo>
                      <a:pt x="0" y="221"/>
                      <a:pt x="53" y="284"/>
                      <a:pt x="126" y="294"/>
                    </a:cubicBezTo>
                    <a:lnTo>
                      <a:pt x="262" y="294"/>
                    </a:lnTo>
                    <a:cubicBezTo>
                      <a:pt x="619" y="294"/>
                      <a:pt x="619" y="2192"/>
                      <a:pt x="262" y="2192"/>
                    </a:cubicBezTo>
                    <a:lnTo>
                      <a:pt x="126" y="2192"/>
                    </a:lnTo>
                    <a:cubicBezTo>
                      <a:pt x="53" y="2203"/>
                      <a:pt x="0" y="2266"/>
                      <a:pt x="11" y="2339"/>
                    </a:cubicBezTo>
                    <a:cubicBezTo>
                      <a:pt x="0" y="2412"/>
                      <a:pt x="53" y="2486"/>
                      <a:pt x="126" y="2496"/>
                    </a:cubicBezTo>
                    <a:lnTo>
                      <a:pt x="4258" y="2496"/>
                    </a:lnTo>
                    <a:cubicBezTo>
                      <a:pt x="5202" y="2496"/>
                      <a:pt x="5202" y="1"/>
                      <a:pt x="42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0"/>
              <p:cNvSpPr/>
              <p:nvPr/>
            </p:nvSpPr>
            <p:spPr>
              <a:xfrm>
                <a:off x="932345" y="4632187"/>
                <a:ext cx="301263" cy="20463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295" extrusionOk="0">
                    <a:moveTo>
                      <a:pt x="85" y="1"/>
                    </a:moveTo>
                    <a:cubicBezTo>
                      <a:pt x="43" y="1"/>
                      <a:pt x="1" y="63"/>
                      <a:pt x="1" y="147"/>
                    </a:cubicBezTo>
                    <a:cubicBezTo>
                      <a:pt x="1" y="231"/>
                      <a:pt x="43" y="294"/>
                      <a:pt x="85" y="294"/>
                    </a:cubicBezTo>
                    <a:lnTo>
                      <a:pt x="4342" y="294"/>
                    </a:lnTo>
                    <a:lnTo>
                      <a:pt x="43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0"/>
              <p:cNvSpPr/>
              <p:nvPr/>
            </p:nvSpPr>
            <p:spPr>
              <a:xfrm>
                <a:off x="963630" y="4696214"/>
                <a:ext cx="211016" cy="79773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1150" extrusionOk="0">
                    <a:moveTo>
                      <a:pt x="127" y="0"/>
                    </a:moveTo>
                    <a:cubicBezTo>
                      <a:pt x="189" y="367"/>
                      <a:pt x="147" y="745"/>
                      <a:pt x="1" y="1091"/>
                    </a:cubicBezTo>
                    <a:lnTo>
                      <a:pt x="231" y="1112"/>
                    </a:lnTo>
                    <a:cubicBezTo>
                      <a:pt x="570" y="1138"/>
                      <a:pt x="896" y="1150"/>
                      <a:pt x="1197" y="1150"/>
                    </a:cubicBezTo>
                    <a:cubicBezTo>
                      <a:pt x="2247" y="1150"/>
                      <a:pt x="3004" y="1002"/>
                      <a:pt x="3021" y="766"/>
                    </a:cubicBezTo>
                    <a:cubicBezTo>
                      <a:pt x="3042" y="462"/>
                      <a:pt x="1836" y="126"/>
                      <a:pt x="315" y="11"/>
                    </a:cubicBez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0"/>
              <p:cNvSpPr/>
              <p:nvPr/>
            </p:nvSpPr>
            <p:spPr>
              <a:xfrm>
                <a:off x="1043681" y="4671449"/>
                <a:ext cx="157187" cy="6659"/>
              </a:xfrm>
              <a:custGeom>
                <a:avLst/>
                <a:gdLst/>
                <a:ahLst/>
                <a:cxnLst/>
                <a:rect l="l" t="t" r="r" b="b"/>
                <a:pathLst>
                  <a:path w="2266" h="96" extrusionOk="0">
                    <a:moveTo>
                      <a:pt x="1133" y="1"/>
                    </a:moveTo>
                    <a:cubicBezTo>
                      <a:pt x="504" y="1"/>
                      <a:pt x="0" y="22"/>
                      <a:pt x="0" y="53"/>
                    </a:cubicBezTo>
                    <a:cubicBezTo>
                      <a:pt x="0" y="74"/>
                      <a:pt x="504" y="95"/>
                      <a:pt x="1133" y="95"/>
                    </a:cubicBezTo>
                    <a:cubicBezTo>
                      <a:pt x="1751" y="95"/>
                      <a:pt x="2265" y="74"/>
                      <a:pt x="2265" y="53"/>
                    </a:cubicBezTo>
                    <a:cubicBezTo>
                      <a:pt x="2265" y="22"/>
                      <a:pt x="1751" y="1"/>
                      <a:pt x="1133" y="1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0"/>
              <p:cNvSpPr/>
              <p:nvPr/>
            </p:nvSpPr>
            <p:spPr>
              <a:xfrm>
                <a:off x="1008026" y="4730413"/>
                <a:ext cx="203039" cy="4440"/>
              </a:xfrm>
              <a:custGeom>
                <a:avLst/>
                <a:gdLst/>
                <a:ahLst/>
                <a:cxnLst/>
                <a:rect l="l" t="t" r="r" b="b"/>
                <a:pathLst>
                  <a:path w="2927" h="64" extrusionOk="0">
                    <a:moveTo>
                      <a:pt x="1458" y="0"/>
                    </a:moveTo>
                    <a:cubicBezTo>
                      <a:pt x="650" y="0"/>
                      <a:pt x="0" y="11"/>
                      <a:pt x="0" y="32"/>
                    </a:cubicBezTo>
                    <a:cubicBezTo>
                      <a:pt x="0" y="42"/>
                      <a:pt x="650" y="63"/>
                      <a:pt x="1458" y="63"/>
                    </a:cubicBezTo>
                    <a:cubicBezTo>
                      <a:pt x="2265" y="63"/>
                      <a:pt x="2926" y="42"/>
                      <a:pt x="2926" y="32"/>
                    </a:cubicBezTo>
                    <a:cubicBezTo>
                      <a:pt x="2926" y="11"/>
                      <a:pt x="2265" y="0"/>
                      <a:pt x="1458" y="0"/>
                    </a:cubicBezTo>
                    <a:close/>
                  </a:path>
                </a:pathLst>
              </a:custGeom>
              <a:solidFill>
                <a:srgbClr val="CEA9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1" name="Google Shape;2201;p60"/>
            <p:cNvSpPr/>
            <p:nvPr/>
          </p:nvSpPr>
          <p:spPr>
            <a:xfrm>
              <a:off x="760658" y="4803874"/>
              <a:ext cx="271435" cy="17550"/>
            </a:xfrm>
            <a:custGeom>
              <a:avLst/>
              <a:gdLst/>
              <a:ahLst/>
              <a:cxnLst/>
              <a:rect l="l" t="t" r="r" b="b"/>
              <a:pathLst>
                <a:path w="3913" h="253" extrusionOk="0">
                  <a:moveTo>
                    <a:pt x="116" y="0"/>
                  </a:moveTo>
                  <a:cubicBezTo>
                    <a:pt x="1" y="42"/>
                    <a:pt x="1" y="210"/>
                    <a:pt x="116" y="252"/>
                  </a:cubicBezTo>
                  <a:lnTo>
                    <a:pt x="3912" y="252"/>
                  </a:lnTo>
                  <a:lnTo>
                    <a:pt x="39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2" name="Google Shape;2202;p60"/>
            <p:cNvGrpSpPr/>
            <p:nvPr/>
          </p:nvGrpSpPr>
          <p:grpSpPr>
            <a:xfrm>
              <a:off x="760658" y="4803874"/>
              <a:ext cx="700615" cy="229956"/>
              <a:chOff x="760658" y="4803874"/>
              <a:chExt cx="700615" cy="229956"/>
            </a:xfrm>
          </p:grpSpPr>
          <p:sp>
            <p:nvSpPr>
              <p:cNvPr id="2203" name="Google Shape;2203;p60"/>
              <p:cNvSpPr/>
              <p:nvPr/>
            </p:nvSpPr>
            <p:spPr>
              <a:xfrm>
                <a:off x="786186" y="4821355"/>
                <a:ext cx="283019" cy="200819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2895" extrusionOk="0">
                    <a:moveTo>
                      <a:pt x="0" y="0"/>
                    </a:moveTo>
                    <a:cubicBezTo>
                      <a:pt x="325" y="923"/>
                      <a:pt x="262" y="1898"/>
                      <a:pt x="0" y="2894"/>
                    </a:cubicBezTo>
                    <a:lnTo>
                      <a:pt x="3775" y="2894"/>
                    </a:lnTo>
                    <a:cubicBezTo>
                      <a:pt x="3776" y="2894"/>
                      <a:pt x="3776" y="2894"/>
                      <a:pt x="3777" y="2894"/>
                    </a:cubicBezTo>
                    <a:cubicBezTo>
                      <a:pt x="4079" y="2894"/>
                      <a:pt x="4079" y="0"/>
                      <a:pt x="3775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0"/>
              <p:cNvSpPr/>
              <p:nvPr/>
            </p:nvSpPr>
            <p:spPr>
              <a:xfrm>
                <a:off x="781052" y="4812614"/>
                <a:ext cx="283019" cy="213166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3073" extrusionOk="0">
                    <a:moveTo>
                      <a:pt x="1" y="0"/>
                    </a:moveTo>
                    <a:cubicBezTo>
                      <a:pt x="126" y="294"/>
                      <a:pt x="221" y="598"/>
                      <a:pt x="263" y="913"/>
                    </a:cubicBezTo>
                    <a:cubicBezTo>
                      <a:pt x="1825" y="1122"/>
                      <a:pt x="3000" y="1668"/>
                      <a:pt x="2947" y="2181"/>
                    </a:cubicBezTo>
                    <a:cubicBezTo>
                      <a:pt x="2901" y="2642"/>
                      <a:pt x="1925" y="2932"/>
                      <a:pt x="622" y="2932"/>
                    </a:cubicBezTo>
                    <a:cubicBezTo>
                      <a:pt x="442" y="2932"/>
                      <a:pt x="255" y="2927"/>
                      <a:pt x="64" y="2915"/>
                    </a:cubicBezTo>
                    <a:cubicBezTo>
                      <a:pt x="53" y="2968"/>
                      <a:pt x="32" y="3020"/>
                      <a:pt x="11" y="3073"/>
                    </a:cubicBezTo>
                    <a:lnTo>
                      <a:pt x="3786" y="3073"/>
                    </a:lnTo>
                    <a:cubicBezTo>
                      <a:pt x="4080" y="3073"/>
                      <a:pt x="4080" y="0"/>
                      <a:pt x="3776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0"/>
              <p:cNvSpPr/>
              <p:nvPr/>
            </p:nvSpPr>
            <p:spPr>
              <a:xfrm>
                <a:off x="989088" y="4803874"/>
                <a:ext cx="472185" cy="229953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315" extrusionOk="0">
                    <a:moveTo>
                      <a:pt x="137" y="0"/>
                    </a:moveTo>
                    <a:cubicBezTo>
                      <a:pt x="64" y="0"/>
                      <a:pt x="1" y="53"/>
                      <a:pt x="1" y="126"/>
                    </a:cubicBezTo>
                    <a:cubicBezTo>
                      <a:pt x="1" y="200"/>
                      <a:pt x="64" y="252"/>
                      <a:pt x="137" y="252"/>
                    </a:cubicBezTo>
                    <a:lnTo>
                      <a:pt x="284" y="252"/>
                    </a:lnTo>
                    <a:cubicBezTo>
                      <a:pt x="693" y="252"/>
                      <a:pt x="693" y="3062"/>
                      <a:pt x="284" y="3062"/>
                    </a:cubicBezTo>
                    <a:lnTo>
                      <a:pt x="137" y="3062"/>
                    </a:lnTo>
                    <a:cubicBezTo>
                      <a:pt x="64" y="3062"/>
                      <a:pt x="1" y="3115"/>
                      <a:pt x="1" y="3188"/>
                    </a:cubicBezTo>
                    <a:cubicBezTo>
                      <a:pt x="1" y="3262"/>
                      <a:pt x="64" y="3314"/>
                      <a:pt x="137" y="3314"/>
                    </a:cubicBezTo>
                    <a:lnTo>
                      <a:pt x="5737" y="3314"/>
                    </a:lnTo>
                    <a:cubicBezTo>
                      <a:pt x="6806" y="3304"/>
                      <a:pt x="6806" y="0"/>
                      <a:pt x="57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0"/>
              <p:cNvSpPr/>
              <p:nvPr/>
            </p:nvSpPr>
            <p:spPr>
              <a:xfrm>
                <a:off x="761421" y="5016280"/>
                <a:ext cx="270672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53" extrusionOk="0">
                    <a:moveTo>
                      <a:pt x="105" y="0"/>
                    </a:moveTo>
                    <a:cubicBezTo>
                      <a:pt x="42" y="0"/>
                      <a:pt x="0" y="63"/>
                      <a:pt x="11" y="126"/>
                    </a:cubicBezTo>
                    <a:cubicBezTo>
                      <a:pt x="0" y="189"/>
                      <a:pt x="42" y="242"/>
                      <a:pt x="105" y="252"/>
                    </a:cubicBezTo>
                    <a:lnTo>
                      <a:pt x="3901" y="252"/>
                    </a:lnTo>
                    <a:lnTo>
                      <a:pt x="39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0"/>
              <p:cNvSpPr/>
              <p:nvPr/>
            </p:nvSpPr>
            <p:spPr>
              <a:xfrm>
                <a:off x="760658" y="4803874"/>
                <a:ext cx="483838" cy="149903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2161" extrusionOk="0">
                    <a:moveTo>
                      <a:pt x="116" y="0"/>
                    </a:moveTo>
                    <a:cubicBezTo>
                      <a:pt x="1" y="42"/>
                      <a:pt x="1" y="210"/>
                      <a:pt x="116" y="252"/>
                    </a:cubicBezTo>
                    <a:lnTo>
                      <a:pt x="3577" y="252"/>
                    </a:lnTo>
                    <a:cubicBezTo>
                      <a:pt x="3828" y="252"/>
                      <a:pt x="3933" y="1343"/>
                      <a:pt x="3870" y="2161"/>
                    </a:cubicBezTo>
                    <a:cubicBezTo>
                      <a:pt x="5045" y="1888"/>
                      <a:pt x="6094" y="1206"/>
                      <a:pt x="6807" y="231"/>
                    </a:cubicBezTo>
                    <a:cubicBezTo>
                      <a:pt x="6870" y="158"/>
                      <a:pt x="6922" y="74"/>
                      <a:pt x="69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0"/>
              <p:cNvSpPr/>
              <p:nvPr/>
            </p:nvSpPr>
            <p:spPr>
              <a:xfrm>
                <a:off x="1072053" y="4857704"/>
                <a:ext cx="48072" cy="12229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763" extrusionOk="0">
                    <a:moveTo>
                      <a:pt x="0" y="0"/>
                    </a:moveTo>
                    <a:cubicBezTo>
                      <a:pt x="84" y="0"/>
                      <a:pt x="84" y="1762"/>
                      <a:pt x="0" y="1762"/>
                    </a:cubicBezTo>
                    <a:lnTo>
                      <a:pt x="598" y="1762"/>
                    </a:lnTo>
                    <a:cubicBezTo>
                      <a:pt x="692" y="1762"/>
                      <a:pt x="692" y="0"/>
                      <a:pt x="59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0"/>
              <p:cNvSpPr/>
              <p:nvPr/>
            </p:nvSpPr>
            <p:spPr>
              <a:xfrm>
                <a:off x="1138230" y="4878792"/>
                <a:ext cx="31354" cy="800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154" extrusionOk="0">
                    <a:moveTo>
                      <a:pt x="0" y="0"/>
                    </a:moveTo>
                    <a:cubicBezTo>
                      <a:pt x="53" y="0"/>
                      <a:pt x="53" y="1154"/>
                      <a:pt x="0" y="1154"/>
                    </a:cubicBezTo>
                    <a:lnTo>
                      <a:pt x="388" y="1154"/>
                    </a:lnTo>
                    <a:cubicBezTo>
                      <a:pt x="451" y="1154"/>
                      <a:pt x="451" y="0"/>
                      <a:pt x="388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CACAB4-FFDC-1BDF-E6FD-17F3790BB017}"/>
              </a:ext>
            </a:extLst>
          </p:cNvPr>
          <p:cNvSpPr txBox="1"/>
          <p:nvPr/>
        </p:nvSpPr>
        <p:spPr>
          <a:xfrm>
            <a:off x="346264" y="286870"/>
            <a:ext cx="84173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E5AADAB-2DDD-896B-2417-825B7F7A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4900384"/>
              </p:ext>
            </p:extLst>
          </p:nvPr>
        </p:nvGraphicFramePr>
        <p:xfrm>
          <a:off x="357352" y="1424914"/>
          <a:ext cx="8460078" cy="3413566"/>
        </p:xfrm>
        <a:graphic>
          <a:graphicData uri="http://schemas.openxmlformats.org/drawingml/2006/table">
            <a:tbl>
              <a:tblPr firstRow="1" firstCol="1" bandRow="1">
                <a:tableStyleId>{B061D726-F856-4E97-8AF5-3C99EAAA1DD0}</a:tableStyleId>
              </a:tblPr>
              <a:tblGrid>
                <a:gridCol w="958862">
                  <a:extLst>
                    <a:ext uri="{9D8B030D-6E8A-4147-A177-3AD203B41FA5}">
                      <a16:colId xmlns="" xmlns:a16="http://schemas.microsoft.com/office/drawing/2014/main" val="697256974"/>
                    </a:ext>
                  </a:extLst>
                </a:gridCol>
                <a:gridCol w="5357855">
                  <a:extLst>
                    <a:ext uri="{9D8B030D-6E8A-4147-A177-3AD203B41FA5}">
                      <a16:colId xmlns="" xmlns:a16="http://schemas.microsoft.com/office/drawing/2014/main" val="4172991824"/>
                    </a:ext>
                  </a:extLst>
                </a:gridCol>
                <a:gridCol w="2143361">
                  <a:extLst>
                    <a:ext uri="{9D8B030D-6E8A-4147-A177-3AD203B41FA5}">
                      <a16:colId xmlns="" xmlns:a16="http://schemas.microsoft.com/office/drawing/2014/main" val="2375849872"/>
                    </a:ext>
                  </a:extLst>
                </a:gridCol>
              </a:tblGrid>
              <a:tr h="2582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72898"/>
                  </a:ext>
                </a:extLst>
              </a:tr>
              <a:tr h="323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115209"/>
                  </a:ext>
                </a:extLst>
              </a:tr>
              <a:tr h="2590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Vũ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Tô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Tin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Thiềm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hi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đài</a:t>
                      </a:r>
                      <a:endParaRPr lang="en-US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Khi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tuyệt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giết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oán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ai?”.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vọng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muội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cỏi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Thiềm</a:t>
                      </a:r>
                      <a:r>
                        <a:rPr lang="en-US" sz="18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23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2186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CACAB4-FFDC-1BDF-E6FD-17F3790BB017}"/>
              </a:ext>
            </a:extLst>
          </p:cNvPr>
          <p:cNvSpPr txBox="1"/>
          <p:nvPr/>
        </p:nvSpPr>
        <p:spPr>
          <a:xfrm>
            <a:off x="400051" y="312937"/>
            <a:ext cx="841737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2.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Kẻ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bảng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đây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vở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liệt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kê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hành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động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lời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thoại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tiêu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khái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quát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j-lt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E5AADAB-2DDD-896B-2417-825B7F7A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98777365"/>
              </p:ext>
            </p:extLst>
          </p:nvPr>
        </p:nvGraphicFramePr>
        <p:xfrm>
          <a:off x="490591" y="1429242"/>
          <a:ext cx="8326838" cy="3352800"/>
        </p:xfrm>
        <a:graphic>
          <a:graphicData uri="http://schemas.openxmlformats.org/drawingml/2006/table">
            <a:tbl>
              <a:tblPr firstRow="1" firstCol="1" bandRow="1">
                <a:tableStyleId>{B061D726-F856-4E97-8AF5-3C99EAAA1DD0}</a:tableStyleId>
              </a:tblPr>
              <a:tblGrid>
                <a:gridCol w="1105127">
                  <a:extLst>
                    <a:ext uri="{9D8B030D-6E8A-4147-A177-3AD203B41FA5}">
                      <a16:colId xmlns="" xmlns:a16="http://schemas.microsoft.com/office/drawing/2014/main" val="697256974"/>
                    </a:ext>
                  </a:extLst>
                </a:gridCol>
                <a:gridCol w="4733364">
                  <a:extLst>
                    <a:ext uri="{9D8B030D-6E8A-4147-A177-3AD203B41FA5}">
                      <a16:colId xmlns="" xmlns:a16="http://schemas.microsoft.com/office/drawing/2014/main" val="4172991824"/>
                    </a:ext>
                  </a:extLst>
                </a:gridCol>
                <a:gridCol w="2488347">
                  <a:extLst>
                    <a:ext uri="{9D8B030D-6E8A-4147-A177-3AD203B41FA5}">
                      <a16:colId xmlns="" xmlns:a16="http://schemas.microsoft.com/office/drawing/2014/main" val="2375849872"/>
                    </a:ext>
                  </a:extLst>
                </a:gridCol>
              </a:tblGrid>
              <a:tr h="3142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 động, lời thoại và tính cách</a:t>
                      </a:r>
                      <a:endParaRPr lang="en-US" sz="2000" b="1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72898"/>
                  </a:ext>
                </a:extLst>
              </a:tr>
              <a:tr h="356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115209"/>
                  </a:ext>
                </a:extLst>
              </a:tr>
              <a:tr h="2247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Hăm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b="1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lét</a:t>
                      </a:r>
                      <a:r>
                        <a:rPr lang="en-US" sz="2000" b="1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</a:t>
                      </a: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Đấu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tranh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nội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đấu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tranh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nghịch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cảnh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) 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Giả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điên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chấp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nhận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lầm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tìm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ra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thật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buFontTx/>
                        <a:buNone/>
                      </a:pP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20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thoại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 “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hay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-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”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Can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đảm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đối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mặt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bản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thân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nghịch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cảnh</a:t>
                      </a:r>
                      <a:endParaRPr lang="en-US" sz="2000" b="0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FontTx/>
                        <a:buChar char="-"/>
                      </a:pPr>
                      <a:endParaRPr lang="en-US" sz="20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Coi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0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lương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tri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thật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23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16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CACAB4-FFDC-1BDF-E6FD-17F3790BB017}"/>
              </a:ext>
            </a:extLst>
          </p:cNvPr>
          <p:cNvSpPr txBox="1"/>
          <p:nvPr/>
        </p:nvSpPr>
        <p:spPr>
          <a:xfrm>
            <a:off x="382122" y="438442"/>
            <a:ext cx="8417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E5AADAB-2DDD-896B-2417-825B7F7A1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13765656"/>
              </p:ext>
            </p:extLst>
          </p:nvPr>
        </p:nvGraphicFramePr>
        <p:xfrm>
          <a:off x="252248" y="1429242"/>
          <a:ext cx="8565181" cy="3657600"/>
        </p:xfrm>
        <a:graphic>
          <a:graphicData uri="http://schemas.openxmlformats.org/drawingml/2006/table">
            <a:tbl>
              <a:tblPr firstRow="1" firstCol="1" bandRow="1">
                <a:tableStyleId>{B061D726-F856-4E97-8AF5-3C99EAAA1DD0}</a:tableStyleId>
              </a:tblPr>
              <a:tblGrid>
                <a:gridCol w="914400">
                  <a:extLst>
                    <a:ext uri="{9D8B030D-6E8A-4147-A177-3AD203B41FA5}">
                      <a16:colId xmlns="" xmlns:a16="http://schemas.microsoft.com/office/drawing/2014/main" val="697256974"/>
                    </a:ext>
                  </a:extLst>
                </a:gridCol>
                <a:gridCol w="5652063">
                  <a:extLst>
                    <a:ext uri="{9D8B030D-6E8A-4147-A177-3AD203B41FA5}">
                      <a16:colId xmlns="" xmlns:a16="http://schemas.microsoft.com/office/drawing/2014/main" val="4172991824"/>
                    </a:ext>
                  </a:extLst>
                </a:gridCol>
                <a:gridCol w="1998718">
                  <a:extLst>
                    <a:ext uri="{9D8B030D-6E8A-4147-A177-3AD203B41FA5}">
                      <a16:colId xmlns="" xmlns:a16="http://schemas.microsoft.com/office/drawing/2014/main" val="2375849872"/>
                    </a:ext>
                  </a:extLst>
                </a:gridCol>
              </a:tblGrid>
              <a:tr h="3142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772898"/>
                  </a:ext>
                </a:extLst>
              </a:tr>
              <a:tr h="3569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115209"/>
                  </a:ext>
                </a:extLst>
              </a:tr>
              <a:tr h="22473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Phéc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Bảo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vệ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Luy-dơ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quyết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liệt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chống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những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nói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hành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ngang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trái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Tể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tướng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Phôn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Van-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cha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Lời</a:t>
                      </a:r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thoại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 “– Cha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vẫn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cương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quyết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không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chuyển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chăng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?”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hoặc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: “Xin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Chúa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cao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cả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chứng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giám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đã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hết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mọi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phương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tiện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con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bây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giờ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chỉ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còn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dùng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đến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thủ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đoạn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loài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ma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quỷ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.”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Trân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tin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tưởng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ở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tình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yêu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danh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dự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công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bằng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Can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đảm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mạnh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mẽ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chống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trả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cường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quyền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bạo</a:t>
                      </a:r>
                      <a:r>
                        <a:rPr lang="en-US" sz="16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ngược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3231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120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F5A586C-30FF-898A-2E8E-75A3A2F2C67E}"/>
              </a:ext>
            </a:extLst>
          </p:cNvPr>
          <p:cNvSpPr txBox="1"/>
          <p:nvPr/>
        </p:nvSpPr>
        <p:spPr>
          <a:xfrm>
            <a:off x="331534" y="301355"/>
            <a:ext cx="85316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Qua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7C6B15-DB1C-615D-2991-C00E782EEC63}"/>
              </a:ext>
            </a:extLst>
          </p:cNvPr>
          <p:cNvSpPr txBox="1"/>
          <p:nvPr/>
        </p:nvSpPr>
        <p:spPr>
          <a:xfrm>
            <a:off x="432707" y="1954402"/>
            <a:ext cx="80418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VB bi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Vũ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Hăm-lét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Phúc-đi-năng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Luy-dơ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5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729" y="1936376"/>
            <a:ext cx="8337177" cy="2832847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đớn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huỷ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xót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5A586C-30FF-898A-2E8E-75A3A2F2C67E}"/>
              </a:ext>
            </a:extLst>
          </p:cNvPr>
          <p:cNvSpPr txBox="1"/>
          <p:nvPr/>
        </p:nvSpPr>
        <p:spPr>
          <a:xfrm>
            <a:off x="331534" y="301355"/>
            <a:ext cx="85316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Qua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Vĩnh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64"/>
          <p:cNvSpPr txBox="1">
            <a:spLocks noGrp="1"/>
          </p:cNvSpPr>
          <p:nvPr>
            <p:ph type="title"/>
          </p:nvPr>
        </p:nvSpPr>
        <p:spPr>
          <a:xfrm>
            <a:off x="861436" y="2361650"/>
            <a:ext cx="7588186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– NÓI – NGHE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922775" y="1923825"/>
            <a:ext cx="714950" cy="378500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35357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68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5" name="Google Shape;3295;p68"/>
          <p:cNvSpPr txBox="1">
            <a:spLocks noGrp="1"/>
          </p:cNvSpPr>
          <p:nvPr>
            <p:ph type="subTitle" idx="1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– 5 HS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6ph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96" name="Google Shape;3296;p68"/>
          <p:cNvGrpSpPr/>
          <p:nvPr/>
        </p:nvGrpSpPr>
        <p:grpSpPr>
          <a:xfrm flipH="1">
            <a:off x="7234891" y="3028105"/>
            <a:ext cx="941524" cy="1575885"/>
            <a:chOff x="8885363" y="6161640"/>
            <a:chExt cx="941524" cy="1575885"/>
          </a:xfrm>
        </p:grpSpPr>
        <p:grpSp>
          <p:nvGrpSpPr>
            <p:cNvPr id="3297" name="Google Shape;3297;p68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3298" name="Google Shape;3298;p68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99" name="Google Shape;3299;p68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0" name="Google Shape;3300;p68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1" name="Google Shape;3301;p68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2" name="Google Shape;3302;p68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3" name="Google Shape;3303;p68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4" name="Google Shape;3304;p68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5" name="Google Shape;3305;p68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6" name="Google Shape;3306;p68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7" name="Google Shape;3307;p68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8" name="Google Shape;3308;p68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9" name="Google Shape;3309;p68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0" name="Google Shape;3310;p68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1" name="Google Shape;3311;p68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2" name="Google Shape;3312;p68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3" name="Google Shape;3313;p68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4" name="Google Shape;3314;p68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5" name="Google Shape;3315;p68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6" name="Google Shape;3316;p68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7" name="Google Shape;3317;p68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8" name="Google Shape;3318;p68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3319" name="Google Shape;3319;p68"/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3320" name="Google Shape;3320;p68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1" name="Google Shape;3321;p68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2" name="Google Shape;3322;p68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3" name="Google Shape;3323;p68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4" name="Google Shape;3324;p68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5" name="Google Shape;3325;p68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6" name="Google Shape;3326;p68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7" name="Google Shape;3327;p68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8" name="Google Shape;3328;p68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9" name="Google Shape;3329;p68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0" name="Google Shape;3330;p68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1" name="Google Shape;3331;p68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2" name="Google Shape;3332;p68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3" name="Google Shape;3333;p68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4" name="Google Shape;3334;p68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5" name="Google Shape;3335;p68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6" name="Google Shape;3336;p68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7" name="Google Shape;3337;p68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8" name="Google Shape;3338;p68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9" name="Google Shape;3339;p68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0" name="Google Shape;3340;p68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1" name="Google Shape;3341;p68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2" name="Google Shape;3342;p68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3" name="Google Shape;3343;p68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4" name="Google Shape;3344;p68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5" name="Google Shape;3345;p68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6" name="Google Shape;3346;p68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7" name="Google Shape;3347;p68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8" name="Google Shape;3348;p68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49" name="Google Shape;3349;p68"/>
          <p:cNvGrpSpPr/>
          <p:nvPr/>
        </p:nvGrpSpPr>
        <p:grpSpPr>
          <a:xfrm rot="1321491" flipH="1">
            <a:off x="5707956" y="2654883"/>
            <a:ext cx="714934" cy="378491"/>
            <a:chOff x="-1074225" y="4512538"/>
            <a:chExt cx="714950" cy="378500"/>
          </a:xfrm>
        </p:grpSpPr>
        <p:sp>
          <p:nvSpPr>
            <p:cNvPr id="3350" name="Google Shape;3350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1" name="Google Shape;3351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2" name="Google Shape;3352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3" name="Google Shape;3353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4" name="Google Shape;3354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5" name="Google Shape;3355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6" name="Google Shape;3356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7" name="Google Shape;3357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8" name="Google Shape;3358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9" name="Google Shape;3359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60" name="Google Shape;3360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61" name="Google Shape;3361;p68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62" name="Google Shape;3362;p68"/>
          <p:cNvGrpSpPr/>
          <p:nvPr/>
        </p:nvGrpSpPr>
        <p:grpSpPr>
          <a:xfrm>
            <a:off x="7782400" y="1078331"/>
            <a:ext cx="648376" cy="880878"/>
            <a:chOff x="638276" y="3526008"/>
            <a:chExt cx="714936" cy="971200"/>
          </a:xfrm>
        </p:grpSpPr>
        <p:sp>
          <p:nvSpPr>
            <p:cNvPr id="3363" name="Google Shape;3363;p6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364" name="Google Shape;3364;p6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365" name="Google Shape;3365;p6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6" name="Google Shape;3366;p6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7" name="Google Shape;3367;p6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8" name="Google Shape;3368;p6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9" name="Google Shape;3369;p6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0" name="Google Shape;3370;p6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1" name="Google Shape;3371;p6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2" name="Google Shape;3372;p6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3" name="Google Shape;3373;p6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4" name="Google Shape;3374;p6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5" name="Google Shape;3375;p6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6" name="Google Shape;3376;p6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7" name="Google Shape;3377;p6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8" name="Google Shape;3378;p6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9" name="Google Shape;3379;p6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0" name="Google Shape;3380;p6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1" name="Google Shape;3381;p6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2" name="Google Shape;3382;p6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3" name="Google Shape;3383;p6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4" name="Google Shape;3384;p6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5" name="Google Shape;3385;p6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6" name="Google Shape;3386;p6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7" name="Google Shape;3387;p6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8" name="Google Shape;3388;p6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9" name="Google Shape;3389;p6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0" name="Google Shape;3390;p6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91" name="Google Shape;3391;p68"/>
          <p:cNvGrpSpPr/>
          <p:nvPr/>
        </p:nvGrpSpPr>
        <p:grpSpPr>
          <a:xfrm>
            <a:off x="8073288" y="4156950"/>
            <a:ext cx="714950" cy="378500"/>
            <a:chOff x="-1074225" y="4512538"/>
            <a:chExt cx="714950" cy="378500"/>
          </a:xfrm>
        </p:grpSpPr>
        <p:sp>
          <p:nvSpPr>
            <p:cNvPr id="3392" name="Google Shape;3392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3" name="Google Shape;3393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4" name="Google Shape;3394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5" name="Google Shape;3395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6" name="Google Shape;3396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7" name="Google Shape;3397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8" name="Google Shape;3398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9" name="Google Shape;3399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0" name="Google Shape;3400;p6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1" name="Google Shape;3401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2" name="Google Shape;3402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3" name="Google Shape;3403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3937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47C12E7-ABB0-974E-AFE8-E5F934F5ED1C}"/>
              </a:ext>
            </a:extLst>
          </p:cNvPr>
          <p:cNvSpPr txBox="1"/>
          <p:nvPr/>
        </p:nvSpPr>
        <p:spPr>
          <a:xfrm>
            <a:off x="57150" y="503495"/>
            <a:ext cx="8853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 Khi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6F58EA82-86A4-495C-2725-92A69C230B85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00243559"/>
              </p:ext>
            </p:extLst>
          </p:nvPr>
        </p:nvGraphicFramePr>
        <p:xfrm>
          <a:off x="204108" y="1102180"/>
          <a:ext cx="8678636" cy="389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2007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A86277-FD5C-9BC1-BCD4-241A1645CB0B}"/>
              </a:ext>
            </a:extLst>
          </p:cNvPr>
          <p:cNvSpPr txBox="1"/>
          <p:nvPr/>
        </p:nvSpPr>
        <p:spPr>
          <a:xfrm>
            <a:off x="114300" y="263952"/>
            <a:ext cx="9029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8D84326C-00CD-427B-2493-A7EF7881DB6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29091864"/>
              </p:ext>
            </p:extLst>
          </p:nvPr>
        </p:nvGraphicFramePr>
        <p:xfrm>
          <a:off x="489856" y="1337311"/>
          <a:ext cx="8654143" cy="380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289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64"/>
          <p:cNvSpPr txBox="1">
            <a:spLocks noGrp="1"/>
          </p:cNvSpPr>
          <p:nvPr>
            <p:ph type="title"/>
          </p:nvPr>
        </p:nvSpPr>
        <p:spPr>
          <a:xfrm>
            <a:off x="861436" y="2361650"/>
            <a:ext cx="7588186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b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922775" y="1923825"/>
            <a:ext cx="714950" cy="378500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181133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CHỦ ĐỀ 5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  <a:sym typeface="Abril Fatface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ABE6DD56-3BF9-03C0-E00C-B5B059C6A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9737088"/>
              </p:ext>
            </p:extLst>
          </p:nvPr>
        </p:nvGraphicFramePr>
        <p:xfrm>
          <a:off x="748491" y="1597976"/>
          <a:ext cx="7543527" cy="272814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14509">
                  <a:extLst>
                    <a:ext uri="{9D8B030D-6E8A-4147-A177-3AD203B41FA5}">
                      <a16:colId xmlns="" xmlns:a16="http://schemas.microsoft.com/office/drawing/2014/main" val="392563245"/>
                    </a:ext>
                  </a:extLst>
                </a:gridCol>
                <a:gridCol w="2514509">
                  <a:extLst>
                    <a:ext uri="{9D8B030D-6E8A-4147-A177-3AD203B41FA5}">
                      <a16:colId xmlns="" xmlns:a16="http://schemas.microsoft.com/office/drawing/2014/main" val="4041146636"/>
                    </a:ext>
                  </a:extLst>
                </a:gridCol>
                <a:gridCol w="2514509">
                  <a:extLst>
                    <a:ext uri="{9D8B030D-6E8A-4147-A177-3AD203B41FA5}">
                      <a16:colId xmlns="" xmlns:a16="http://schemas.microsoft.com/office/drawing/2014/main" val="3816066048"/>
                    </a:ext>
                  </a:extLst>
                </a:gridCol>
              </a:tblGrid>
              <a:tr h="5921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(ĐÃ BIẾT)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(MUỐN BIẾT THÊM)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(ĐÃ HỌC ĐƯỢC)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630580"/>
                  </a:ext>
                </a:extLst>
              </a:tr>
              <a:tr h="2136017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3682183"/>
                  </a:ext>
                </a:extLst>
              </a:tr>
            </a:tbl>
          </a:graphicData>
        </a:graphic>
      </p:graphicFrame>
      <p:grpSp>
        <p:nvGrpSpPr>
          <p:cNvPr id="5" name="Google Shape;2216;p61">
            <a:extLst>
              <a:ext uri="{FF2B5EF4-FFF2-40B4-BE49-F238E27FC236}">
                <a16:creationId xmlns="" xmlns:a16="http://schemas.microsoft.com/office/drawing/2014/main" id="{258CA23D-8718-260B-109B-370E489A600F}"/>
              </a:ext>
            </a:extLst>
          </p:cNvPr>
          <p:cNvGrpSpPr/>
          <p:nvPr/>
        </p:nvGrpSpPr>
        <p:grpSpPr>
          <a:xfrm>
            <a:off x="417076" y="3207046"/>
            <a:ext cx="714936" cy="971200"/>
            <a:chOff x="638276" y="3526008"/>
            <a:chExt cx="714936" cy="971200"/>
          </a:xfrm>
        </p:grpSpPr>
        <p:sp>
          <p:nvSpPr>
            <p:cNvPr id="6" name="Google Shape;2217;p61">
              <a:extLst>
                <a:ext uri="{FF2B5EF4-FFF2-40B4-BE49-F238E27FC236}">
                  <a16:creationId xmlns="" xmlns:a16="http://schemas.microsoft.com/office/drawing/2014/main" id="{6B368878-382E-263C-D289-9AB2EB31AA1F}"/>
                </a:ext>
              </a:extLst>
            </p:cNvPr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2218;p61">
              <a:extLst>
                <a:ext uri="{FF2B5EF4-FFF2-40B4-BE49-F238E27FC236}">
                  <a16:creationId xmlns="" xmlns:a16="http://schemas.microsoft.com/office/drawing/2014/main" id="{9DEC5503-CE03-EDAF-CE1F-B27317223651}"/>
                </a:ext>
              </a:extLst>
            </p:cNvPr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8" name="Google Shape;2219;p61">
                <a:extLst>
                  <a:ext uri="{FF2B5EF4-FFF2-40B4-BE49-F238E27FC236}">
                    <a16:creationId xmlns="" xmlns:a16="http://schemas.microsoft.com/office/drawing/2014/main" id="{69782F09-5537-9A56-4AEA-C3130D7C3ACE}"/>
                  </a:ext>
                </a:extLst>
              </p:cNvPr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220;p61">
                <a:extLst>
                  <a:ext uri="{FF2B5EF4-FFF2-40B4-BE49-F238E27FC236}">
                    <a16:creationId xmlns="" xmlns:a16="http://schemas.microsoft.com/office/drawing/2014/main" id="{8BAF496E-33E9-76CD-F5EB-F5AE738B7A45}"/>
                  </a:ext>
                </a:extLst>
              </p:cNvPr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221;p61">
                <a:extLst>
                  <a:ext uri="{FF2B5EF4-FFF2-40B4-BE49-F238E27FC236}">
                    <a16:creationId xmlns="" xmlns:a16="http://schemas.microsoft.com/office/drawing/2014/main" id="{16F60A47-2A94-11FD-38BA-744C6A4ADF49}"/>
                  </a:ext>
                </a:extLst>
              </p:cNvPr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222;p61">
                <a:extLst>
                  <a:ext uri="{FF2B5EF4-FFF2-40B4-BE49-F238E27FC236}">
                    <a16:creationId xmlns="" xmlns:a16="http://schemas.microsoft.com/office/drawing/2014/main" id="{6C932D97-28BE-41CB-D51F-23B21B0D812E}"/>
                  </a:ext>
                </a:extLst>
              </p:cNvPr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223;p61">
                <a:extLst>
                  <a:ext uri="{FF2B5EF4-FFF2-40B4-BE49-F238E27FC236}">
                    <a16:creationId xmlns="" xmlns:a16="http://schemas.microsoft.com/office/drawing/2014/main" id="{00ACDE23-84BD-16BE-CB5E-EA0EE0E667A4}"/>
                  </a:ext>
                </a:extLst>
              </p:cNvPr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24;p61">
                <a:extLst>
                  <a:ext uri="{FF2B5EF4-FFF2-40B4-BE49-F238E27FC236}">
                    <a16:creationId xmlns="" xmlns:a16="http://schemas.microsoft.com/office/drawing/2014/main" id="{971C32BE-0AB5-B865-6123-1F3845579B60}"/>
                  </a:ext>
                </a:extLst>
              </p:cNvPr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25;p61">
                <a:extLst>
                  <a:ext uri="{FF2B5EF4-FFF2-40B4-BE49-F238E27FC236}">
                    <a16:creationId xmlns="" xmlns:a16="http://schemas.microsoft.com/office/drawing/2014/main" id="{509BAD98-93FC-E49B-67B7-1DBF91CD93DE}"/>
                  </a:ext>
                </a:extLst>
              </p:cNvPr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26;p61">
                <a:extLst>
                  <a:ext uri="{FF2B5EF4-FFF2-40B4-BE49-F238E27FC236}">
                    <a16:creationId xmlns="" xmlns:a16="http://schemas.microsoft.com/office/drawing/2014/main" id="{7CF026F5-3C88-E070-BEEF-1280CBA815CF}"/>
                  </a:ext>
                </a:extLst>
              </p:cNvPr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27;p61">
                <a:extLst>
                  <a:ext uri="{FF2B5EF4-FFF2-40B4-BE49-F238E27FC236}">
                    <a16:creationId xmlns="" xmlns:a16="http://schemas.microsoft.com/office/drawing/2014/main" id="{4FD2E932-DF80-2BD1-3F19-A38F6ABBD786}"/>
                  </a:ext>
                </a:extLst>
              </p:cNvPr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28;p61">
                <a:extLst>
                  <a:ext uri="{FF2B5EF4-FFF2-40B4-BE49-F238E27FC236}">
                    <a16:creationId xmlns="" xmlns:a16="http://schemas.microsoft.com/office/drawing/2014/main" id="{B3E68405-9FBE-5EDF-A9DD-5A4B9FD1BB45}"/>
                  </a:ext>
                </a:extLst>
              </p:cNvPr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29;p61">
                <a:extLst>
                  <a:ext uri="{FF2B5EF4-FFF2-40B4-BE49-F238E27FC236}">
                    <a16:creationId xmlns="" xmlns:a16="http://schemas.microsoft.com/office/drawing/2014/main" id="{E130351D-5175-D415-FAA7-9F03AD1E6C0A}"/>
                  </a:ext>
                </a:extLst>
              </p:cNvPr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30;p61">
                <a:extLst>
                  <a:ext uri="{FF2B5EF4-FFF2-40B4-BE49-F238E27FC236}">
                    <a16:creationId xmlns="" xmlns:a16="http://schemas.microsoft.com/office/drawing/2014/main" id="{FCF0F391-E674-2E7C-7700-25DFC8216EA3}"/>
                  </a:ext>
                </a:extLst>
              </p:cNvPr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31;p61">
                <a:extLst>
                  <a:ext uri="{FF2B5EF4-FFF2-40B4-BE49-F238E27FC236}">
                    <a16:creationId xmlns="" xmlns:a16="http://schemas.microsoft.com/office/drawing/2014/main" id="{455123D2-A0FE-38A8-F8BB-71D57081441A}"/>
                  </a:ext>
                </a:extLst>
              </p:cNvPr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32;p61">
                <a:extLst>
                  <a:ext uri="{FF2B5EF4-FFF2-40B4-BE49-F238E27FC236}">
                    <a16:creationId xmlns="" xmlns:a16="http://schemas.microsoft.com/office/drawing/2014/main" id="{182E3665-E195-53B4-01AE-5F1D58D44440}"/>
                  </a:ext>
                </a:extLst>
              </p:cNvPr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33;p61">
                <a:extLst>
                  <a:ext uri="{FF2B5EF4-FFF2-40B4-BE49-F238E27FC236}">
                    <a16:creationId xmlns="" xmlns:a16="http://schemas.microsoft.com/office/drawing/2014/main" id="{3C4B0ECF-361D-D810-A354-F238705406B7}"/>
                  </a:ext>
                </a:extLst>
              </p:cNvPr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34;p61">
                <a:extLst>
                  <a:ext uri="{FF2B5EF4-FFF2-40B4-BE49-F238E27FC236}">
                    <a16:creationId xmlns="" xmlns:a16="http://schemas.microsoft.com/office/drawing/2014/main" id="{DA2CC42D-AD25-51B3-0319-E9A0ED86014A}"/>
                  </a:ext>
                </a:extLst>
              </p:cNvPr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35;p61">
                <a:extLst>
                  <a:ext uri="{FF2B5EF4-FFF2-40B4-BE49-F238E27FC236}">
                    <a16:creationId xmlns="" xmlns:a16="http://schemas.microsoft.com/office/drawing/2014/main" id="{FC6CE9FC-6214-DD25-0D91-5445103F116C}"/>
                  </a:ext>
                </a:extLst>
              </p:cNvPr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236;p61">
                <a:extLst>
                  <a:ext uri="{FF2B5EF4-FFF2-40B4-BE49-F238E27FC236}">
                    <a16:creationId xmlns="" xmlns:a16="http://schemas.microsoft.com/office/drawing/2014/main" id="{C92DF2D4-689F-5682-7515-FF87DA99DC84}"/>
                  </a:ext>
                </a:extLst>
              </p:cNvPr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237;p61">
                <a:extLst>
                  <a:ext uri="{FF2B5EF4-FFF2-40B4-BE49-F238E27FC236}">
                    <a16:creationId xmlns="" xmlns:a16="http://schemas.microsoft.com/office/drawing/2014/main" id="{84112F30-8015-425E-1CCF-CC582898C0BE}"/>
                  </a:ext>
                </a:extLst>
              </p:cNvPr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238;p61">
                <a:extLst>
                  <a:ext uri="{FF2B5EF4-FFF2-40B4-BE49-F238E27FC236}">
                    <a16:creationId xmlns="" xmlns:a16="http://schemas.microsoft.com/office/drawing/2014/main" id="{92094D12-D67D-1AAB-2251-F434414DF834}"/>
                  </a:ext>
                </a:extLst>
              </p:cNvPr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239;p61">
                <a:extLst>
                  <a:ext uri="{FF2B5EF4-FFF2-40B4-BE49-F238E27FC236}">
                    <a16:creationId xmlns="" xmlns:a16="http://schemas.microsoft.com/office/drawing/2014/main" id="{97DC8513-2E57-287A-BBA8-2971EB8749EF}"/>
                  </a:ext>
                </a:extLst>
              </p:cNvPr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240;p61">
                <a:extLst>
                  <a:ext uri="{FF2B5EF4-FFF2-40B4-BE49-F238E27FC236}">
                    <a16:creationId xmlns="" xmlns:a16="http://schemas.microsoft.com/office/drawing/2014/main" id="{CE4BC9B2-63F9-D3EA-706E-64A11BC28D6B}"/>
                  </a:ext>
                </a:extLst>
              </p:cNvPr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241;p61">
                <a:extLst>
                  <a:ext uri="{FF2B5EF4-FFF2-40B4-BE49-F238E27FC236}">
                    <a16:creationId xmlns="" xmlns:a16="http://schemas.microsoft.com/office/drawing/2014/main" id="{7DC804E6-50C9-9C8C-524F-BD86EA995A9A}"/>
                  </a:ext>
                </a:extLst>
              </p:cNvPr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242;p61">
                <a:extLst>
                  <a:ext uri="{FF2B5EF4-FFF2-40B4-BE49-F238E27FC236}">
                    <a16:creationId xmlns="" xmlns:a16="http://schemas.microsoft.com/office/drawing/2014/main" id="{D3FEAD69-7468-862C-725B-8F26EAD8FE47}"/>
                  </a:ext>
                </a:extLst>
              </p:cNvPr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243;p61">
                <a:extLst>
                  <a:ext uri="{FF2B5EF4-FFF2-40B4-BE49-F238E27FC236}">
                    <a16:creationId xmlns="" xmlns:a16="http://schemas.microsoft.com/office/drawing/2014/main" id="{2775BA7A-6E2C-97B6-77F3-837655F95FBF}"/>
                  </a:ext>
                </a:extLst>
              </p:cNvPr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244;p61">
                <a:extLst>
                  <a:ext uri="{FF2B5EF4-FFF2-40B4-BE49-F238E27FC236}">
                    <a16:creationId xmlns="" xmlns:a16="http://schemas.microsoft.com/office/drawing/2014/main" id="{D0A2A41E-62B9-7F20-ACF4-6338113D1C76}"/>
                  </a:ext>
                </a:extLst>
              </p:cNvPr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" name="Google Shape;2245;p61">
            <a:extLst>
              <a:ext uri="{FF2B5EF4-FFF2-40B4-BE49-F238E27FC236}">
                <a16:creationId xmlns="" xmlns:a16="http://schemas.microsoft.com/office/drawing/2014/main" id="{2D3AD619-198E-54B5-7E2A-8B0EFE408F2D}"/>
              </a:ext>
            </a:extLst>
          </p:cNvPr>
          <p:cNvGrpSpPr/>
          <p:nvPr/>
        </p:nvGrpSpPr>
        <p:grpSpPr>
          <a:xfrm rot="1321491" flipH="1">
            <a:off x="8181764" y="2708313"/>
            <a:ext cx="714934" cy="378491"/>
            <a:chOff x="-1074225" y="4512538"/>
            <a:chExt cx="714950" cy="378500"/>
          </a:xfrm>
        </p:grpSpPr>
        <p:sp>
          <p:nvSpPr>
            <p:cNvPr id="35" name="Google Shape;2246;p61">
              <a:extLst>
                <a:ext uri="{FF2B5EF4-FFF2-40B4-BE49-F238E27FC236}">
                  <a16:creationId xmlns="" xmlns:a16="http://schemas.microsoft.com/office/drawing/2014/main" id="{31E67E33-7F80-16F3-462E-D5AC4F326FAB}"/>
                </a:ext>
              </a:extLst>
            </p:cNvPr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7;p61">
              <a:extLst>
                <a:ext uri="{FF2B5EF4-FFF2-40B4-BE49-F238E27FC236}">
                  <a16:creationId xmlns="" xmlns:a16="http://schemas.microsoft.com/office/drawing/2014/main" id="{CCE8CCC3-DBBE-DF0D-0170-48BE601AE797}"/>
                </a:ext>
              </a:extLst>
            </p:cNvPr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48;p61">
              <a:extLst>
                <a:ext uri="{FF2B5EF4-FFF2-40B4-BE49-F238E27FC236}">
                  <a16:creationId xmlns="" xmlns:a16="http://schemas.microsoft.com/office/drawing/2014/main" id="{37E3664D-0DFC-88DA-AADF-AB403DE5A6C7}"/>
                </a:ext>
              </a:extLst>
            </p:cNvPr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49;p61">
              <a:extLst>
                <a:ext uri="{FF2B5EF4-FFF2-40B4-BE49-F238E27FC236}">
                  <a16:creationId xmlns="" xmlns:a16="http://schemas.microsoft.com/office/drawing/2014/main" id="{5772DC88-637D-B9C4-299C-5CEF598EC57F}"/>
                </a:ext>
              </a:extLst>
            </p:cNvPr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50;p61">
              <a:extLst>
                <a:ext uri="{FF2B5EF4-FFF2-40B4-BE49-F238E27FC236}">
                  <a16:creationId xmlns="" xmlns:a16="http://schemas.microsoft.com/office/drawing/2014/main" id="{886AA5B0-BB2D-F5D3-4461-858DB074CDF6}"/>
                </a:ext>
              </a:extLst>
            </p:cNvPr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51;p61">
              <a:extLst>
                <a:ext uri="{FF2B5EF4-FFF2-40B4-BE49-F238E27FC236}">
                  <a16:creationId xmlns="" xmlns:a16="http://schemas.microsoft.com/office/drawing/2014/main" id="{C5A61B56-D138-72D5-8248-FD340BC21DE1}"/>
                </a:ext>
              </a:extLst>
            </p:cNvPr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52;p61">
              <a:extLst>
                <a:ext uri="{FF2B5EF4-FFF2-40B4-BE49-F238E27FC236}">
                  <a16:creationId xmlns="" xmlns:a16="http://schemas.microsoft.com/office/drawing/2014/main" id="{672C29E7-D2CF-054D-C247-E9DEBBBED1BD}"/>
                </a:ext>
              </a:extLst>
            </p:cNvPr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53;p61">
              <a:extLst>
                <a:ext uri="{FF2B5EF4-FFF2-40B4-BE49-F238E27FC236}">
                  <a16:creationId xmlns="" xmlns:a16="http://schemas.microsoft.com/office/drawing/2014/main" id="{529CCEA3-0775-72F5-177D-770E5BBEA3D5}"/>
                </a:ext>
              </a:extLst>
            </p:cNvPr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54;p61">
              <a:extLst>
                <a:ext uri="{FF2B5EF4-FFF2-40B4-BE49-F238E27FC236}">
                  <a16:creationId xmlns="" xmlns:a16="http://schemas.microsoft.com/office/drawing/2014/main" id="{48C53579-1E5B-AF3B-C2EB-857C69D1D635}"/>
                </a:ext>
              </a:extLst>
            </p:cNvPr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55;p61">
              <a:extLst>
                <a:ext uri="{FF2B5EF4-FFF2-40B4-BE49-F238E27FC236}">
                  <a16:creationId xmlns="" xmlns:a16="http://schemas.microsoft.com/office/drawing/2014/main" id="{8B6B1EB7-735F-F263-B56A-184DF6D8F156}"/>
                </a:ext>
              </a:extLst>
            </p:cNvPr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56;p61">
              <a:extLst>
                <a:ext uri="{FF2B5EF4-FFF2-40B4-BE49-F238E27FC236}">
                  <a16:creationId xmlns="" xmlns:a16="http://schemas.microsoft.com/office/drawing/2014/main" id="{13BC6702-6374-EABE-ED0A-D42639F90591}"/>
                </a:ext>
              </a:extLst>
            </p:cNvPr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68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5" name="Google Shape;3295;p68"/>
          <p:cNvSpPr txBox="1">
            <a:spLocks noGrp="1"/>
          </p:cNvSpPr>
          <p:nvPr>
            <p:ph type="subTitle" idx="1"/>
          </p:nvPr>
        </p:nvSpPr>
        <p:spPr>
          <a:xfrm>
            <a:off x="720000" y="1307775"/>
            <a:ext cx="5675700" cy="3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HS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5ph 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96" name="Google Shape;3296;p68"/>
          <p:cNvGrpSpPr/>
          <p:nvPr/>
        </p:nvGrpSpPr>
        <p:grpSpPr>
          <a:xfrm flipH="1">
            <a:off x="7234891" y="3028105"/>
            <a:ext cx="941524" cy="1575885"/>
            <a:chOff x="8885363" y="6161640"/>
            <a:chExt cx="941524" cy="1575885"/>
          </a:xfrm>
        </p:grpSpPr>
        <p:grpSp>
          <p:nvGrpSpPr>
            <p:cNvPr id="3297" name="Google Shape;3297;p68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3298" name="Google Shape;3298;p68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99" name="Google Shape;3299;p68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0" name="Google Shape;3300;p68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1" name="Google Shape;3301;p68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2" name="Google Shape;3302;p68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3" name="Google Shape;3303;p68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4" name="Google Shape;3304;p68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5" name="Google Shape;3305;p68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6" name="Google Shape;3306;p68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7" name="Google Shape;3307;p68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8" name="Google Shape;3308;p68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9" name="Google Shape;3309;p68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0" name="Google Shape;3310;p68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1" name="Google Shape;3311;p68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2" name="Google Shape;3312;p68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3" name="Google Shape;3313;p68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4" name="Google Shape;3314;p68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5" name="Google Shape;3315;p68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6" name="Google Shape;3316;p68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7" name="Google Shape;3317;p68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8" name="Google Shape;3318;p68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3319" name="Google Shape;3319;p68"/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3320" name="Google Shape;3320;p68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1" name="Google Shape;3321;p68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2" name="Google Shape;3322;p68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3" name="Google Shape;3323;p68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4" name="Google Shape;3324;p68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5" name="Google Shape;3325;p68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6" name="Google Shape;3326;p68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7" name="Google Shape;3327;p68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8" name="Google Shape;3328;p68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9" name="Google Shape;3329;p68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0" name="Google Shape;3330;p68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1" name="Google Shape;3331;p68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2" name="Google Shape;3332;p68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3" name="Google Shape;3333;p68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4" name="Google Shape;3334;p68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5" name="Google Shape;3335;p68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6" name="Google Shape;3336;p68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7" name="Google Shape;3337;p68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8" name="Google Shape;3338;p68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9" name="Google Shape;3339;p68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0" name="Google Shape;3340;p68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1" name="Google Shape;3341;p68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2" name="Google Shape;3342;p68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3" name="Google Shape;3343;p68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4" name="Google Shape;3344;p68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5" name="Google Shape;3345;p68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6" name="Google Shape;3346;p68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7" name="Google Shape;3347;p68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8" name="Google Shape;3348;p68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49" name="Google Shape;3349;p68"/>
          <p:cNvGrpSpPr/>
          <p:nvPr/>
        </p:nvGrpSpPr>
        <p:grpSpPr>
          <a:xfrm rot="1321491" flipH="1">
            <a:off x="5707956" y="2654883"/>
            <a:ext cx="714934" cy="378491"/>
            <a:chOff x="-1074225" y="4512538"/>
            <a:chExt cx="714950" cy="378500"/>
          </a:xfrm>
        </p:grpSpPr>
        <p:sp>
          <p:nvSpPr>
            <p:cNvPr id="3350" name="Google Shape;3350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1" name="Google Shape;3351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2" name="Google Shape;3352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3" name="Google Shape;3353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4" name="Google Shape;3354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5" name="Google Shape;3355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6" name="Google Shape;3356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7" name="Google Shape;3357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8" name="Google Shape;3358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9" name="Google Shape;3359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60" name="Google Shape;3360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61" name="Google Shape;3361;p68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62" name="Google Shape;3362;p68"/>
          <p:cNvGrpSpPr/>
          <p:nvPr/>
        </p:nvGrpSpPr>
        <p:grpSpPr>
          <a:xfrm>
            <a:off x="7782400" y="1078331"/>
            <a:ext cx="648376" cy="880878"/>
            <a:chOff x="638276" y="3526008"/>
            <a:chExt cx="714936" cy="971200"/>
          </a:xfrm>
        </p:grpSpPr>
        <p:sp>
          <p:nvSpPr>
            <p:cNvPr id="3363" name="Google Shape;3363;p6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364" name="Google Shape;3364;p6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365" name="Google Shape;3365;p6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6" name="Google Shape;3366;p6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7" name="Google Shape;3367;p6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8" name="Google Shape;3368;p6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9" name="Google Shape;3369;p6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0" name="Google Shape;3370;p6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1" name="Google Shape;3371;p6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2" name="Google Shape;3372;p6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3" name="Google Shape;3373;p6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4" name="Google Shape;3374;p6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5" name="Google Shape;3375;p6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6" name="Google Shape;3376;p6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7" name="Google Shape;3377;p6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8" name="Google Shape;3378;p6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9" name="Google Shape;3379;p6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0" name="Google Shape;3380;p6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1" name="Google Shape;3381;p6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2" name="Google Shape;3382;p6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3" name="Google Shape;3383;p6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4" name="Google Shape;3384;p6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5" name="Google Shape;3385;p6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6" name="Google Shape;3386;p6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7" name="Google Shape;3387;p6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8" name="Google Shape;3388;p6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9" name="Google Shape;3389;p6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0" name="Google Shape;3390;p6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91" name="Google Shape;3391;p68"/>
          <p:cNvGrpSpPr/>
          <p:nvPr/>
        </p:nvGrpSpPr>
        <p:grpSpPr>
          <a:xfrm>
            <a:off x="8073288" y="4156950"/>
            <a:ext cx="714950" cy="378500"/>
            <a:chOff x="-1074225" y="4512538"/>
            <a:chExt cx="714950" cy="378500"/>
          </a:xfrm>
        </p:grpSpPr>
        <p:sp>
          <p:nvSpPr>
            <p:cNvPr id="3392" name="Google Shape;3392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3" name="Google Shape;3393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4" name="Google Shape;3394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5" name="Google Shape;3395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6" name="Google Shape;3396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7" name="Google Shape;3397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8" name="Google Shape;3398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9" name="Google Shape;3399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0" name="Google Shape;3400;p6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1" name="Google Shape;3401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2" name="Google Shape;3402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3" name="Google Shape;3403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79557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411541" y="1972510"/>
            <a:ext cx="714950" cy="378500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D4ED88-C5F5-1A5E-3734-67B51B4983D9}"/>
              </a:ext>
            </a:extLst>
          </p:cNvPr>
          <p:cNvSpPr txBox="1"/>
          <p:nvPr/>
        </p:nvSpPr>
        <p:spPr>
          <a:xfrm>
            <a:off x="237091" y="1313838"/>
            <a:ext cx="76697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 Theo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F6F4F6-A9D8-095E-2DBB-CD8B9CE4BA90}"/>
              </a:ext>
            </a:extLst>
          </p:cNvPr>
          <p:cNvSpPr txBox="1"/>
          <p:nvPr/>
        </p:nvSpPr>
        <p:spPr>
          <a:xfrm>
            <a:off x="1111624" y="2370747"/>
            <a:ext cx="7602070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tức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đắn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vượt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…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302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p71"/>
          <p:cNvSpPr/>
          <p:nvPr/>
        </p:nvSpPr>
        <p:spPr>
          <a:xfrm>
            <a:off x="1579000" y="1785457"/>
            <a:ext cx="811613" cy="811850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910"/>
                </a:srgbClr>
              </a:gs>
              <a:gs pos="100000">
                <a:srgbClr val="FAD25C"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4" name="Google Shape;3834;p71"/>
          <p:cNvSpPr/>
          <p:nvPr/>
        </p:nvSpPr>
        <p:spPr>
          <a:xfrm>
            <a:off x="4166194" y="1780869"/>
            <a:ext cx="811613" cy="811850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910"/>
                </a:srgbClr>
              </a:gs>
              <a:gs pos="100000">
                <a:srgbClr val="FAD25C"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5" name="Google Shape;3835;p71"/>
          <p:cNvSpPr/>
          <p:nvPr/>
        </p:nvSpPr>
        <p:spPr>
          <a:xfrm>
            <a:off x="6753315" y="1785457"/>
            <a:ext cx="811613" cy="811850"/>
          </a:xfrm>
          <a:custGeom>
            <a:avLst/>
            <a:gdLst/>
            <a:ahLst/>
            <a:cxnLst/>
            <a:rect l="l" t="t" r="r" b="b"/>
            <a:pathLst>
              <a:path w="91295" h="91296" extrusionOk="0">
                <a:moveTo>
                  <a:pt x="75084" y="16212"/>
                </a:moveTo>
                <a:cubicBezTo>
                  <a:pt x="91295" y="32466"/>
                  <a:pt x="91295" y="58788"/>
                  <a:pt x="75084" y="75041"/>
                </a:cubicBezTo>
                <a:cubicBezTo>
                  <a:pt x="58830" y="91295"/>
                  <a:pt x="32466" y="91295"/>
                  <a:pt x="16255" y="75041"/>
                </a:cubicBezTo>
                <a:cubicBezTo>
                  <a:pt x="1" y="58788"/>
                  <a:pt x="1" y="32466"/>
                  <a:pt x="16255" y="16212"/>
                </a:cubicBezTo>
                <a:cubicBezTo>
                  <a:pt x="32466" y="1"/>
                  <a:pt x="58830" y="1"/>
                  <a:pt x="75084" y="16212"/>
                </a:cubicBezTo>
                <a:close/>
              </a:path>
            </a:pathLst>
          </a:custGeom>
          <a:gradFill>
            <a:gsLst>
              <a:gs pos="0">
                <a:srgbClr val="FFF6DB">
                  <a:alpha val="21910"/>
                </a:srgbClr>
              </a:gs>
              <a:gs pos="100000">
                <a:srgbClr val="FAD25C">
                  <a:alpha val="2191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6" name="Google Shape;3836;p71"/>
          <p:cNvSpPr txBox="1">
            <a:spLocks noGrp="1"/>
          </p:cNvSpPr>
          <p:nvPr>
            <p:ph type="title"/>
          </p:nvPr>
        </p:nvSpPr>
        <p:spPr>
          <a:xfrm>
            <a:off x="1814886" y="977633"/>
            <a:ext cx="3230080" cy="41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71"/>
          <p:cNvSpPr txBox="1">
            <a:spLocks noGrp="1"/>
          </p:cNvSpPr>
          <p:nvPr>
            <p:ph type="subTitle" idx="1"/>
          </p:nvPr>
        </p:nvSpPr>
        <p:spPr>
          <a:xfrm>
            <a:off x="762064" y="2562753"/>
            <a:ext cx="25470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840" name="Google Shape;3840;p71"/>
          <p:cNvSpPr txBox="1">
            <a:spLocks noGrp="1"/>
          </p:cNvSpPr>
          <p:nvPr>
            <p:ph type="subTitle" idx="3"/>
          </p:nvPr>
        </p:nvSpPr>
        <p:spPr>
          <a:xfrm>
            <a:off x="3338622" y="2555797"/>
            <a:ext cx="25470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842" name="Google Shape;3842;p71"/>
          <p:cNvSpPr txBox="1">
            <a:spLocks noGrp="1"/>
          </p:cNvSpPr>
          <p:nvPr>
            <p:ph type="subTitle" idx="5"/>
          </p:nvPr>
        </p:nvSpPr>
        <p:spPr>
          <a:xfrm>
            <a:off x="5995816" y="2541997"/>
            <a:ext cx="25470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843" name="Google Shape;3843;p71"/>
          <p:cNvGrpSpPr/>
          <p:nvPr/>
        </p:nvGrpSpPr>
        <p:grpSpPr>
          <a:xfrm flipH="1">
            <a:off x="713201" y="445296"/>
            <a:ext cx="714936" cy="971200"/>
            <a:chOff x="638276" y="3526008"/>
            <a:chExt cx="714936" cy="971200"/>
          </a:xfrm>
        </p:grpSpPr>
        <p:sp>
          <p:nvSpPr>
            <p:cNvPr id="3844" name="Google Shape;3844;p71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45" name="Google Shape;3845;p71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846" name="Google Shape;3846;p71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71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71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71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71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71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71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71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71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71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71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71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71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71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71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71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71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71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71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71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71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71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71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71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71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71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72" name="Google Shape;3872;p71"/>
          <p:cNvGrpSpPr/>
          <p:nvPr/>
        </p:nvGrpSpPr>
        <p:grpSpPr>
          <a:xfrm>
            <a:off x="1776493" y="2075968"/>
            <a:ext cx="416626" cy="230826"/>
            <a:chOff x="903075" y="2730000"/>
            <a:chExt cx="475275" cy="263350"/>
          </a:xfrm>
        </p:grpSpPr>
        <p:sp>
          <p:nvSpPr>
            <p:cNvPr id="3873" name="Google Shape;3873;p71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4" name="Google Shape;3874;p71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5" name="Google Shape;3875;p71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76" name="Google Shape;3876;p71"/>
          <p:cNvGrpSpPr/>
          <p:nvPr/>
        </p:nvGrpSpPr>
        <p:grpSpPr>
          <a:xfrm>
            <a:off x="4363683" y="1978500"/>
            <a:ext cx="416634" cy="416586"/>
            <a:chOff x="1492675" y="2620775"/>
            <a:chExt cx="481825" cy="481825"/>
          </a:xfrm>
        </p:grpSpPr>
        <p:sp>
          <p:nvSpPr>
            <p:cNvPr id="3877" name="Google Shape;3877;p71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78" name="Google Shape;3878;p71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79" name="Google Shape;3879;p71"/>
          <p:cNvGrpSpPr/>
          <p:nvPr/>
        </p:nvGrpSpPr>
        <p:grpSpPr>
          <a:xfrm>
            <a:off x="6950796" y="1983088"/>
            <a:ext cx="416651" cy="416586"/>
            <a:chOff x="2685825" y="840375"/>
            <a:chExt cx="481900" cy="481825"/>
          </a:xfrm>
        </p:grpSpPr>
        <p:sp>
          <p:nvSpPr>
            <p:cNvPr id="3880" name="Google Shape;3880;p71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1" name="Google Shape;3881;p71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82" name="Google Shape;3882;p71"/>
          <p:cNvGrpSpPr/>
          <p:nvPr/>
        </p:nvGrpSpPr>
        <p:grpSpPr>
          <a:xfrm rot="1321491" flipH="1">
            <a:off x="7720354" y="1435450"/>
            <a:ext cx="714934" cy="378491"/>
            <a:chOff x="-1074225" y="4512538"/>
            <a:chExt cx="714950" cy="378500"/>
          </a:xfrm>
        </p:grpSpPr>
        <p:sp>
          <p:nvSpPr>
            <p:cNvPr id="3883" name="Google Shape;3883;p71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71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71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71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71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71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71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71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71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71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71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71"/>
          <p:cNvGrpSpPr/>
          <p:nvPr/>
        </p:nvGrpSpPr>
        <p:grpSpPr>
          <a:xfrm>
            <a:off x="2660078" y="4604000"/>
            <a:ext cx="714950" cy="378500"/>
            <a:chOff x="-1074225" y="4512538"/>
            <a:chExt cx="714950" cy="378500"/>
          </a:xfrm>
        </p:grpSpPr>
        <p:sp>
          <p:nvSpPr>
            <p:cNvPr id="3895" name="Google Shape;3895;p71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71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71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71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71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71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71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71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71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71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71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71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524721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3" grpId="0" animBg="1"/>
      <p:bldP spid="3834" grpId="0" animBg="1"/>
      <p:bldP spid="3835" grpId="0" animBg="1"/>
      <p:bldP spid="3838" grpId="0" build="p"/>
      <p:bldP spid="3840" grpId="0" build="p"/>
      <p:bldP spid="38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p64"/>
          <p:cNvSpPr/>
          <p:nvPr/>
        </p:nvSpPr>
        <p:spPr>
          <a:xfrm>
            <a:off x="4" y="1247925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4" name="Google Shape;2494;p64"/>
          <p:cNvSpPr txBox="1">
            <a:spLocks noGrp="1"/>
          </p:cNvSpPr>
          <p:nvPr>
            <p:ph type="title"/>
          </p:nvPr>
        </p:nvSpPr>
        <p:spPr>
          <a:xfrm>
            <a:off x="861436" y="2361650"/>
            <a:ext cx="7588186" cy="11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ĐỌC HIỂU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96" name="Google Shape;2496;p64"/>
          <p:cNvGrpSpPr/>
          <p:nvPr/>
        </p:nvGrpSpPr>
        <p:grpSpPr>
          <a:xfrm>
            <a:off x="456051" y="3632808"/>
            <a:ext cx="714936" cy="971200"/>
            <a:chOff x="638276" y="3526008"/>
            <a:chExt cx="714936" cy="971200"/>
          </a:xfrm>
        </p:grpSpPr>
        <p:sp>
          <p:nvSpPr>
            <p:cNvPr id="2497" name="Google Shape;2497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8" name="Google Shape;2498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499" name="Google Shape;2499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5" name="Google Shape;2525;p64"/>
          <p:cNvGrpSpPr/>
          <p:nvPr/>
        </p:nvGrpSpPr>
        <p:grpSpPr>
          <a:xfrm>
            <a:off x="7982551" y="1331121"/>
            <a:ext cx="714936" cy="971200"/>
            <a:chOff x="638276" y="3526008"/>
            <a:chExt cx="714936" cy="971200"/>
          </a:xfrm>
        </p:grpSpPr>
        <p:sp>
          <p:nvSpPr>
            <p:cNvPr id="2526" name="Google Shape;2526;p64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7" name="Google Shape;2527;p64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2528" name="Google Shape;2528;p64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4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4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4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4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4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4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4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4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4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4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4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4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4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4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4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4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4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4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4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4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4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4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4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4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4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4" name="Google Shape;2554;p64"/>
          <p:cNvGrpSpPr/>
          <p:nvPr/>
        </p:nvGrpSpPr>
        <p:grpSpPr>
          <a:xfrm rot="1321491" flipH="1">
            <a:off x="7479289" y="4105258"/>
            <a:ext cx="714934" cy="378491"/>
            <a:chOff x="-1074225" y="4512538"/>
            <a:chExt cx="714950" cy="378500"/>
          </a:xfrm>
        </p:grpSpPr>
        <p:sp>
          <p:nvSpPr>
            <p:cNvPr id="2555" name="Google Shape;2555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6" name="Google Shape;2566;p64"/>
          <p:cNvGrpSpPr/>
          <p:nvPr/>
        </p:nvGrpSpPr>
        <p:grpSpPr>
          <a:xfrm>
            <a:off x="922775" y="1923825"/>
            <a:ext cx="714950" cy="378500"/>
            <a:chOff x="-1074225" y="4512538"/>
            <a:chExt cx="714950" cy="378500"/>
          </a:xfrm>
        </p:grpSpPr>
        <p:sp>
          <p:nvSpPr>
            <p:cNvPr id="2567" name="Google Shape;2567;p64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4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4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4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4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4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4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4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4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4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4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4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64"/>
          <p:cNvGrpSpPr/>
          <p:nvPr/>
        </p:nvGrpSpPr>
        <p:grpSpPr>
          <a:xfrm>
            <a:off x="2937613" y="867714"/>
            <a:ext cx="3268775" cy="380199"/>
            <a:chOff x="975489" y="863689"/>
            <a:chExt cx="3268775" cy="380199"/>
          </a:xfrm>
        </p:grpSpPr>
        <p:grpSp>
          <p:nvGrpSpPr>
            <p:cNvPr id="2580" name="Google Shape;2580;p64"/>
            <p:cNvGrpSpPr/>
            <p:nvPr/>
          </p:nvGrpSpPr>
          <p:grpSpPr>
            <a:xfrm>
              <a:off x="975489" y="863689"/>
              <a:ext cx="3268775" cy="380199"/>
              <a:chOff x="975489" y="863689"/>
              <a:chExt cx="3268775" cy="380199"/>
            </a:xfrm>
          </p:grpSpPr>
          <p:sp>
            <p:nvSpPr>
              <p:cNvPr id="2581" name="Google Shape;2581;p64"/>
              <p:cNvSpPr/>
              <p:nvPr/>
            </p:nvSpPr>
            <p:spPr>
              <a:xfrm>
                <a:off x="2505355" y="905736"/>
                <a:ext cx="166847" cy="33815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276" extrusionOk="0">
                    <a:moveTo>
                      <a:pt x="588" y="0"/>
                    </a:moveTo>
                    <a:lnTo>
                      <a:pt x="1" y="2171"/>
                    </a:lnTo>
                    <a:lnTo>
                      <a:pt x="546" y="2276"/>
                    </a:lnTo>
                    <a:lnTo>
                      <a:pt x="1123" y="74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64"/>
              <p:cNvSpPr/>
              <p:nvPr/>
            </p:nvSpPr>
            <p:spPr>
              <a:xfrm>
                <a:off x="2536556" y="905736"/>
                <a:ext cx="135647" cy="207407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396" extrusionOk="0">
                    <a:moveTo>
                      <a:pt x="378" y="0"/>
                    </a:moveTo>
                    <a:lnTo>
                      <a:pt x="1" y="1395"/>
                    </a:lnTo>
                    <a:cubicBezTo>
                      <a:pt x="200" y="1374"/>
                      <a:pt x="399" y="1332"/>
                      <a:pt x="598" y="1280"/>
                    </a:cubicBezTo>
                    <a:lnTo>
                      <a:pt x="913" y="7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64"/>
              <p:cNvSpPr/>
              <p:nvPr/>
            </p:nvSpPr>
            <p:spPr>
              <a:xfrm>
                <a:off x="2592717" y="930696"/>
                <a:ext cx="54675" cy="4531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305" extrusionOk="0">
                    <a:moveTo>
                      <a:pt x="74" y="0"/>
                    </a:moveTo>
                    <a:lnTo>
                      <a:pt x="0" y="294"/>
                    </a:lnTo>
                    <a:lnTo>
                      <a:pt x="283" y="304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64"/>
              <p:cNvSpPr/>
              <p:nvPr/>
            </p:nvSpPr>
            <p:spPr>
              <a:xfrm>
                <a:off x="2525710" y="1186094"/>
                <a:ext cx="51555" cy="45463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06" extrusionOk="0">
                    <a:moveTo>
                      <a:pt x="63" y="1"/>
                    </a:moveTo>
                    <a:lnTo>
                      <a:pt x="0" y="232"/>
                    </a:lnTo>
                    <a:lnTo>
                      <a:pt x="283" y="305"/>
                    </a:lnTo>
                    <a:lnTo>
                      <a:pt x="346" y="64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64"/>
              <p:cNvSpPr/>
              <p:nvPr/>
            </p:nvSpPr>
            <p:spPr>
              <a:xfrm>
                <a:off x="2598957" y="986708"/>
                <a:ext cx="14114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95" h="221" extrusionOk="0">
                    <a:moveTo>
                      <a:pt x="53" y="1"/>
                    </a:moveTo>
                    <a:lnTo>
                      <a:pt x="0" y="221"/>
                    </a:lnTo>
                    <a:lnTo>
                      <a:pt x="42" y="221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64"/>
              <p:cNvSpPr/>
              <p:nvPr/>
            </p:nvSpPr>
            <p:spPr>
              <a:xfrm>
                <a:off x="1664130" y="896376"/>
                <a:ext cx="115441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329" extrusionOk="0">
                    <a:moveTo>
                      <a:pt x="0" y="0"/>
                    </a:moveTo>
                    <a:lnTo>
                      <a:pt x="32" y="2328"/>
                    </a:lnTo>
                    <a:lnTo>
                      <a:pt x="776" y="232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64"/>
              <p:cNvSpPr/>
              <p:nvPr/>
            </p:nvSpPr>
            <p:spPr>
              <a:xfrm>
                <a:off x="975489" y="896376"/>
                <a:ext cx="151247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329" extrusionOk="0">
                    <a:moveTo>
                      <a:pt x="32" y="0"/>
                    </a:moveTo>
                    <a:lnTo>
                      <a:pt x="0" y="2328"/>
                    </a:lnTo>
                    <a:lnTo>
                      <a:pt x="923" y="2328"/>
                    </a:lnTo>
                    <a:lnTo>
                      <a:pt x="10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64"/>
              <p:cNvSpPr/>
              <p:nvPr/>
            </p:nvSpPr>
            <p:spPr>
              <a:xfrm>
                <a:off x="1385256" y="991463"/>
                <a:ext cx="109201" cy="25093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689" extrusionOk="0">
                    <a:moveTo>
                      <a:pt x="42" y="0"/>
                    </a:moveTo>
                    <a:lnTo>
                      <a:pt x="0" y="1688"/>
                    </a:lnTo>
                    <a:lnTo>
                      <a:pt x="734" y="1688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64"/>
              <p:cNvSpPr/>
              <p:nvPr/>
            </p:nvSpPr>
            <p:spPr>
              <a:xfrm>
                <a:off x="1280809" y="896376"/>
                <a:ext cx="88995" cy="346025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329" extrusionOk="0">
                    <a:moveTo>
                      <a:pt x="1" y="0"/>
                    </a:moveTo>
                    <a:lnTo>
                      <a:pt x="64" y="2328"/>
                    </a:lnTo>
                    <a:lnTo>
                      <a:pt x="598" y="2328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64"/>
              <p:cNvSpPr/>
              <p:nvPr/>
            </p:nvSpPr>
            <p:spPr>
              <a:xfrm>
                <a:off x="1126589" y="929062"/>
                <a:ext cx="146641" cy="313339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109" extrusionOk="0">
                    <a:moveTo>
                      <a:pt x="84" y="1"/>
                    </a:moveTo>
                    <a:lnTo>
                      <a:pt x="1" y="2108"/>
                    </a:lnTo>
                    <a:lnTo>
                      <a:pt x="986" y="2108"/>
                    </a:lnTo>
                    <a:lnTo>
                      <a:pt x="902" y="64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64"/>
              <p:cNvSpPr/>
              <p:nvPr/>
            </p:nvSpPr>
            <p:spPr>
              <a:xfrm>
                <a:off x="1502036" y="924456"/>
                <a:ext cx="151247" cy="31794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2140" extrusionOk="0">
                    <a:moveTo>
                      <a:pt x="1" y="0"/>
                    </a:moveTo>
                    <a:lnTo>
                      <a:pt x="32" y="2139"/>
                    </a:lnTo>
                    <a:lnTo>
                      <a:pt x="1018" y="2139"/>
                    </a:lnTo>
                    <a:lnTo>
                      <a:pt x="913" y="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64"/>
              <p:cNvSpPr/>
              <p:nvPr/>
            </p:nvSpPr>
            <p:spPr>
              <a:xfrm>
                <a:off x="1667250" y="1116116"/>
                <a:ext cx="112321" cy="12628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850" extrusionOk="0">
                    <a:moveTo>
                      <a:pt x="0" y="0"/>
                    </a:moveTo>
                    <a:lnTo>
                      <a:pt x="11" y="839"/>
                    </a:lnTo>
                    <a:lnTo>
                      <a:pt x="755" y="849"/>
                    </a:lnTo>
                    <a:lnTo>
                      <a:pt x="713" y="315"/>
                    </a:lnTo>
                    <a:cubicBezTo>
                      <a:pt x="483" y="189"/>
                      <a:pt x="242" y="94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64"/>
              <p:cNvSpPr/>
              <p:nvPr/>
            </p:nvSpPr>
            <p:spPr>
              <a:xfrm>
                <a:off x="9754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986" y="1"/>
                    </a:moveTo>
                    <a:lnTo>
                      <a:pt x="986" y="1"/>
                    </a:lnTo>
                    <a:cubicBezTo>
                      <a:pt x="651" y="11"/>
                      <a:pt x="325" y="43"/>
                      <a:pt x="21" y="74"/>
                    </a:cubicBezTo>
                    <a:lnTo>
                      <a:pt x="0" y="1416"/>
                    </a:lnTo>
                    <a:lnTo>
                      <a:pt x="923" y="1416"/>
                    </a:lnTo>
                    <a:lnTo>
                      <a:pt x="98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64"/>
              <p:cNvSpPr/>
              <p:nvPr/>
            </p:nvSpPr>
            <p:spPr>
              <a:xfrm>
                <a:off x="1385256" y="1049109"/>
                <a:ext cx="109201" cy="194779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11" extrusionOk="0">
                    <a:moveTo>
                      <a:pt x="32" y="0"/>
                    </a:moveTo>
                    <a:lnTo>
                      <a:pt x="0" y="1311"/>
                    </a:lnTo>
                    <a:lnTo>
                      <a:pt x="734" y="1300"/>
                    </a:lnTo>
                    <a:lnTo>
                      <a:pt x="703" y="115"/>
                    </a:lnTo>
                    <a:cubicBezTo>
                      <a:pt x="483" y="74"/>
                      <a:pt x="262" y="32"/>
                      <a:pt x="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64"/>
              <p:cNvSpPr/>
              <p:nvPr/>
            </p:nvSpPr>
            <p:spPr>
              <a:xfrm>
                <a:off x="1283929" y="1036629"/>
                <a:ext cx="85875" cy="20577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385" extrusionOk="0">
                    <a:moveTo>
                      <a:pt x="1" y="0"/>
                    </a:moveTo>
                    <a:lnTo>
                      <a:pt x="43" y="1384"/>
                    </a:lnTo>
                    <a:lnTo>
                      <a:pt x="577" y="1384"/>
                    </a:lnTo>
                    <a:lnTo>
                      <a:pt x="556" y="53"/>
                    </a:lnTo>
                    <a:cubicBezTo>
                      <a:pt x="378" y="32"/>
                      <a:pt x="189" y="11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64"/>
              <p:cNvSpPr/>
              <p:nvPr/>
            </p:nvSpPr>
            <p:spPr>
              <a:xfrm>
                <a:off x="1126589" y="1031875"/>
                <a:ext cx="146641" cy="21052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17" extrusionOk="0">
                    <a:moveTo>
                      <a:pt x="63" y="1"/>
                    </a:moveTo>
                    <a:lnTo>
                      <a:pt x="1" y="1416"/>
                    </a:lnTo>
                    <a:lnTo>
                      <a:pt x="986" y="1416"/>
                    </a:lnTo>
                    <a:lnTo>
                      <a:pt x="934" y="22"/>
                    </a:lnTo>
                    <a:cubicBezTo>
                      <a:pt x="630" y="1"/>
                      <a:pt x="347" y="1"/>
                      <a:pt x="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64"/>
              <p:cNvSpPr/>
              <p:nvPr/>
            </p:nvSpPr>
            <p:spPr>
              <a:xfrm>
                <a:off x="1505156" y="1069315"/>
                <a:ext cx="148127" cy="173087"/>
              </a:xfrm>
              <a:custGeom>
                <a:avLst/>
                <a:gdLst/>
                <a:ahLst/>
                <a:cxnLst/>
                <a:rect l="l" t="t" r="r" b="b"/>
                <a:pathLst>
                  <a:path w="997" h="1165" extrusionOk="0">
                    <a:moveTo>
                      <a:pt x="1" y="0"/>
                    </a:moveTo>
                    <a:lnTo>
                      <a:pt x="11" y="1164"/>
                    </a:lnTo>
                    <a:lnTo>
                      <a:pt x="997" y="1164"/>
                    </a:lnTo>
                    <a:lnTo>
                      <a:pt x="955" y="263"/>
                    </a:lnTo>
                    <a:cubicBezTo>
                      <a:pt x="640" y="158"/>
                      <a:pt x="326" y="6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64"/>
              <p:cNvSpPr/>
              <p:nvPr/>
            </p:nvSpPr>
            <p:spPr>
              <a:xfrm>
                <a:off x="995696" y="1203329"/>
                <a:ext cx="90481" cy="23474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58" extrusionOk="0">
                    <a:moveTo>
                      <a:pt x="11" y="0"/>
                    </a:moveTo>
                    <a:lnTo>
                      <a:pt x="1" y="158"/>
                    </a:lnTo>
                    <a:lnTo>
                      <a:pt x="609" y="158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64"/>
              <p:cNvSpPr/>
              <p:nvPr/>
            </p:nvSpPr>
            <p:spPr>
              <a:xfrm>
                <a:off x="997330" y="1165888"/>
                <a:ext cx="90481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48" extrusionOk="0">
                    <a:moveTo>
                      <a:pt x="0" y="1"/>
                    </a:moveTo>
                    <a:lnTo>
                      <a:pt x="0" y="147"/>
                    </a:lnTo>
                    <a:lnTo>
                      <a:pt x="598" y="147"/>
                    </a:lnTo>
                    <a:lnTo>
                      <a:pt x="60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64"/>
              <p:cNvSpPr/>
              <p:nvPr/>
            </p:nvSpPr>
            <p:spPr>
              <a:xfrm>
                <a:off x="1156155" y="1193969"/>
                <a:ext cx="85875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00" extrusionOk="0">
                    <a:moveTo>
                      <a:pt x="1" y="0"/>
                    </a:moveTo>
                    <a:lnTo>
                      <a:pt x="1" y="200"/>
                    </a:lnTo>
                    <a:lnTo>
                      <a:pt x="578" y="20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64"/>
              <p:cNvSpPr/>
              <p:nvPr/>
            </p:nvSpPr>
            <p:spPr>
              <a:xfrm>
                <a:off x="989455" y="910341"/>
                <a:ext cx="9984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672" y="137"/>
                    </a:lnTo>
                    <a:lnTo>
                      <a:pt x="6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64"/>
              <p:cNvSpPr/>
              <p:nvPr/>
            </p:nvSpPr>
            <p:spPr>
              <a:xfrm>
                <a:off x="1318695" y="916582"/>
                <a:ext cx="18423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4" h="117" extrusionOk="0">
                    <a:moveTo>
                      <a:pt x="63" y="0"/>
                    </a:moveTo>
                    <a:cubicBezTo>
                      <a:pt x="0" y="0"/>
                      <a:pt x="0" y="117"/>
                      <a:pt x="63" y="117"/>
                    </a:cubicBezTo>
                    <a:cubicBezTo>
                      <a:pt x="65" y="117"/>
                      <a:pt x="68" y="117"/>
                      <a:pt x="71" y="116"/>
                    </a:cubicBezTo>
                    <a:cubicBezTo>
                      <a:pt x="92" y="116"/>
                      <a:pt x="123" y="95"/>
                      <a:pt x="123" y="64"/>
                    </a:cubicBezTo>
                    <a:cubicBezTo>
                      <a:pt x="123" y="32"/>
                      <a:pt x="92" y="1"/>
                      <a:pt x="71" y="1"/>
                    </a:cubicBezTo>
                    <a:cubicBezTo>
                      <a:pt x="68" y="0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64"/>
              <p:cNvSpPr/>
              <p:nvPr/>
            </p:nvSpPr>
            <p:spPr>
              <a:xfrm>
                <a:off x="1196122" y="1158163"/>
                <a:ext cx="16343" cy="11292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6" extrusionOk="0">
                    <a:moveTo>
                      <a:pt x="57" y="0"/>
                    </a:moveTo>
                    <a:cubicBezTo>
                      <a:pt x="0" y="0"/>
                      <a:pt x="56" y="76"/>
                      <a:pt x="90" y="76"/>
                    </a:cubicBezTo>
                    <a:cubicBezTo>
                      <a:pt x="99" y="76"/>
                      <a:pt x="107" y="69"/>
                      <a:pt x="109" y="53"/>
                    </a:cubicBezTo>
                    <a:cubicBezTo>
                      <a:pt x="109" y="21"/>
                      <a:pt x="88" y="0"/>
                      <a:pt x="5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64"/>
              <p:cNvSpPr/>
              <p:nvPr/>
            </p:nvSpPr>
            <p:spPr>
              <a:xfrm>
                <a:off x="1405462" y="1207935"/>
                <a:ext cx="67155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27" extrusionOk="0">
                    <a:moveTo>
                      <a:pt x="11" y="1"/>
                    </a:moveTo>
                    <a:lnTo>
                      <a:pt x="1" y="127"/>
                    </a:lnTo>
                    <a:lnTo>
                      <a:pt x="452" y="127"/>
                    </a:lnTo>
                    <a:lnTo>
                      <a:pt x="45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64"/>
              <p:cNvSpPr/>
              <p:nvPr/>
            </p:nvSpPr>
            <p:spPr>
              <a:xfrm>
                <a:off x="1304284" y="1187729"/>
                <a:ext cx="54675" cy="43829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95" extrusionOk="0">
                    <a:moveTo>
                      <a:pt x="367" y="0"/>
                    </a:moveTo>
                    <a:lnTo>
                      <a:pt x="0" y="11"/>
                    </a:lnTo>
                    <a:lnTo>
                      <a:pt x="0" y="294"/>
                    </a:lnTo>
                    <a:lnTo>
                      <a:pt x="357" y="273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64"/>
              <p:cNvSpPr/>
              <p:nvPr/>
            </p:nvSpPr>
            <p:spPr>
              <a:xfrm>
                <a:off x="1534722" y="943176"/>
                <a:ext cx="78149" cy="3432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31" extrusionOk="0">
                    <a:moveTo>
                      <a:pt x="11" y="0"/>
                    </a:moveTo>
                    <a:lnTo>
                      <a:pt x="1" y="231"/>
                    </a:lnTo>
                    <a:lnTo>
                      <a:pt x="525" y="231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64"/>
              <p:cNvSpPr/>
              <p:nvPr/>
            </p:nvSpPr>
            <p:spPr>
              <a:xfrm>
                <a:off x="1673490" y="913462"/>
                <a:ext cx="6240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63" extrusionOk="0">
                    <a:moveTo>
                      <a:pt x="11" y="1"/>
                    </a:moveTo>
                    <a:lnTo>
                      <a:pt x="0" y="242"/>
                    </a:lnTo>
                    <a:lnTo>
                      <a:pt x="420" y="263"/>
                    </a:lnTo>
                    <a:lnTo>
                      <a:pt x="420" y="22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64"/>
              <p:cNvSpPr/>
              <p:nvPr/>
            </p:nvSpPr>
            <p:spPr>
              <a:xfrm>
                <a:off x="1523876" y="1200209"/>
                <a:ext cx="10459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0" extrusionOk="0">
                    <a:moveTo>
                      <a:pt x="1" y="0"/>
                    </a:moveTo>
                    <a:lnTo>
                      <a:pt x="11" y="189"/>
                    </a:lnTo>
                    <a:lnTo>
                      <a:pt x="703" y="189"/>
                    </a:lnTo>
                    <a:lnTo>
                      <a:pt x="69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64"/>
              <p:cNvSpPr/>
              <p:nvPr/>
            </p:nvSpPr>
            <p:spPr>
              <a:xfrm>
                <a:off x="1679730" y="1161283"/>
                <a:ext cx="78001" cy="71761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3" extrusionOk="0">
                    <a:moveTo>
                      <a:pt x="0" y="0"/>
                    </a:moveTo>
                    <a:lnTo>
                      <a:pt x="11" y="483"/>
                    </a:lnTo>
                    <a:lnTo>
                      <a:pt x="525" y="483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64"/>
              <p:cNvSpPr/>
              <p:nvPr/>
            </p:nvSpPr>
            <p:spPr>
              <a:xfrm>
                <a:off x="1327610" y="1144048"/>
                <a:ext cx="7874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3" h="222" extrusionOk="0">
                    <a:moveTo>
                      <a:pt x="53" y="1"/>
                    </a:moveTo>
                    <a:lnTo>
                      <a:pt x="0" y="11"/>
                    </a:lnTo>
                    <a:lnTo>
                      <a:pt x="0" y="221"/>
                    </a:lnTo>
                    <a:lnTo>
                      <a:pt x="53" y="22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64"/>
              <p:cNvSpPr/>
              <p:nvPr/>
            </p:nvSpPr>
            <p:spPr>
              <a:xfrm>
                <a:off x="1424183" y="1008252"/>
                <a:ext cx="26297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44" extrusionOk="0">
                    <a:moveTo>
                      <a:pt x="107" y="0"/>
                    </a:moveTo>
                    <a:cubicBezTo>
                      <a:pt x="103" y="0"/>
                      <a:pt x="99" y="1"/>
                      <a:pt x="95" y="2"/>
                    </a:cubicBezTo>
                    <a:cubicBezTo>
                      <a:pt x="32" y="2"/>
                      <a:pt x="0" y="86"/>
                      <a:pt x="53" y="128"/>
                    </a:cubicBezTo>
                    <a:cubicBezTo>
                      <a:pt x="66" y="139"/>
                      <a:pt x="80" y="143"/>
                      <a:pt x="95" y="143"/>
                    </a:cubicBezTo>
                    <a:cubicBezTo>
                      <a:pt x="137" y="143"/>
                      <a:pt x="176" y="102"/>
                      <a:pt x="168" y="55"/>
                    </a:cubicBezTo>
                    <a:cubicBezTo>
                      <a:pt x="159" y="28"/>
                      <a:pt x="134" y="0"/>
                      <a:pt x="107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64"/>
              <p:cNvSpPr/>
              <p:nvPr/>
            </p:nvSpPr>
            <p:spPr>
              <a:xfrm>
                <a:off x="2778137" y="863689"/>
                <a:ext cx="748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549" extrusionOk="0">
                    <a:moveTo>
                      <a:pt x="0" y="0"/>
                    </a:moveTo>
                    <a:lnTo>
                      <a:pt x="21" y="2548"/>
                    </a:lnTo>
                    <a:lnTo>
                      <a:pt x="503" y="2548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64"/>
              <p:cNvSpPr/>
              <p:nvPr/>
            </p:nvSpPr>
            <p:spPr>
              <a:xfrm>
                <a:off x="3683250" y="925942"/>
                <a:ext cx="1139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130" extrusionOk="0">
                    <a:moveTo>
                      <a:pt x="1" y="1"/>
                    </a:moveTo>
                    <a:lnTo>
                      <a:pt x="32" y="2129"/>
                    </a:lnTo>
                    <a:lnTo>
                      <a:pt x="766" y="2129"/>
                    </a:ln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64"/>
              <p:cNvSpPr/>
              <p:nvPr/>
            </p:nvSpPr>
            <p:spPr>
              <a:xfrm>
                <a:off x="3801663" y="925942"/>
                <a:ext cx="98355" cy="31645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130" extrusionOk="0">
                    <a:moveTo>
                      <a:pt x="22" y="1"/>
                    </a:moveTo>
                    <a:lnTo>
                      <a:pt x="1" y="2129"/>
                    </a:lnTo>
                    <a:lnTo>
                      <a:pt x="598" y="2129"/>
                    </a:ln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64"/>
              <p:cNvSpPr/>
              <p:nvPr/>
            </p:nvSpPr>
            <p:spPr>
              <a:xfrm>
                <a:off x="3683250" y="925942"/>
                <a:ext cx="106081" cy="223007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501" extrusionOk="0">
                    <a:moveTo>
                      <a:pt x="1" y="1"/>
                    </a:moveTo>
                    <a:lnTo>
                      <a:pt x="22" y="1500"/>
                    </a:lnTo>
                    <a:lnTo>
                      <a:pt x="74" y="1500"/>
                    </a:lnTo>
                    <a:cubicBezTo>
                      <a:pt x="294" y="1500"/>
                      <a:pt x="504" y="1490"/>
                      <a:pt x="714" y="1479"/>
                    </a:cubicBezTo>
                    <a:lnTo>
                      <a:pt x="60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64"/>
              <p:cNvSpPr/>
              <p:nvPr/>
            </p:nvSpPr>
            <p:spPr>
              <a:xfrm>
                <a:off x="3801663" y="925942"/>
                <a:ext cx="98355" cy="218253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69" extrusionOk="0">
                    <a:moveTo>
                      <a:pt x="22" y="1"/>
                    </a:moveTo>
                    <a:lnTo>
                      <a:pt x="1" y="1469"/>
                    </a:lnTo>
                    <a:cubicBezTo>
                      <a:pt x="221" y="1448"/>
                      <a:pt x="431" y="1416"/>
                      <a:pt x="619" y="1385"/>
                    </a:cubicBezTo>
                    <a:lnTo>
                      <a:pt x="6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64"/>
              <p:cNvSpPr/>
              <p:nvPr/>
            </p:nvSpPr>
            <p:spPr>
              <a:xfrm>
                <a:off x="3692610" y="940056"/>
                <a:ext cx="67155" cy="2496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168" extrusionOk="0">
                    <a:moveTo>
                      <a:pt x="1" y="0"/>
                    </a:moveTo>
                    <a:lnTo>
                      <a:pt x="11" y="168"/>
                    </a:lnTo>
                    <a:lnTo>
                      <a:pt x="451" y="168"/>
                    </a:lnTo>
                    <a:lnTo>
                      <a:pt x="441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64"/>
              <p:cNvSpPr/>
              <p:nvPr/>
            </p:nvSpPr>
            <p:spPr>
              <a:xfrm>
                <a:off x="3817263" y="1189214"/>
                <a:ext cx="57795" cy="3610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43" extrusionOk="0">
                    <a:moveTo>
                      <a:pt x="0" y="1"/>
                    </a:moveTo>
                    <a:lnTo>
                      <a:pt x="11" y="242"/>
                    </a:lnTo>
                    <a:lnTo>
                      <a:pt x="388" y="242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64"/>
              <p:cNvSpPr/>
              <p:nvPr/>
            </p:nvSpPr>
            <p:spPr>
              <a:xfrm>
                <a:off x="3821869" y="941542"/>
                <a:ext cx="70275" cy="21989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48" extrusionOk="0">
                    <a:moveTo>
                      <a:pt x="1" y="1"/>
                    </a:moveTo>
                    <a:lnTo>
                      <a:pt x="11" y="147"/>
                    </a:lnTo>
                    <a:lnTo>
                      <a:pt x="473" y="14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64"/>
              <p:cNvSpPr/>
              <p:nvPr/>
            </p:nvSpPr>
            <p:spPr>
              <a:xfrm>
                <a:off x="3734656" y="1203329"/>
                <a:ext cx="11143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5" h="95" extrusionOk="0">
                    <a:moveTo>
                      <a:pt x="32" y="0"/>
                    </a:moveTo>
                    <a:cubicBezTo>
                      <a:pt x="11" y="0"/>
                      <a:pt x="1" y="21"/>
                      <a:pt x="1" y="42"/>
                    </a:cubicBezTo>
                    <a:cubicBezTo>
                      <a:pt x="1" y="74"/>
                      <a:pt x="11" y="95"/>
                      <a:pt x="32" y="95"/>
                    </a:cubicBezTo>
                    <a:cubicBezTo>
                      <a:pt x="64" y="95"/>
                      <a:pt x="74" y="74"/>
                      <a:pt x="74" y="42"/>
                    </a:cubicBezTo>
                    <a:cubicBezTo>
                      <a:pt x="74" y="21"/>
                      <a:pt x="64" y="0"/>
                      <a:pt x="3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64"/>
              <p:cNvSpPr/>
              <p:nvPr/>
            </p:nvSpPr>
            <p:spPr>
              <a:xfrm>
                <a:off x="3723810" y="985223"/>
                <a:ext cx="10994" cy="14114"/>
              </a:xfrm>
              <a:custGeom>
                <a:avLst/>
                <a:gdLst/>
                <a:ahLst/>
                <a:cxnLst/>
                <a:rect l="l" t="t" r="r" b="b"/>
                <a:pathLst>
                  <a:path w="74" h="95" extrusionOk="0">
                    <a:moveTo>
                      <a:pt x="42" y="0"/>
                    </a:moveTo>
                    <a:cubicBezTo>
                      <a:pt x="21" y="0"/>
                      <a:pt x="0" y="21"/>
                      <a:pt x="0" y="42"/>
                    </a:cubicBezTo>
                    <a:cubicBezTo>
                      <a:pt x="0" y="74"/>
                      <a:pt x="21" y="95"/>
                      <a:pt x="42" y="95"/>
                    </a:cubicBezTo>
                    <a:cubicBezTo>
                      <a:pt x="63" y="95"/>
                      <a:pt x="74" y="74"/>
                      <a:pt x="74" y="42"/>
                    </a:cubicBezTo>
                    <a:cubicBezTo>
                      <a:pt x="74" y="21"/>
                      <a:pt x="63" y="0"/>
                      <a:pt x="42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64"/>
              <p:cNvSpPr/>
              <p:nvPr/>
            </p:nvSpPr>
            <p:spPr>
              <a:xfrm>
                <a:off x="3839104" y="1156528"/>
                <a:ext cx="1262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85" h="117" extrusionOk="0">
                    <a:moveTo>
                      <a:pt x="42" y="1"/>
                    </a:moveTo>
                    <a:cubicBezTo>
                      <a:pt x="21" y="1"/>
                      <a:pt x="0" y="32"/>
                      <a:pt x="0" y="64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84" y="85"/>
                      <a:pt x="84" y="64"/>
                    </a:cubicBezTo>
                    <a:cubicBezTo>
                      <a:pt x="84" y="3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64"/>
              <p:cNvSpPr/>
              <p:nvPr/>
            </p:nvSpPr>
            <p:spPr>
              <a:xfrm>
                <a:off x="3918591" y="1013155"/>
                <a:ext cx="112321" cy="229247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543" extrusionOk="0">
                    <a:moveTo>
                      <a:pt x="0" y="1"/>
                    </a:moveTo>
                    <a:lnTo>
                      <a:pt x="0" y="1542"/>
                    </a:lnTo>
                    <a:lnTo>
                      <a:pt x="713" y="1542"/>
                    </a:ln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64"/>
              <p:cNvSpPr/>
              <p:nvPr/>
            </p:nvSpPr>
            <p:spPr>
              <a:xfrm>
                <a:off x="3918591" y="1013155"/>
                <a:ext cx="112321" cy="11707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88" extrusionOk="0">
                    <a:moveTo>
                      <a:pt x="0" y="1"/>
                    </a:moveTo>
                    <a:lnTo>
                      <a:pt x="0" y="662"/>
                    </a:lnTo>
                    <a:cubicBezTo>
                      <a:pt x="220" y="704"/>
                      <a:pt x="472" y="745"/>
                      <a:pt x="734" y="787"/>
                    </a:cubicBezTo>
                    <a:lnTo>
                      <a:pt x="7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64"/>
              <p:cNvSpPr/>
              <p:nvPr/>
            </p:nvSpPr>
            <p:spPr>
              <a:xfrm>
                <a:off x="3929437" y="1025635"/>
                <a:ext cx="76515" cy="3298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22" extrusionOk="0">
                    <a:moveTo>
                      <a:pt x="514" y="1"/>
                    </a:moveTo>
                    <a:lnTo>
                      <a:pt x="11" y="22"/>
                    </a:lnTo>
                    <a:lnTo>
                      <a:pt x="0" y="221"/>
                    </a:lnTo>
                    <a:lnTo>
                      <a:pt x="504" y="200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64"/>
              <p:cNvSpPr/>
              <p:nvPr/>
            </p:nvSpPr>
            <p:spPr>
              <a:xfrm>
                <a:off x="3930922" y="1203329"/>
                <a:ext cx="71909" cy="32835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21" extrusionOk="0">
                    <a:moveTo>
                      <a:pt x="483" y="0"/>
                    </a:moveTo>
                    <a:lnTo>
                      <a:pt x="11" y="21"/>
                    </a:lnTo>
                    <a:lnTo>
                      <a:pt x="1" y="220"/>
                    </a:lnTo>
                    <a:lnTo>
                      <a:pt x="473" y="200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64"/>
              <p:cNvSpPr/>
              <p:nvPr/>
            </p:nvSpPr>
            <p:spPr>
              <a:xfrm>
                <a:off x="4049336" y="863689"/>
                <a:ext cx="10147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549" extrusionOk="0">
                    <a:moveTo>
                      <a:pt x="1" y="0"/>
                    </a:moveTo>
                    <a:lnTo>
                      <a:pt x="32" y="2548"/>
                    </a:lnTo>
                    <a:lnTo>
                      <a:pt x="683" y="2548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64"/>
              <p:cNvSpPr/>
              <p:nvPr/>
            </p:nvSpPr>
            <p:spPr>
              <a:xfrm>
                <a:off x="4155269" y="863689"/>
                <a:ext cx="88995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2549" extrusionOk="0">
                    <a:moveTo>
                      <a:pt x="22" y="0"/>
                    </a:moveTo>
                    <a:lnTo>
                      <a:pt x="1" y="2548"/>
                    </a:lnTo>
                    <a:lnTo>
                      <a:pt x="53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64"/>
              <p:cNvSpPr/>
              <p:nvPr/>
            </p:nvSpPr>
            <p:spPr>
              <a:xfrm>
                <a:off x="4049336" y="863689"/>
                <a:ext cx="9523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63" y="1793"/>
                      <a:pt x="452" y="1783"/>
                      <a:pt x="641" y="1772"/>
                    </a:cubicBezTo>
                    <a:lnTo>
                      <a:pt x="54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64"/>
              <p:cNvSpPr/>
              <p:nvPr/>
            </p:nvSpPr>
            <p:spPr>
              <a:xfrm>
                <a:off x="4156903" y="863689"/>
                <a:ext cx="8736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762" extrusionOk="0">
                    <a:moveTo>
                      <a:pt x="21" y="0"/>
                    </a:moveTo>
                    <a:lnTo>
                      <a:pt x="0" y="1762"/>
                    </a:lnTo>
                    <a:cubicBezTo>
                      <a:pt x="189" y="1730"/>
                      <a:pt x="368" y="1699"/>
                      <a:pt x="556" y="1657"/>
                    </a:cubicBez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64"/>
              <p:cNvSpPr/>
              <p:nvPr/>
            </p:nvSpPr>
            <p:spPr>
              <a:xfrm>
                <a:off x="4169384" y="1179854"/>
                <a:ext cx="5304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57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57" y="28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64"/>
              <p:cNvSpPr/>
              <p:nvPr/>
            </p:nvSpPr>
            <p:spPr>
              <a:xfrm>
                <a:off x="4096137" y="1195455"/>
                <a:ext cx="950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64" h="11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16"/>
                      <a:pt x="32" y="116"/>
                    </a:cubicBezTo>
                    <a:cubicBezTo>
                      <a:pt x="42" y="116"/>
                      <a:pt x="63" y="85"/>
                      <a:pt x="63" y="53"/>
                    </a:cubicBezTo>
                    <a:cubicBezTo>
                      <a:pt x="63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64"/>
              <p:cNvSpPr/>
              <p:nvPr/>
            </p:nvSpPr>
            <p:spPr>
              <a:xfrm>
                <a:off x="4086777" y="935302"/>
                <a:ext cx="950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6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53"/>
                    </a:cubicBezTo>
                    <a:cubicBezTo>
                      <a:pt x="1" y="85"/>
                      <a:pt x="11" y="105"/>
                      <a:pt x="32" y="105"/>
                    </a:cubicBezTo>
                    <a:cubicBezTo>
                      <a:pt x="53" y="105"/>
                      <a:pt x="64" y="85"/>
                      <a:pt x="64" y="53"/>
                    </a:cubicBezTo>
                    <a:cubicBezTo>
                      <a:pt x="6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64"/>
              <p:cNvSpPr/>
              <p:nvPr/>
            </p:nvSpPr>
            <p:spPr>
              <a:xfrm>
                <a:off x="4189590" y="1140928"/>
                <a:ext cx="11143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75" h="127" extrusionOk="0">
                    <a:moveTo>
                      <a:pt x="32" y="1"/>
                    </a:moveTo>
                    <a:cubicBezTo>
                      <a:pt x="11" y="1"/>
                      <a:pt x="1" y="22"/>
                      <a:pt x="1" y="64"/>
                    </a:cubicBezTo>
                    <a:cubicBezTo>
                      <a:pt x="1" y="95"/>
                      <a:pt x="11" y="127"/>
                      <a:pt x="32" y="127"/>
                    </a:cubicBezTo>
                    <a:cubicBezTo>
                      <a:pt x="53" y="127"/>
                      <a:pt x="74" y="95"/>
                      <a:pt x="74" y="64"/>
                    </a:cubicBezTo>
                    <a:cubicBezTo>
                      <a:pt x="74" y="22"/>
                      <a:pt x="64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64"/>
              <p:cNvSpPr/>
              <p:nvPr/>
            </p:nvSpPr>
            <p:spPr>
              <a:xfrm>
                <a:off x="2860596" y="863689"/>
                <a:ext cx="11232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2549" extrusionOk="0">
                    <a:moveTo>
                      <a:pt x="1" y="0"/>
                    </a:moveTo>
                    <a:lnTo>
                      <a:pt x="22" y="2548"/>
                    </a:lnTo>
                    <a:lnTo>
                      <a:pt x="756" y="254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64"/>
              <p:cNvSpPr/>
              <p:nvPr/>
            </p:nvSpPr>
            <p:spPr>
              <a:xfrm>
                <a:off x="2977523" y="863689"/>
                <a:ext cx="98206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2549" extrusionOk="0">
                    <a:moveTo>
                      <a:pt x="21" y="0"/>
                    </a:moveTo>
                    <a:lnTo>
                      <a:pt x="0" y="2548"/>
                    </a:lnTo>
                    <a:lnTo>
                      <a:pt x="598" y="2548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64"/>
              <p:cNvSpPr/>
              <p:nvPr/>
            </p:nvSpPr>
            <p:spPr>
              <a:xfrm>
                <a:off x="2673690" y="894741"/>
                <a:ext cx="9672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2340" extrusionOk="0">
                    <a:moveTo>
                      <a:pt x="1" y="1"/>
                    </a:moveTo>
                    <a:lnTo>
                      <a:pt x="11" y="2339"/>
                    </a:lnTo>
                    <a:lnTo>
                      <a:pt x="651" y="2339"/>
                    </a:ln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64"/>
              <p:cNvSpPr/>
              <p:nvPr/>
            </p:nvSpPr>
            <p:spPr>
              <a:xfrm>
                <a:off x="2778137" y="863689"/>
                <a:ext cx="7012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472" h="1794" extrusionOk="0">
                    <a:moveTo>
                      <a:pt x="0" y="0"/>
                    </a:moveTo>
                    <a:lnTo>
                      <a:pt x="11" y="1772"/>
                    </a:lnTo>
                    <a:cubicBezTo>
                      <a:pt x="157" y="1783"/>
                      <a:pt x="315" y="1793"/>
                      <a:pt x="472" y="1793"/>
                    </a:cubicBezTo>
                    <a:lnTo>
                      <a:pt x="3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64"/>
              <p:cNvSpPr/>
              <p:nvPr/>
            </p:nvSpPr>
            <p:spPr>
              <a:xfrm>
                <a:off x="2860596" y="863689"/>
                <a:ext cx="104595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04" extrusionOk="0">
                    <a:moveTo>
                      <a:pt x="1" y="0"/>
                    </a:moveTo>
                    <a:lnTo>
                      <a:pt x="22" y="1804"/>
                    </a:lnTo>
                    <a:lnTo>
                      <a:pt x="64" y="1804"/>
                    </a:lnTo>
                    <a:cubicBezTo>
                      <a:pt x="284" y="1804"/>
                      <a:pt x="504" y="1783"/>
                      <a:pt x="703" y="1772"/>
                    </a:cubicBez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64"/>
              <p:cNvSpPr/>
              <p:nvPr/>
            </p:nvSpPr>
            <p:spPr>
              <a:xfrm>
                <a:off x="2979009" y="863689"/>
                <a:ext cx="96721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762" extrusionOk="0">
                    <a:moveTo>
                      <a:pt x="11" y="0"/>
                    </a:moveTo>
                    <a:lnTo>
                      <a:pt x="1" y="1762"/>
                    </a:lnTo>
                    <a:cubicBezTo>
                      <a:pt x="211" y="1730"/>
                      <a:pt x="410" y="1699"/>
                      <a:pt x="609" y="1657"/>
                    </a:cubicBezTo>
                    <a:lnTo>
                      <a:pt x="65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64"/>
              <p:cNvSpPr/>
              <p:nvPr/>
            </p:nvSpPr>
            <p:spPr>
              <a:xfrm>
                <a:off x="2673690" y="894741"/>
                <a:ext cx="936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53" extrusionOk="0">
                    <a:moveTo>
                      <a:pt x="1" y="1"/>
                    </a:moveTo>
                    <a:lnTo>
                      <a:pt x="11" y="1448"/>
                    </a:lnTo>
                    <a:cubicBezTo>
                      <a:pt x="210" y="1501"/>
                      <a:pt x="420" y="1532"/>
                      <a:pt x="630" y="1553"/>
                    </a:cubicBezTo>
                    <a:lnTo>
                      <a:pt x="588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4"/>
              <p:cNvSpPr/>
              <p:nvPr/>
            </p:nvSpPr>
            <p:spPr>
              <a:xfrm>
                <a:off x="2686170" y="913462"/>
                <a:ext cx="64035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43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4"/>
              <p:cNvSpPr/>
              <p:nvPr/>
            </p:nvSpPr>
            <p:spPr>
              <a:xfrm>
                <a:off x="2687656" y="952388"/>
                <a:ext cx="625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2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420" y="158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4"/>
              <p:cNvSpPr/>
              <p:nvPr/>
            </p:nvSpPr>
            <p:spPr>
              <a:xfrm>
                <a:off x="2684536" y="1201695"/>
                <a:ext cx="7027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473" y="137"/>
                    </a:lnTo>
                    <a:lnTo>
                      <a:pt x="47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4"/>
              <p:cNvSpPr/>
              <p:nvPr/>
            </p:nvSpPr>
            <p:spPr>
              <a:xfrm>
                <a:off x="2807703" y="119857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32" y="1"/>
                    </a:moveTo>
                    <a:cubicBezTo>
                      <a:pt x="11" y="1"/>
                      <a:pt x="0" y="22"/>
                      <a:pt x="0" y="53"/>
                    </a:cubicBezTo>
                    <a:cubicBezTo>
                      <a:pt x="0" y="85"/>
                      <a:pt x="11" y="116"/>
                      <a:pt x="32" y="116"/>
                    </a:cubicBezTo>
                    <a:cubicBezTo>
                      <a:pt x="53" y="116"/>
                      <a:pt x="74" y="85"/>
                      <a:pt x="74" y="53"/>
                    </a:cubicBezTo>
                    <a:cubicBezTo>
                      <a:pt x="74" y="22"/>
                      <a:pt x="53" y="1"/>
                      <a:pt x="3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4"/>
              <p:cNvSpPr/>
              <p:nvPr/>
            </p:nvSpPr>
            <p:spPr>
              <a:xfrm>
                <a:off x="2993124" y="1179854"/>
                <a:ext cx="59280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399" y="284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4"/>
              <p:cNvSpPr/>
              <p:nvPr/>
            </p:nvSpPr>
            <p:spPr>
              <a:xfrm>
                <a:off x="2910517" y="1195455"/>
                <a:ext cx="1099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74" h="11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42" y="116"/>
                    </a:cubicBezTo>
                    <a:cubicBezTo>
                      <a:pt x="63" y="116"/>
                      <a:pt x="74" y="85"/>
                      <a:pt x="74" y="53"/>
                    </a:cubicBezTo>
                    <a:cubicBezTo>
                      <a:pt x="7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64"/>
              <p:cNvSpPr/>
              <p:nvPr/>
            </p:nvSpPr>
            <p:spPr>
              <a:xfrm>
                <a:off x="2901156" y="935302"/>
                <a:ext cx="12629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85" h="106" extrusionOk="0">
                    <a:moveTo>
                      <a:pt x="42" y="1"/>
                    </a:moveTo>
                    <a:cubicBezTo>
                      <a:pt x="21" y="1"/>
                      <a:pt x="1" y="22"/>
                      <a:pt x="1" y="53"/>
                    </a:cubicBezTo>
                    <a:cubicBezTo>
                      <a:pt x="1" y="85"/>
                      <a:pt x="21" y="105"/>
                      <a:pt x="42" y="105"/>
                    </a:cubicBezTo>
                    <a:cubicBezTo>
                      <a:pt x="63" y="105"/>
                      <a:pt x="84" y="85"/>
                      <a:pt x="84" y="53"/>
                    </a:cubicBezTo>
                    <a:cubicBezTo>
                      <a:pt x="84" y="22"/>
                      <a:pt x="6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64"/>
              <p:cNvSpPr/>
              <p:nvPr/>
            </p:nvSpPr>
            <p:spPr>
              <a:xfrm>
                <a:off x="3014964" y="1140928"/>
                <a:ext cx="14114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95" h="127" extrusionOk="0">
                    <a:moveTo>
                      <a:pt x="42" y="1"/>
                    </a:moveTo>
                    <a:cubicBezTo>
                      <a:pt x="21" y="1"/>
                      <a:pt x="0" y="22"/>
                      <a:pt x="0" y="64"/>
                    </a:cubicBezTo>
                    <a:cubicBezTo>
                      <a:pt x="0" y="95"/>
                      <a:pt x="21" y="127"/>
                      <a:pt x="42" y="127"/>
                    </a:cubicBezTo>
                    <a:cubicBezTo>
                      <a:pt x="73" y="127"/>
                      <a:pt x="94" y="95"/>
                      <a:pt x="94" y="64"/>
                    </a:cubicBezTo>
                    <a:cubicBezTo>
                      <a:pt x="94" y="22"/>
                      <a:pt x="73" y="1"/>
                      <a:pt x="42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4"/>
              <p:cNvSpPr/>
              <p:nvPr/>
            </p:nvSpPr>
            <p:spPr>
              <a:xfrm>
                <a:off x="3376296" y="863689"/>
                <a:ext cx="106081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549" extrusionOk="0">
                    <a:moveTo>
                      <a:pt x="85" y="0"/>
                    </a:moveTo>
                    <a:lnTo>
                      <a:pt x="1" y="2548"/>
                    </a:lnTo>
                    <a:lnTo>
                      <a:pt x="714" y="2548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4"/>
              <p:cNvSpPr/>
              <p:nvPr/>
            </p:nvSpPr>
            <p:spPr>
              <a:xfrm>
                <a:off x="3094303" y="967988"/>
                <a:ext cx="11232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56" h="1847" extrusionOk="0">
                    <a:moveTo>
                      <a:pt x="1" y="1"/>
                    </a:moveTo>
                    <a:lnTo>
                      <a:pt x="1" y="1846"/>
                    </a:lnTo>
                    <a:lnTo>
                      <a:pt x="714" y="1846"/>
                    </a:ln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4"/>
              <p:cNvSpPr/>
              <p:nvPr/>
            </p:nvSpPr>
            <p:spPr>
              <a:xfrm>
                <a:off x="3500949" y="863689"/>
                <a:ext cx="1606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2549" extrusionOk="0">
                    <a:moveTo>
                      <a:pt x="64" y="0"/>
                    </a:moveTo>
                    <a:lnTo>
                      <a:pt x="1" y="2548"/>
                    </a:lnTo>
                    <a:lnTo>
                      <a:pt x="1081" y="2548"/>
                    </a:lnTo>
                    <a:lnTo>
                      <a:pt x="95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4"/>
              <p:cNvSpPr/>
              <p:nvPr/>
            </p:nvSpPr>
            <p:spPr>
              <a:xfrm>
                <a:off x="3220590" y="894741"/>
                <a:ext cx="141887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55" h="2340" extrusionOk="0">
                    <a:moveTo>
                      <a:pt x="74" y="1"/>
                    </a:moveTo>
                    <a:lnTo>
                      <a:pt x="0" y="2339"/>
                    </a:lnTo>
                    <a:lnTo>
                      <a:pt x="954" y="2339"/>
                    </a:lnTo>
                    <a:lnTo>
                      <a:pt x="944" y="32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4"/>
              <p:cNvSpPr/>
              <p:nvPr/>
            </p:nvSpPr>
            <p:spPr>
              <a:xfrm>
                <a:off x="3381050" y="863689"/>
                <a:ext cx="99841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794" extrusionOk="0">
                    <a:moveTo>
                      <a:pt x="53" y="0"/>
                    </a:moveTo>
                    <a:lnTo>
                      <a:pt x="0" y="1772"/>
                    </a:lnTo>
                    <a:cubicBezTo>
                      <a:pt x="210" y="1783"/>
                      <a:pt x="441" y="1793"/>
                      <a:pt x="671" y="1793"/>
                    </a:cubicBez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4"/>
              <p:cNvSpPr/>
              <p:nvPr/>
            </p:nvSpPr>
            <p:spPr>
              <a:xfrm>
                <a:off x="3094303" y="967988"/>
                <a:ext cx="11232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56" h="945" extrusionOk="0">
                    <a:moveTo>
                      <a:pt x="1" y="1"/>
                    </a:moveTo>
                    <a:lnTo>
                      <a:pt x="1" y="787"/>
                    </a:lnTo>
                    <a:cubicBezTo>
                      <a:pt x="232" y="850"/>
                      <a:pt x="473" y="903"/>
                      <a:pt x="735" y="945"/>
                    </a:cubicBezTo>
                    <a:lnTo>
                      <a:pt x="7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64"/>
              <p:cNvSpPr/>
              <p:nvPr/>
            </p:nvSpPr>
            <p:spPr>
              <a:xfrm>
                <a:off x="3504070" y="863689"/>
                <a:ext cx="151247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18" h="1804" extrusionOk="0">
                    <a:moveTo>
                      <a:pt x="43" y="0"/>
                    </a:moveTo>
                    <a:lnTo>
                      <a:pt x="1" y="1804"/>
                    </a:lnTo>
                    <a:lnTo>
                      <a:pt x="74" y="1804"/>
                    </a:lnTo>
                    <a:cubicBezTo>
                      <a:pt x="399" y="1804"/>
                      <a:pt x="714" y="1783"/>
                      <a:pt x="1018" y="1772"/>
                    </a:cubicBez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64"/>
              <p:cNvSpPr/>
              <p:nvPr/>
            </p:nvSpPr>
            <p:spPr>
              <a:xfrm>
                <a:off x="3225196" y="894741"/>
                <a:ext cx="135647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553" extrusionOk="0">
                    <a:moveTo>
                      <a:pt x="43" y="1"/>
                    </a:moveTo>
                    <a:lnTo>
                      <a:pt x="1" y="1448"/>
                    </a:lnTo>
                    <a:cubicBezTo>
                      <a:pt x="284" y="1501"/>
                      <a:pt x="588" y="1532"/>
                      <a:pt x="913" y="1553"/>
                    </a:cubicBezTo>
                    <a:lnTo>
                      <a:pt x="913" y="3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64"/>
              <p:cNvSpPr/>
              <p:nvPr/>
            </p:nvSpPr>
            <p:spPr>
              <a:xfrm>
                <a:off x="3250157" y="913462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64"/>
              <p:cNvSpPr/>
              <p:nvPr/>
            </p:nvSpPr>
            <p:spPr>
              <a:xfrm>
                <a:off x="3250157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19" y="158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64"/>
              <p:cNvSpPr/>
              <p:nvPr/>
            </p:nvSpPr>
            <p:spPr>
              <a:xfrm>
                <a:off x="3234556" y="1201695"/>
                <a:ext cx="106081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3" y="137"/>
                    </a:lnTo>
                    <a:lnTo>
                      <a:pt x="71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64"/>
              <p:cNvSpPr/>
              <p:nvPr/>
            </p:nvSpPr>
            <p:spPr>
              <a:xfrm>
                <a:off x="3416857" y="119857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3" y="1"/>
                    </a:moveTo>
                    <a:cubicBezTo>
                      <a:pt x="32" y="1"/>
                      <a:pt x="0" y="22"/>
                      <a:pt x="0" y="53"/>
                    </a:cubicBezTo>
                    <a:cubicBezTo>
                      <a:pt x="0" y="85"/>
                      <a:pt x="21" y="116"/>
                      <a:pt x="53" y="116"/>
                    </a:cubicBezTo>
                    <a:cubicBezTo>
                      <a:pt x="84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64"/>
              <p:cNvSpPr/>
              <p:nvPr/>
            </p:nvSpPr>
            <p:spPr>
              <a:xfrm>
                <a:off x="3105297" y="982103"/>
                <a:ext cx="76515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15" h="263" extrusionOk="0">
                    <a:moveTo>
                      <a:pt x="514" y="0"/>
                    </a:moveTo>
                    <a:lnTo>
                      <a:pt x="11" y="21"/>
                    </a:lnTo>
                    <a:lnTo>
                      <a:pt x="0" y="262"/>
                    </a:lnTo>
                    <a:lnTo>
                      <a:pt x="514" y="241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64"/>
              <p:cNvSpPr/>
              <p:nvPr/>
            </p:nvSpPr>
            <p:spPr>
              <a:xfrm>
                <a:off x="3106783" y="1195455"/>
                <a:ext cx="71909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84" h="264" extrusionOk="0">
                    <a:moveTo>
                      <a:pt x="483" y="1"/>
                    </a:moveTo>
                    <a:lnTo>
                      <a:pt x="11" y="22"/>
                    </a:lnTo>
                    <a:lnTo>
                      <a:pt x="1" y="263"/>
                    </a:lnTo>
                    <a:lnTo>
                      <a:pt x="483" y="24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64"/>
              <p:cNvSpPr/>
              <p:nvPr/>
            </p:nvSpPr>
            <p:spPr>
              <a:xfrm>
                <a:off x="3571076" y="1195455"/>
                <a:ext cx="17234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7" extrusionOk="0">
                    <a:moveTo>
                      <a:pt x="64" y="1"/>
                    </a:moveTo>
                    <a:cubicBezTo>
                      <a:pt x="32" y="1"/>
                      <a:pt x="1" y="22"/>
                      <a:pt x="1" y="53"/>
                    </a:cubicBezTo>
                    <a:cubicBezTo>
                      <a:pt x="1" y="85"/>
                      <a:pt x="22" y="116"/>
                      <a:pt x="53" y="116"/>
                    </a:cubicBezTo>
                    <a:cubicBezTo>
                      <a:pt x="85" y="116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64"/>
              <p:cNvSpPr/>
              <p:nvPr/>
            </p:nvSpPr>
            <p:spPr>
              <a:xfrm>
                <a:off x="3566471" y="935302"/>
                <a:ext cx="17234" cy="15749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06" extrusionOk="0">
                    <a:moveTo>
                      <a:pt x="63" y="1"/>
                    </a:moveTo>
                    <a:cubicBezTo>
                      <a:pt x="32" y="1"/>
                      <a:pt x="11" y="22"/>
                      <a:pt x="11" y="53"/>
                    </a:cubicBezTo>
                    <a:cubicBezTo>
                      <a:pt x="0" y="85"/>
                      <a:pt x="32" y="105"/>
                      <a:pt x="63" y="105"/>
                    </a:cubicBezTo>
                    <a:cubicBezTo>
                      <a:pt x="95" y="105"/>
                      <a:pt x="116" y="85"/>
                      <a:pt x="116" y="53"/>
                    </a:cubicBezTo>
                    <a:cubicBezTo>
                      <a:pt x="116" y="22"/>
                      <a:pt x="95" y="1"/>
                      <a:pt x="63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64"/>
              <p:cNvSpPr/>
              <p:nvPr/>
            </p:nvSpPr>
            <p:spPr>
              <a:xfrm>
                <a:off x="2080137" y="863689"/>
                <a:ext cx="11068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745" h="2549" extrusionOk="0">
                    <a:moveTo>
                      <a:pt x="0" y="0"/>
                    </a:moveTo>
                    <a:lnTo>
                      <a:pt x="32" y="2548"/>
                    </a:lnTo>
                    <a:lnTo>
                      <a:pt x="745" y="2548"/>
                    </a:ln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64"/>
              <p:cNvSpPr/>
              <p:nvPr/>
            </p:nvSpPr>
            <p:spPr>
              <a:xfrm>
                <a:off x="1790269" y="967988"/>
                <a:ext cx="118561" cy="274413"/>
              </a:xfrm>
              <a:custGeom>
                <a:avLst/>
                <a:gdLst/>
                <a:ahLst/>
                <a:cxnLst/>
                <a:rect l="l" t="t" r="r" b="b"/>
                <a:pathLst>
                  <a:path w="798" h="1847" extrusionOk="0">
                    <a:moveTo>
                      <a:pt x="1" y="1"/>
                    </a:moveTo>
                    <a:lnTo>
                      <a:pt x="85" y="1846"/>
                    </a:lnTo>
                    <a:lnTo>
                      <a:pt x="798" y="1846"/>
                    </a:ln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64"/>
              <p:cNvSpPr/>
              <p:nvPr/>
            </p:nvSpPr>
            <p:spPr>
              <a:xfrm>
                <a:off x="2203156" y="863689"/>
                <a:ext cx="16684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2549" extrusionOk="0">
                    <a:moveTo>
                      <a:pt x="1" y="0"/>
                    </a:moveTo>
                    <a:lnTo>
                      <a:pt x="43" y="2548"/>
                    </a:lnTo>
                    <a:lnTo>
                      <a:pt x="1123" y="2548"/>
                    </a:ln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64"/>
              <p:cNvSpPr/>
              <p:nvPr/>
            </p:nvSpPr>
            <p:spPr>
              <a:xfrm>
                <a:off x="2377730" y="863689"/>
                <a:ext cx="145007" cy="378711"/>
              </a:xfrm>
              <a:custGeom>
                <a:avLst/>
                <a:gdLst/>
                <a:ahLst/>
                <a:cxnLst/>
                <a:rect l="l" t="t" r="r" b="b"/>
                <a:pathLst>
                  <a:path w="976" h="2549" extrusionOk="0">
                    <a:moveTo>
                      <a:pt x="32" y="0"/>
                    </a:moveTo>
                    <a:lnTo>
                      <a:pt x="0" y="2548"/>
                    </a:lnTo>
                    <a:lnTo>
                      <a:pt x="891" y="2548"/>
                    </a:lnTo>
                    <a:lnTo>
                      <a:pt x="97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64"/>
              <p:cNvSpPr/>
              <p:nvPr/>
            </p:nvSpPr>
            <p:spPr>
              <a:xfrm>
                <a:off x="1924283" y="894741"/>
                <a:ext cx="146641" cy="347660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340" extrusionOk="0">
                    <a:moveTo>
                      <a:pt x="1" y="1"/>
                    </a:moveTo>
                    <a:lnTo>
                      <a:pt x="32" y="2339"/>
                    </a:lnTo>
                    <a:lnTo>
                      <a:pt x="986" y="2339"/>
                    </a:ln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64"/>
              <p:cNvSpPr/>
              <p:nvPr/>
            </p:nvSpPr>
            <p:spPr>
              <a:xfrm>
                <a:off x="2080137" y="863689"/>
                <a:ext cx="104446" cy="266539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794" extrusionOk="0">
                    <a:moveTo>
                      <a:pt x="0" y="0"/>
                    </a:moveTo>
                    <a:lnTo>
                      <a:pt x="21" y="1772"/>
                    </a:lnTo>
                    <a:cubicBezTo>
                      <a:pt x="241" y="1783"/>
                      <a:pt x="472" y="1793"/>
                      <a:pt x="703" y="1793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64"/>
              <p:cNvSpPr/>
              <p:nvPr/>
            </p:nvSpPr>
            <p:spPr>
              <a:xfrm>
                <a:off x="1790269" y="967988"/>
                <a:ext cx="115441" cy="14040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945" extrusionOk="0">
                    <a:moveTo>
                      <a:pt x="1" y="1"/>
                    </a:moveTo>
                    <a:lnTo>
                      <a:pt x="43" y="787"/>
                    </a:lnTo>
                    <a:cubicBezTo>
                      <a:pt x="263" y="850"/>
                      <a:pt x="515" y="903"/>
                      <a:pt x="777" y="945"/>
                    </a:cubicBezTo>
                    <a:lnTo>
                      <a:pt x="7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64"/>
              <p:cNvSpPr/>
              <p:nvPr/>
            </p:nvSpPr>
            <p:spPr>
              <a:xfrm>
                <a:off x="2203156" y="863689"/>
                <a:ext cx="156001" cy="26802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804" extrusionOk="0">
                    <a:moveTo>
                      <a:pt x="1" y="0"/>
                    </a:moveTo>
                    <a:lnTo>
                      <a:pt x="32" y="1804"/>
                    </a:lnTo>
                    <a:lnTo>
                      <a:pt x="105" y="1804"/>
                    </a:lnTo>
                    <a:cubicBezTo>
                      <a:pt x="431" y="1804"/>
                      <a:pt x="745" y="1783"/>
                      <a:pt x="1049" y="1772"/>
                    </a:cubicBezTo>
                    <a:lnTo>
                      <a:pt x="8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64"/>
              <p:cNvSpPr/>
              <p:nvPr/>
            </p:nvSpPr>
            <p:spPr>
              <a:xfrm>
                <a:off x="2379216" y="863689"/>
                <a:ext cx="145007" cy="26178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762" extrusionOk="0">
                    <a:moveTo>
                      <a:pt x="22" y="0"/>
                    </a:moveTo>
                    <a:lnTo>
                      <a:pt x="1" y="1762"/>
                    </a:lnTo>
                    <a:cubicBezTo>
                      <a:pt x="315" y="1730"/>
                      <a:pt x="619" y="1699"/>
                      <a:pt x="913" y="1657"/>
                    </a:cubicBez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64"/>
              <p:cNvSpPr/>
              <p:nvPr/>
            </p:nvSpPr>
            <p:spPr>
              <a:xfrm>
                <a:off x="1924283" y="894741"/>
                <a:ext cx="140401" cy="230733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553" extrusionOk="0">
                    <a:moveTo>
                      <a:pt x="1" y="1"/>
                    </a:moveTo>
                    <a:lnTo>
                      <a:pt x="22" y="1448"/>
                    </a:lnTo>
                    <a:cubicBezTo>
                      <a:pt x="315" y="1501"/>
                      <a:pt x="619" y="1532"/>
                      <a:pt x="944" y="1553"/>
                    </a:cubicBezTo>
                    <a:lnTo>
                      <a:pt x="881" y="3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64"/>
              <p:cNvSpPr/>
              <p:nvPr/>
            </p:nvSpPr>
            <p:spPr>
              <a:xfrm>
                <a:off x="1944489" y="913462"/>
                <a:ext cx="9374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59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630" y="158"/>
                    </a:lnTo>
                    <a:lnTo>
                      <a:pt x="620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64"/>
              <p:cNvSpPr/>
              <p:nvPr/>
            </p:nvSpPr>
            <p:spPr>
              <a:xfrm>
                <a:off x="1946123" y="952388"/>
                <a:ext cx="93601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59" extrusionOk="0">
                    <a:moveTo>
                      <a:pt x="0" y="1"/>
                    </a:moveTo>
                    <a:lnTo>
                      <a:pt x="0" y="158"/>
                    </a:lnTo>
                    <a:lnTo>
                      <a:pt x="630" y="158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64"/>
              <p:cNvSpPr/>
              <p:nvPr/>
            </p:nvSpPr>
            <p:spPr>
              <a:xfrm>
                <a:off x="1941369" y="1201695"/>
                <a:ext cx="104595" cy="20503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38" extrusionOk="0">
                    <a:moveTo>
                      <a:pt x="1" y="1"/>
                    </a:moveTo>
                    <a:lnTo>
                      <a:pt x="1" y="137"/>
                    </a:lnTo>
                    <a:lnTo>
                      <a:pt x="704" y="137"/>
                    </a:lnTo>
                    <a:lnTo>
                      <a:pt x="704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64"/>
              <p:cNvSpPr/>
              <p:nvPr/>
            </p:nvSpPr>
            <p:spPr>
              <a:xfrm>
                <a:off x="2122480" y="1201695"/>
                <a:ext cx="18572" cy="1426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96" extrusionOk="0">
                    <a:moveTo>
                      <a:pt x="104" y="1"/>
                    </a:moveTo>
                    <a:cubicBezTo>
                      <a:pt x="67" y="1"/>
                      <a:pt x="0" y="87"/>
                      <a:pt x="72" y="95"/>
                    </a:cubicBezTo>
                    <a:cubicBezTo>
                      <a:pt x="103" y="95"/>
                      <a:pt x="124" y="64"/>
                      <a:pt x="124" y="32"/>
                    </a:cubicBezTo>
                    <a:cubicBezTo>
                      <a:pt x="124" y="9"/>
                      <a:pt x="116" y="1"/>
                      <a:pt x="10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64"/>
              <p:cNvSpPr/>
              <p:nvPr/>
            </p:nvSpPr>
            <p:spPr>
              <a:xfrm>
                <a:off x="2401057" y="1179854"/>
                <a:ext cx="85875" cy="42343"/>
              </a:xfrm>
              <a:custGeom>
                <a:avLst/>
                <a:gdLst/>
                <a:ahLst/>
                <a:cxnLst/>
                <a:rect l="l" t="t" r="r" b="b"/>
                <a:pathLst>
                  <a:path w="578" h="285" extrusionOk="0">
                    <a:moveTo>
                      <a:pt x="0" y="1"/>
                    </a:moveTo>
                    <a:lnTo>
                      <a:pt x="11" y="284"/>
                    </a:lnTo>
                    <a:lnTo>
                      <a:pt x="577" y="28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64"/>
              <p:cNvSpPr/>
              <p:nvPr/>
            </p:nvSpPr>
            <p:spPr>
              <a:xfrm>
                <a:off x="1804384" y="982103"/>
                <a:ext cx="74881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263" extrusionOk="0">
                    <a:moveTo>
                      <a:pt x="503" y="0"/>
                    </a:moveTo>
                    <a:lnTo>
                      <a:pt x="0" y="21"/>
                    </a:lnTo>
                    <a:lnTo>
                      <a:pt x="0" y="262"/>
                    </a:lnTo>
                    <a:lnTo>
                      <a:pt x="503" y="241"/>
                    </a:lnTo>
                    <a:lnTo>
                      <a:pt x="503" y="0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64"/>
              <p:cNvSpPr/>
              <p:nvPr/>
            </p:nvSpPr>
            <p:spPr>
              <a:xfrm>
                <a:off x="1815229" y="1195455"/>
                <a:ext cx="70275" cy="39223"/>
              </a:xfrm>
              <a:custGeom>
                <a:avLst/>
                <a:gdLst/>
                <a:ahLst/>
                <a:cxnLst/>
                <a:rect l="l" t="t" r="r" b="b"/>
                <a:pathLst>
                  <a:path w="473" h="264" extrusionOk="0">
                    <a:moveTo>
                      <a:pt x="472" y="1"/>
                    </a:moveTo>
                    <a:lnTo>
                      <a:pt x="1" y="22"/>
                    </a:lnTo>
                    <a:lnTo>
                      <a:pt x="1" y="263"/>
                    </a:lnTo>
                    <a:lnTo>
                      <a:pt x="472" y="242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64"/>
              <p:cNvSpPr/>
              <p:nvPr/>
            </p:nvSpPr>
            <p:spPr>
              <a:xfrm>
                <a:off x="2276403" y="1195455"/>
                <a:ext cx="18869" cy="17383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7" extrusionOk="0">
                    <a:moveTo>
                      <a:pt x="56" y="0"/>
                    </a:moveTo>
                    <a:cubicBezTo>
                      <a:pt x="1" y="0"/>
                      <a:pt x="3" y="116"/>
                      <a:pt x="63" y="116"/>
                    </a:cubicBezTo>
                    <a:cubicBezTo>
                      <a:pt x="95" y="116"/>
                      <a:pt x="126" y="85"/>
                      <a:pt x="126" y="53"/>
                    </a:cubicBezTo>
                    <a:cubicBezTo>
                      <a:pt x="126" y="22"/>
                      <a:pt x="95" y="1"/>
                      <a:pt x="63" y="1"/>
                    </a:cubicBezTo>
                    <a:cubicBezTo>
                      <a:pt x="61" y="0"/>
                      <a:pt x="58" y="0"/>
                      <a:pt x="56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64"/>
              <p:cNvSpPr/>
              <p:nvPr/>
            </p:nvSpPr>
            <p:spPr>
              <a:xfrm>
                <a:off x="2261100" y="938422"/>
                <a:ext cx="18572" cy="12629"/>
              </a:xfrm>
              <a:custGeom>
                <a:avLst/>
                <a:gdLst/>
                <a:ahLst/>
                <a:cxnLst/>
                <a:rect l="l" t="t" r="r" b="b"/>
                <a:pathLst>
                  <a:path w="125" h="85" extrusionOk="0">
                    <a:moveTo>
                      <a:pt x="104" y="0"/>
                    </a:moveTo>
                    <a:cubicBezTo>
                      <a:pt x="67" y="0"/>
                      <a:pt x="1" y="84"/>
                      <a:pt x="72" y="84"/>
                    </a:cubicBezTo>
                    <a:cubicBezTo>
                      <a:pt x="103" y="84"/>
                      <a:pt x="124" y="64"/>
                      <a:pt x="124" y="32"/>
                    </a:cubicBezTo>
                    <a:cubicBezTo>
                      <a:pt x="124" y="9"/>
                      <a:pt x="116" y="0"/>
                      <a:pt x="104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64"/>
              <p:cNvSpPr/>
              <p:nvPr/>
            </p:nvSpPr>
            <p:spPr>
              <a:xfrm>
                <a:off x="2433743" y="1140928"/>
                <a:ext cx="18869" cy="18869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" extrusionOk="0">
                    <a:moveTo>
                      <a:pt x="64" y="1"/>
                    </a:moveTo>
                    <a:cubicBezTo>
                      <a:pt x="22" y="1"/>
                      <a:pt x="1" y="22"/>
                      <a:pt x="1" y="64"/>
                    </a:cubicBezTo>
                    <a:cubicBezTo>
                      <a:pt x="1" y="95"/>
                      <a:pt x="22" y="127"/>
                      <a:pt x="64" y="127"/>
                    </a:cubicBezTo>
                    <a:cubicBezTo>
                      <a:pt x="95" y="127"/>
                      <a:pt x="126" y="95"/>
                      <a:pt x="126" y="64"/>
                    </a:cubicBezTo>
                    <a:cubicBezTo>
                      <a:pt x="126" y="22"/>
                      <a:pt x="95" y="1"/>
                      <a:pt x="64" y="1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64"/>
              <p:cNvSpPr/>
              <p:nvPr/>
            </p:nvSpPr>
            <p:spPr>
              <a:xfrm>
                <a:off x="2446966" y="939759"/>
                <a:ext cx="23177" cy="15897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07" extrusionOk="0">
                    <a:moveTo>
                      <a:pt x="135" y="0"/>
                    </a:moveTo>
                    <a:cubicBezTo>
                      <a:pt x="93" y="0"/>
                      <a:pt x="1" y="107"/>
                      <a:pt x="90" y="107"/>
                    </a:cubicBezTo>
                    <a:cubicBezTo>
                      <a:pt x="121" y="107"/>
                      <a:pt x="153" y="75"/>
                      <a:pt x="153" y="34"/>
                    </a:cubicBezTo>
                    <a:cubicBezTo>
                      <a:pt x="155" y="10"/>
                      <a:pt x="147" y="0"/>
                      <a:pt x="135" y="0"/>
                    </a:cubicBezTo>
                    <a:close/>
                  </a:path>
                </a:pathLst>
              </a:custGeom>
              <a:solidFill>
                <a:srgbClr val="FFF2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7" name="Google Shape;2687;p64"/>
            <p:cNvSpPr/>
            <p:nvPr/>
          </p:nvSpPr>
          <p:spPr>
            <a:xfrm>
              <a:off x="4058696" y="880775"/>
              <a:ext cx="59429" cy="28229"/>
            </a:xfrm>
            <a:custGeom>
              <a:avLst/>
              <a:gdLst/>
              <a:ahLst/>
              <a:cxnLst/>
              <a:rect l="l" t="t" r="r" b="b"/>
              <a:pathLst>
                <a:path w="400" h="190" extrusionOk="0">
                  <a:moveTo>
                    <a:pt x="1" y="1"/>
                  </a:moveTo>
                  <a:lnTo>
                    <a:pt x="1" y="189"/>
                  </a:lnTo>
                  <a:lnTo>
                    <a:pt x="399" y="189"/>
                  </a:lnTo>
                  <a:lnTo>
                    <a:pt x="389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4"/>
            <p:cNvSpPr/>
            <p:nvPr/>
          </p:nvSpPr>
          <p:spPr>
            <a:xfrm>
              <a:off x="4173989" y="880775"/>
              <a:ext cx="62549" cy="28229"/>
            </a:xfrm>
            <a:custGeom>
              <a:avLst/>
              <a:gdLst/>
              <a:ahLst/>
              <a:cxnLst/>
              <a:rect l="l" t="t" r="r" b="b"/>
              <a:pathLst>
                <a:path w="421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420" y="189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4"/>
            <p:cNvSpPr/>
            <p:nvPr/>
          </p:nvSpPr>
          <p:spPr>
            <a:xfrm>
              <a:off x="2787497" y="882410"/>
              <a:ext cx="37440" cy="18720"/>
            </a:xfrm>
            <a:custGeom>
              <a:avLst/>
              <a:gdLst/>
              <a:ahLst/>
              <a:cxnLst/>
              <a:rect l="l" t="t" r="r" b="b"/>
              <a:pathLst>
                <a:path w="252" h="126" extrusionOk="0">
                  <a:moveTo>
                    <a:pt x="0" y="0"/>
                  </a:moveTo>
                  <a:lnTo>
                    <a:pt x="10" y="126"/>
                  </a:lnTo>
                  <a:lnTo>
                    <a:pt x="252" y="126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4"/>
            <p:cNvSpPr/>
            <p:nvPr/>
          </p:nvSpPr>
          <p:spPr>
            <a:xfrm>
              <a:off x="2869956" y="880775"/>
              <a:ext cx="65669" cy="28229"/>
            </a:xfrm>
            <a:custGeom>
              <a:avLst/>
              <a:gdLst/>
              <a:ahLst/>
              <a:cxnLst/>
              <a:rect l="l" t="t" r="r" b="b"/>
              <a:pathLst>
                <a:path w="442" h="190" extrusionOk="0">
                  <a:moveTo>
                    <a:pt x="1" y="1"/>
                  </a:moveTo>
                  <a:lnTo>
                    <a:pt x="1" y="189"/>
                  </a:lnTo>
                  <a:lnTo>
                    <a:pt x="441" y="18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4"/>
            <p:cNvSpPr/>
            <p:nvPr/>
          </p:nvSpPr>
          <p:spPr>
            <a:xfrm>
              <a:off x="2999364" y="880775"/>
              <a:ext cx="68640" cy="28229"/>
            </a:xfrm>
            <a:custGeom>
              <a:avLst/>
              <a:gdLst/>
              <a:ahLst/>
              <a:cxnLst/>
              <a:rect l="l" t="t" r="r" b="b"/>
              <a:pathLst>
                <a:path w="462" h="190" extrusionOk="0">
                  <a:moveTo>
                    <a:pt x="0" y="1"/>
                  </a:moveTo>
                  <a:lnTo>
                    <a:pt x="0" y="189"/>
                  </a:lnTo>
                  <a:lnTo>
                    <a:pt x="462" y="189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4"/>
            <p:cNvSpPr/>
            <p:nvPr/>
          </p:nvSpPr>
          <p:spPr>
            <a:xfrm>
              <a:off x="3402891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4"/>
            <p:cNvSpPr/>
            <p:nvPr/>
          </p:nvSpPr>
          <p:spPr>
            <a:xfrm>
              <a:off x="3524424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4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4"/>
            <p:cNvSpPr/>
            <p:nvPr/>
          </p:nvSpPr>
          <p:spPr>
            <a:xfrm>
              <a:off x="2095737" y="882410"/>
              <a:ext cx="54675" cy="18720"/>
            </a:xfrm>
            <a:custGeom>
              <a:avLst/>
              <a:gdLst/>
              <a:ahLst/>
              <a:cxnLst/>
              <a:rect l="l" t="t" r="r" b="b"/>
              <a:pathLst>
                <a:path w="368" h="126" extrusionOk="0">
                  <a:moveTo>
                    <a:pt x="0" y="0"/>
                  </a:moveTo>
                  <a:lnTo>
                    <a:pt x="0" y="126"/>
                  </a:lnTo>
                  <a:lnTo>
                    <a:pt x="367" y="12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4"/>
            <p:cNvSpPr/>
            <p:nvPr/>
          </p:nvSpPr>
          <p:spPr>
            <a:xfrm>
              <a:off x="2217271" y="880775"/>
              <a:ext cx="96721" cy="28229"/>
            </a:xfrm>
            <a:custGeom>
              <a:avLst/>
              <a:gdLst/>
              <a:ahLst/>
              <a:cxnLst/>
              <a:rect l="l" t="t" r="r" b="b"/>
              <a:pathLst>
                <a:path w="651" h="190" extrusionOk="0">
                  <a:moveTo>
                    <a:pt x="0" y="1"/>
                  </a:moveTo>
                  <a:lnTo>
                    <a:pt x="0" y="189"/>
                  </a:lnTo>
                  <a:lnTo>
                    <a:pt x="650" y="189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4"/>
            <p:cNvSpPr/>
            <p:nvPr/>
          </p:nvSpPr>
          <p:spPr>
            <a:xfrm>
              <a:off x="2408782" y="880775"/>
              <a:ext cx="102961" cy="28229"/>
            </a:xfrm>
            <a:custGeom>
              <a:avLst/>
              <a:gdLst/>
              <a:ahLst/>
              <a:cxnLst/>
              <a:rect l="l" t="t" r="r" b="b"/>
              <a:pathLst>
                <a:path w="693" h="190" extrusionOk="0">
                  <a:moveTo>
                    <a:pt x="1" y="1"/>
                  </a:moveTo>
                  <a:lnTo>
                    <a:pt x="11" y="189"/>
                  </a:lnTo>
                  <a:lnTo>
                    <a:pt x="693" y="189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rgbClr val="FFF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68"/>
          <p:cNvSpPr txBox="1">
            <a:spLocks noGrp="1"/>
          </p:cNvSpPr>
          <p:nvPr>
            <p:ph type="title"/>
          </p:nvPr>
        </p:nvSpPr>
        <p:spPr>
          <a:xfrm>
            <a:off x="720000" y="4548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95" name="Google Shape;3295;p68"/>
          <p:cNvSpPr txBox="1">
            <a:spLocks noGrp="1"/>
          </p:cNvSpPr>
          <p:nvPr>
            <p:ph type="subTitle" idx="1"/>
          </p:nvPr>
        </p:nvSpPr>
        <p:spPr>
          <a:xfrm>
            <a:off x="719999" y="1345324"/>
            <a:ext cx="6700303" cy="3500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1 – 2 –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(6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làm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trên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bảng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phụ</a:t>
            </a:r>
            <a:r>
              <a:rPr lang="en-US" sz="2400" dirty="0" smtClean="0">
                <a:latin typeface="+mj-lt"/>
              </a:rPr>
              <a:t>. </a:t>
            </a:r>
            <a:endParaRPr lang="en-US" sz="24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latin typeface="+mj-lt"/>
              </a:rPr>
              <a:t>nhóm</a:t>
            </a:r>
            <a:r>
              <a:rPr lang="en-US" sz="2400" dirty="0" smtClean="0">
                <a:latin typeface="+mj-lt"/>
              </a:rPr>
              <a:t> 1,2  </a:t>
            </a:r>
            <a:r>
              <a:rPr lang="en-US" sz="2400" dirty="0" err="1" smtClean="0">
                <a:latin typeface="+mj-lt"/>
              </a:rPr>
              <a:t>câu</a:t>
            </a:r>
            <a:r>
              <a:rPr lang="en-US" sz="2400" dirty="0" smtClean="0">
                <a:latin typeface="+mj-lt"/>
              </a:rPr>
              <a:t> 1; </a:t>
            </a: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latin typeface="+mj-lt"/>
              </a:rPr>
              <a:t>nhóm</a:t>
            </a:r>
            <a:r>
              <a:rPr lang="en-US" sz="2400" dirty="0" smtClean="0">
                <a:latin typeface="+mj-lt"/>
              </a:rPr>
              <a:t> 3,4 </a:t>
            </a:r>
            <a:r>
              <a:rPr lang="en-US" sz="2400" dirty="0" err="1" smtClean="0">
                <a:latin typeface="+mj-lt"/>
              </a:rPr>
              <a:t>câu</a:t>
            </a:r>
            <a:r>
              <a:rPr lang="en-US" sz="2400" dirty="0" smtClean="0">
                <a:latin typeface="+mj-lt"/>
              </a:rPr>
              <a:t> 2; </a:t>
            </a: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latin typeface="+mj-lt"/>
              </a:rPr>
              <a:t>nhóm</a:t>
            </a:r>
            <a:r>
              <a:rPr lang="en-US" sz="2400" dirty="0" smtClean="0">
                <a:latin typeface="+mj-lt"/>
              </a:rPr>
              <a:t> 5,6 </a:t>
            </a:r>
            <a:r>
              <a:rPr lang="en-US" sz="2400" dirty="0" err="1" smtClean="0">
                <a:latin typeface="+mj-lt"/>
              </a:rPr>
              <a:t>câu</a:t>
            </a:r>
            <a:r>
              <a:rPr lang="en-US" sz="2400" dirty="0" smtClean="0">
                <a:latin typeface="+mj-lt"/>
              </a:rPr>
              <a:t> 3; </a:t>
            </a: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 smtClean="0">
                <a:latin typeface="+mj-lt"/>
              </a:rPr>
              <a:t>Thời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gian</a:t>
            </a:r>
            <a:r>
              <a:rPr lang="en-US" sz="2400" dirty="0" smtClean="0">
                <a:latin typeface="+mj-lt"/>
              </a:rPr>
              <a:t>: 15ph</a:t>
            </a:r>
            <a:endParaRPr lang="en-US" sz="2400" dirty="0" smtClean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50000"/>
              </a:lnSpc>
              <a:spcAft>
                <a:spcPts val="800"/>
              </a:spcAft>
            </a:pP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96" name="Google Shape;3296;p68"/>
          <p:cNvGrpSpPr/>
          <p:nvPr/>
        </p:nvGrpSpPr>
        <p:grpSpPr>
          <a:xfrm flipH="1">
            <a:off x="7234891" y="3028105"/>
            <a:ext cx="941524" cy="1575885"/>
            <a:chOff x="8885363" y="6161640"/>
            <a:chExt cx="941524" cy="1575885"/>
          </a:xfrm>
        </p:grpSpPr>
        <p:grpSp>
          <p:nvGrpSpPr>
            <p:cNvPr id="3297" name="Google Shape;3297;p68"/>
            <p:cNvGrpSpPr/>
            <p:nvPr/>
          </p:nvGrpSpPr>
          <p:grpSpPr>
            <a:xfrm>
              <a:off x="8885363" y="6543873"/>
              <a:ext cx="941524" cy="1193652"/>
              <a:chOff x="1509175" y="5194363"/>
              <a:chExt cx="1071375" cy="1358275"/>
            </a:xfrm>
          </p:grpSpPr>
          <p:sp>
            <p:nvSpPr>
              <p:cNvPr id="3298" name="Google Shape;3298;p68"/>
              <p:cNvSpPr/>
              <p:nvPr/>
            </p:nvSpPr>
            <p:spPr>
              <a:xfrm>
                <a:off x="1997925" y="5623713"/>
                <a:ext cx="93200" cy="6258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25033" extrusionOk="0">
                    <a:moveTo>
                      <a:pt x="1" y="0"/>
                    </a:moveTo>
                    <a:cubicBezTo>
                      <a:pt x="1270" y="0"/>
                      <a:pt x="1270" y="25032"/>
                      <a:pt x="1" y="25032"/>
                    </a:cubicBezTo>
                    <a:lnTo>
                      <a:pt x="3727" y="25032"/>
                    </a:lnTo>
                    <a:cubicBezTo>
                      <a:pt x="2458" y="25032"/>
                      <a:pt x="2458" y="0"/>
                      <a:pt x="3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99" name="Google Shape;3299;p68"/>
              <p:cNvSpPr/>
              <p:nvPr/>
            </p:nvSpPr>
            <p:spPr>
              <a:xfrm>
                <a:off x="1997925" y="5623713"/>
                <a:ext cx="93200" cy="371325"/>
              </a:xfrm>
              <a:custGeom>
                <a:avLst/>
                <a:gdLst/>
                <a:ahLst/>
                <a:cxnLst/>
                <a:rect l="l" t="t" r="r" b="b"/>
                <a:pathLst>
                  <a:path w="3728" h="14853" extrusionOk="0">
                    <a:moveTo>
                      <a:pt x="1" y="0"/>
                    </a:moveTo>
                    <a:cubicBezTo>
                      <a:pt x="622" y="0"/>
                      <a:pt x="919" y="5536"/>
                      <a:pt x="973" y="11396"/>
                    </a:cubicBezTo>
                    <a:cubicBezTo>
                      <a:pt x="1054" y="11315"/>
                      <a:pt x="1162" y="11261"/>
                      <a:pt x="1270" y="11261"/>
                    </a:cubicBezTo>
                    <a:cubicBezTo>
                      <a:pt x="1864" y="11261"/>
                      <a:pt x="2404" y="12638"/>
                      <a:pt x="2782" y="14852"/>
                    </a:cubicBezTo>
                    <a:cubicBezTo>
                      <a:pt x="2701" y="7939"/>
                      <a:pt x="3025" y="0"/>
                      <a:pt x="37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0" name="Google Shape;3300;p68"/>
              <p:cNvSpPr/>
              <p:nvPr/>
            </p:nvSpPr>
            <p:spPr>
              <a:xfrm>
                <a:off x="1988475" y="6258963"/>
                <a:ext cx="112775" cy="170825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6833" extrusionOk="0">
                    <a:moveTo>
                      <a:pt x="1" y="0"/>
                    </a:moveTo>
                    <a:cubicBezTo>
                      <a:pt x="1540" y="0"/>
                      <a:pt x="1540" y="6832"/>
                      <a:pt x="1" y="6832"/>
                    </a:cubicBezTo>
                    <a:lnTo>
                      <a:pt x="4510" y="6832"/>
                    </a:lnTo>
                    <a:cubicBezTo>
                      <a:pt x="2944" y="6832"/>
                      <a:pt x="2944" y="0"/>
                      <a:pt x="45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1" name="Google Shape;3301;p68"/>
              <p:cNvSpPr/>
              <p:nvPr/>
            </p:nvSpPr>
            <p:spPr>
              <a:xfrm>
                <a:off x="1976325" y="5610888"/>
                <a:ext cx="136400" cy="126250"/>
              </a:xfrm>
              <a:custGeom>
                <a:avLst/>
                <a:gdLst/>
                <a:ahLst/>
                <a:cxnLst/>
                <a:rect l="l" t="t" r="r" b="b"/>
                <a:pathLst>
                  <a:path w="5456" h="5050" extrusionOk="0">
                    <a:moveTo>
                      <a:pt x="2728" y="0"/>
                    </a:moveTo>
                    <a:cubicBezTo>
                      <a:pt x="1216" y="0"/>
                      <a:pt x="1" y="1134"/>
                      <a:pt x="1" y="2539"/>
                    </a:cubicBezTo>
                    <a:cubicBezTo>
                      <a:pt x="1" y="3916"/>
                      <a:pt x="1216" y="5050"/>
                      <a:pt x="2728" y="5050"/>
                    </a:cubicBezTo>
                    <a:cubicBezTo>
                      <a:pt x="4240" y="5050"/>
                      <a:pt x="5455" y="3916"/>
                      <a:pt x="5455" y="2539"/>
                    </a:cubicBezTo>
                    <a:cubicBezTo>
                      <a:pt x="5455" y="1134"/>
                      <a:pt x="4240" y="0"/>
                      <a:pt x="27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2" name="Google Shape;3302;p68"/>
              <p:cNvSpPr/>
              <p:nvPr/>
            </p:nvSpPr>
            <p:spPr>
              <a:xfrm>
                <a:off x="1962825" y="6174588"/>
                <a:ext cx="164075" cy="155275"/>
              </a:xfrm>
              <a:custGeom>
                <a:avLst/>
                <a:gdLst/>
                <a:ahLst/>
                <a:cxnLst/>
                <a:rect l="l" t="t" r="r" b="b"/>
                <a:pathLst>
                  <a:path w="6563" h="6211" extrusionOk="0">
                    <a:moveTo>
                      <a:pt x="3268" y="0"/>
                    </a:moveTo>
                    <a:cubicBezTo>
                      <a:pt x="1459" y="0"/>
                      <a:pt x="1" y="1404"/>
                      <a:pt x="1" y="3105"/>
                    </a:cubicBezTo>
                    <a:cubicBezTo>
                      <a:pt x="1" y="4834"/>
                      <a:pt x="1459" y="6211"/>
                      <a:pt x="3268" y="6211"/>
                    </a:cubicBezTo>
                    <a:cubicBezTo>
                      <a:pt x="5077" y="6211"/>
                      <a:pt x="6562" y="4834"/>
                      <a:pt x="6562" y="3105"/>
                    </a:cubicBezTo>
                    <a:cubicBezTo>
                      <a:pt x="6562" y="1404"/>
                      <a:pt x="5077" y="0"/>
                      <a:pt x="3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3" name="Google Shape;3303;p68"/>
              <p:cNvSpPr/>
              <p:nvPr/>
            </p:nvSpPr>
            <p:spPr>
              <a:xfrm>
                <a:off x="1702950" y="6400738"/>
                <a:ext cx="6840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7361" h="6076" extrusionOk="0">
                    <a:moveTo>
                      <a:pt x="13312" y="0"/>
                    </a:moveTo>
                    <a:cubicBezTo>
                      <a:pt x="13258" y="0"/>
                      <a:pt x="13177" y="0"/>
                      <a:pt x="13123" y="27"/>
                    </a:cubicBezTo>
                    <a:cubicBezTo>
                      <a:pt x="10515" y="623"/>
                      <a:pt x="7817" y="4827"/>
                      <a:pt x="4880" y="4827"/>
                    </a:cubicBezTo>
                    <a:cubicBezTo>
                      <a:pt x="4623" y="4827"/>
                      <a:pt x="4364" y="4795"/>
                      <a:pt x="4104" y="4726"/>
                    </a:cubicBezTo>
                    <a:cubicBezTo>
                      <a:pt x="3351" y="4529"/>
                      <a:pt x="2702" y="4443"/>
                      <a:pt x="2167" y="4443"/>
                    </a:cubicBezTo>
                    <a:cubicBezTo>
                      <a:pt x="575" y="4443"/>
                      <a:pt x="0" y="5207"/>
                      <a:pt x="728" y="6076"/>
                    </a:cubicBezTo>
                    <a:lnTo>
                      <a:pt x="26598" y="6076"/>
                    </a:lnTo>
                    <a:cubicBezTo>
                      <a:pt x="27361" y="5192"/>
                      <a:pt x="26794" y="4428"/>
                      <a:pt x="25220" y="4428"/>
                    </a:cubicBezTo>
                    <a:cubicBezTo>
                      <a:pt x="24678" y="4428"/>
                      <a:pt x="24017" y="4518"/>
                      <a:pt x="23249" y="4726"/>
                    </a:cubicBezTo>
                    <a:cubicBezTo>
                      <a:pt x="22989" y="4795"/>
                      <a:pt x="22730" y="4827"/>
                      <a:pt x="22473" y="4827"/>
                    </a:cubicBezTo>
                    <a:cubicBezTo>
                      <a:pt x="19536" y="4827"/>
                      <a:pt x="16837" y="623"/>
                      <a:pt x="14230" y="27"/>
                    </a:cubicBezTo>
                    <a:cubicBezTo>
                      <a:pt x="14176" y="0"/>
                      <a:pt x="14095" y="0"/>
                      <a:pt x="140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4" name="Google Shape;3304;p68"/>
              <p:cNvSpPr/>
              <p:nvPr/>
            </p:nvSpPr>
            <p:spPr>
              <a:xfrm>
                <a:off x="1509175" y="5194363"/>
                <a:ext cx="1071375" cy="533975"/>
              </a:xfrm>
              <a:custGeom>
                <a:avLst/>
                <a:gdLst/>
                <a:ahLst/>
                <a:cxnLst/>
                <a:rect l="l" t="t" r="r" b="b"/>
                <a:pathLst>
                  <a:path w="42855" h="21359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20928"/>
                    </a:lnTo>
                    <a:cubicBezTo>
                      <a:pt x="562" y="21216"/>
                      <a:pt x="1186" y="21358"/>
                      <a:pt x="1814" y="21358"/>
                    </a:cubicBezTo>
                    <a:cubicBezTo>
                      <a:pt x="2362" y="21358"/>
                      <a:pt x="2914" y="21250"/>
                      <a:pt x="3430" y="21036"/>
                    </a:cubicBezTo>
                    <a:cubicBezTo>
                      <a:pt x="4306" y="20675"/>
                      <a:pt x="5218" y="20552"/>
                      <a:pt x="6118" y="20552"/>
                    </a:cubicBezTo>
                    <a:cubicBezTo>
                      <a:pt x="8045" y="20552"/>
                      <a:pt x="9917" y="21117"/>
                      <a:pt x="11261" y="21117"/>
                    </a:cubicBezTo>
                    <a:cubicBezTo>
                      <a:pt x="13120" y="21117"/>
                      <a:pt x="14908" y="18713"/>
                      <a:pt x="17394" y="18713"/>
                    </a:cubicBezTo>
                    <a:cubicBezTo>
                      <a:pt x="17543" y="18713"/>
                      <a:pt x="17695" y="18722"/>
                      <a:pt x="17850" y="18740"/>
                    </a:cubicBezTo>
                    <a:cubicBezTo>
                      <a:pt x="20503" y="19056"/>
                      <a:pt x="23234" y="20905"/>
                      <a:pt x="25917" y="20905"/>
                    </a:cubicBezTo>
                    <a:cubicBezTo>
                      <a:pt x="25991" y="20905"/>
                      <a:pt x="26065" y="20904"/>
                      <a:pt x="26140" y="20901"/>
                    </a:cubicBezTo>
                    <a:cubicBezTo>
                      <a:pt x="28658" y="20801"/>
                      <a:pt x="32948" y="19136"/>
                      <a:pt x="35015" y="19136"/>
                    </a:cubicBezTo>
                    <a:cubicBezTo>
                      <a:pt x="35187" y="19136"/>
                      <a:pt x="35344" y="19148"/>
                      <a:pt x="35483" y="19173"/>
                    </a:cubicBezTo>
                    <a:cubicBezTo>
                      <a:pt x="37256" y="19485"/>
                      <a:pt x="38551" y="20906"/>
                      <a:pt x="40412" y="20906"/>
                    </a:cubicBezTo>
                    <a:cubicBezTo>
                      <a:pt x="40479" y="20906"/>
                      <a:pt x="40546" y="20904"/>
                      <a:pt x="40613" y="20901"/>
                    </a:cubicBezTo>
                    <a:cubicBezTo>
                      <a:pt x="42558" y="20793"/>
                      <a:pt x="42855" y="19497"/>
                      <a:pt x="42855" y="19497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5" name="Google Shape;3305;p68"/>
              <p:cNvSpPr/>
              <p:nvPr/>
            </p:nvSpPr>
            <p:spPr>
              <a:xfrm>
                <a:off x="1509175" y="5213263"/>
                <a:ext cx="39850" cy="514425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0577" extrusionOk="0">
                    <a:moveTo>
                      <a:pt x="1593" y="0"/>
                    </a:moveTo>
                    <a:lnTo>
                      <a:pt x="1593" y="0"/>
                    </a:lnTo>
                    <a:cubicBezTo>
                      <a:pt x="567" y="162"/>
                      <a:pt x="0" y="351"/>
                      <a:pt x="0" y="540"/>
                    </a:cubicBezTo>
                    <a:lnTo>
                      <a:pt x="0" y="20172"/>
                    </a:lnTo>
                    <a:cubicBezTo>
                      <a:pt x="432" y="20415"/>
                      <a:pt x="918" y="20550"/>
                      <a:pt x="1404" y="20577"/>
                    </a:cubicBezTo>
                    <a:cubicBezTo>
                      <a:pt x="1161" y="17552"/>
                      <a:pt x="1026" y="14393"/>
                      <a:pt x="1026" y="11153"/>
                    </a:cubicBezTo>
                    <a:cubicBezTo>
                      <a:pt x="999" y="7426"/>
                      <a:pt x="1188" y="3727"/>
                      <a:pt x="1593" y="0"/>
                    </a:cubicBezTo>
                    <a:close/>
                  </a:path>
                </a:pathLst>
              </a:custGeom>
              <a:solidFill>
                <a:srgbClr val="8E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6" name="Google Shape;3306;p68"/>
              <p:cNvSpPr/>
              <p:nvPr/>
            </p:nvSpPr>
            <p:spPr>
              <a:xfrm>
                <a:off x="1509175" y="5194363"/>
                <a:ext cx="1045050" cy="84000"/>
              </a:xfrm>
              <a:custGeom>
                <a:avLst/>
                <a:gdLst/>
                <a:ahLst/>
                <a:cxnLst/>
                <a:rect l="l" t="t" r="r" b="b"/>
                <a:pathLst>
                  <a:path w="41802" h="3360" extrusionOk="0">
                    <a:moveTo>
                      <a:pt x="20860" y="0"/>
                    </a:moveTo>
                    <a:cubicBezTo>
                      <a:pt x="10430" y="0"/>
                      <a:pt x="0" y="432"/>
                      <a:pt x="0" y="1296"/>
                    </a:cubicBezTo>
                    <a:lnTo>
                      <a:pt x="0" y="1350"/>
                    </a:lnTo>
                    <a:cubicBezTo>
                      <a:pt x="2848" y="2653"/>
                      <a:pt x="5622" y="2981"/>
                      <a:pt x="8752" y="2981"/>
                    </a:cubicBezTo>
                    <a:cubicBezTo>
                      <a:pt x="11913" y="2981"/>
                      <a:pt x="15438" y="2646"/>
                      <a:pt x="19767" y="2646"/>
                    </a:cubicBezTo>
                    <a:cubicBezTo>
                      <a:pt x="24499" y="2646"/>
                      <a:pt x="29955" y="3359"/>
                      <a:pt x="34688" y="3359"/>
                    </a:cubicBezTo>
                    <a:cubicBezTo>
                      <a:pt x="37382" y="3359"/>
                      <a:pt x="39842" y="3128"/>
                      <a:pt x="41802" y="2403"/>
                    </a:cubicBezTo>
                    <a:lnTo>
                      <a:pt x="41721" y="1296"/>
                    </a:lnTo>
                    <a:cubicBezTo>
                      <a:pt x="41721" y="432"/>
                      <a:pt x="31290" y="0"/>
                      <a:pt x="20860" y="0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7" name="Google Shape;3307;p68"/>
              <p:cNvSpPr/>
              <p:nvPr/>
            </p:nvSpPr>
            <p:spPr>
              <a:xfrm>
                <a:off x="1831175" y="5294263"/>
                <a:ext cx="281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16662" extrusionOk="0">
                    <a:moveTo>
                      <a:pt x="5456" y="1"/>
                    </a:moveTo>
                    <a:cubicBezTo>
                      <a:pt x="2755" y="1"/>
                      <a:pt x="649" y="10451"/>
                      <a:pt x="1" y="16635"/>
                    </a:cubicBezTo>
                    <a:cubicBezTo>
                      <a:pt x="1341" y="15915"/>
                      <a:pt x="2750" y="14716"/>
                      <a:pt x="4501" y="14716"/>
                    </a:cubicBezTo>
                    <a:cubicBezTo>
                      <a:pt x="4654" y="14716"/>
                      <a:pt x="4810" y="14725"/>
                      <a:pt x="4970" y="14744"/>
                    </a:cubicBezTo>
                    <a:cubicBezTo>
                      <a:pt x="7049" y="14988"/>
                      <a:pt x="9182" y="16176"/>
                      <a:pt x="11261" y="16662"/>
                    </a:cubicBezTo>
                    <a:cubicBezTo>
                      <a:pt x="10640" y="10451"/>
                      <a:pt x="8183" y="1"/>
                      <a:pt x="5456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8" name="Google Shape;3308;p68"/>
              <p:cNvSpPr/>
              <p:nvPr/>
            </p:nvSpPr>
            <p:spPr>
              <a:xfrm>
                <a:off x="1555750" y="5367838"/>
                <a:ext cx="123575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14421" extrusionOk="0">
                    <a:moveTo>
                      <a:pt x="2134" y="1"/>
                    </a:moveTo>
                    <a:cubicBezTo>
                      <a:pt x="919" y="1"/>
                      <a:pt x="298" y="8804"/>
                      <a:pt x="0" y="14421"/>
                    </a:cubicBezTo>
                    <a:cubicBezTo>
                      <a:pt x="541" y="14421"/>
                      <a:pt x="1081" y="14313"/>
                      <a:pt x="1567" y="14097"/>
                    </a:cubicBezTo>
                    <a:cubicBezTo>
                      <a:pt x="2429" y="13774"/>
                      <a:pt x="3325" y="13605"/>
                      <a:pt x="4242" y="13605"/>
                    </a:cubicBezTo>
                    <a:cubicBezTo>
                      <a:pt x="4474" y="13605"/>
                      <a:pt x="4708" y="13616"/>
                      <a:pt x="4942" y="13638"/>
                    </a:cubicBezTo>
                    <a:cubicBezTo>
                      <a:pt x="4591" y="8426"/>
                      <a:pt x="3268" y="1"/>
                      <a:pt x="2134" y="1"/>
                    </a:cubicBezTo>
                    <a:close/>
                  </a:path>
                </a:pathLst>
              </a:custGeom>
              <a:solidFill>
                <a:srgbClr val="C427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09" name="Google Shape;3309;p68"/>
              <p:cNvSpPr/>
              <p:nvPr/>
            </p:nvSpPr>
            <p:spPr>
              <a:xfrm>
                <a:off x="1963500" y="6213738"/>
                <a:ext cx="16340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4656" extrusionOk="0">
                    <a:moveTo>
                      <a:pt x="6103" y="0"/>
                    </a:moveTo>
                    <a:lnTo>
                      <a:pt x="6103" y="0"/>
                    </a:lnTo>
                    <a:cubicBezTo>
                      <a:pt x="6130" y="162"/>
                      <a:pt x="6130" y="324"/>
                      <a:pt x="6130" y="486"/>
                    </a:cubicBezTo>
                    <a:cubicBezTo>
                      <a:pt x="6077" y="2209"/>
                      <a:pt x="4672" y="3593"/>
                      <a:pt x="2961" y="3593"/>
                    </a:cubicBezTo>
                    <a:cubicBezTo>
                      <a:pt x="2928" y="3593"/>
                      <a:pt x="2896" y="3593"/>
                      <a:pt x="2863" y="3592"/>
                    </a:cubicBezTo>
                    <a:cubicBezTo>
                      <a:pt x="2838" y="3592"/>
                      <a:pt x="2812" y="3593"/>
                      <a:pt x="2787" y="3593"/>
                    </a:cubicBezTo>
                    <a:cubicBezTo>
                      <a:pt x="1655" y="3593"/>
                      <a:pt x="608" y="3003"/>
                      <a:pt x="1" y="2026"/>
                    </a:cubicBezTo>
                    <a:lnTo>
                      <a:pt x="1" y="2026"/>
                    </a:lnTo>
                    <a:cubicBezTo>
                      <a:pt x="333" y="3558"/>
                      <a:pt x="1679" y="4656"/>
                      <a:pt x="3218" y="4656"/>
                    </a:cubicBezTo>
                    <a:cubicBezTo>
                      <a:pt x="3306" y="4656"/>
                      <a:pt x="3395" y="4652"/>
                      <a:pt x="3484" y="4645"/>
                    </a:cubicBezTo>
                    <a:cubicBezTo>
                      <a:pt x="5131" y="4537"/>
                      <a:pt x="6427" y="3187"/>
                      <a:pt x="6535" y="1539"/>
                    </a:cubicBezTo>
                    <a:cubicBezTo>
                      <a:pt x="6535" y="999"/>
                      <a:pt x="6373" y="459"/>
                      <a:pt x="6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0" name="Google Shape;3310;p68"/>
              <p:cNvSpPr/>
              <p:nvPr/>
            </p:nvSpPr>
            <p:spPr>
              <a:xfrm>
                <a:off x="1711025" y="6511538"/>
                <a:ext cx="675750" cy="40425"/>
              </a:xfrm>
              <a:custGeom>
                <a:avLst/>
                <a:gdLst/>
                <a:ahLst/>
                <a:cxnLst/>
                <a:rect l="l" t="t" r="r" b="b"/>
                <a:pathLst>
                  <a:path w="27030" h="1617" extrusionOk="0">
                    <a:moveTo>
                      <a:pt x="24888" y="1"/>
                    </a:moveTo>
                    <a:cubicBezTo>
                      <a:pt x="24660" y="1"/>
                      <a:pt x="24411" y="17"/>
                      <a:pt x="24141" y="51"/>
                    </a:cubicBezTo>
                    <a:cubicBezTo>
                      <a:pt x="20550" y="834"/>
                      <a:pt x="15932" y="1320"/>
                      <a:pt x="10883" y="1320"/>
                    </a:cubicBezTo>
                    <a:cubicBezTo>
                      <a:pt x="7318" y="1320"/>
                      <a:pt x="3754" y="1050"/>
                      <a:pt x="216" y="510"/>
                    </a:cubicBezTo>
                    <a:lnTo>
                      <a:pt x="216" y="510"/>
                    </a:lnTo>
                    <a:cubicBezTo>
                      <a:pt x="0" y="807"/>
                      <a:pt x="54" y="1185"/>
                      <a:pt x="405" y="1617"/>
                    </a:cubicBezTo>
                    <a:lnTo>
                      <a:pt x="26275" y="1617"/>
                    </a:lnTo>
                    <a:cubicBezTo>
                      <a:pt x="27030" y="768"/>
                      <a:pt x="26465" y="1"/>
                      <a:pt x="248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1" name="Google Shape;3311;p68"/>
              <p:cNvSpPr/>
              <p:nvPr/>
            </p:nvSpPr>
            <p:spPr>
              <a:xfrm>
                <a:off x="1909500" y="6416938"/>
                <a:ext cx="13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5401" h="3133" extrusionOk="0">
                    <a:moveTo>
                      <a:pt x="4726" y="0"/>
                    </a:moveTo>
                    <a:lnTo>
                      <a:pt x="4564" y="27"/>
                    </a:lnTo>
                    <a:cubicBezTo>
                      <a:pt x="3106" y="378"/>
                      <a:pt x="1593" y="2215"/>
                      <a:pt x="0" y="3133"/>
                    </a:cubicBezTo>
                    <a:lnTo>
                      <a:pt x="513" y="3079"/>
                    </a:lnTo>
                    <a:cubicBezTo>
                      <a:pt x="3187" y="2674"/>
                      <a:pt x="5293" y="1350"/>
                      <a:pt x="5401" y="27"/>
                    </a:cubicBezTo>
                    <a:lnTo>
                      <a:pt x="5266" y="0"/>
                    </a:ln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2" name="Google Shape;3312;p68"/>
              <p:cNvSpPr/>
              <p:nvPr/>
            </p:nvSpPr>
            <p:spPr>
              <a:xfrm>
                <a:off x="2000625" y="6186738"/>
                <a:ext cx="83075" cy="32425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297" extrusionOk="0">
                    <a:moveTo>
                      <a:pt x="1675" y="0"/>
                    </a:moveTo>
                    <a:cubicBezTo>
                      <a:pt x="730" y="0"/>
                      <a:pt x="1" y="297"/>
                      <a:pt x="1" y="648"/>
                    </a:cubicBezTo>
                    <a:cubicBezTo>
                      <a:pt x="1" y="999"/>
                      <a:pt x="730" y="1296"/>
                      <a:pt x="1675" y="1296"/>
                    </a:cubicBezTo>
                    <a:cubicBezTo>
                      <a:pt x="2593" y="1296"/>
                      <a:pt x="3322" y="999"/>
                      <a:pt x="3322" y="648"/>
                    </a:cubicBezTo>
                    <a:cubicBezTo>
                      <a:pt x="3322" y="297"/>
                      <a:pt x="2593" y="0"/>
                      <a:pt x="1675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3" name="Google Shape;3313;p68"/>
              <p:cNvSpPr/>
              <p:nvPr/>
            </p:nvSpPr>
            <p:spPr>
              <a:xfrm>
                <a:off x="1975650" y="6216813"/>
                <a:ext cx="22300" cy="247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88" extrusionOk="0">
                    <a:moveTo>
                      <a:pt x="529" y="0"/>
                    </a:moveTo>
                    <a:cubicBezTo>
                      <a:pt x="391" y="0"/>
                      <a:pt x="253" y="84"/>
                      <a:pt x="163" y="228"/>
                    </a:cubicBezTo>
                    <a:cubicBezTo>
                      <a:pt x="1" y="444"/>
                      <a:pt x="28" y="714"/>
                      <a:pt x="190" y="903"/>
                    </a:cubicBezTo>
                    <a:cubicBezTo>
                      <a:pt x="247" y="961"/>
                      <a:pt x="318" y="988"/>
                      <a:pt x="392" y="988"/>
                    </a:cubicBezTo>
                    <a:cubicBezTo>
                      <a:pt x="526" y="988"/>
                      <a:pt x="670" y="898"/>
                      <a:pt x="757" y="741"/>
                    </a:cubicBezTo>
                    <a:cubicBezTo>
                      <a:pt x="892" y="525"/>
                      <a:pt x="892" y="255"/>
                      <a:pt x="730" y="66"/>
                    </a:cubicBezTo>
                    <a:cubicBezTo>
                      <a:pt x="667" y="21"/>
                      <a:pt x="598" y="0"/>
                      <a:pt x="529" y="0"/>
                    </a:cubicBezTo>
                    <a:close/>
                  </a:path>
                </a:pathLst>
              </a:custGeom>
              <a:solidFill>
                <a:schemeClr val="dk1">
                  <a:alpha val="236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4" name="Google Shape;3314;p68"/>
              <p:cNvSpPr/>
              <p:nvPr/>
            </p:nvSpPr>
            <p:spPr>
              <a:xfrm>
                <a:off x="1991175" y="6210088"/>
                <a:ext cx="94600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784" h="3199" extrusionOk="0">
                    <a:moveTo>
                      <a:pt x="2125" y="0"/>
                    </a:moveTo>
                    <a:cubicBezTo>
                      <a:pt x="1750" y="0"/>
                      <a:pt x="1369" y="136"/>
                      <a:pt x="1054" y="443"/>
                    </a:cubicBezTo>
                    <a:cubicBezTo>
                      <a:pt x="1" y="1442"/>
                      <a:pt x="703" y="3198"/>
                      <a:pt x="2134" y="3198"/>
                    </a:cubicBezTo>
                    <a:cubicBezTo>
                      <a:pt x="2151" y="3198"/>
                      <a:pt x="2167" y="3198"/>
                      <a:pt x="2184" y="3198"/>
                    </a:cubicBezTo>
                    <a:cubicBezTo>
                      <a:pt x="3025" y="3198"/>
                      <a:pt x="3701" y="2533"/>
                      <a:pt x="3727" y="1685"/>
                    </a:cubicBezTo>
                    <a:cubicBezTo>
                      <a:pt x="3783" y="694"/>
                      <a:pt x="2971" y="0"/>
                      <a:pt x="21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5" name="Google Shape;3315;p68"/>
              <p:cNvSpPr/>
              <p:nvPr/>
            </p:nvSpPr>
            <p:spPr>
              <a:xfrm>
                <a:off x="2022225" y="6234888"/>
                <a:ext cx="39875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342" extrusionOk="0">
                    <a:moveTo>
                      <a:pt x="886" y="0"/>
                    </a:moveTo>
                    <a:cubicBezTo>
                      <a:pt x="727" y="0"/>
                      <a:pt x="566" y="56"/>
                      <a:pt x="433" y="180"/>
                    </a:cubicBezTo>
                    <a:cubicBezTo>
                      <a:pt x="1" y="612"/>
                      <a:pt x="298" y="1342"/>
                      <a:pt x="919" y="1342"/>
                    </a:cubicBezTo>
                    <a:cubicBezTo>
                      <a:pt x="1270" y="1342"/>
                      <a:pt x="1567" y="1071"/>
                      <a:pt x="1594" y="693"/>
                    </a:cubicBezTo>
                    <a:cubicBezTo>
                      <a:pt x="1594" y="282"/>
                      <a:pt x="1244" y="0"/>
                      <a:pt x="8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6" name="Google Shape;3316;p68"/>
              <p:cNvSpPr/>
              <p:nvPr/>
            </p:nvSpPr>
            <p:spPr>
              <a:xfrm>
                <a:off x="2016150" y="6512113"/>
                <a:ext cx="51350" cy="38500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540" extrusionOk="0">
                    <a:moveTo>
                      <a:pt x="1000" y="1"/>
                    </a:moveTo>
                    <a:cubicBezTo>
                      <a:pt x="460" y="1"/>
                      <a:pt x="1" y="460"/>
                      <a:pt x="1" y="1027"/>
                    </a:cubicBezTo>
                    <a:lnTo>
                      <a:pt x="1" y="1540"/>
                    </a:lnTo>
                    <a:lnTo>
                      <a:pt x="2026" y="1540"/>
                    </a:lnTo>
                    <a:lnTo>
                      <a:pt x="2026" y="1027"/>
                    </a:lnTo>
                    <a:cubicBezTo>
                      <a:pt x="2053" y="460"/>
                      <a:pt x="1567" y="1"/>
                      <a:pt x="1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7" name="Google Shape;3317;p68"/>
              <p:cNvSpPr/>
              <p:nvPr/>
            </p:nvSpPr>
            <p:spPr>
              <a:xfrm>
                <a:off x="1509175" y="5375588"/>
                <a:ext cx="105450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2180" h="2392" extrusionOk="0">
                    <a:moveTo>
                      <a:pt x="14432" y="0"/>
                    </a:moveTo>
                    <a:cubicBezTo>
                      <a:pt x="10155" y="0"/>
                      <a:pt x="7056" y="1095"/>
                      <a:pt x="3862" y="1095"/>
                    </a:cubicBezTo>
                    <a:cubicBezTo>
                      <a:pt x="2755" y="1095"/>
                      <a:pt x="1431" y="1041"/>
                      <a:pt x="0" y="960"/>
                    </a:cubicBezTo>
                    <a:lnTo>
                      <a:pt x="0" y="2283"/>
                    </a:lnTo>
                    <a:cubicBezTo>
                      <a:pt x="1431" y="2337"/>
                      <a:pt x="2755" y="2391"/>
                      <a:pt x="3862" y="2391"/>
                    </a:cubicBezTo>
                    <a:cubicBezTo>
                      <a:pt x="7056" y="2391"/>
                      <a:pt x="10155" y="1297"/>
                      <a:pt x="14432" y="1297"/>
                    </a:cubicBezTo>
                    <a:cubicBezTo>
                      <a:pt x="14711" y="1297"/>
                      <a:pt x="14995" y="1301"/>
                      <a:pt x="15284" y="1311"/>
                    </a:cubicBezTo>
                    <a:cubicBezTo>
                      <a:pt x="19964" y="1444"/>
                      <a:pt x="24774" y="2284"/>
                      <a:pt x="29458" y="2284"/>
                    </a:cubicBezTo>
                    <a:cubicBezTo>
                      <a:pt x="29531" y="2284"/>
                      <a:pt x="29604" y="2284"/>
                      <a:pt x="29677" y="2283"/>
                    </a:cubicBezTo>
                    <a:cubicBezTo>
                      <a:pt x="33079" y="2256"/>
                      <a:pt x="38291" y="1797"/>
                      <a:pt x="42180" y="1581"/>
                    </a:cubicBezTo>
                    <a:lnTo>
                      <a:pt x="42099" y="285"/>
                    </a:lnTo>
                    <a:cubicBezTo>
                      <a:pt x="38210" y="501"/>
                      <a:pt x="33052" y="960"/>
                      <a:pt x="29677" y="987"/>
                    </a:cubicBezTo>
                    <a:cubicBezTo>
                      <a:pt x="29538" y="989"/>
                      <a:pt x="29399" y="990"/>
                      <a:pt x="29260" y="990"/>
                    </a:cubicBezTo>
                    <a:cubicBezTo>
                      <a:pt x="24663" y="990"/>
                      <a:pt x="19897" y="146"/>
                      <a:pt x="15284" y="15"/>
                    </a:cubicBezTo>
                    <a:cubicBezTo>
                      <a:pt x="14995" y="5"/>
                      <a:pt x="14711" y="0"/>
                      <a:pt x="144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18" name="Google Shape;3318;p68"/>
              <p:cNvSpPr/>
              <p:nvPr/>
            </p:nvSpPr>
            <p:spPr>
              <a:xfrm>
                <a:off x="1509175" y="5431738"/>
                <a:ext cx="1058550" cy="40775"/>
              </a:xfrm>
              <a:custGeom>
                <a:avLst/>
                <a:gdLst/>
                <a:ahLst/>
                <a:cxnLst/>
                <a:rect l="l" t="t" r="r" b="b"/>
                <a:pathLst>
                  <a:path w="42342" h="1631" extrusionOk="0">
                    <a:moveTo>
                      <a:pt x="14638" y="0"/>
                    </a:moveTo>
                    <a:cubicBezTo>
                      <a:pt x="10246" y="0"/>
                      <a:pt x="7116" y="1117"/>
                      <a:pt x="3889" y="1117"/>
                    </a:cubicBezTo>
                    <a:cubicBezTo>
                      <a:pt x="2782" y="1117"/>
                      <a:pt x="1458" y="1036"/>
                      <a:pt x="0" y="982"/>
                    </a:cubicBezTo>
                    <a:lnTo>
                      <a:pt x="0" y="1522"/>
                    </a:lnTo>
                    <a:cubicBezTo>
                      <a:pt x="1458" y="1577"/>
                      <a:pt x="2782" y="1631"/>
                      <a:pt x="3889" y="1631"/>
                    </a:cubicBezTo>
                    <a:cubicBezTo>
                      <a:pt x="7112" y="1631"/>
                      <a:pt x="10263" y="540"/>
                      <a:pt x="14626" y="540"/>
                    </a:cubicBezTo>
                    <a:cubicBezTo>
                      <a:pt x="14869" y="540"/>
                      <a:pt x="15115" y="543"/>
                      <a:pt x="15365" y="550"/>
                    </a:cubicBezTo>
                    <a:cubicBezTo>
                      <a:pt x="20045" y="710"/>
                      <a:pt x="24881" y="1550"/>
                      <a:pt x="29592" y="1550"/>
                    </a:cubicBezTo>
                    <a:cubicBezTo>
                      <a:pt x="29665" y="1550"/>
                      <a:pt x="29739" y="1550"/>
                      <a:pt x="29812" y="1550"/>
                    </a:cubicBezTo>
                    <a:cubicBezTo>
                      <a:pt x="33187" y="1495"/>
                      <a:pt x="38453" y="1036"/>
                      <a:pt x="42342" y="847"/>
                    </a:cubicBezTo>
                    <a:lnTo>
                      <a:pt x="42261" y="307"/>
                    </a:lnTo>
                    <a:cubicBezTo>
                      <a:pt x="38372" y="523"/>
                      <a:pt x="33187" y="955"/>
                      <a:pt x="29812" y="1009"/>
                    </a:cubicBezTo>
                    <a:cubicBezTo>
                      <a:pt x="29672" y="1011"/>
                      <a:pt x="29531" y="1012"/>
                      <a:pt x="29391" y="1012"/>
                    </a:cubicBezTo>
                    <a:cubicBezTo>
                      <a:pt x="24744" y="1012"/>
                      <a:pt x="19978" y="168"/>
                      <a:pt x="15365" y="10"/>
                    </a:cubicBezTo>
                    <a:cubicBezTo>
                      <a:pt x="15119" y="3"/>
                      <a:pt x="14876" y="0"/>
                      <a:pt x="146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3319" name="Google Shape;3319;p68"/>
            <p:cNvGrpSpPr/>
            <p:nvPr/>
          </p:nvGrpSpPr>
          <p:grpSpPr>
            <a:xfrm>
              <a:off x="8971963" y="6161640"/>
              <a:ext cx="698867" cy="395720"/>
              <a:chOff x="2013351" y="4582349"/>
              <a:chExt cx="824233" cy="466705"/>
            </a:xfrm>
          </p:grpSpPr>
          <p:sp>
            <p:nvSpPr>
              <p:cNvPr id="3320" name="Google Shape;3320;p68"/>
              <p:cNvSpPr/>
              <p:nvPr/>
            </p:nvSpPr>
            <p:spPr>
              <a:xfrm>
                <a:off x="2582172" y="4652203"/>
                <a:ext cx="235017" cy="361613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13" extrusionOk="0">
                    <a:moveTo>
                      <a:pt x="1" y="0"/>
                    </a:moveTo>
                    <a:lnTo>
                      <a:pt x="1" y="5212"/>
                    </a:lnTo>
                    <a:lnTo>
                      <a:pt x="3388" y="5212"/>
                    </a:ln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1" name="Google Shape;3321;p68"/>
              <p:cNvSpPr/>
              <p:nvPr/>
            </p:nvSpPr>
            <p:spPr>
              <a:xfrm>
                <a:off x="2529799" y="4662400"/>
                <a:ext cx="235780" cy="3630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233" extrusionOk="0">
                    <a:moveTo>
                      <a:pt x="1" y="0"/>
                    </a:moveTo>
                    <a:lnTo>
                      <a:pt x="1" y="5233"/>
                    </a:lnTo>
                    <a:lnTo>
                      <a:pt x="3398" y="5233"/>
                    </a:ln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D3B5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2" name="Google Shape;3322;p68"/>
              <p:cNvSpPr/>
              <p:nvPr/>
            </p:nvSpPr>
            <p:spPr>
              <a:xfrm>
                <a:off x="2482559" y="4685639"/>
                <a:ext cx="235017" cy="363069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5234" extrusionOk="0">
                    <a:moveTo>
                      <a:pt x="0" y="1"/>
                    </a:moveTo>
                    <a:lnTo>
                      <a:pt x="0" y="5233"/>
                    </a:lnTo>
                    <a:lnTo>
                      <a:pt x="3387" y="5233"/>
                    </a:lnTo>
                    <a:lnTo>
                      <a:pt x="2014" y="1"/>
                    </a:lnTo>
                    <a:close/>
                  </a:path>
                </a:pathLst>
              </a:custGeom>
              <a:solidFill>
                <a:srgbClr val="483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3" name="Google Shape;3323;p68"/>
              <p:cNvSpPr/>
              <p:nvPr/>
            </p:nvSpPr>
            <p:spPr>
              <a:xfrm>
                <a:off x="2601110" y="4652620"/>
                <a:ext cx="235780" cy="39643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5715" extrusionOk="0">
                    <a:moveTo>
                      <a:pt x="1689" y="0"/>
                    </a:moveTo>
                    <a:cubicBezTo>
                      <a:pt x="1675" y="0"/>
                      <a:pt x="1661" y="2"/>
                      <a:pt x="1647" y="5"/>
                    </a:cubicBezTo>
                    <a:lnTo>
                      <a:pt x="137" y="477"/>
                    </a:lnTo>
                    <a:cubicBezTo>
                      <a:pt x="53" y="498"/>
                      <a:pt x="1" y="592"/>
                      <a:pt x="32" y="686"/>
                    </a:cubicBezTo>
                    <a:lnTo>
                      <a:pt x="1542" y="5594"/>
                    </a:lnTo>
                    <a:cubicBezTo>
                      <a:pt x="1568" y="5673"/>
                      <a:pt x="1638" y="5715"/>
                      <a:pt x="1709" y="5715"/>
                    </a:cubicBezTo>
                    <a:cubicBezTo>
                      <a:pt x="1723" y="5715"/>
                      <a:pt x="1738" y="5713"/>
                      <a:pt x="1752" y="5709"/>
                    </a:cubicBezTo>
                    <a:lnTo>
                      <a:pt x="3262" y="5238"/>
                    </a:lnTo>
                    <a:cubicBezTo>
                      <a:pt x="3356" y="5217"/>
                      <a:pt x="3398" y="5122"/>
                      <a:pt x="3377" y="5028"/>
                    </a:cubicBezTo>
                    <a:lnTo>
                      <a:pt x="1857" y="120"/>
                    </a:lnTo>
                    <a:cubicBezTo>
                      <a:pt x="1839" y="49"/>
                      <a:pt x="1768" y="0"/>
                      <a:pt x="1689" y="0"/>
                    </a:cubicBezTo>
                    <a:close/>
                  </a:path>
                </a:pathLst>
              </a:custGeom>
              <a:solidFill>
                <a:srgbClr val="5E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4" name="Google Shape;3324;p68"/>
              <p:cNvSpPr/>
              <p:nvPr/>
            </p:nvSpPr>
            <p:spPr>
              <a:xfrm>
                <a:off x="2630938" y="4652897"/>
                <a:ext cx="206646" cy="38852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5601" extrusionOk="0">
                    <a:moveTo>
                      <a:pt x="1332" y="1"/>
                    </a:moveTo>
                    <a:lnTo>
                      <a:pt x="137" y="378"/>
                    </a:lnTo>
                    <a:cubicBezTo>
                      <a:pt x="42" y="399"/>
                      <a:pt x="0" y="494"/>
                      <a:pt x="21" y="588"/>
                    </a:cubicBezTo>
                    <a:lnTo>
                      <a:pt x="1542" y="5496"/>
                    </a:lnTo>
                    <a:cubicBezTo>
                      <a:pt x="1563" y="5548"/>
                      <a:pt x="1594" y="5590"/>
                      <a:pt x="1647" y="5601"/>
                    </a:cubicBezTo>
                    <a:lnTo>
                      <a:pt x="2842" y="5234"/>
                    </a:lnTo>
                    <a:cubicBezTo>
                      <a:pt x="2937" y="5202"/>
                      <a:pt x="2979" y="5108"/>
                      <a:pt x="2958" y="5024"/>
                    </a:cubicBezTo>
                    <a:lnTo>
                      <a:pt x="1437" y="116"/>
                    </a:lnTo>
                    <a:cubicBezTo>
                      <a:pt x="1427" y="64"/>
                      <a:pt x="1385" y="22"/>
                      <a:pt x="1332" y="1"/>
                    </a:cubicBezTo>
                    <a:close/>
                  </a:path>
                </a:pathLst>
              </a:custGeom>
              <a:solidFill>
                <a:srgbClr val="705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5" name="Google Shape;3325;p68"/>
              <p:cNvSpPr/>
              <p:nvPr/>
            </p:nvSpPr>
            <p:spPr>
              <a:xfrm>
                <a:off x="2618590" y="4670725"/>
                <a:ext cx="117855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958" extrusionOk="0">
                    <a:moveTo>
                      <a:pt x="1448" y="1"/>
                    </a:moveTo>
                    <a:cubicBezTo>
                      <a:pt x="1434" y="1"/>
                      <a:pt x="1420" y="2"/>
                      <a:pt x="1405" y="6"/>
                    </a:cubicBezTo>
                    <a:lnTo>
                      <a:pt x="116" y="404"/>
                    </a:lnTo>
                    <a:cubicBezTo>
                      <a:pt x="42" y="425"/>
                      <a:pt x="0" y="499"/>
                      <a:pt x="21" y="583"/>
                    </a:cubicBezTo>
                    <a:lnTo>
                      <a:pt x="137" y="950"/>
                    </a:lnTo>
                    <a:cubicBezTo>
                      <a:pt x="152" y="955"/>
                      <a:pt x="168" y="958"/>
                      <a:pt x="184" y="958"/>
                    </a:cubicBezTo>
                    <a:cubicBezTo>
                      <a:pt x="199" y="958"/>
                      <a:pt x="215" y="955"/>
                      <a:pt x="231" y="950"/>
                    </a:cubicBezTo>
                    <a:lnTo>
                      <a:pt x="1605" y="530"/>
                    </a:lnTo>
                    <a:cubicBezTo>
                      <a:pt x="1647" y="520"/>
                      <a:pt x="1678" y="488"/>
                      <a:pt x="1699" y="446"/>
                    </a:cubicBezTo>
                    <a:lnTo>
                      <a:pt x="1594" y="100"/>
                    </a:lnTo>
                    <a:cubicBezTo>
                      <a:pt x="1568" y="40"/>
                      <a:pt x="1514" y="1"/>
                      <a:pt x="1448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6" name="Google Shape;3326;p68"/>
              <p:cNvSpPr/>
              <p:nvPr/>
            </p:nvSpPr>
            <p:spPr>
              <a:xfrm>
                <a:off x="2658547" y="4724485"/>
                <a:ext cx="77206" cy="43979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634" extrusionOk="0">
                    <a:moveTo>
                      <a:pt x="952" y="0"/>
                    </a:moveTo>
                    <a:cubicBezTo>
                      <a:pt x="942" y="0"/>
                      <a:pt x="933" y="3"/>
                      <a:pt x="924" y="7"/>
                    </a:cubicBezTo>
                    <a:lnTo>
                      <a:pt x="85" y="269"/>
                    </a:lnTo>
                    <a:cubicBezTo>
                      <a:pt x="32" y="280"/>
                      <a:pt x="1" y="332"/>
                      <a:pt x="22" y="385"/>
                    </a:cubicBezTo>
                    <a:lnTo>
                      <a:pt x="95" y="626"/>
                    </a:lnTo>
                    <a:cubicBezTo>
                      <a:pt x="106" y="631"/>
                      <a:pt x="116" y="634"/>
                      <a:pt x="127" y="634"/>
                    </a:cubicBezTo>
                    <a:cubicBezTo>
                      <a:pt x="137" y="634"/>
                      <a:pt x="148" y="631"/>
                      <a:pt x="158" y="626"/>
                    </a:cubicBezTo>
                    <a:lnTo>
                      <a:pt x="1050" y="353"/>
                    </a:lnTo>
                    <a:cubicBezTo>
                      <a:pt x="1081" y="343"/>
                      <a:pt x="1102" y="322"/>
                      <a:pt x="1112" y="301"/>
                    </a:cubicBezTo>
                    <a:lnTo>
                      <a:pt x="1039" y="70"/>
                    </a:lnTo>
                    <a:cubicBezTo>
                      <a:pt x="1023" y="29"/>
                      <a:pt x="987" y="0"/>
                      <a:pt x="952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7" name="Google Shape;3327;p68"/>
              <p:cNvSpPr/>
              <p:nvPr/>
            </p:nvSpPr>
            <p:spPr>
              <a:xfrm>
                <a:off x="2440383" y="4589633"/>
                <a:ext cx="136793" cy="132492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910" extrusionOk="0">
                    <a:moveTo>
                      <a:pt x="147" y="1"/>
                    </a:moveTo>
                    <a:cubicBezTo>
                      <a:pt x="0" y="1"/>
                      <a:pt x="0" y="1909"/>
                      <a:pt x="147" y="1909"/>
                    </a:cubicBezTo>
                    <a:lnTo>
                      <a:pt x="1971" y="1909"/>
                    </a:lnTo>
                    <a:cubicBezTo>
                      <a:pt x="1741" y="1573"/>
                      <a:pt x="1688" y="661"/>
                      <a:pt x="1971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8" name="Google Shape;3328;p68"/>
              <p:cNvSpPr/>
              <p:nvPr/>
            </p:nvSpPr>
            <p:spPr>
              <a:xfrm>
                <a:off x="2472986" y="4629589"/>
                <a:ext cx="93993" cy="65622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946" extrusionOk="0">
                    <a:moveTo>
                      <a:pt x="645" y="1"/>
                    </a:moveTo>
                    <a:cubicBezTo>
                      <a:pt x="179" y="1"/>
                      <a:pt x="0" y="416"/>
                      <a:pt x="23" y="672"/>
                    </a:cubicBezTo>
                    <a:cubicBezTo>
                      <a:pt x="44" y="861"/>
                      <a:pt x="694" y="945"/>
                      <a:pt x="1355" y="945"/>
                    </a:cubicBezTo>
                    <a:cubicBezTo>
                      <a:pt x="1313" y="704"/>
                      <a:pt x="1302" y="463"/>
                      <a:pt x="1323" y="221"/>
                    </a:cubicBezTo>
                    <a:cubicBezTo>
                      <a:pt x="1051" y="63"/>
                      <a:pt x="826" y="1"/>
                      <a:pt x="645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29" name="Google Shape;3329;p68"/>
              <p:cNvSpPr/>
              <p:nvPr/>
            </p:nvSpPr>
            <p:spPr>
              <a:xfrm>
                <a:off x="2456338" y="4582349"/>
                <a:ext cx="151360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326" extrusionOk="0">
                    <a:moveTo>
                      <a:pt x="1" y="1"/>
                    </a:moveTo>
                    <a:lnTo>
                      <a:pt x="1" y="326"/>
                    </a:lnTo>
                    <a:lnTo>
                      <a:pt x="2014" y="326"/>
                    </a:lnTo>
                    <a:cubicBezTo>
                      <a:pt x="2182" y="326"/>
                      <a:pt x="2182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0" name="Google Shape;3330;p68"/>
              <p:cNvSpPr/>
              <p:nvPr/>
            </p:nvSpPr>
            <p:spPr>
              <a:xfrm>
                <a:off x="2456338" y="4705270"/>
                <a:ext cx="149209" cy="23377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337" extrusionOk="0">
                    <a:moveTo>
                      <a:pt x="1" y="1"/>
                    </a:moveTo>
                    <a:lnTo>
                      <a:pt x="1" y="336"/>
                    </a:lnTo>
                    <a:lnTo>
                      <a:pt x="2014" y="336"/>
                    </a:lnTo>
                    <a:cubicBezTo>
                      <a:pt x="2150" y="336"/>
                      <a:pt x="2150" y="1"/>
                      <a:pt x="2014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1" name="Google Shape;3331;p68"/>
              <p:cNvSpPr/>
              <p:nvPr/>
            </p:nvSpPr>
            <p:spPr>
              <a:xfrm>
                <a:off x="2149382" y="4582349"/>
                <a:ext cx="328108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2109" extrusionOk="0">
                    <a:moveTo>
                      <a:pt x="997" y="1"/>
                    </a:moveTo>
                    <a:cubicBezTo>
                      <a:pt x="1" y="1"/>
                      <a:pt x="1" y="2108"/>
                      <a:pt x="997" y="2108"/>
                    </a:cubicBezTo>
                    <a:lnTo>
                      <a:pt x="4667" y="2108"/>
                    </a:lnTo>
                    <a:cubicBezTo>
                      <a:pt x="4709" y="2108"/>
                      <a:pt x="4730" y="2056"/>
                      <a:pt x="4730" y="2004"/>
                    </a:cubicBezTo>
                    <a:cubicBezTo>
                      <a:pt x="4730" y="1941"/>
                      <a:pt x="4709" y="1773"/>
                      <a:pt x="4667" y="1773"/>
                    </a:cubicBezTo>
                    <a:lnTo>
                      <a:pt x="4594" y="1773"/>
                    </a:lnTo>
                    <a:cubicBezTo>
                      <a:pt x="4394" y="1773"/>
                      <a:pt x="4394" y="326"/>
                      <a:pt x="4594" y="326"/>
                    </a:cubicBezTo>
                    <a:lnTo>
                      <a:pt x="4667" y="326"/>
                    </a:lnTo>
                    <a:cubicBezTo>
                      <a:pt x="4709" y="326"/>
                      <a:pt x="4730" y="158"/>
                      <a:pt x="4730" y="106"/>
                    </a:cubicBezTo>
                    <a:cubicBezTo>
                      <a:pt x="4730" y="43"/>
                      <a:pt x="4709" y="1"/>
                      <a:pt x="4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2" name="Google Shape;3332;p68"/>
              <p:cNvSpPr/>
              <p:nvPr/>
            </p:nvSpPr>
            <p:spPr>
              <a:xfrm>
                <a:off x="2418532" y="4582349"/>
                <a:ext cx="58962" cy="146296"/>
              </a:xfrm>
              <a:custGeom>
                <a:avLst/>
                <a:gdLst/>
                <a:ahLst/>
                <a:cxnLst/>
                <a:rect l="l" t="t" r="r" b="b"/>
                <a:pathLst>
                  <a:path w="850" h="2109" extrusionOk="0">
                    <a:moveTo>
                      <a:pt x="493" y="1"/>
                    </a:moveTo>
                    <a:cubicBezTo>
                      <a:pt x="0" y="221"/>
                      <a:pt x="0" y="1899"/>
                      <a:pt x="493" y="2108"/>
                    </a:cubicBezTo>
                    <a:lnTo>
                      <a:pt x="787" y="2108"/>
                    </a:lnTo>
                    <a:cubicBezTo>
                      <a:pt x="818" y="2108"/>
                      <a:pt x="850" y="2066"/>
                      <a:pt x="850" y="2004"/>
                    </a:cubicBezTo>
                    <a:cubicBezTo>
                      <a:pt x="850" y="1951"/>
                      <a:pt x="818" y="1773"/>
                      <a:pt x="787" y="1773"/>
                    </a:cubicBezTo>
                    <a:lnTo>
                      <a:pt x="714" y="1773"/>
                    </a:lnTo>
                    <a:cubicBezTo>
                      <a:pt x="514" y="1773"/>
                      <a:pt x="514" y="336"/>
                      <a:pt x="714" y="336"/>
                    </a:cubicBezTo>
                    <a:lnTo>
                      <a:pt x="787" y="336"/>
                    </a:lnTo>
                    <a:cubicBezTo>
                      <a:pt x="818" y="336"/>
                      <a:pt x="850" y="158"/>
                      <a:pt x="850" y="106"/>
                    </a:cubicBezTo>
                    <a:cubicBezTo>
                      <a:pt x="850" y="43"/>
                      <a:pt x="818" y="1"/>
                      <a:pt x="787" y="1"/>
                    </a:cubicBezTo>
                    <a:close/>
                  </a:path>
                </a:pathLst>
              </a:custGeom>
              <a:solidFill>
                <a:srgbClr val="E2AF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3" name="Google Shape;3333;p68"/>
              <p:cNvSpPr/>
              <p:nvPr/>
            </p:nvSpPr>
            <p:spPr>
              <a:xfrm>
                <a:off x="2193015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47" y="0"/>
                    </a:moveTo>
                    <a:cubicBezTo>
                      <a:pt x="1" y="0"/>
                      <a:pt x="1" y="1311"/>
                      <a:pt x="347" y="1311"/>
                    </a:cubicBezTo>
                    <a:lnTo>
                      <a:pt x="777" y="1311"/>
                    </a:lnTo>
                    <a:cubicBezTo>
                      <a:pt x="504" y="1164"/>
                      <a:pt x="50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4" name="Google Shape;3334;p68"/>
              <p:cNvSpPr/>
              <p:nvPr/>
            </p:nvSpPr>
            <p:spPr>
              <a:xfrm>
                <a:off x="2355962" y="4610027"/>
                <a:ext cx="53899" cy="90941"/>
              </a:xfrm>
              <a:custGeom>
                <a:avLst/>
                <a:gdLst/>
                <a:ahLst/>
                <a:cxnLst/>
                <a:rect l="l" t="t" r="r" b="b"/>
                <a:pathLst>
                  <a:path w="777" h="1311" extrusionOk="0">
                    <a:moveTo>
                      <a:pt x="357" y="0"/>
                    </a:moveTo>
                    <a:cubicBezTo>
                      <a:pt x="1" y="0"/>
                      <a:pt x="1" y="1311"/>
                      <a:pt x="357" y="1311"/>
                    </a:cubicBezTo>
                    <a:lnTo>
                      <a:pt x="777" y="1311"/>
                    </a:lnTo>
                    <a:cubicBezTo>
                      <a:pt x="514" y="1164"/>
                      <a:pt x="514" y="147"/>
                      <a:pt x="77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5" name="Google Shape;3335;p68"/>
              <p:cNvSpPr/>
              <p:nvPr/>
            </p:nvSpPr>
            <p:spPr>
              <a:xfrm>
                <a:off x="2469448" y="4733642"/>
                <a:ext cx="175361" cy="163777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361" extrusionOk="0">
                    <a:moveTo>
                      <a:pt x="231" y="1"/>
                    </a:moveTo>
                    <a:cubicBezTo>
                      <a:pt x="0" y="1"/>
                      <a:pt x="0" y="2360"/>
                      <a:pt x="231" y="2360"/>
                    </a:cubicBezTo>
                    <a:lnTo>
                      <a:pt x="2528" y="2360"/>
                    </a:lnTo>
                    <a:cubicBezTo>
                      <a:pt x="2370" y="1773"/>
                      <a:pt x="2349" y="630"/>
                      <a:pt x="2528" y="1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6" name="Google Shape;3336;p68"/>
              <p:cNvSpPr/>
              <p:nvPr/>
            </p:nvSpPr>
            <p:spPr>
              <a:xfrm>
                <a:off x="2522585" y="4778731"/>
                <a:ext cx="117855" cy="9975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38" extrusionOk="0">
                    <a:moveTo>
                      <a:pt x="1657" y="1"/>
                    </a:moveTo>
                    <a:cubicBezTo>
                      <a:pt x="734" y="1"/>
                      <a:pt x="0" y="326"/>
                      <a:pt x="0" y="714"/>
                    </a:cubicBezTo>
                    <a:cubicBezTo>
                      <a:pt x="0" y="1113"/>
                      <a:pt x="745" y="1438"/>
                      <a:pt x="1657" y="1438"/>
                    </a:cubicBezTo>
                    <a:lnTo>
                      <a:pt x="1699" y="1438"/>
                    </a:lnTo>
                    <a:cubicBezTo>
                      <a:pt x="1636" y="955"/>
                      <a:pt x="1615" y="483"/>
                      <a:pt x="1657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7" name="Google Shape;3337;p68"/>
              <p:cNvSpPr/>
              <p:nvPr/>
            </p:nvSpPr>
            <p:spPr>
              <a:xfrm>
                <a:off x="2099160" y="4722751"/>
                <a:ext cx="427789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6062" y="2664"/>
                    </a:lnTo>
                    <a:cubicBezTo>
                      <a:pt x="6114" y="2664"/>
                      <a:pt x="6167" y="2591"/>
                      <a:pt x="6167" y="2507"/>
                    </a:cubicBezTo>
                    <a:cubicBezTo>
                      <a:pt x="6167" y="2412"/>
                      <a:pt x="6114" y="2339"/>
                      <a:pt x="6062" y="2339"/>
                    </a:cubicBezTo>
                    <a:lnTo>
                      <a:pt x="5947" y="2339"/>
                    </a:lnTo>
                    <a:cubicBezTo>
                      <a:pt x="5632" y="2339"/>
                      <a:pt x="5632" y="315"/>
                      <a:pt x="5947" y="315"/>
                    </a:cubicBezTo>
                    <a:lnTo>
                      <a:pt x="6062" y="315"/>
                    </a:lnTo>
                    <a:cubicBezTo>
                      <a:pt x="6114" y="315"/>
                      <a:pt x="6167" y="252"/>
                      <a:pt x="6167" y="158"/>
                    </a:cubicBezTo>
                    <a:cubicBezTo>
                      <a:pt x="6167" y="74"/>
                      <a:pt x="6114" y="1"/>
                      <a:pt x="6062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8" name="Google Shape;3338;p68"/>
              <p:cNvSpPr/>
              <p:nvPr/>
            </p:nvSpPr>
            <p:spPr>
              <a:xfrm>
                <a:off x="2494213" y="4722751"/>
                <a:ext cx="165164" cy="21920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16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2307" y="315"/>
                    </a:lnTo>
                    <a:cubicBezTo>
                      <a:pt x="2349" y="315"/>
                      <a:pt x="2380" y="242"/>
                      <a:pt x="2380" y="158"/>
                    </a:cubicBezTo>
                    <a:cubicBezTo>
                      <a:pt x="2380" y="74"/>
                      <a:pt x="2349" y="1"/>
                      <a:pt x="2307" y="1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39" name="Google Shape;3339;p68"/>
              <p:cNvSpPr/>
              <p:nvPr/>
            </p:nvSpPr>
            <p:spPr>
              <a:xfrm>
                <a:off x="2494213" y="4885004"/>
                <a:ext cx="165164" cy="22614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326" extrusionOk="0">
                    <a:moveTo>
                      <a:pt x="0" y="0"/>
                    </a:moveTo>
                    <a:lnTo>
                      <a:pt x="0" y="325"/>
                    </a:lnTo>
                    <a:lnTo>
                      <a:pt x="2307" y="325"/>
                    </a:lnTo>
                    <a:cubicBezTo>
                      <a:pt x="2349" y="325"/>
                      <a:pt x="2380" y="252"/>
                      <a:pt x="2380" y="168"/>
                    </a:cubicBezTo>
                    <a:cubicBezTo>
                      <a:pt x="2380" y="73"/>
                      <a:pt x="2349" y="0"/>
                      <a:pt x="2307" y="0"/>
                    </a:cubicBezTo>
                    <a:close/>
                  </a:path>
                </a:pathLst>
              </a:custGeom>
              <a:solidFill>
                <a:srgbClr val="7E62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0" name="Google Shape;3340;p68"/>
              <p:cNvSpPr/>
              <p:nvPr/>
            </p:nvSpPr>
            <p:spPr>
              <a:xfrm>
                <a:off x="2099160" y="4722751"/>
                <a:ext cx="397961" cy="184864"/>
              </a:xfrm>
              <a:custGeom>
                <a:avLst/>
                <a:gdLst/>
                <a:ahLst/>
                <a:cxnLst/>
                <a:rect l="l" t="t" r="r" b="b"/>
                <a:pathLst>
                  <a:path w="5737" h="2665" extrusionOk="0">
                    <a:moveTo>
                      <a:pt x="819" y="1"/>
                    </a:moveTo>
                    <a:cubicBezTo>
                      <a:pt x="1" y="1"/>
                      <a:pt x="1" y="2664"/>
                      <a:pt x="819" y="2664"/>
                    </a:cubicBezTo>
                    <a:lnTo>
                      <a:pt x="5737" y="2664"/>
                    </a:lnTo>
                    <a:cubicBezTo>
                      <a:pt x="4919" y="2664"/>
                      <a:pt x="4919" y="1"/>
                      <a:pt x="57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1" name="Google Shape;3341;p68"/>
              <p:cNvSpPr/>
              <p:nvPr/>
            </p:nvSpPr>
            <p:spPr>
              <a:xfrm>
                <a:off x="2126838" y="4748972"/>
                <a:ext cx="60419" cy="131729"/>
              </a:xfrm>
              <a:custGeom>
                <a:avLst/>
                <a:gdLst/>
                <a:ahLst/>
                <a:cxnLst/>
                <a:rect l="l" t="t" r="r" b="b"/>
                <a:pathLst>
                  <a:path w="871" h="1899" extrusionOk="0">
                    <a:moveTo>
                      <a:pt x="451" y="0"/>
                    </a:moveTo>
                    <a:cubicBezTo>
                      <a:pt x="0" y="0"/>
                      <a:pt x="0" y="1898"/>
                      <a:pt x="451" y="1898"/>
                    </a:cubicBezTo>
                    <a:lnTo>
                      <a:pt x="871" y="1898"/>
                    </a:lnTo>
                    <a:cubicBezTo>
                      <a:pt x="598" y="1625"/>
                      <a:pt x="598" y="273"/>
                      <a:pt x="871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2" name="Google Shape;3342;p68"/>
              <p:cNvSpPr/>
              <p:nvPr/>
            </p:nvSpPr>
            <p:spPr>
              <a:xfrm>
                <a:off x="2202519" y="4794755"/>
                <a:ext cx="216080" cy="40788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588" extrusionOk="0">
                    <a:moveTo>
                      <a:pt x="94" y="1"/>
                    </a:moveTo>
                    <a:cubicBezTo>
                      <a:pt x="0" y="1"/>
                      <a:pt x="0" y="588"/>
                      <a:pt x="94" y="588"/>
                    </a:cubicBezTo>
                    <a:lnTo>
                      <a:pt x="3114" y="588"/>
                    </a:lnTo>
                    <a:cubicBezTo>
                      <a:pt x="3052" y="588"/>
                      <a:pt x="3052" y="1"/>
                      <a:pt x="3114" y="1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3" name="Google Shape;3343;p68"/>
              <p:cNvSpPr/>
              <p:nvPr/>
            </p:nvSpPr>
            <p:spPr>
              <a:xfrm>
                <a:off x="2462928" y="4911919"/>
                <a:ext cx="181882" cy="125139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804" extrusionOk="0">
                    <a:moveTo>
                      <a:pt x="283" y="0"/>
                    </a:moveTo>
                    <a:cubicBezTo>
                      <a:pt x="0" y="0"/>
                      <a:pt x="0" y="1804"/>
                      <a:pt x="283" y="1804"/>
                    </a:cubicBezTo>
                    <a:lnTo>
                      <a:pt x="2622" y="1804"/>
                    </a:lnTo>
                    <a:cubicBezTo>
                      <a:pt x="2129" y="1300"/>
                      <a:pt x="2129" y="503"/>
                      <a:pt x="2622" y="0"/>
                    </a:cubicBezTo>
                    <a:close/>
                  </a:path>
                </a:pathLst>
              </a:custGeom>
              <a:solidFill>
                <a:srgbClr val="E2C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4" name="Google Shape;3344;p68"/>
              <p:cNvSpPr/>
              <p:nvPr/>
            </p:nvSpPr>
            <p:spPr>
              <a:xfrm>
                <a:off x="2510168" y="4943897"/>
                <a:ext cx="134642" cy="93161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343" extrusionOk="0">
                    <a:moveTo>
                      <a:pt x="1647" y="0"/>
                    </a:moveTo>
                    <a:cubicBezTo>
                      <a:pt x="735" y="32"/>
                      <a:pt x="1" y="367"/>
                      <a:pt x="1" y="776"/>
                    </a:cubicBezTo>
                    <a:cubicBezTo>
                      <a:pt x="1" y="997"/>
                      <a:pt x="210" y="1196"/>
                      <a:pt x="546" y="1343"/>
                    </a:cubicBezTo>
                    <a:lnTo>
                      <a:pt x="1941" y="1343"/>
                    </a:lnTo>
                    <a:cubicBezTo>
                      <a:pt x="1595" y="986"/>
                      <a:pt x="1479" y="462"/>
                      <a:pt x="1647" y="0"/>
                    </a:cubicBezTo>
                    <a:close/>
                  </a:path>
                </a:pathLst>
              </a:custGeom>
              <a:solidFill>
                <a:srgbClr val="F4E4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5" name="Google Shape;3345;p68"/>
              <p:cNvSpPr/>
              <p:nvPr/>
            </p:nvSpPr>
            <p:spPr>
              <a:xfrm>
                <a:off x="2013351" y="4903178"/>
                <a:ext cx="519424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362" y="2035"/>
                    </a:lnTo>
                    <a:cubicBezTo>
                      <a:pt x="7435" y="2035"/>
                      <a:pt x="7488" y="1982"/>
                      <a:pt x="7488" y="1919"/>
                    </a:cubicBezTo>
                    <a:cubicBezTo>
                      <a:pt x="7488" y="1846"/>
                      <a:pt x="7435" y="1793"/>
                      <a:pt x="7362" y="1793"/>
                    </a:cubicBezTo>
                    <a:lnTo>
                      <a:pt x="7226" y="1793"/>
                    </a:lnTo>
                    <a:cubicBezTo>
                      <a:pt x="6848" y="1793"/>
                      <a:pt x="6848" y="241"/>
                      <a:pt x="7226" y="241"/>
                    </a:cubicBezTo>
                    <a:lnTo>
                      <a:pt x="7362" y="241"/>
                    </a:lnTo>
                    <a:cubicBezTo>
                      <a:pt x="7435" y="241"/>
                      <a:pt x="7488" y="189"/>
                      <a:pt x="7488" y="126"/>
                    </a:cubicBezTo>
                    <a:cubicBezTo>
                      <a:pt x="7488" y="53"/>
                      <a:pt x="7435" y="0"/>
                      <a:pt x="7362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6" name="Google Shape;3346;p68"/>
              <p:cNvSpPr/>
              <p:nvPr/>
            </p:nvSpPr>
            <p:spPr>
              <a:xfrm>
                <a:off x="2493450" y="4903178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1"/>
                    </a:lnTo>
                    <a:lnTo>
                      <a:pt x="2360" y="241"/>
                    </a:lnTo>
                    <a:cubicBezTo>
                      <a:pt x="2402" y="241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7" name="Google Shape;3347;p68"/>
              <p:cNvSpPr/>
              <p:nvPr/>
            </p:nvSpPr>
            <p:spPr>
              <a:xfrm>
                <a:off x="2493450" y="5027556"/>
                <a:ext cx="169534" cy="16787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242" extrusionOk="0">
                    <a:moveTo>
                      <a:pt x="1" y="0"/>
                    </a:moveTo>
                    <a:lnTo>
                      <a:pt x="1" y="242"/>
                    </a:lnTo>
                    <a:lnTo>
                      <a:pt x="2360" y="242"/>
                    </a:lnTo>
                    <a:cubicBezTo>
                      <a:pt x="2402" y="242"/>
                      <a:pt x="2444" y="189"/>
                      <a:pt x="2444" y="126"/>
                    </a:cubicBezTo>
                    <a:cubicBezTo>
                      <a:pt x="2444" y="53"/>
                      <a:pt x="2402" y="0"/>
                      <a:pt x="2360" y="0"/>
                    </a:cubicBezTo>
                    <a:close/>
                  </a:path>
                </a:pathLst>
              </a:custGeom>
              <a:solidFill>
                <a:srgbClr val="285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48" name="Google Shape;3348;p68"/>
              <p:cNvSpPr/>
              <p:nvPr/>
            </p:nvSpPr>
            <p:spPr>
              <a:xfrm>
                <a:off x="2013351" y="4903178"/>
                <a:ext cx="497642" cy="14116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035" extrusionOk="0">
                    <a:moveTo>
                      <a:pt x="997" y="0"/>
                    </a:moveTo>
                    <a:cubicBezTo>
                      <a:pt x="1" y="0"/>
                      <a:pt x="1" y="2035"/>
                      <a:pt x="997" y="2035"/>
                    </a:cubicBezTo>
                    <a:lnTo>
                      <a:pt x="7173" y="2035"/>
                    </a:lnTo>
                    <a:cubicBezTo>
                      <a:pt x="6481" y="2035"/>
                      <a:pt x="6481" y="0"/>
                      <a:pt x="7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49" name="Google Shape;3349;p68"/>
          <p:cNvGrpSpPr/>
          <p:nvPr/>
        </p:nvGrpSpPr>
        <p:grpSpPr>
          <a:xfrm rot="1321491" flipH="1">
            <a:off x="5707956" y="2654883"/>
            <a:ext cx="714934" cy="378491"/>
            <a:chOff x="-1074225" y="4512538"/>
            <a:chExt cx="714950" cy="378500"/>
          </a:xfrm>
        </p:grpSpPr>
        <p:sp>
          <p:nvSpPr>
            <p:cNvPr id="3350" name="Google Shape;3350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1" name="Google Shape;3351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2" name="Google Shape;3352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3" name="Google Shape;3353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4" name="Google Shape;3354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5" name="Google Shape;3355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6" name="Google Shape;3356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7" name="Google Shape;3357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8" name="Google Shape;3358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59" name="Google Shape;3359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60" name="Google Shape;3360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3361" name="Google Shape;3361;p68"/>
          <p:cNvSpPr/>
          <p:nvPr/>
        </p:nvSpPr>
        <p:spPr>
          <a:xfrm>
            <a:off x="4" y="1017700"/>
            <a:ext cx="9143992" cy="78001"/>
          </a:xfrm>
          <a:custGeom>
            <a:avLst/>
            <a:gdLst/>
            <a:ahLst/>
            <a:cxnLst/>
            <a:rect l="l" t="t" r="r" b="b"/>
            <a:pathLst>
              <a:path w="27171" h="525" extrusionOk="0">
                <a:moveTo>
                  <a:pt x="1" y="1"/>
                </a:moveTo>
                <a:lnTo>
                  <a:pt x="1" y="525"/>
                </a:lnTo>
                <a:lnTo>
                  <a:pt x="27171" y="525"/>
                </a:lnTo>
                <a:lnTo>
                  <a:pt x="2717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362" name="Google Shape;3362;p68"/>
          <p:cNvGrpSpPr/>
          <p:nvPr/>
        </p:nvGrpSpPr>
        <p:grpSpPr>
          <a:xfrm>
            <a:off x="7782400" y="1078331"/>
            <a:ext cx="648376" cy="880878"/>
            <a:chOff x="638276" y="3526008"/>
            <a:chExt cx="714936" cy="971200"/>
          </a:xfrm>
        </p:grpSpPr>
        <p:sp>
          <p:nvSpPr>
            <p:cNvPr id="3363" name="Google Shape;3363;p68"/>
            <p:cNvSpPr/>
            <p:nvPr/>
          </p:nvSpPr>
          <p:spPr>
            <a:xfrm>
              <a:off x="801537" y="3817400"/>
              <a:ext cx="388460" cy="388464"/>
            </a:xfrm>
            <a:custGeom>
              <a:avLst/>
              <a:gdLst/>
              <a:ahLst/>
              <a:cxnLst/>
              <a:rect l="l" t="t" r="r" b="b"/>
              <a:pathLst>
                <a:path w="91295" h="91296" extrusionOk="0">
                  <a:moveTo>
                    <a:pt x="75084" y="16212"/>
                  </a:moveTo>
                  <a:cubicBezTo>
                    <a:pt x="91295" y="32466"/>
                    <a:pt x="91295" y="58788"/>
                    <a:pt x="75084" y="75041"/>
                  </a:cubicBezTo>
                  <a:cubicBezTo>
                    <a:pt x="58830" y="91295"/>
                    <a:pt x="32466" y="91295"/>
                    <a:pt x="16255" y="75041"/>
                  </a:cubicBezTo>
                  <a:cubicBezTo>
                    <a:pt x="1" y="58788"/>
                    <a:pt x="1" y="32466"/>
                    <a:pt x="16255" y="16212"/>
                  </a:cubicBezTo>
                  <a:cubicBezTo>
                    <a:pt x="32466" y="1"/>
                    <a:pt x="58830" y="1"/>
                    <a:pt x="75084" y="16212"/>
                  </a:cubicBezTo>
                  <a:close/>
                </a:path>
              </a:pathLst>
            </a:custGeom>
            <a:gradFill>
              <a:gsLst>
                <a:gs pos="0">
                  <a:srgbClr val="F9EBAB">
                    <a:alpha val="21960"/>
                    <a:alpha val="21910"/>
                  </a:srgbClr>
                </a:gs>
                <a:gs pos="41000">
                  <a:srgbClr val="F9EBAB">
                    <a:alpha val="53333"/>
                    <a:alpha val="21910"/>
                  </a:srgbClr>
                </a:gs>
                <a:gs pos="100000">
                  <a:srgbClr val="F9EBAB">
                    <a:alpha val="77254"/>
                    <a:alpha val="2191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3364" name="Google Shape;3364;p68"/>
            <p:cNvGrpSpPr/>
            <p:nvPr/>
          </p:nvGrpSpPr>
          <p:grpSpPr>
            <a:xfrm>
              <a:off x="638276" y="3526008"/>
              <a:ext cx="714936" cy="971200"/>
              <a:chOff x="9141124" y="2771118"/>
              <a:chExt cx="319239" cy="433649"/>
            </a:xfrm>
          </p:grpSpPr>
          <p:sp>
            <p:nvSpPr>
              <p:cNvPr id="3365" name="Google Shape;3365;p68"/>
              <p:cNvSpPr/>
              <p:nvPr/>
            </p:nvSpPr>
            <p:spPr>
              <a:xfrm>
                <a:off x="9271960" y="3034862"/>
                <a:ext cx="17824" cy="2535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579" extrusionOk="0">
                    <a:moveTo>
                      <a:pt x="641" y="0"/>
                    </a:moveTo>
                    <a:cubicBezTo>
                      <a:pt x="385" y="0"/>
                      <a:pt x="129" y="384"/>
                      <a:pt x="43" y="811"/>
                    </a:cubicBezTo>
                    <a:cubicBezTo>
                      <a:pt x="1" y="1237"/>
                      <a:pt x="214" y="1579"/>
                      <a:pt x="470" y="1579"/>
                    </a:cubicBezTo>
                    <a:cubicBezTo>
                      <a:pt x="769" y="1579"/>
                      <a:pt x="1025" y="1237"/>
                      <a:pt x="1067" y="811"/>
                    </a:cubicBezTo>
                    <a:cubicBezTo>
                      <a:pt x="1110" y="384"/>
                      <a:pt x="939" y="0"/>
                      <a:pt x="641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6" name="Google Shape;3366;p68"/>
              <p:cNvSpPr/>
              <p:nvPr/>
            </p:nvSpPr>
            <p:spPr>
              <a:xfrm>
                <a:off x="9267175" y="2928674"/>
                <a:ext cx="54965" cy="93728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5837" extrusionOk="0">
                    <a:moveTo>
                      <a:pt x="1195" y="1"/>
                    </a:moveTo>
                    <a:cubicBezTo>
                      <a:pt x="1195" y="1"/>
                      <a:pt x="1962" y="1707"/>
                      <a:pt x="1109" y="2518"/>
                    </a:cubicBezTo>
                    <a:cubicBezTo>
                      <a:pt x="85" y="3499"/>
                      <a:pt x="0" y="5419"/>
                      <a:pt x="1579" y="5803"/>
                    </a:cubicBezTo>
                    <a:cubicBezTo>
                      <a:pt x="1673" y="5826"/>
                      <a:pt x="1762" y="5837"/>
                      <a:pt x="1847" y="5837"/>
                    </a:cubicBezTo>
                    <a:cubicBezTo>
                      <a:pt x="3190" y="5837"/>
                      <a:pt x="3423" y="3127"/>
                      <a:pt x="2901" y="1963"/>
                    </a:cubicBezTo>
                    <a:cubicBezTo>
                      <a:pt x="2517" y="1195"/>
                      <a:pt x="1920" y="513"/>
                      <a:pt x="1195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7" name="Google Shape;3367;p68"/>
              <p:cNvSpPr/>
              <p:nvPr/>
            </p:nvSpPr>
            <p:spPr>
              <a:xfrm>
                <a:off x="9274706" y="3031330"/>
                <a:ext cx="53439" cy="115213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7175" extrusionOk="0">
                    <a:moveTo>
                      <a:pt x="2456" y="0"/>
                    </a:moveTo>
                    <a:cubicBezTo>
                      <a:pt x="2434" y="0"/>
                      <a:pt x="2411" y="3"/>
                      <a:pt x="2389" y="7"/>
                    </a:cubicBezTo>
                    <a:lnTo>
                      <a:pt x="726" y="135"/>
                    </a:lnTo>
                    <a:cubicBezTo>
                      <a:pt x="512" y="135"/>
                      <a:pt x="342" y="306"/>
                      <a:pt x="342" y="519"/>
                    </a:cubicBezTo>
                    <a:cubicBezTo>
                      <a:pt x="171" y="3207"/>
                      <a:pt x="0" y="5937"/>
                      <a:pt x="214" y="7174"/>
                    </a:cubicBezTo>
                    <a:lnTo>
                      <a:pt x="3115" y="7174"/>
                    </a:lnTo>
                    <a:cubicBezTo>
                      <a:pt x="3328" y="5852"/>
                      <a:pt x="2944" y="3036"/>
                      <a:pt x="2859" y="391"/>
                    </a:cubicBezTo>
                    <a:cubicBezTo>
                      <a:pt x="2859" y="161"/>
                      <a:pt x="2653" y="0"/>
                      <a:pt x="2456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8" name="Google Shape;3368;p68"/>
              <p:cNvSpPr/>
              <p:nvPr/>
            </p:nvSpPr>
            <p:spPr>
              <a:xfrm>
                <a:off x="9209625" y="3132139"/>
                <a:ext cx="185657" cy="54804"/>
              </a:xfrm>
              <a:custGeom>
                <a:avLst/>
                <a:gdLst/>
                <a:ahLst/>
                <a:cxnLst/>
                <a:rect l="l" t="t" r="r" b="b"/>
                <a:pathLst>
                  <a:path w="11562" h="3413" extrusionOk="0">
                    <a:moveTo>
                      <a:pt x="5760" y="0"/>
                    </a:moveTo>
                    <a:cubicBezTo>
                      <a:pt x="3669" y="0"/>
                      <a:pt x="1" y="1067"/>
                      <a:pt x="1" y="1920"/>
                    </a:cubicBezTo>
                    <a:cubicBezTo>
                      <a:pt x="1" y="2730"/>
                      <a:pt x="2560" y="3413"/>
                      <a:pt x="5760" y="3413"/>
                    </a:cubicBezTo>
                    <a:cubicBezTo>
                      <a:pt x="8959" y="3413"/>
                      <a:pt x="11562" y="2730"/>
                      <a:pt x="11562" y="1920"/>
                    </a:cubicBezTo>
                    <a:cubicBezTo>
                      <a:pt x="11562" y="1067"/>
                      <a:pt x="7893" y="0"/>
                      <a:pt x="5760" y="0"/>
                    </a:cubicBezTo>
                    <a:close/>
                  </a:path>
                </a:pathLst>
              </a:custGeom>
              <a:solidFill>
                <a:srgbClr val="D89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69" name="Google Shape;3369;p68"/>
              <p:cNvSpPr/>
              <p:nvPr/>
            </p:nvSpPr>
            <p:spPr>
              <a:xfrm>
                <a:off x="9193872" y="2882091"/>
                <a:ext cx="15078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39" h="18047" extrusionOk="0">
                    <a:moveTo>
                      <a:pt x="0" y="1"/>
                    </a:moveTo>
                    <a:lnTo>
                      <a:pt x="0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0" name="Google Shape;3370;p68"/>
              <p:cNvSpPr/>
              <p:nvPr/>
            </p:nvSpPr>
            <p:spPr>
              <a:xfrm>
                <a:off x="9392520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40" y="18046"/>
                    </a:lnTo>
                    <a:lnTo>
                      <a:pt x="940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1" name="Google Shape;3371;p68"/>
              <p:cNvSpPr/>
              <p:nvPr/>
            </p:nvSpPr>
            <p:spPr>
              <a:xfrm>
                <a:off x="9338406" y="2882091"/>
                <a:ext cx="15094" cy="289790"/>
              </a:xfrm>
              <a:custGeom>
                <a:avLst/>
                <a:gdLst/>
                <a:ahLst/>
                <a:cxnLst/>
                <a:rect l="l" t="t" r="r" b="b"/>
                <a:pathLst>
                  <a:path w="940" h="18047" extrusionOk="0">
                    <a:moveTo>
                      <a:pt x="1" y="1"/>
                    </a:moveTo>
                    <a:lnTo>
                      <a:pt x="1" y="18046"/>
                    </a:lnTo>
                    <a:lnTo>
                      <a:pt x="939" y="18046"/>
                    </a:lnTo>
                    <a:lnTo>
                      <a:pt x="939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2" name="Google Shape;3372;p68"/>
              <p:cNvSpPr/>
              <p:nvPr/>
            </p:nvSpPr>
            <p:spPr>
              <a:xfrm>
                <a:off x="9182231" y="2880726"/>
                <a:ext cx="237025" cy="17824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110" extrusionOk="0">
                    <a:moveTo>
                      <a:pt x="0" y="1"/>
                    </a:moveTo>
                    <a:lnTo>
                      <a:pt x="0" y="299"/>
                    </a:lnTo>
                    <a:cubicBezTo>
                      <a:pt x="0" y="768"/>
                      <a:pt x="384" y="1110"/>
                      <a:pt x="811" y="1110"/>
                    </a:cubicBezTo>
                    <a:lnTo>
                      <a:pt x="13993" y="1110"/>
                    </a:lnTo>
                    <a:cubicBezTo>
                      <a:pt x="14419" y="1110"/>
                      <a:pt x="14761" y="768"/>
                      <a:pt x="14761" y="299"/>
                    </a:cubicBezTo>
                    <a:lnTo>
                      <a:pt x="14761" y="1"/>
                    </a:ln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3" name="Google Shape;3373;p68"/>
              <p:cNvSpPr/>
              <p:nvPr/>
            </p:nvSpPr>
            <p:spPr>
              <a:xfrm>
                <a:off x="9182231" y="3152676"/>
                <a:ext cx="237025" cy="30172"/>
              </a:xfrm>
              <a:custGeom>
                <a:avLst/>
                <a:gdLst/>
                <a:ahLst/>
                <a:cxnLst/>
                <a:rect l="l" t="t" r="r" b="b"/>
                <a:pathLst>
                  <a:path w="14761" h="1879" extrusionOk="0">
                    <a:moveTo>
                      <a:pt x="1024" y="1"/>
                    </a:moveTo>
                    <a:cubicBezTo>
                      <a:pt x="469" y="1"/>
                      <a:pt x="0" y="470"/>
                      <a:pt x="0" y="1025"/>
                    </a:cubicBezTo>
                    <a:lnTo>
                      <a:pt x="0" y="1878"/>
                    </a:lnTo>
                    <a:lnTo>
                      <a:pt x="14761" y="1878"/>
                    </a:lnTo>
                    <a:lnTo>
                      <a:pt x="14761" y="1025"/>
                    </a:lnTo>
                    <a:cubicBezTo>
                      <a:pt x="14761" y="470"/>
                      <a:pt x="14334" y="1"/>
                      <a:pt x="13737" y="1"/>
                    </a:cubicBezTo>
                    <a:close/>
                  </a:path>
                </a:pathLst>
              </a:custGeom>
              <a:solidFill>
                <a:srgbClr val="4436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4" name="Google Shape;3374;p68"/>
              <p:cNvSpPr/>
              <p:nvPr/>
            </p:nvSpPr>
            <p:spPr>
              <a:xfrm>
                <a:off x="9180175" y="2803313"/>
                <a:ext cx="254158" cy="68533"/>
              </a:xfrm>
              <a:custGeom>
                <a:avLst/>
                <a:gdLst/>
                <a:ahLst/>
                <a:cxnLst/>
                <a:rect l="l" t="t" r="r" b="b"/>
                <a:pathLst>
                  <a:path w="15828" h="4268" extrusionOk="0">
                    <a:moveTo>
                      <a:pt x="7892" y="1"/>
                    </a:moveTo>
                    <a:cubicBezTo>
                      <a:pt x="3882" y="1"/>
                      <a:pt x="555" y="1835"/>
                      <a:pt x="0" y="4267"/>
                    </a:cubicBezTo>
                    <a:lnTo>
                      <a:pt x="15827" y="4267"/>
                    </a:lnTo>
                    <a:cubicBezTo>
                      <a:pt x="15230" y="1835"/>
                      <a:pt x="11902" y="1"/>
                      <a:pt x="7892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5" name="Google Shape;3375;p68"/>
              <p:cNvSpPr/>
              <p:nvPr/>
            </p:nvSpPr>
            <p:spPr>
              <a:xfrm>
                <a:off x="9296624" y="2771118"/>
                <a:ext cx="20570" cy="35648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220" extrusionOk="0">
                    <a:moveTo>
                      <a:pt x="640" y="1"/>
                    </a:moveTo>
                    <a:cubicBezTo>
                      <a:pt x="320" y="1"/>
                      <a:pt x="0" y="257"/>
                      <a:pt x="0" y="769"/>
                    </a:cubicBezTo>
                    <a:lnTo>
                      <a:pt x="0" y="2219"/>
                    </a:lnTo>
                    <a:lnTo>
                      <a:pt x="1280" y="2219"/>
                    </a:lnTo>
                    <a:lnTo>
                      <a:pt x="1280" y="769"/>
                    </a:lnTo>
                    <a:cubicBezTo>
                      <a:pt x="1280" y="257"/>
                      <a:pt x="960" y="1"/>
                      <a:pt x="640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6" name="Google Shape;3376;p68"/>
              <p:cNvSpPr/>
              <p:nvPr/>
            </p:nvSpPr>
            <p:spPr>
              <a:xfrm>
                <a:off x="9141124" y="2856062"/>
                <a:ext cx="319239" cy="28791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793" extrusionOk="0">
                    <a:moveTo>
                      <a:pt x="1707" y="1"/>
                    </a:moveTo>
                    <a:cubicBezTo>
                      <a:pt x="1" y="1"/>
                      <a:pt x="1" y="1793"/>
                      <a:pt x="1707" y="1793"/>
                    </a:cubicBezTo>
                    <a:lnTo>
                      <a:pt x="18217" y="1793"/>
                    </a:lnTo>
                    <a:cubicBezTo>
                      <a:pt x="19880" y="1793"/>
                      <a:pt x="19880" y="1"/>
                      <a:pt x="18217" y="1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7" name="Google Shape;3377;p68"/>
              <p:cNvSpPr/>
              <p:nvPr/>
            </p:nvSpPr>
            <p:spPr>
              <a:xfrm>
                <a:off x="9152091" y="3174611"/>
                <a:ext cx="301415" cy="30156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1878" extrusionOk="0">
                    <a:moveTo>
                      <a:pt x="1024" y="0"/>
                    </a:moveTo>
                    <a:cubicBezTo>
                      <a:pt x="0" y="0"/>
                      <a:pt x="0" y="1877"/>
                      <a:pt x="1024" y="1877"/>
                    </a:cubicBezTo>
                    <a:lnTo>
                      <a:pt x="17534" y="1877"/>
                    </a:lnTo>
                    <a:cubicBezTo>
                      <a:pt x="18771" y="1877"/>
                      <a:pt x="18771" y="0"/>
                      <a:pt x="17534" y="0"/>
                    </a:cubicBezTo>
                    <a:close/>
                  </a:path>
                </a:pathLst>
              </a:custGeom>
              <a:solidFill>
                <a:srgbClr val="665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8" name="Google Shape;3378;p68"/>
              <p:cNvSpPr/>
              <p:nvPr/>
            </p:nvSpPr>
            <p:spPr>
              <a:xfrm>
                <a:off x="9215101" y="2803281"/>
                <a:ext cx="197989" cy="42584"/>
              </a:xfrm>
              <a:custGeom>
                <a:avLst/>
                <a:gdLst/>
                <a:ahLst/>
                <a:cxnLst/>
                <a:rect l="l" t="t" r="r" b="b"/>
                <a:pathLst>
                  <a:path w="12330" h="2652" extrusionOk="0">
                    <a:moveTo>
                      <a:pt x="5486" y="0"/>
                    </a:moveTo>
                    <a:cubicBezTo>
                      <a:pt x="3561" y="0"/>
                      <a:pt x="1683" y="512"/>
                      <a:pt x="1" y="1496"/>
                    </a:cubicBezTo>
                    <a:cubicBezTo>
                      <a:pt x="2270" y="2266"/>
                      <a:pt x="4655" y="2651"/>
                      <a:pt x="7010" y="2651"/>
                    </a:cubicBezTo>
                    <a:cubicBezTo>
                      <a:pt x="7134" y="2651"/>
                      <a:pt x="7257" y="2650"/>
                      <a:pt x="7381" y="2648"/>
                    </a:cubicBezTo>
                    <a:cubicBezTo>
                      <a:pt x="9045" y="2648"/>
                      <a:pt x="10709" y="2477"/>
                      <a:pt x="12330" y="2179"/>
                    </a:cubicBezTo>
                    <a:cubicBezTo>
                      <a:pt x="10879" y="856"/>
                      <a:pt x="8490" y="3"/>
                      <a:pt x="5717" y="3"/>
                    </a:cubicBezTo>
                    <a:cubicBezTo>
                      <a:pt x="5640" y="1"/>
                      <a:pt x="5563" y="0"/>
                      <a:pt x="5486" y="0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79" name="Google Shape;3379;p68"/>
              <p:cNvSpPr/>
              <p:nvPr/>
            </p:nvSpPr>
            <p:spPr>
              <a:xfrm>
                <a:off x="9150710" y="2856062"/>
                <a:ext cx="300741" cy="14516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904" extrusionOk="0">
                    <a:moveTo>
                      <a:pt x="1110" y="1"/>
                    </a:moveTo>
                    <a:cubicBezTo>
                      <a:pt x="683" y="1"/>
                      <a:pt x="257" y="129"/>
                      <a:pt x="1" y="470"/>
                    </a:cubicBezTo>
                    <a:cubicBezTo>
                      <a:pt x="231" y="738"/>
                      <a:pt x="598" y="903"/>
                      <a:pt x="979" y="903"/>
                    </a:cubicBezTo>
                    <a:cubicBezTo>
                      <a:pt x="1023" y="903"/>
                      <a:pt x="1066" y="901"/>
                      <a:pt x="1110" y="897"/>
                    </a:cubicBezTo>
                    <a:lnTo>
                      <a:pt x="17620" y="897"/>
                    </a:lnTo>
                    <a:cubicBezTo>
                      <a:pt x="17659" y="901"/>
                      <a:pt x="17698" y="903"/>
                      <a:pt x="17738" y="903"/>
                    </a:cubicBezTo>
                    <a:cubicBezTo>
                      <a:pt x="18089" y="903"/>
                      <a:pt x="18461" y="738"/>
                      <a:pt x="18729" y="470"/>
                    </a:cubicBezTo>
                    <a:cubicBezTo>
                      <a:pt x="18430" y="129"/>
                      <a:pt x="18004" y="1"/>
                      <a:pt x="17620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0" name="Google Shape;3380;p68"/>
              <p:cNvSpPr/>
              <p:nvPr/>
            </p:nvSpPr>
            <p:spPr>
              <a:xfrm>
                <a:off x="9158257" y="3174498"/>
                <a:ext cx="289083" cy="13826"/>
              </a:xfrm>
              <a:custGeom>
                <a:avLst/>
                <a:gdLst/>
                <a:ahLst/>
                <a:cxnLst/>
                <a:rect l="l" t="t" r="r" b="b"/>
                <a:pathLst>
                  <a:path w="18003" h="861" extrusionOk="0">
                    <a:moveTo>
                      <a:pt x="17253" y="1"/>
                    </a:moveTo>
                    <a:cubicBezTo>
                      <a:pt x="17219" y="1"/>
                      <a:pt x="17184" y="3"/>
                      <a:pt x="17150" y="7"/>
                    </a:cubicBezTo>
                    <a:lnTo>
                      <a:pt x="640" y="7"/>
                    </a:lnTo>
                    <a:cubicBezTo>
                      <a:pt x="341" y="7"/>
                      <a:pt x="85" y="178"/>
                      <a:pt x="0" y="434"/>
                    </a:cubicBezTo>
                    <a:cubicBezTo>
                      <a:pt x="85" y="690"/>
                      <a:pt x="341" y="860"/>
                      <a:pt x="640" y="860"/>
                    </a:cubicBezTo>
                    <a:lnTo>
                      <a:pt x="17150" y="860"/>
                    </a:lnTo>
                    <a:cubicBezTo>
                      <a:pt x="17491" y="860"/>
                      <a:pt x="17790" y="690"/>
                      <a:pt x="18003" y="434"/>
                    </a:cubicBezTo>
                    <a:cubicBezTo>
                      <a:pt x="17811" y="166"/>
                      <a:pt x="17551" y="1"/>
                      <a:pt x="17253" y="1"/>
                    </a:cubicBezTo>
                    <a:close/>
                  </a:path>
                </a:pathLst>
              </a:custGeom>
              <a:solidFill>
                <a:srgbClr val="8C68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1" name="Google Shape;3381;p68"/>
              <p:cNvSpPr/>
              <p:nvPr/>
            </p:nvSpPr>
            <p:spPr>
              <a:xfrm>
                <a:off x="9187016" y="3174611"/>
                <a:ext cx="79485" cy="13713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4" extrusionOk="0">
                    <a:moveTo>
                      <a:pt x="214" y="0"/>
                    </a:moveTo>
                    <a:cubicBezTo>
                      <a:pt x="129" y="0"/>
                      <a:pt x="86" y="171"/>
                      <a:pt x="43" y="427"/>
                    </a:cubicBezTo>
                    <a:cubicBezTo>
                      <a:pt x="1" y="640"/>
                      <a:pt x="129" y="853"/>
                      <a:pt x="214" y="853"/>
                    </a:cubicBezTo>
                    <a:lnTo>
                      <a:pt x="4693" y="853"/>
                    </a:lnTo>
                    <a:cubicBezTo>
                      <a:pt x="4821" y="853"/>
                      <a:pt x="4907" y="640"/>
                      <a:pt x="4949" y="427"/>
                    </a:cubicBezTo>
                    <a:cubicBezTo>
                      <a:pt x="4907" y="171"/>
                      <a:pt x="4821" y="0"/>
                      <a:pt x="4693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2" name="Google Shape;3382;p68"/>
              <p:cNvSpPr/>
              <p:nvPr/>
            </p:nvSpPr>
            <p:spPr>
              <a:xfrm>
                <a:off x="9277436" y="3031426"/>
                <a:ext cx="40433" cy="80175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4993" extrusionOk="0">
                    <a:moveTo>
                      <a:pt x="2219" y="1"/>
                    </a:moveTo>
                    <a:lnTo>
                      <a:pt x="598" y="172"/>
                    </a:lnTo>
                    <a:cubicBezTo>
                      <a:pt x="385" y="172"/>
                      <a:pt x="214" y="342"/>
                      <a:pt x="172" y="556"/>
                    </a:cubicBezTo>
                    <a:cubicBezTo>
                      <a:pt x="129" y="1665"/>
                      <a:pt x="44" y="2817"/>
                      <a:pt x="1" y="3840"/>
                    </a:cubicBezTo>
                    <a:cubicBezTo>
                      <a:pt x="257" y="4523"/>
                      <a:pt x="641" y="4992"/>
                      <a:pt x="1068" y="4992"/>
                    </a:cubicBezTo>
                    <a:cubicBezTo>
                      <a:pt x="1835" y="4992"/>
                      <a:pt x="2518" y="3371"/>
                      <a:pt x="2518" y="1323"/>
                    </a:cubicBezTo>
                    <a:cubicBezTo>
                      <a:pt x="2518" y="897"/>
                      <a:pt x="2475" y="428"/>
                      <a:pt x="2390" y="1"/>
                    </a:cubicBezTo>
                    <a:close/>
                  </a:path>
                </a:pathLst>
              </a:custGeom>
              <a:solidFill>
                <a:srgbClr val="F7D8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3" name="Google Shape;3383;p68"/>
              <p:cNvSpPr/>
              <p:nvPr/>
            </p:nvSpPr>
            <p:spPr>
              <a:xfrm>
                <a:off x="9277436" y="2974582"/>
                <a:ext cx="40433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2983" extrusionOk="0">
                    <a:moveTo>
                      <a:pt x="1409" y="0"/>
                    </a:moveTo>
                    <a:cubicBezTo>
                      <a:pt x="684" y="0"/>
                      <a:pt x="86" y="1024"/>
                      <a:pt x="1" y="2346"/>
                    </a:cubicBezTo>
                    <a:cubicBezTo>
                      <a:pt x="214" y="2645"/>
                      <a:pt x="556" y="2858"/>
                      <a:pt x="940" y="2944"/>
                    </a:cubicBezTo>
                    <a:cubicBezTo>
                      <a:pt x="1039" y="2970"/>
                      <a:pt x="1134" y="2982"/>
                      <a:pt x="1223" y="2982"/>
                    </a:cubicBezTo>
                    <a:cubicBezTo>
                      <a:pt x="2013" y="2982"/>
                      <a:pt x="2403" y="2020"/>
                      <a:pt x="2518" y="1024"/>
                    </a:cubicBezTo>
                    <a:cubicBezTo>
                      <a:pt x="2219" y="384"/>
                      <a:pt x="1835" y="0"/>
                      <a:pt x="1409" y="0"/>
                    </a:cubicBezTo>
                    <a:close/>
                  </a:path>
                </a:pathLst>
              </a:custGeom>
              <a:solidFill>
                <a:srgbClr val="FFA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4" name="Google Shape;3384;p68"/>
              <p:cNvSpPr/>
              <p:nvPr/>
            </p:nvSpPr>
            <p:spPr>
              <a:xfrm>
                <a:off x="9284983" y="2993065"/>
                <a:ext cx="24680" cy="2858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780" extrusionOk="0">
                    <a:moveTo>
                      <a:pt x="853" y="1"/>
                    </a:moveTo>
                    <a:cubicBezTo>
                      <a:pt x="427" y="1"/>
                      <a:pt x="86" y="598"/>
                      <a:pt x="0" y="1409"/>
                    </a:cubicBezTo>
                    <a:cubicBezTo>
                      <a:pt x="171" y="1579"/>
                      <a:pt x="384" y="1707"/>
                      <a:pt x="598" y="1750"/>
                    </a:cubicBezTo>
                    <a:cubicBezTo>
                      <a:pt x="667" y="1770"/>
                      <a:pt x="732" y="1779"/>
                      <a:pt x="793" y="1779"/>
                    </a:cubicBezTo>
                    <a:cubicBezTo>
                      <a:pt x="1252" y="1779"/>
                      <a:pt x="1461" y="1239"/>
                      <a:pt x="1536" y="598"/>
                    </a:cubicBezTo>
                    <a:cubicBezTo>
                      <a:pt x="1365" y="214"/>
                      <a:pt x="1152" y="1"/>
                      <a:pt x="853" y="1"/>
                    </a:cubicBezTo>
                    <a:close/>
                  </a:path>
                </a:pathLst>
              </a:custGeom>
              <a:solidFill>
                <a:srgbClr val="F2D3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5" name="Google Shape;3385;p68"/>
              <p:cNvSpPr/>
              <p:nvPr/>
            </p:nvSpPr>
            <p:spPr>
              <a:xfrm>
                <a:off x="9278817" y="3075279"/>
                <a:ext cx="26736" cy="19189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1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6" y="683"/>
                      <a:pt x="427" y="1195"/>
                      <a:pt x="854" y="1195"/>
                    </a:cubicBezTo>
                    <a:cubicBezTo>
                      <a:pt x="1237" y="1195"/>
                      <a:pt x="1579" y="726"/>
                      <a:pt x="1664" y="128"/>
                    </a:cubicBezTo>
                    <a:lnTo>
                      <a:pt x="1664" y="128"/>
                    </a:lnTo>
                    <a:cubicBezTo>
                      <a:pt x="1493" y="384"/>
                      <a:pt x="1195" y="555"/>
                      <a:pt x="854" y="555"/>
                    </a:cubicBezTo>
                    <a:cubicBezTo>
                      <a:pt x="512" y="512"/>
                      <a:pt x="171" y="342"/>
                      <a:pt x="0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6" name="Google Shape;3386;p68"/>
              <p:cNvSpPr/>
              <p:nvPr/>
            </p:nvSpPr>
            <p:spPr>
              <a:xfrm>
                <a:off x="9293879" y="3036918"/>
                <a:ext cx="26045" cy="20586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282" extrusionOk="0">
                    <a:moveTo>
                      <a:pt x="1579" y="0"/>
                    </a:moveTo>
                    <a:lnTo>
                      <a:pt x="1579" y="0"/>
                    </a:lnTo>
                    <a:cubicBezTo>
                      <a:pt x="1451" y="299"/>
                      <a:pt x="1195" y="555"/>
                      <a:pt x="897" y="726"/>
                    </a:cubicBezTo>
                    <a:cubicBezTo>
                      <a:pt x="802" y="753"/>
                      <a:pt x="699" y="767"/>
                      <a:pt x="596" y="767"/>
                    </a:cubicBezTo>
                    <a:cubicBezTo>
                      <a:pt x="372" y="767"/>
                      <a:pt x="147" y="701"/>
                      <a:pt x="1" y="555"/>
                    </a:cubicBezTo>
                    <a:lnTo>
                      <a:pt x="1" y="555"/>
                    </a:lnTo>
                    <a:cubicBezTo>
                      <a:pt x="141" y="976"/>
                      <a:pt x="455" y="1282"/>
                      <a:pt x="776" y="1282"/>
                    </a:cubicBezTo>
                    <a:cubicBezTo>
                      <a:pt x="845" y="1282"/>
                      <a:pt x="914" y="1268"/>
                      <a:pt x="982" y="1237"/>
                    </a:cubicBezTo>
                    <a:cubicBezTo>
                      <a:pt x="1409" y="981"/>
                      <a:pt x="1622" y="512"/>
                      <a:pt x="1579" y="0"/>
                    </a:cubicBezTo>
                    <a:close/>
                  </a:path>
                </a:pathLst>
              </a:custGeom>
              <a:solidFill>
                <a:srgbClr val="EAC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7" name="Google Shape;3387;p68"/>
              <p:cNvSpPr/>
              <p:nvPr/>
            </p:nvSpPr>
            <p:spPr>
              <a:xfrm>
                <a:off x="9208934" y="2856062"/>
                <a:ext cx="85651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5334" h="897" extrusionOk="0">
                    <a:moveTo>
                      <a:pt x="300" y="1"/>
                    </a:moveTo>
                    <a:cubicBezTo>
                      <a:pt x="129" y="1"/>
                      <a:pt x="44" y="214"/>
                      <a:pt x="1" y="470"/>
                    </a:cubicBezTo>
                    <a:cubicBezTo>
                      <a:pt x="44" y="726"/>
                      <a:pt x="129" y="897"/>
                      <a:pt x="300" y="897"/>
                    </a:cubicBezTo>
                    <a:lnTo>
                      <a:pt x="5035" y="897"/>
                    </a:lnTo>
                    <a:cubicBezTo>
                      <a:pt x="5163" y="897"/>
                      <a:pt x="5291" y="726"/>
                      <a:pt x="5334" y="470"/>
                    </a:cubicBezTo>
                    <a:cubicBezTo>
                      <a:pt x="5291" y="214"/>
                      <a:pt x="5163" y="1"/>
                      <a:pt x="503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8" name="Google Shape;3388;p68"/>
              <p:cNvSpPr/>
              <p:nvPr/>
            </p:nvSpPr>
            <p:spPr>
              <a:xfrm>
                <a:off x="9312377" y="2856062"/>
                <a:ext cx="52765" cy="14404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897" extrusionOk="0">
                    <a:moveTo>
                      <a:pt x="214" y="1"/>
                    </a:moveTo>
                    <a:cubicBezTo>
                      <a:pt x="129" y="1"/>
                      <a:pt x="86" y="214"/>
                      <a:pt x="43" y="470"/>
                    </a:cubicBezTo>
                    <a:cubicBezTo>
                      <a:pt x="1" y="726"/>
                      <a:pt x="129" y="897"/>
                      <a:pt x="214" y="897"/>
                    </a:cubicBezTo>
                    <a:lnTo>
                      <a:pt x="3072" y="897"/>
                    </a:lnTo>
                    <a:cubicBezTo>
                      <a:pt x="3158" y="897"/>
                      <a:pt x="3243" y="726"/>
                      <a:pt x="3243" y="470"/>
                    </a:cubicBezTo>
                    <a:cubicBezTo>
                      <a:pt x="3286" y="214"/>
                      <a:pt x="3158" y="1"/>
                      <a:pt x="3072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89" name="Google Shape;3389;p68"/>
              <p:cNvSpPr/>
              <p:nvPr/>
            </p:nvSpPr>
            <p:spPr>
              <a:xfrm>
                <a:off x="9339097" y="2819499"/>
                <a:ext cx="47289" cy="17422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1085" extrusionOk="0">
                    <a:moveTo>
                      <a:pt x="845" y="1"/>
                    </a:moveTo>
                    <a:cubicBezTo>
                      <a:pt x="387" y="1"/>
                      <a:pt x="73" y="96"/>
                      <a:pt x="43" y="273"/>
                    </a:cubicBezTo>
                    <a:cubicBezTo>
                      <a:pt x="0" y="529"/>
                      <a:pt x="555" y="870"/>
                      <a:pt x="1366" y="998"/>
                    </a:cubicBezTo>
                    <a:cubicBezTo>
                      <a:pt x="1644" y="1057"/>
                      <a:pt x="1907" y="1085"/>
                      <a:pt x="2134" y="1085"/>
                    </a:cubicBezTo>
                    <a:cubicBezTo>
                      <a:pt x="2569" y="1085"/>
                      <a:pt x="2873" y="981"/>
                      <a:pt x="2901" y="785"/>
                    </a:cubicBezTo>
                    <a:cubicBezTo>
                      <a:pt x="2944" y="529"/>
                      <a:pt x="2347" y="230"/>
                      <a:pt x="1536" y="59"/>
                    </a:cubicBezTo>
                    <a:cubicBezTo>
                      <a:pt x="1285" y="20"/>
                      <a:pt x="1051" y="1"/>
                      <a:pt x="845" y="1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90" name="Google Shape;3390;p68"/>
              <p:cNvSpPr/>
              <p:nvPr/>
            </p:nvSpPr>
            <p:spPr>
              <a:xfrm>
                <a:off x="9306901" y="2808805"/>
                <a:ext cx="30846" cy="10293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641" extrusionOk="0">
                    <a:moveTo>
                      <a:pt x="939" y="0"/>
                    </a:moveTo>
                    <a:cubicBezTo>
                      <a:pt x="384" y="0"/>
                      <a:pt x="0" y="171"/>
                      <a:pt x="0" y="342"/>
                    </a:cubicBezTo>
                    <a:cubicBezTo>
                      <a:pt x="0" y="512"/>
                      <a:pt x="427" y="640"/>
                      <a:pt x="939" y="640"/>
                    </a:cubicBezTo>
                    <a:cubicBezTo>
                      <a:pt x="1494" y="640"/>
                      <a:pt x="1920" y="469"/>
                      <a:pt x="1920" y="299"/>
                    </a:cubicBezTo>
                    <a:cubicBezTo>
                      <a:pt x="1920" y="128"/>
                      <a:pt x="1451" y="0"/>
                      <a:pt x="939" y="0"/>
                    </a:cubicBezTo>
                    <a:close/>
                  </a:path>
                </a:pathLst>
              </a:custGeom>
              <a:solidFill>
                <a:srgbClr val="B593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grpSp>
        <p:nvGrpSpPr>
          <p:cNvPr id="3391" name="Google Shape;3391;p68"/>
          <p:cNvGrpSpPr/>
          <p:nvPr/>
        </p:nvGrpSpPr>
        <p:grpSpPr>
          <a:xfrm>
            <a:off x="8073288" y="4156950"/>
            <a:ext cx="714950" cy="378500"/>
            <a:chOff x="-1074225" y="4512538"/>
            <a:chExt cx="714950" cy="378500"/>
          </a:xfrm>
        </p:grpSpPr>
        <p:sp>
          <p:nvSpPr>
            <p:cNvPr id="3392" name="Google Shape;3392;p68"/>
            <p:cNvSpPr/>
            <p:nvPr/>
          </p:nvSpPr>
          <p:spPr>
            <a:xfrm>
              <a:off x="-962825" y="4548088"/>
              <a:ext cx="188375" cy="120175"/>
            </a:xfrm>
            <a:custGeom>
              <a:avLst/>
              <a:gdLst/>
              <a:ahLst/>
              <a:cxnLst/>
              <a:rect l="l" t="t" r="r" b="b"/>
              <a:pathLst>
                <a:path w="7535" h="4807" extrusionOk="0">
                  <a:moveTo>
                    <a:pt x="2269" y="0"/>
                  </a:moveTo>
                  <a:lnTo>
                    <a:pt x="0" y="2619"/>
                  </a:lnTo>
                  <a:lnTo>
                    <a:pt x="7534" y="4807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3" name="Google Shape;3393;p68"/>
            <p:cNvSpPr/>
            <p:nvPr/>
          </p:nvSpPr>
          <p:spPr>
            <a:xfrm>
              <a:off x="-1064100" y="4512538"/>
              <a:ext cx="642725" cy="266450"/>
            </a:xfrm>
            <a:custGeom>
              <a:avLst/>
              <a:gdLst/>
              <a:ahLst/>
              <a:cxnLst/>
              <a:rect l="l" t="t" r="r" b="b"/>
              <a:pathLst>
                <a:path w="25709" h="10658" extrusionOk="0">
                  <a:moveTo>
                    <a:pt x="15471" y="1"/>
                  </a:moveTo>
                  <a:cubicBezTo>
                    <a:pt x="14774" y="1"/>
                    <a:pt x="14066" y="74"/>
                    <a:pt x="13395" y="261"/>
                  </a:cubicBezTo>
                  <a:cubicBezTo>
                    <a:pt x="10532" y="1044"/>
                    <a:pt x="8696" y="3582"/>
                    <a:pt x="8696" y="3582"/>
                  </a:cubicBezTo>
                  <a:lnTo>
                    <a:pt x="8075" y="3636"/>
                  </a:lnTo>
                  <a:cubicBezTo>
                    <a:pt x="8075" y="3636"/>
                    <a:pt x="6914" y="1152"/>
                    <a:pt x="5375" y="1098"/>
                  </a:cubicBezTo>
                  <a:cubicBezTo>
                    <a:pt x="5293" y="1094"/>
                    <a:pt x="5208" y="1091"/>
                    <a:pt x="5120" y="1091"/>
                  </a:cubicBezTo>
                  <a:cubicBezTo>
                    <a:pt x="4135" y="1091"/>
                    <a:pt x="2728" y="1465"/>
                    <a:pt x="1" y="4365"/>
                  </a:cubicBezTo>
                  <a:lnTo>
                    <a:pt x="10640" y="10657"/>
                  </a:lnTo>
                  <a:lnTo>
                    <a:pt x="25708" y="9172"/>
                  </a:lnTo>
                  <a:lnTo>
                    <a:pt x="20388" y="963"/>
                  </a:lnTo>
                  <a:cubicBezTo>
                    <a:pt x="20388" y="963"/>
                    <a:pt x="18000" y="1"/>
                    <a:pt x="15471" y="1"/>
                  </a:cubicBez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4" name="Google Shape;3394;p68"/>
            <p:cNvSpPr/>
            <p:nvPr/>
          </p:nvSpPr>
          <p:spPr>
            <a:xfrm>
              <a:off x="-1053975" y="4564288"/>
              <a:ext cx="81050" cy="60775"/>
            </a:xfrm>
            <a:custGeom>
              <a:avLst/>
              <a:gdLst/>
              <a:ahLst/>
              <a:cxnLst/>
              <a:rect l="l" t="t" r="r" b="b"/>
              <a:pathLst>
                <a:path w="3242" h="2431" extrusionOk="0">
                  <a:moveTo>
                    <a:pt x="3241" y="0"/>
                  </a:moveTo>
                  <a:lnTo>
                    <a:pt x="3241" y="0"/>
                  </a:lnTo>
                  <a:cubicBezTo>
                    <a:pt x="3241" y="0"/>
                    <a:pt x="1000" y="1026"/>
                    <a:pt x="1" y="2295"/>
                  </a:cubicBezTo>
                  <a:lnTo>
                    <a:pt x="649" y="2430"/>
                  </a:lnTo>
                  <a:cubicBezTo>
                    <a:pt x="973" y="1377"/>
                    <a:pt x="3241" y="0"/>
                    <a:pt x="3241" y="0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5" name="Google Shape;3395;p68"/>
            <p:cNvSpPr/>
            <p:nvPr/>
          </p:nvSpPr>
          <p:spPr>
            <a:xfrm>
              <a:off x="-997925" y="4570088"/>
              <a:ext cx="98575" cy="24600"/>
            </a:xfrm>
            <a:custGeom>
              <a:avLst/>
              <a:gdLst/>
              <a:ahLst/>
              <a:cxnLst/>
              <a:rect l="l" t="t" r="r" b="b"/>
              <a:pathLst>
                <a:path w="3943" h="984" extrusionOk="0">
                  <a:moveTo>
                    <a:pt x="2190" y="1"/>
                  </a:moveTo>
                  <a:cubicBezTo>
                    <a:pt x="1509" y="1"/>
                    <a:pt x="734" y="287"/>
                    <a:pt x="0" y="983"/>
                  </a:cubicBezTo>
                  <a:cubicBezTo>
                    <a:pt x="748" y="458"/>
                    <a:pt x="1433" y="227"/>
                    <a:pt x="2069" y="227"/>
                  </a:cubicBezTo>
                  <a:cubicBezTo>
                    <a:pt x="2741" y="227"/>
                    <a:pt x="3360" y="485"/>
                    <a:pt x="3943" y="929"/>
                  </a:cubicBezTo>
                  <a:cubicBezTo>
                    <a:pt x="3613" y="370"/>
                    <a:pt x="2962" y="1"/>
                    <a:pt x="2190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6" name="Google Shape;3396;p68"/>
            <p:cNvSpPr/>
            <p:nvPr/>
          </p:nvSpPr>
          <p:spPr>
            <a:xfrm>
              <a:off x="-837950" y="4525788"/>
              <a:ext cx="162050" cy="93200"/>
            </a:xfrm>
            <a:custGeom>
              <a:avLst/>
              <a:gdLst/>
              <a:ahLst/>
              <a:cxnLst/>
              <a:rect l="l" t="t" r="r" b="b"/>
              <a:pathLst>
                <a:path w="6482" h="3728" extrusionOk="0">
                  <a:moveTo>
                    <a:pt x="6482" y="1"/>
                  </a:moveTo>
                  <a:lnTo>
                    <a:pt x="6482" y="1"/>
                  </a:lnTo>
                  <a:cubicBezTo>
                    <a:pt x="6481" y="1"/>
                    <a:pt x="1702" y="190"/>
                    <a:pt x="1" y="3727"/>
                  </a:cubicBezTo>
                  <a:lnTo>
                    <a:pt x="541" y="3727"/>
                  </a:lnTo>
                  <a:cubicBezTo>
                    <a:pt x="1891" y="1405"/>
                    <a:pt x="3997" y="433"/>
                    <a:pt x="6482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7" name="Google Shape;3397;p68"/>
            <p:cNvSpPr/>
            <p:nvPr/>
          </p:nvSpPr>
          <p:spPr>
            <a:xfrm>
              <a:off x="-742750" y="4536413"/>
              <a:ext cx="151925" cy="23850"/>
            </a:xfrm>
            <a:custGeom>
              <a:avLst/>
              <a:gdLst/>
              <a:ahLst/>
              <a:cxnLst/>
              <a:rect l="l" t="t" r="r" b="b"/>
              <a:pathLst>
                <a:path w="6077" h="954" extrusionOk="0">
                  <a:moveTo>
                    <a:pt x="3227" y="1"/>
                  </a:moveTo>
                  <a:cubicBezTo>
                    <a:pt x="2104" y="1"/>
                    <a:pt x="979" y="320"/>
                    <a:pt x="0" y="953"/>
                  </a:cubicBezTo>
                  <a:cubicBezTo>
                    <a:pt x="987" y="460"/>
                    <a:pt x="2035" y="224"/>
                    <a:pt x="3133" y="224"/>
                  </a:cubicBezTo>
                  <a:cubicBezTo>
                    <a:pt x="4080" y="224"/>
                    <a:pt x="5064" y="400"/>
                    <a:pt x="6076" y="737"/>
                  </a:cubicBezTo>
                  <a:cubicBezTo>
                    <a:pt x="5194" y="245"/>
                    <a:pt x="4211" y="1"/>
                    <a:pt x="3227" y="1"/>
                  </a:cubicBezTo>
                  <a:close/>
                </a:path>
              </a:pathLst>
            </a:custGeom>
            <a:solidFill>
              <a:srgbClr val="D3B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8" name="Google Shape;3398;p68"/>
            <p:cNvSpPr/>
            <p:nvPr/>
          </p:nvSpPr>
          <p:spPr>
            <a:xfrm>
              <a:off x="-877100" y="4605913"/>
              <a:ext cx="40525" cy="25475"/>
            </a:xfrm>
            <a:custGeom>
              <a:avLst/>
              <a:gdLst/>
              <a:ahLst/>
              <a:cxnLst/>
              <a:rect l="l" t="t" r="r" b="b"/>
              <a:pathLst>
                <a:path w="1621" h="1019" extrusionOk="0">
                  <a:moveTo>
                    <a:pt x="906" y="0"/>
                  </a:moveTo>
                  <a:cubicBezTo>
                    <a:pt x="597" y="0"/>
                    <a:pt x="303" y="178"/>
                    <a:pt x="136" y="441"/>
                  </a:cubicBezTo>
                  <a:cubicBezTo>
                    <a:pt x="1" y="738"/>
                    <a:pt x="217" y="981"/>
                    <a:pt x="595" y="1009"/>
                  </a:cubicBezTo>
                  <a:cubicBezTo>
                    <a:pt x="639" y="1015"/>
                    <a:pt x="684" y="1019"/>
                    <a:pt x="728" y="1019"/>
                  </a:cubicBezTo>
                  <a:cubicBezTo>
                    <a:pt x="1033" y="1019"/>
                    <a:pt x="1324" y="859"/>
                    <a:pt x="1513" y="576"/>
                  </a:cubicBezTo>
                  <a:cubicBezTo>
                    <a:pt x="1621" y="306"/>
                    <a:pt x="1432" y="36"/>
                    <a:pt x="1027" y="9"/>
                  </a:cubicBezTo>
                  <a:cubicBezTo>
                    <a:pt x="987" y="3"/>
                    <a:pt x="946" y="0"/>
                    <a:pt x="906" y="0"/>
                  </a:cubicBezTo>
                  <a:close/>
                </a:path>
              </a:pathLst>
            </a:custGeom>
            <a:solidFill>
              <a:srgbClr val="725D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99" name="Google Shape;3399;p68"/>
            <p:cNvSpPr/>
            <p:nvPr/>
          </p:nvSpPr>
          <p:spPr>
            <a:xfrm>
              <a:off x="-1074225" y="4544038"/>
              <a:ext cx="714950" cy="347000"/>
            </a:xfrm>
            <a:custGeom>
              <a:avLst/>
              <a:gdLst/>
              <a:ahLst/>
              <a:cxnLst/>
              <a:rect l="l" t="t" r="r" b="b"/>
              <a:pathLst>
                <a:path w="28598" h="13880" extrusionOk="0">
                  <a:moveTo>
                    <a:pt x="21604" y="0"/>
                  </a:moveTo>
                  <a:lnTo>
                    <a:pt x="9560" y="2781"/>
                  </a:lnTo>
                  <a:lnTo>
                    <a:pt x="8426" y="2916"/>
                  </a:lnTo>
                  <a:lnTo>
                    <a:pt x="136" y="2916"/>
                  </a:lnTo>
                  <a:lnTo>
                    <a:pt x="1" y="3321"/>
                  </a:lnTo>
                  <a:lnTo>
                    <a:pt x="8237" y="12746"/>
                  </a:lnTo>
                  <a:lnTo>
                    <a:pt x="16446" y="13880"/>
                  </a:lnTo>
                  <a:lnTo>
                    <a:pt x="20226" y="13880"/>
                  </a:lnTo>
                  <a:lnTo>
                    <a:pt x="28597" y="11558"/>
                  </a:lnTo>
                  <a:lnTo>
                    <a:pt x="21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0" name="Google Shape;3400;p68"/>
            <p:cNvSpPr/>
            <p:nvPr/>
          </p:nvSpPr>
          <p:spPr>
            <a:xfrm>
              <a:off x="-836575" y="4548088"/>
              <a:ext cx="382800" cy="253850"/>
            </a:xfrm>
            <a:custGeom>
              <a:avLst/>
              <a:gdLst/>
              <a:ahLst/>
              <a:cxnLst/>
              <a:rect l="l" t="t" r="r" b="b"/>
              <a:pathLst>
                <a:path w="15312" h="10154" extrusionOk="0">
                  <a:moveTo>
                    <a:pt x="12126" y="0"/>
                  </a:moveTo>
                  <a:lnTo>
                    <a:pt x="82" y="2781"/>
                  </a:lnTo>
                  <a:lnTo>
                    <a:pt x="1" y="2781"/>
                  </a:lnTo>
                  <a:cubicBezTo>
                    <a:pt x="838" y="4699"/>
                    <a:pt x="2107" y="6373"/>
                    <a:pt x="3727" y="7642"/>
                  </a:cubicBezTo>
                  <a:cubicBezTo>
                    <a:pt x="5795" y="9315"/>
                    <a:pt x="8089" y="10154"/>
                    <a:pt x="10091" y="10154"/>
                  </a:cubicBezTo>
                  <a:cubicBezTo>
                    <a:pt x="11934" y="10154"/>
                    <a:pt x="13530" y="9444"/>
                    <a:pt x="14475" y="8020"/>
                  </a:cubicBezTo>
                  <a:cubicBezTo>
                    <a:pt x="14988" y="7183"/>
                    <a:pt x="15285" y="6238"/>
                    <a:pt x="15312" y="5266"/>
                  </a:cubicBezTo>
                  <a:lnTo>
                    <a:pt x="12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1" name="Google Shape;3401;p68"/>
            <p:cNvSpPr/>
            <p:nvPr/>
          </p:nvSpPr>
          <p:spPr>
            <a:xfrm>
              <a:off x="-815650" y="4565638"/>
              <a:ext cx="407775" cy="318650"/>
            </a:xfrm>
            <a:custGeom>
              <a:avLst/>
              <a:gdLst/>
              <a:ahLst/>
              <a:cxnLst/>
              <a:rect l="l" t="t" r="r" b="b"/>
              <a:pathLst>
                <a:path w="16311" h="12746" extrusionOk="0">
                  <a:moveTo>
                    <a:pt x="10774" y="270"/>
                  </a:moveTo>
                  <a:lnTo>
                    <a:pt x="15959" y="9802"/>
                  </a:lnTo>
                  <a:lnTo>
                    <a:pt x="7507" y="12476"/>
                  </a:lnTo>
                  <a:lnTo>
                    <a:pt x="405" y="2782"/>
                  </a:lnTo>
                  <a:lnTo>
                    <a:pt x="10774" y="270"/>
                  </a:lnTo>
                  <a:close/>
                  <a:moveTo>
                    <a:pt x="10855" y="0"/>
                  </a:moveTo>
                  <a:lnTo>
                    <a:pt x="162" y="2620"/>
                  </a:lnTo>
                  <a:lnTo>
                    <a:pt x="0" y="2647"/>
                  </a:lnTo>
                  <a:lnTo>
                    <a:pt x="7345" y="12665"/>
                  </a:lnTo>
                  <a:lnTo>
                    <a:pt x="7399" y="12746"/>
                  </a:lnTo>
                  <a:lnTo>
                    <a:pt x="16310" y="9964"/>
                  </a:lnTo>
                  <a:lnTo>
                    <a:pt x="10855" y="0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2" name="Google Shape;3402;p68"/>
            <p:cNvSpPr/>
            <p:nvPr/>
          </p:nvSpPr>
          <p:spPr>
            <a:xfrm>
              <a:off x="-1074225" y="4627063"/>
              <a:ext cx="411150" cy="263975"/>
            </a:xfrm>
            <a:custGeom>
              <a:avLst/>
              <a:gdLst/>
              <a:ahLst/>
              <a:cxnLst/>
              <a:rect l="l" t="t" r="r" b="b"/>
              <a:pathLst>
                <a:path w="16446" h="10559" extrusionOk="0">
                  <a:moveTo>
                    <a:pt x="1" y="0"/>
                  </a:moveTo>
                  <a:lnTo>
                    <a:pt x="8237" y="9425"/>
                  </a:lnTo>
                  <a:lnTo>
                    <a:pt x="16446" y="10559"/>
                  </a:lnTo>
                  <a:lnTo>
                    <a:pt x="16446" y="10559"/>
                  </a:lnTo>
                  <a:lnTo>
                    <a:pt x="8426" y="1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403" name="Google Shape;3403;p68"/>
            <p:cNvSpPr/>
            <p:nvPr/>
          </p:nvSpPr>
          <p:spPr>
            <a:xfrm>
              <a:off x="-1049250" y="4639888"/>
              <a:ext cx="346350" cy="230900"/>
            </a:xfrm>
            <a:custGeom>
              <a:avLst/>
              <a:gdLst/>
              <a:ahLst/>
              <a:cxnLst/>
              <a:rect l="l" t="t" r="r" b="b"/>
              <a:pathLst>
                <a:path w="13854" h="9236" extrusionOk="0">
                  <a:moveTo>
                    <a:pt x="568" y="271"/>
                  </a:moveTo>
                  <a:lnTo>
                    <a:pt x="7049" y="649"/>
                  </a:lnTo>
                  <a:lnTo>
                    <a:pt x="13341" y="9020"/>
                  </a:lnTo>
                  <a:lnTo>
                    <a:pt x="13341" y="9020"/>
                  </a:lnTo>
                  <a:lnTo>
                    <a:pt x="7535" y="8237"/>
                  </a:lnTo>
                  <a:lnTo>
                    <a:pt x="568" y="271"/>
                  </a:lnTo>
                  <a:close/>
                  <a:moveTo>
                    <a:pt x="1" y="1"/>
                  </a:moveTo>
                  <a:lnTo>
                    <a:pt x="7292" y="8372"/>
                  </a:lnTo>
                  <a:lnTo>
                    <a:pt x="13854" y="9236"/>
                  </a:lnTo>
                  <a:lnTo>
                    <a:pt x="13854" y="9236"/>
                  </a:lnTo>
                  <a:lnTo>
                    <a:pt x="13827" y="9182"/>
                  </a:lnTo>
                  <a:lnTo>
                    <a:pt x="7211" y="406"/>
                  </a:lnTo>
                  <a:lnTo>
                    <a:pt x="7076" y="4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D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94802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BF2072-3C3A-FC3C-EAE4-0780113C10DD}"/>
              </a:ext>
            </a:extLst>
          </p:cNvPr>
          <p:cNvSpPr txBox="1"/>
          <p:nvPr/>
        </p:nvSpPr>
        <p:spPr>
          <a:xfrm>
            <a:off x="473529" y="464377"/>
            <a:ext cx="827107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B39DA36-FF5B-1FEA-60E0-52FEDAB3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6572848"/>
              </p:ext>
            </p:extLst>
          </p:nvPr>
        </p:nvGraphicFramePr>
        <p:xfrm>
          <a:off x="262759" y="933913"/>
          <a:ext cx="8682717" cy="411480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189887">
                  <a:extLst>
                    <a:ext uri="{9D8B030D-6E8A-4147-A177-3AD203B41FA5}">
                      <a16:colId xmlns="" xmlns:a16="http://schemas.microsoft.com/office/drawing/2014/main" val="2984795728"/>
                    </a:ext>
                  </a:extLst>
                </a:gridCol>
                <a:gridCol w="3792016">
                  <a:extLst>
                    <a:ext uri="{9D8B030D-6E8A-4147-A177-3AD203B41FA5}">
                      <a16:colId xmlns="" xmlns:a16="http://schemas.microsoft.com/office/drawing/2014/main" val="1901007912"/>
                    </a:ext>
                  </a:extLst>
                </a:gridCol>
                <a:gridCol w="3700814">
                  <a:extLst>
                    <a:ext uri="{9D8B030D-6E8A-4147-A177-3AD203B41FA5}">
                      <a16:colId xmlns="" xmlns:a16="http://schemas.microsoft.com/office/drawing/2014/main" val="3977648199"/>
                    </a:ext>
                  </a:extLst>
                </a:gridCol>
              </a:tblGrid>
              <a:tr h="29745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07285974"/>
                  </a:ext>
                </a:extLst>
              </a:tr>
              <a:tr h="3321961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Thiềm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Vũ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Khi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muộn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Vũ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Vũ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Thiềm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Lê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Vũ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Lê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5915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015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BF2072-3C3A-FC3C-EAE4-0780113C10DD}"/>
              </a:ext>
            </a:extLst>
          </p:cNvPr>
          <p:cNvSpPr txBox="1"/>
          <p:nvPr/>
        </p:nvSpPr>
        <p:spPr>
          <a:xfrm>
            <a:off x="1" y="267154"/>
            <a:ext cx="8839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B39DA36-FF5B-1FEA-60E0-52FEDAB3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10465496"/>
              </p:ext>
            </p:extLst>
          </p:nvPr>
        </p:nvGraphicFramePr>
        <p:xfrm>
          <a:off x="258376" y="932329"/>
          <a:ext cx="8580824" cy="421254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624212">
                  <a:extLst>
                    <a:ext uri="{9D8B030D-6E8A-4147-A177-3AD203B41FA5}">
                      <a16:colId xmlns="" xmlns:a16="http://schemas.microsoft.com/office/drawing/2014/main" val="2984795728"/>
                    </a:ext>
                  </a:extLst>
                </a:gridCol>
                <a:gridCol w="3747247">
                  <a:extLst>
                    <a:ext uri="{9D8B030D-6E8A-4147-A177-3AD203B41FA5}">
                      <a16:colId xmlns="" xmlns:a16="http://schemas.microsoft.com/office/drawing/2014/main" val="1901007912"/>
                    </a:ext>
                  </a:extLst>
                </a:gridCol>
                <a:gridCol w="3209365">
                  <a:extLst>
                    <a:ext uri="{9D8B030D-6E8A-4147-A177-3AD203B41FA5}">
                      <a16:colId xmlns="" xmlns:a16="http://schemas.microsoft.com/office/drawing/2014/main" val="3977648199"/>
                    </a:ext>
                  </a:extLst>
                </a:gridCol>
              </a:tblGrid>
              <a:tr h="45582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 truyện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 đột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307285974"/>
                  </a:ext>
                </a:extLst>
              </a:tr>
              <a:tr h="375534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hay 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Clô-đi-út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Clô-đi-út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Clô-đi-út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Ô-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-li-a.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FontTx/>
                        <a:buChar char="-"/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37575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349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DBF2072-3C3A-FC3C-EAE4-0780113C10DD}"/>
              </a:ext>
            </a:extLst>
          </p:cNvPr>
          <p:cNvSpPr txBox="1"/>
          <p:nvPr/>
        </p:nvSpPr>
        <p:spPr>
          <a:xfrm>
            <a:off x="383882" y="0"/>
            <a:ext cx="87601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B39DA36-FF5B-1FEA-60E0-52FEDAB35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89446387"/>
              </p:ext>
            </p:extLst>
          </p:nvPr>
        </p:nvGraphicFramePr>
        <p:xfrm>
          <a:off x="353180" y="602089"/>
          <a:ext cx="8509357" cy="4669305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063244">
                  <a:extLst>
                    <a:ext uri="{9D8B030D-6E8A-4147-A177-3AD203B41FA5}">
                      <a16:colId xmlns="" xmlns:a16="http://schemas.microsoft.com/office/drawing/2014/main" val="2984795728"/>
                    </a:ext>
                  </a:extLst>
                </a:gridCol>
                <a:gridCol w="4420259">
                  <a:extLst>
                    <a:ext uri="{9D8B030D-6E8A-4147-A177-3AD203B41FA5}">
                      <a16:colId xmlns="" xmlns:a16="http://schemas.microsoft.com/office/drawing/2014/main" val="1901007912"/>
                    </a:ext>
                  </a:extLst>
                </a:gridCol>
                <a:gridCol w="3025854">
                  <a:extLst>
                    <a:ext uri="{9D8B030D-6E8A-4147-A177-3AD203B41FA5}">
                      <a16:colId xmlns="" xmlns:a16="http://schemas.microsoft.com/office/drawing/2014/main" val="3977648199"/>
                    </a:ext>
                  </a:extLst>
                </a:gridCol>
              </a:tblGrid>
              <a:tr h="329306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Cốt truyện</a:t>
                      </a:r>
                      <a:endParaRPr lang="en-US" sz="20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307285974"/>
                  </a:ext>
                </a:extLst>
              </a:tr>
              <a:tr h="4212105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Cho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Luy-dơ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Phéc-đi-năng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cuc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Mi-le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khuyên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Luy-dơ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Nàng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trọn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Phéc-đi-năng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Ch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Phéc-đi-năng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0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cản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gay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gắt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phức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tạp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mưu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Luy-dơ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– Mi-le.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Luy-dơ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Mi-le 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Tể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Phôn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Van-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0480" marR="3048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tá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Phéc-đi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Tể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Phôn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Van-</a:t>
                      </a:r>
                      <a:r>
                        <a:rPr lang="en-US" sz="2000" dirty="0" err="1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3048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844733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8954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14909D-20B0-DFEC-C06B-4B918FBD39A6}"/>
              </a:ext>
            </a:extLst>
          </p:cNvPr>
          <p:cNvSpPr txBox="1"/>
          <p:nvPr/>
        </p:nvSpPr>
        <p:spPr>
          <a:xfrm>
            <a:off x="400051" y="546019"/>
            <a:ext cx="8417378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vở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B3029EA-8313-176B-BF6E-FCB811BA5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2490280"/>
              </p:ext>
            </p:extLst>
          </p:nvPr>
        </p:nvGraphicFramePr>
        <p:xfrm>
          <a:off x="489857" y="1478228"/>
          <a:ext cx="7952013" cy="3003280"/>
        </p:xfrm>
        <a:graphic>
          <a:graphicData uri="http://schemas.openxmlformats.org/drawingml/2006/table">
            <a:tbl>
              <a:tblPr firstRow="1" firstCol="1" bandRow="1">
                <a:tableStyleId>{B061D726-F856-4E97-8AF5-3C99EAAA1DD0}</a:tableStyleId>
              </a:tblPr>
              <a:tblGrid>
                <a:gridCol w="2650671">
                  <a:extLst>
                    <a:ext uri="{9D8B030D-6E8A-4147-A177-3AD203B41FA5}">
                      <a16:colId xmlns="" xmlns:a16="http://schemas.microsoft.com/office/drawing/2014/main" val="2169348919"/>
                    </a:ext>
                  </a:extLst>
                </a:gridCol>
                <a:gridCol w="2650671">
                  <a:extLst>
                    <a:ext uri="{9D8B030D-6E8A-4147-A177-3AD203B41FA5}">
                      <a16:colId xmlns="" xmlns:a16="http://schemas.microsoft.com/office/drawing/2014/main" val="4155162364"/>
                    </a:ext>
                  </a:extLst>
                </a:gridCol>
                <a:gridCol w="2650671">
                  <a:extLst>
                    <a:ext uri="{9D8B030D-6E8A-4147-A177-3AD203B41FA5}">
                      <a16:colId xmlns="" xmlns:a16="http://schemas.microsoft.com/office/drawing/2014/main" val="1570851404"/>
                    </a:ext>
                  </a:extLst>
                </a:gridCol>
              </a:tblGrid>
              <a:tr h="6006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lời thoại và tính cách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3644516"/>
                  </a:ext>
                </a:extLst>
              </a:tr>
              <a:tr h="600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động, lời thoại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cách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586365897"/>
                  </a:ext>
                </a:extLst>
              </a:tr>
              <a:tr h="600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 Như Tô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54164348"/>
                  </a:ext>
                </a:extLst>
              </a:tr>
              <a:tr h="600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Hăm-lét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141564304"/>
                  </a:ext>
                </a:extLst>
              </a:tr>
              <a:tr h="600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Phéc-đi-năng</a:t>
                      </a:r>
                      <a:endParaRPr lang="en-US" sz="1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1541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470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ational Library Workers Day XL by Slidesgo">
  <a:themeElements>
    <a:clrScheme name="Simple Light">
      <a:dk1>
        <a:srgbClr val="421B1A"/>
      </a:dk1>
      <a:lt1>
        <a:srgbClr val="FFF0D7"/>
      </a:lt1>
      <a:dk2>
        <a:srgbClr val="C13633"/>
      </a:dk2>
      <a:lt2>
        <a:srgbClr val="893128"/>
      </a:lt2>
      <a:accent1>
        <a:srgbClr val="722420"/>
      </a:accent1>
      <a:accent2>
        <a:srgbClr val="904D9E"/>
      </a:accent2>
      <a:accent3>
        <a:srgbClr val="3D7391"/>
      </a:accent3>
      <a:accent4>
        <a:srgbClr val="D88445"/>
      </a:accent4>
      <a:accent5>
        <a:srgbClr val="827423"/>
      </a:accent5>
      <a:accent6>
        <a:srgbClr val="C13633"/>
      </a:accent6>
      <a:hlink>
        <a:srgbClr val="FFBE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</TotalTime>
  <Words>1621</Words>
  <Application>Microsoft Office PowerPoint</Application>
  <PresentationFormat>On-screen Show (16:9)</PresentationFormat>
  <Paragraphs>125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#9Slide03 Arima Madurai Black</vt:lpstr>
      <vt:lpstr>Abril Fatface</vt:lpstr>
      <vt:lpstr>Inter</vt:lpstr>
      <vt:lpstr>Times New Roman</vt:lpstr>
      <vt:lpstr>Calibri</vt:lpstr>
      <vt:lpstr>Nunito Light</vt:lpstr>
      <vt:lpstr>PT Sans</vt:lpstr>
      <vt:lpstr>1_National Library Workers Day XL by Slidesgo</vt:lpstr>
      <vt:lpstr>ÔN TẬP</vt:lpstr>
      <vt:lpstr>ÔN TẬP KIẾN THỨC CHỦ ĐỀ 5</vt:lpstr>
      <vt:lpstr>MỤC TIÊU BÀI HỌC</vt:lpstr>
      <vt:lpstr>ÔN TẬP ĐỌC HIỂU</vt:lpstr>
      <vt:lpstr>NHIỆM VỤ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ÔN TẬP  VIẾT – NÓI – NGHE </vt:lpstr>
      <vt:lpstr>NHIỆM VỤ </vt:lpstr>
      <vt:lpstr>Slide 17</vt:lpstr>
      <vt:lpstr>Slide 18</vt:lpstr>
      <vt:lpstr>LIÊN HỆ MỞ RỘNG</vt:lpstr>
      <vt:lpstr>NHIỆM VỤ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</dc:title>
  <cp:lastModifiedBy>DELL</cp:lastModifiedBy>
  <cp:revision>7</cp:revision>
  <dcterms:modified xsi:type="dcterms:W3CDTF">2023-08-08T14:49:25Z</dcterms:modified>
</cp:coreProperties>
</file>