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57" r:id="rId2"/>
    <p:sldId id="298" r:id="rId3"/>
    <p:sldId id="299" r:id="rId4"/>
    <p:sldId id="300" r:id="rId5"/>
    <p:sldId id="259" r:id="rId6"/>
    <p:sldId id="260" r:id="rId7"/>
    <p:sldId id="258" r:id="rId8"/>
    <p:sldId id="283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10" r:id="rId18"/>
    <p:sldId id="311" r:id="rId19"/>
    <p:sldId id="312" r:id="rId20"/>
    <p:sldId id="30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B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28" autoAdjust="0"/>
    <p:restoredTop sz="94660"/>
  </p:normalViewPr>
  <p:slideViewPr>
    <p:cSldViewPr snapToGrid="0">
      <p:cViewPr>
        <p:scale>
          <a:sx n="53" d="100"/>
          <a:sy n="53" d="100"/>
        </p:scale>
        <p:origin x="2632" y="1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Quynh Anh" userId="e994623f0e761c09" providerId="LiveId" clId="{E0122732-4C7F-4D74-B8C1-6674B4F9E63A}"/>
    <pc:docChg chg="modSld sldOrd">
      <pc:chgData name="Nguyen Quynh Anh" userId="e994623f0e761c09" providerId="LiveId" clId="{E0122732-4C7F-4D74-B8C1-6674B4F9E63A}" dt="2023-06-02T02:04:19.117" v="5"/>
      <pc:docMkLst>
        <pc:docMk/>
      </pc:docMkLst>
      <pc:sldChg chg="ord">
        <pc:chgData name="Nguyen Quynh Anh" userId="e994623f0e761c09" providerId="LiveId" clId="{E0122732-4C7F-4D74-B8C1-6674B4F9E63A}" dt="2023-06-02T02:04:19.117" v="5"/>
        <pc:sldMkLst>
          <pc:docMk/>
          <pc:sldMk cId="1432967146" sldId="309"/>
        </pc:sldMkLst>
      </pc:sldChg>
      <pc:sldChg chg="ord">
        <pc:chgData name="Nguyen Quynh Anh" userId="e994623f0e761c09" providerId="LiveId" clId="{E0122732-4C7F-4D74-B8C1-6674B4F9E63A}" dt="2023-06-02T02:04:17.476" v="3"/>
        <pc:sldMkLst>
          <pc:docMk/>
          <pc:sldMk cId="2740748171" sldId="310"/>
        </pc:sldMkLst>
      </pc:sldChg>
      <pc:sldChg chg="ord">
        <pc:chgData name="Nguyen Quynh Anh" userId="e994623f0e761c09" providerId="LiveId" clId="{E0122732-4C7F-4D74-B8C1-6674B4F9E63A}" dt="2023-06-02T02:04:15.579" v="1"/>
        <pc:sldMkLst>
          <pc:docMk/>
          <pc:sldMk cId="3625225623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1D3E8-1470-44CB-AA8C-DB9BED7CFF8E}" type="datetimeFigureOut">
              <a:rPr lang="vi-VN" smtClean="0"/>
              <a:t>08/08/2023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81634-28EF-48A8-9471-A555C9B9FA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820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D6E5A-DA50-45DD-8862-6CE5707D4A5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D6E5A-DA50-45DD-8862-6CE5707D4A5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054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D6E5A-DA50-45DD-8862-6CE5707D4A5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825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D6E5A-DA50-45DD-8862-6CE5707D4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75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D6E5A-DA50-45DD-8862-6CE5707D4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059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D6E5A-DA50-45DD-8862-6CE5707D4A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62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E31D-D21F-4619-B847-CFBC24A59E59}" type="datetimeFigureOut">
              <a:rPr lang="vi-VN" smtClean="0"/>
              <a:t>08/08/2023</a:t>
            </a:fld>
            <a:endParaRPr lang="vi-V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6763-DAE4-4A43-A774-0F366F35E5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516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E31D-D21F-4619-B847-CFBC24A59E59}" type="datetimeFigureOut">
              <a:rPr lang="vi-VN" smtClean="0"/>
              <a:t>08/08/2023</a:t>
            </a:fld>
            <a:endParaRPr lang="vi-V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6763-DAE4-4A43-A774-0F366F35E5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348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E31D-D21F-4619-B847-CFBC24A59E59}" type="datetimeFigureOut">
              <a:rPr lang="vi-VN" smtClean="0"/>
              <a:t>08/08/2023</a:t>
            </a:fld>
            <a:endParaRPr lang="vi-V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6763-DAE4-4A43-A774-0F366F35E5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102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530942" y="0"/>
            <a:ext cx="663678" cy="18435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37" t="38058" r="41202" b="42913"/>
          <a:stretch>
            <a:fillRect/>
          </a:stretch>
        </p:blipFill>
        <p:spPr>
          <a:xfrm>
            <a:off x="-401676" y="-334417"/>
            <a:ext cx="2138516" cy="107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E31D-D21F-4619-B847-CFBC24A59E59}" type="datetimeFigureOut">
              <a:rPr lang="vi-VN" smtClean="0"/>
              <a:t>08/08/2023</a:t>
            </a:fld>
            <a:endParaRPr lang="vi-V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6763-DAE4-4A43-A774-0F366F35E5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94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0942" y="0"/>
            <a:ext cx="663678" cy="18435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37" t="38058" r="41202" b="42913"/>
          <a:stretch>
            <a:fillRect/>
          </a:stretch>
        </p:blipFill>
        <p:spPr>
          <a:xfrm>
            <a:off x="-401676" y="-334417"/>
            <a:ext cx="2138516" cy="1076632"/>
          </a:xfrm>
          <a:prstGeom prst="rect">
            <a:avLst/>
          </a:prstGeom>
        </p:spPr>
      </p:pic>
      <p:sp>
        <p:nvSpPr>
          <p:cNvPr id="4" name="矩形 7">
            <a:extLst>
              <a:ext uri="{FF2B5EF4-FFF2-40B4-BE49-F238E27FC236}">
                <a16:creationId xmlns:a16="http://schemas.microsoft.com/office/drawing/2014/main" id="{D1ABFA1C-2AF0-46A7-8E78-DE5E2B430EB7}"/>
              </a:ext>
            </a:extLst>
          </p:cNvPr>
          <p:cNvSpPr/>
          <p:nvPr userDrawn="1"/>
        </p:nvSpPr>
        <p:spPr>
          <a:xfrm>
            <a:off x="530942" y="0"/>
            <a:ext cx="663678" cy="18435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9">
            <a:extLst>
              <a:ext uri="{FF2B5EF4-FFF2-40B4-BE49-F238E27FC236}">
                <a16:creationId xmlns:a16="http://schemas.microsoft.com/office/drawing/2014/main" id="{84004085-9339-4271-89A7-E1827E5BE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37" t="38058" r="41202" b="42913"/>
          <a:stretch>
            <a:fillRect/>
          </a:stretch>
        </p:blipFill>
        <p:spPr>
          <a:xfrm>
            <a:off x="-401676" y="-334417"/>
            <a:ext cx="2138516" cy="107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E31D-D21F-4619-B847-CFBC24A59E59}" type="datetimeFigureOut">
              <a:rPr lang="vi-VN" smtClean="0"/>
              <a:t>08/08/2023</a:t>
            </a:fld>
            <a:endParaRPr lang="vi-V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6763-DAE4-4A43-A774-0F366F35E5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33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E31D-D21F-4619-B847-CFBC24A59E59}" type="datetimeFigureOut">
              <a:rPr lang="vi-VN" smtClean="0"/>
              <a:t>08/08/2023</a:t>
            </a:fld>
            <a:endParaRPr lang="vi-V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6763-DAE4-4A43-A774-0F366F35E5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389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E31D-D21F-4619-B847-CFBC24A59E59}" type="datetimeFigureOut">
              <a:rPr lang="vi-VN" smtClean="0"/>
              <a:t>08/08/2023</a:t>
            </a:fld>
            <a:endParaRPr lang="vi-V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6763-DAE4-4A43-A774-0F366F35E5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299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E31D-D21F-4619-B847-CFBC24A59E59}" type="datetimeFigureOut">
              <a:rPr lang="vi-VN" smtClean="0"/>
              <a:t>08/08/2023</a:t>
            </a:fld>
            <a:endParaRPr lang="vi-V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6763-DAE4-4A43-A774-0F366F35E5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539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E31D-D21F-4619-B847-CFBC24A59E59}" type="datetimeFigureOut">
              <a:rPr lang="vi-VN" smtClean="0"/>
              <a:t>08/08/2023</a:t>
            </a:fld>
            <a:endParaRPr lang="vi-V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6763-DAE4-4A43-A774-0F366F35E5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84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E31D-D21F-4619-B847-CFBC24A59E59}" type="datetimeFigureOut">
              <a:rPr lang="vi-VN" smtClean="0"/>
              <a:t>08/08/2023</a:t>
            </a:fld>
            <a:endParaRPr lang="vi-V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6763-DAE4-4A43-A774-0F366F35E5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801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B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5E31D-D21F-4619-B847-CFBC24A59E59}" type="datetimeFigureOut">
              <a:rPr lang="vi-VN" smtClean="0"/>
              <a:t>08/08/2023</a:t>
            </a:fld>
            <a:endParaRPr lang="vi-V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A6763-DAE4-4A43-A774-0F366F35E5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788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200" t="15632" r="24292" b="52045"/>
          <a:stretch>
            <a:fillRect/>
          </a:stretch>
        </p:blipFill>
        <p:spPr>
          <a:xfrm>
            <a:off x="4444792" y="261756"/>
            <a:ext cx="1579014" cy="97292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92F7162-F353-4EE0-AD7B-F1F22748D0F4}"/>
              </a:ext>
            </a:extLst>
          </p:cNvPr>
          <p:cNvGrpSpPr/>
          <p:nvPr/>
        </p:nvGrpSpPr>
        <p:grpSpPr>
          <a:xfrm>
            <a:off x="5835316" y="5727032"/>
            <a:ext cx="6356684" cy="766837"/>
            <a:chOff x="-533122" y="2261154"/>
            <a:chExt cx="5741738" cy="1018619"/>
          </a:xfrm>
        </p:grpSpPr>
        <p:sp>
          <p:nvSpPr>
            <p:cNvPr id="6" name="圆角矩形 5"/>
            <p:cNvSpPr/>
            <p:nvPr/>
          </p:nvSpPr>
          <p:spPr>
            <a:xfrm>
              <a:off x="-533122" y="2261154"/>
              <a:ext cx="5741738" cy="1018619"/>
            </a:xfrm>
            <a:prstGeom prst="roundRect">
              <a:avLst>
                <a:gd name="adj" fmla="val 7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-365073" y="2322491"/>
              <a:ext cx="5405639" cy="77322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b="1" dirty="0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(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Trích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 Quan 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Âm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Thị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Kính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 – 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truyện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thơ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khuyết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danh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Việt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SVN-Wendi" panose="02000000000000000000" pitchFamily="50" charset="0"/>
                  <a:ea typeface="Times New Roman" panose="02020603050405020304" pitchFamily="18" charset="0"/>
                </a:rPr>
                <a:t> Nam)</a:t>
              </a:r>
              <a:endParaRPr lang="en-US" sz="1800" dirty="0">
                <a:solidFill>
                  <a:schemeClr val="bg1"/>
                </a:solidFill>
                <a:effectLst/>
                <a:latin typeface="SVN-Wendi" panose="02000000000000000000" pitchFamily="50" charset="0"/>
                <a:ea typeface="Calibri" panose="020F0502020204030204" pitchFamily="34" charset="0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200" t="15632" r="24292" b="52045"/>
          <a:stretch>
            <a:fillRect/>
          </a:stretch>
        </p:blipFill>
        <p:spPr>
          <a:xfrm>
            <a:off x="1938741" y="2213529"/>
            <a:ext cx="2466951" cy="1520041"/>
          </a:xfrm>
          <a:prstGeom prst="rect">
            <a:avLst/>
          </a:prstGeom>
        </p:spPr>
      </p:pic>
      <p:pic>
        <p:nvPicPr>
          <p:cNvPr id="2" name="图片 14">
            <a:extLst>
              <a:ext uri="{FF2B5EF4-FFF2-40B4-BE49-F238E27FC236}">
                <a16:creationId xmlns:a16="http://schemas.microsoft.com/office/drawing/2014/main" id="{44B8D00D-6C30-E519-7EB8-0FCB4F72ED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2822" y="-155706"/>
            <a:ext cx="3692727" cy="2477212"/>
          </a:xfrm>
          <a:prstGeom prst="rect">
            <a:avLst/>
          </a:prstGeom>
        </p:spPr>
      </p:pic>
      <p:sp>
        <p:nvSpPr>
          <p:cNvPr id="4" name="文本框 2">
            <a:extLst>
              <a:ext uri="{FF2B5EF4-FFF2-40B4-BE49-F238E27FC236}">
                <a16:creationId xmlns:a16="http://schemas.microsoft.com/office/drawing/2014/main" id="{49AB2E40-A9EF-64C0-A3CF-7EB30351F512}"/>
              </a:ext>
            </a:extLst>
          </p:cNvPr>
          <p:cNvSpPr txBox="1"/>
          <p:nvPr/>
        </p:nvSpPr>
        <p:spPr>
          <a:xfrm>
            <a:off x="5147951" y="1242709"/>
            <a:ext cx="6858000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0070C0"/>
                </a:solidFill>
                <a:latin typeface="SVN-Wendi" panose="02000000000000000000" pitchFamily="50" charset="0"/>
                <a:ea typeface="字魂36号-正文宋楷" panose="00000500000000000000" pitchFamily="2" charset="-122"/>
              </a:rPr>
              <a:t>Thị</a:t>
            </a:r>
            <a:r>
              <a:rPr lang="en-US" altLang="zh-CN" sz="8000" dirty="0">
                <a:solidFill>
                  <a:srgbClr val="0070C0"/>
                </a:solidFill>
                <a:latin typeface="SVN-Wendi" panose="02000000000000000000" pitchFamily="50" charset="0"/>
                <a:ea typeface="字魂36号-正文宋楷" panose="00000500000000000000" pitchFamily="2" charset="-122"/>
              </a:rPr>
              <a:t> </a:t>
            </a:r>
            <a:r>
              <a:rPr lang="en-US" altLang="zh-CN" sz="8000" dirty="0" err="1">
                <a:solidFill>
                  <a:srgbClr val="0070C0"/>
                </a:solidFill>
                <a:latin typeface="SVN-Wendi" panose="02000000000000000000" pitchFamily="50" charset="0"/>
                <a:ea typeface="字魂36号-正文宋楷" panose="00000500000000000000" pitchFamily="2" charset="-122"/>
              </a:rPr>
              <a:t>Kính</a:t>
            </a:r>
            <a:r>
              <a:rPr lang="en-US" altLang="zh-CN" sz="8000" dirty="0">
                <a:solidFill>
                  <a:srgbClr val="0070C0"/>
                </a:solidFill>
                <a:latin typeface="SVN-Wendi" panose="02000000000000000000" pitchFamily="50" charset="0"/>
                <a:ea typeface="字魂36号-正文宋楷" panose="00000500000000000000" pitchFamily="2" charset="-122"/>
              </a:rPr>
              <a:t> </a:t>
            </a:r>
          </a:p>
          <a:p>
            <a:pPr algn="ctr"/>
            <a:r>
              <a:rPr lang="en-US" altLang="zh-CN" sz="8000" dirty="0" err="1">
                <a:solidFill>
                  <a:srgbClr val="0070C0"/>
                </a:solidFill>
                <a:latin typeface="SVN-Wendi" panose="02000000000000000000" pitchFamily="50" charset="0"/>
                <a:ea typeface="字魂36号-正文宋楷" panose="00000500000000000000" pitchFamily="2" charset="-122"/>
              </a:rPr>
              <a:t>nuôi</a:t>
            </a:r>
            <a:r>
              <a:rPr lang="en-US" altLang="zh-CN" sz="8000" dirty="0">
                <a:solidFill>
                  <a:srgbClr val="0070C0"/>
                </a:solidFill>
                <a:latin typeface="SVN-Wendi" panose="02000000000000000000" pitchFamily="50" charset="0"/>
                <a:ea typeface="字魂36号-正文宋楷" panose="00000500000000000000" pitchFamily="2" charset="-122"/>
              </a:rPr>
              <a:t> con </a:t>
            </a:r>
            <a:r>
              <a:rPr lang="en-US" altLang="zh-CN" sz="8000" dirty="0" err="1">
                <a:solidFill>
                  <a:srgbClr val="0070C0"/>
                </a:solidFill>
                <a:latin typeface="SVN-Wendi" panose="02000000000000000000" pitchFamily="50" charset="0"/>
                <a:ea typeface="字魂36号-正文宋楷" panose="00000500000000000000" pitchFamily="2" charset="-122"/>
              </a:rPr>
              <a:t>Thị</a:t>
            </a:r>
            <a:r>
              <a:rPr lang="en-US" altLang="zh-CN" sz="8000" dirty="0">
                <a:solidFill>
                  <a:srgbClr val="0070C0"/>
                </a:solidFill>
                <a:latin typeface="SVN-Wendi" panose="02000000000000000000" pitchFamily="50" charset="0"/>
                <a:ea typeface="字魂36号-正文宋楷" panose="00000500000000000000" pitchFamily="2" charset="-122"/>
              </a:rPr>
              <a:t> </a:t>
            </a:r>
            <a:r>
              <a:rPr lang="en-US" altLang="zh-CN" sz="8000" dirty="0" err="1">
                <a:solidFill>
                  <a:srgbClr val="0070C0"/>
                </a:solidFill>
                <a:latin typeface="SVN-Wendi" panose="02000000000000000000" pitchFamily="50" charset="0"/>
                <a:ea typeface="字魂36号-正文宋楷" panose="00000500000000000000" pitchFamily="2" charset="-122"/>
              </a:rPr>
              <a:t>Mầu</a:t>
            </a:r>
            <a:endParaRPr lang="zh-CN" altLang="en-US" sz="8000" dirty="0">
              <a:solidFill>
                <a:srgbClr val="0070C0"/>
              </a:solidFill>
              <a:latin typeface="SVN-Wendi" panose="02000000000000000000" pitchFamily="50" charset="0"/>
              <a:ea typeface="字魂36号-正文宋楷" panose="00000500000000000000" pitchFamily="2" charset="-122"/>
            </a:endParaRPr>
          </a:p>
        </p:txBody>
      </p:sp>
      <p:pic>
        <p:nvPicPr>
          <p:cNvPr id="8" name="Picture 2" descr="Đi tìm điển tích thành ngữ 'Oan Thị Kính'? - Tư vấn">
            <a:extLst>
              <a:ext uri="{FF2B5EF4-FFF2-40B4-BE49-F238E27FC236}">
                <a16:creationId xmlns:a16="http://schemas.microsoft.com/office/drawing/2014/main" id="{BDF80529-185F-CCF5-35EF-1E524949E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286" l="1600" r="90000">
                        <a14:foregroundMark x1="37800" y1="21429" x2="36400" y2="21143"/>
                        <a14:foregroundMark x1="35400" y1="18286" x2="20800" y2="46571"/>
                        <a14:foregroundMark x1="20800" y1="46571" x2="20000" y2="52571"/>
                        <a14:foregroundMark x1="16200" y1="70571" x2="36200" y2="90000"/>
                        <a14:foregroundMark x1="45600" y1="93143" x2="26800" y2="98571"/>
                        <a14:foregroundMark x1="20200" y1="54571" x2="15400" y2="77429"/>
                        <a14:foregroundMark x1="13400" y1="56286" x2="5400" y2="84000"/>
                        <a14:foregroundMark x1="5400" y1="84000" x2="5400" y2="84571"/>
                        <a14:foregroundMark x1="9200" y1="85714" x2="9800" y2="93143"/>
                        <a14:foregroundMark x1="8600" y1="95429" x2="1600" y2="96857"/>
                        <a14:backgroundMark x1="18800" y1="18857" x2="10800" y2="34286"/>
                        <a14:backgroundMark x1="22000" y1="12286" x2="8000" y2="16571"/>
                        <a14:backgroundMark x1="47800" y1="21143" x2="59000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790"/>
          <a:stretch/>
        </p:blipFill>
        <p:spPr bwMode="auto">
          <a:xfrm>
            <a:off x="0" y="-904809"/>
            <a:ext cx="6450261" cy="775671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9A601-7B99-D2F3-D042-218045F3AE11}"/>
              </a:ext>
            </a:extLst>
          </p:cNvPr>
          <p:cNvSpPr txBox="1"/>
          <p:nvPr/>
        </p:nvSpPr>
        <p:spPr>
          <a:xfrm>
            <a:off x="95531" y="22356"/>
            <a:ext cx="387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CC2AA-2850-7FC9-69EF-07716B8BCA59}"/>
              </a:ext>
            </a:extLst>
          </p:cNvPr>
          <p:cNvSpPr txBox="1"/>
          <p:nvPr/>
        </p:nvSpPr>
        <p:spPr>
          <a:xfrm>
            <a:off x="95531" y="607131"/>
            <a:ext cx="6124072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allout: Line with Accent Bar 7">
            <a:extLst>
              <a:ext uri="{FF2B5EF4-FFF2-40B4-BE49-F238E27FC236}">
                <a16:creationId xmlns:a16="http://schemas.microsoft.com/office/drawing/2014/main" id="{E503F3EE-B3F4-3E9D-7CCA-2575B1D650A6}"/>
              </a:ext>
            </a:extLst>
          </p:cNvPr>
          <p:cNvSpPr/>
          <p:nvPr/>
        </p:nvSpPr>
        <p:spPr>
          <a:xfrm>
            <a:off x="4673907" y="796871"/>
            <a:ext cx="6551556" cy="2485315"/>
          </a:xfrm>
          <a:prstGeom prst="accentCallout1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hiếu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nhặt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chùa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dơ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2" descr="Đi tìm điển tích thành ngữ 'Oan Thị Kính'? - Tư vấn">
            <a:extLst>
              <a:ext uri="{FF2B5EF4-FFF2-40B4-BE49-F238E27FC236}">
                <a16:creationId xmlns:a16="http://schemas.microsoft.com/office/drawing/2014/main" id="{2FAA40F0-2F98-2870-8A88-4833F005B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286" l="1600" r="90000">
                        <a14:foregroundMark x1="37800" y1="21429" x2="36400" y2="21143"/>
                        <a14:foregroundMark x1="35400" y1="18286" x2="20800" y2="46571"/>
                        <a14:foregroundMark x1="20800" y1="46571" x2="20000" y2="52571"/>
                        <a14:foregroundMark x1="16200" y1="70571" x2="36200" y2="90000"/>
                        <a14:foregroundMark x1="45600" y1="93143" x2="26800" y2="98571"/>
                        <a14:foregroundMark x1="20200" y1="54571" x2="15400" y2="77429"/>
                        <a14:foregroundMark x1="13400" y1="56286" x2="5400" y2="84000"/>
                        <a14:foregroundMark x1="5400" y1="84000" x2="5400" y2="84571"/>
                        <a14:foregroundMark x1="9200" y1="85714" x2="9800" y2="93143"/>
                        <a14:foregroundMark x1="8600" y1="95429" x2="1600" y2="96857"/>
                        <a14:backgroundMark x1="18800" y1="18857" x2="10800" y2="34286"/>
                        <a14:backgroundMark x1="22000" y1="12286" x2="8000" y2="16571"/>
                        <a14:backgroundMark x1="47800" y1="21143" x2="59000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790"/>
          <a:stretch/>
        </p:blipFill>
        <p:spPr bwMode="auto">
          <a:xfrm>
            <a:off x="-469955" y="796871"/>
            <a:ext cx="4990235" cy="600097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DCAB2B-7588-8AD3-765B-4A4BDB38EBA1}"/>
              </a:ext>
            </a:extLst>
          </p:cNvPr>
          <p:cNvSpPr txBox="1"/>
          <p:nvPr/>
        </p:nvSpPr>
        <p:spPr>
          <a:xfrm>
            <a:off x="4331368" y="3508021"/>
            <a:ext cx="6160168" cy="2848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đương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khấn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nguyền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giật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Ngoảnh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Gớm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E997A5-BF7C-EED7-0504-322910AA7EA2}"/>
              </a:ext>
            </a:extLst>
          </p:cNvPr>
          <p:cNvSpPr txBox="1"/>
          <p:nvPr/>
        </p:nvSpPr>
        <p:spPr>
          <a:xfrm>
            <a:off x="8346728" y="3508021"/>
            <a:ext cx="6160168" cy="3264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thiền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rể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riếu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do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chờ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nao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8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9A601-7B99-D2F3-D042-218045F3AE11}"/>
              </a:ext>
            </a:extLst>
          </p:cNvPr>
          <p:cNvSpPr txBox="1"/>
          <p:nvPr/>
        </p:nvSpPr>
        <p:spPr>
          <a:xfrm>
            <a:off x="95531" y="22356"/>
            <a:ext cx="387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CC2AA-2850-7FC9-69EF-07716B8BCA59}"/>
              </a:ext>
            </a:extLst>
          </p:cNvPr>
          <p:cNvSpPr txBox="1"/>
          <p:nvPr/>
        </p:nvSpPr>
        <p:spPr>
          <a:xfrm>
            <a:off x="95531" y="607131"/>
            <a:ext cx="6124072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allout: Line with Accent Bar 7">
            <a:extLst>
              <a:ext uri="{FF2B5EF4-FFF2-40B4-BE49-F238E27FC236}">
                <a16:creationId xmlns:a16="http://schemas.microsoft.com/office/drawing/2014/main" id="{E503F3EE-B3F4-3E9D-7CCA-2575B1D650A6}"/>
              </a:ext>
            </a:extLst>
          </p:cNvPr>
          <p:cNvSpPr/>
          <p:nvPr/>
        </p:nvSpPr>
        <p:spPr>
          <a:xfrm>
            <a:off x="4673907" y="796871"/>
            <a:ext cx="6551556" cy="1489129"/>
          </a:xfrm>
          <a:prstGeom prst="accentCallout1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2" descr="Đi tìm điển tích thành ngữ 'Oan Thị Kính'? - Tư vấn">
            <a:extLst>
              <a:ext uri="{FF2B5EF4-FFF2-40B4-BE49-F238E27FC236}">
                <a16:creationId xmlns:a16="http://schemas.microsoft.com/office/drawing/2014/main" id="{2FAA40F0-2F98-2870-8A88-4833F005B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286" l="1600" r="90000">
                        <a14:foregroundMark x1="37800" y1="21429" x2="36400" y2="21143"/>
                        <a14:foregroundMark x1="35400" y1="18286" x2="20800" y2="46571"/>
                        <a14:foregroundMark x1="20800" y1="46571" x2="20000" y2="52571"/>
                        <a14:foregroundMark x1="16200" y1="70571" x2="36200" y2="90000"/>
                        <a14:foregroundMark x1="45600" y1="93143" x2="26800" y2="98571"/>
                        <a14:foregroundMark x1="20200" y1="54571" x2="15400" y2="77429"/>
                        <a14:foregroundMark x1="13400" y1="56286" x2="5400" y2="84000"/>
                        <a14:foregroundMark x1="5400" y1="84000" x2="5400" y2="84571"/>
                        <a14:foregroundMark x1="9200" y1="85714" x2="9800" y2="93143"/>
                        <a14:foregroundMark x1="8600" y1="95429" x2="1600" y2="96857"/>
                        <a14:backgroundMark x1="18800" y1="18857" x2="10800" y2="34286"/>
                        <a14:backgroundMark x1="22000" y1="12286" x2="8000" y2="16571"/>
                        <a14:backgroundMark x1="47800" y1="21143" x2="59000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790"/>
          <a:stretch/>
        </p:blipFill>
        <p:spPr bwMode="auto">
          <a:xfrm>
            <a:off x="-469955" y="796871"/>
            <a:ext cx="4990235" cy="600097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DCAB2B-7588-8AD3-765B-4A4BDB38EBA1}"/>
              </a:ext>
            </a:extLst>
          </p:cNvPr>
          <p:cNvSpPr txBox="1"/>
          <p:nvPr/>
        </p:nvSpPr>
        <p:spPr>
          <a:xfrm>
            <a:off x="4657865" y="2601399"/>
            <a:ext cx="6160168" cy="34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truân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móm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sữa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kia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trót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Mầu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5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9A601-7B99-D2F3-D042-218045F3AE11}"/>
              </a:ext>
            </a:extLst>
          </p:cNvPr>
          <p:cNvSpPr txBox="1"/>
          <p:nvPr/>
        </p:nvSpPr>
        <p:spPr>
          <a:xfrm>
            <a:off x="95531" y="22356"/>
            <a:ext cx="387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CC2AA-2850-7FC9-69EF-07716B8BCA59}"/>
              </a:ext>
            </a:extLst>
          </p:cNvPr>
          <p:cNvSpPr txBox="1"/>
          <p:nvPr/>
        </p:nvSpPr>
        <p:spPr>
          <a:xfrm>
            <a:off x="95531" y="607131"/>
            <a:ext cx="6124072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allout: Line with Accent Bar 7">
            <a:extLst>
              <a:ext uri="{FF2B5EF4-FFF2-40B4-BE49-F238E27FC236}">
                <a16:creationId xmlns:a16="http://schemas.microsoft.com/office/drawing/2014/main" id="{E503F3EE-B3F4-3E9D-7CCA-2575B1D650A6}"/>
              </a:ext>
            </a:extLst>
          </p:cNvPr>
          <p:cNvSpPr/>
          <p:nvPr/>
        </p:nvSpPr>
        <p:spPr>
          <a:xfrm>
            <a:off x="4657865" y="607131"/>
            <a:ext cx="6948598" cy="1717729"/>
          </a:xfrm>
          <a:prstGeom prst="accentCallout1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mến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Lo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thang,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2" descr="Đi tìm điển tích thành ngữ 'Oan Thị Kính'? - Tư vấn">
            <a:extLst>
              <a:ext uri="{FF2B5EF4-FFF2-40B4-BE49-F238E27FC236}">
                <a16:creationId xmlns:a16="http://schemas.microsoft.com/office/drawing/2014/main" id="{2FAA40F0-2F98-2870-8A88-4833F005B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286" l="1600" r="90000">
                        <a14:foregroundMark x1="37800" y1="21429" x2="36400" y2="21143"/>
                        <a14:foregroundMark x1="35400" y1="18286" x2="20800" y2="46571"/>
                        <a14:foregroundMark x1="20800" y1="46571" x2="20000" y2="52571"/>
                        <a14:foregroundMark x1="16200" y1="70571" x2="36200" y2="90000"/>
                        <a14:foregroundMark x1="45600" y1="93143" x2="26800" y2="98571"/>
                        <a14:foregroundMark x1="20200" y1="54571" x2="15400" y2="77429"/>
                        <a14:foregroundMark x1="13400" y1="56286" x2="5400" y2="84000"/>
                        <a14:foregroundMark x1="5400" y1="84000" x2="5400" y2="84571"/>
                        <a14:foregroundMark x1="9200" y1="85714" x2="9800" y2="93143"/>
                        <a14:foregroundMark x1="8600" y1="95429" x2="1600" y2="96857"/>
                        <a14:backgroundMark x1="18800" y1="18857" x2="10800" y2="34286"/>
                        <a14:backgroundMark x1="22000" y1="12286" x2="8000" y2="16571"/>
                        <a14:backgroundMark x1="47800" y1="21143" x2="59000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790"/>
          <a:stretch/>
        </p:blipFill>
        <p:spPr bwMode="auto">
          <a:xfrm>
            <a:off x="-469955" y="796871"/>
            <a:ext cx="4990235" cy="600097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DCAB2B-7588-8AD3-765B-4A4BDB38EBA1}"/>
              </a:ext>
            </a:extLst>
          </p:cNvPr>
          <p:cNvSpPr txBox="1"/>
          <p:nvPr/>
        </p:nvSpPr>
        <p:spPr>
          <a:xfrm>
            <a:off x="4657865" y="2459817"/>
            <a:ext cx="6160168" cy="414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chuông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dồn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chuông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thổi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Lọ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lọ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vương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kia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lọ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3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9A601-7B99-D2F3-D042-218045F3AE11}"/>
              </a:ext>
            </a:extLst>
          </p:cNvPr>
          <p:cNvSpPr txBox="1"/>
          <p:nvPr/>
        </p:nvSpPr>
        <p:spPr>
          <a:xfrm>
            <a:off x="95531" y="22356"/>
            <a:ext cx="387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CC2AA-2850-7FC9-69EF-07716B8BCA59}"/>
              </a:ext>
            </a:extLst>
          </p:cNvPr>
          <p:cNvSpPr txBox="1"/>
          <p:nvPr/>
        </p:nvSpPr>
        <p:spPr>
          <a:xfrm>
            <a:off x="95531" y="607131"/>
            <a:ext cx="6124072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allout: Line with Accent Bar 7">
            <a:extLst>
              <a:ext uri="{FF2B5EF4-FFF2-40B4-BE49-F238E27FC236}">
                <a16:creationId xmlns:a16="http://schemas.microsoft.com/office/drawing/2014/main" id="{E503F3EE-B3F4-3E9D-7CCA-2575B1D650A6}"/>
              </a:ext>
            </a:extLst>
          </p:cNvPr>
          <p:cNvSpPr/>
          <p:nvPr/>
        </p:nvSpPr>
        <p:spPr>
          <a:xfrm>
            <a:off x="4657865" y="607132"/>
            <a:ext cx="6948598" cy="908848"/>
          </a:xfrm>
          <a:prstGeom prst="accentCallout1">
            <a:avLst>
              <a:gd name="adj1" fmla="val 18750"/>
              <a:gd name="adj2" fmla="val -8333"/>
              <a:gd name="adj3" fmla="val 229582"/>
              <a:gd name="adj4" fmla="val -32835"/>
            </a:avLst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Lo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dỗ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2" descr="Đi tìm điển tích thành ngữ 'Oan Thị Kính'? - Tư vấn">
            <a:extLst>
              <a:ext uri="{FF2B5EF4-FFF2-40B4-BE49-F238E27FC236}">
                <a16:creationId xmlns:a16="http://schemas.microsoft.com/office/drawing/2014/main" id="{2FAA40F0-2F98-2870-8A88-4833F005B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286" l="1600" r="90000">
                        <a14:foregroundMark x1="37800" y1="21429" x2="36400" y2="21143"/>
                        <a14:foregroundMark x1="35400" y1="18286" x2="20800" y2="46571"/>
                        <a14:foregroundMark x1="20800" y1="46571" x2="20000" y2="52571"/>
                        <a14:foregroundMark x1="16200" y1="70571" x2="36200" y2="90000"/>
                        <a14:foregroundMark x1="45600" y1="93143" x2="26800" y2="98571"/>
                        <a14:foregroundMark x1="20200" y1="54571" x2="15400" y2="77429"/>
                        <a14:foregroundMark x1="13400" y1="56286" x2="5400" y2="84000"/>
                        <a14:foregroundMark x1="5400" y1="84000" x2="5400" y2="84571"/>
                        <a14:foregroundMark x1="9200" y1="85714" x2="9800" y2="93143"/>
                        <a14:foregroundMark x1="8600" y1="95429" x2="1600" y2="96857"/>
                        <a14:backgroundMark x1="18800" y1="18857" x2="10800" y2="34286"/>
                        <a14:backgroundMark x1="22000" y1="12286" x2="8000" y2="16571"/>
                        <a14:backgroundMark x1="47800" y1="21143" x2="59000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790"/>
          <a:stretch/>
        </p:blipFill>
        <p:spPr bwMode="auto">
          <a:xfrm>
            <a:off x="-469955" y="796871"/>
            <a:ext cx="4990235" cy="600097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DCAB2B-7588-8AD3-765B-4A4BDB38EBA1}"/>
              </a:ext>
            </a:extLst>
          </p:cNvPr>
          <p:cNvSpPr txBox="1"/>
          <p:nvPr/>
        </p:nvSpPr>
        <p:spPr>
          <a:xfrm>
            <a:off x="4591638" y="2163603"/>
            <a:ext cx="6160168" cy="3664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qua,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ý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rạng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3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9A601-7B99-D2F3-D042-218045F3AE11}"/>
              </a:ext>
            </a:extLst>
          </p:cNvPr>
          <p:cNvSpPr txBox="1"/>
          <p:nvPr/>
        </p:nvSpPr>
        <p:spPr>
          <a:xfrm>
            <a:off x="95531" y="22356"/>
            <a:ext cx="387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CC2AA-2850-7FC9-69EF-07716B8BCA59}"/>
              </a:ext>
            </a:extLst>
          </p:cNvPr>
          <p:cNvSpPr txBox="1"/>
          <p:nvPr/>
        </p:nvSpPr>
        <p:spPr>
          <a:xfrm>
            <a:off x="95531" y="607131"/>
            <a:ext cx="6124072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allout: Line with Accent Bar 7">
            <a:extLst>
              <a:ext uri="{FF2B5EF4-FFF2-40B4-BE49-F238E27FC236}">
                <a16:creationId xmlns:a16="http://schemas.microsoft.com/office/drawing/2014/main" id="{E503F3EE-B3F4-3E9D-7CCA-2575B1D650A6}"/>
              </a:ext>
            </a:extLst>
          </p:cNvPr>
          <p:cNvSpPr/>
          <p:nvPr/>
        </p:nvSpPr>
        <p:spPr>
          <a:xfrm>
            <a:off x="4657865" y="607132"/>
            <a:ext cx="6948598" cy="908848"/>
          </a:xfrm>
          <a:prstGeom prst="accentCallout1">
            <a:avLst>
              <a:gd name="adj1" fmla="val 18750"/>
              <a:gd name="adj2" fmla="val -8333"/>
              <a:gd name="adj3" fmla="val 229582"/>
              <a:gd name="adj4" fmla="val -32835"/>
            </a:avLst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endParaRPr lang="en-US" sz="32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2" descr="Đi tìm điển tích thành ngữ 'Oan Thị Kính'? - Tư vấn">
            <a:extLst>
              <a:ext uri="{FF2B5EF4-FFF2-40B4-BE49-F238E27FC236}">
                <a16:creationId xmlns:a16="http://schemas.microsoft.com/office/drawing/2014/main" id="{2FAA40F0-2F98-2870-8A88-4833F005B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286" l="1600" r="90000">
                        <a14:foregroundMark x1="37800" y1="21429" x2="36400" y2="21143"/>
                        <a14:foregroundMark x1="35400" y1="18286" x2="20800" y2="46571"/>
                        <a14:foregroundMark x1="20800" y1="46571" x2="20000" y2="52571"/>
                        <a14:foregroundMark x1="16200" y1="70571" x2="36200" y2="90000"/>
                        <a14:foregroundMark x1="45600" y1="93143" x2="26800" y2="98571"/>
                        <a14:foregroundMark x1="20200" y1="54571" x2="15400" y2="77429"/>
                        <a14:foregroundMark x1="13400" y1="56286" x2="5400" y2="84000"/>
                        <a14:foregroundMark x1="5400" y1="84000" x2="5400" y2="84571"/>
                        <a14:foregroundMark x1="9200" y1="85714" x2="9800" y2="93143"/>
                        <a14:foregroundMark x1="8600" y1="95429" x2="1600" y2="96857"/>
                        <a14:backgroundMark x1="18800" y1="18857" x2="10800" y2="34286"/>
                        <a14:backgroundMark x1="22000" y1="12286" x2="8000" y2="16571"/>
                        <a14:backgroundMark x1="47800" y1="21143" x2="59000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790"/>
          <a:stretch/>
        </p:blipFill>
        <p:spPr bwMode="auto">
          <a:xfrm>
            <a:off x="-469955" y="796871"/>
            <a:ext cx="4990235" cy="600097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DCAB2B-7588-8AD3-765B-4A4BDB38EBA1}"/>
              </a:ext>
            </a:extLst>
          </p:cNvPr>
          <p:cNvSpPr txBox="1"/>
          <p:nvPr/>
        </p:nvSpPr>
        <p:spPr>
          <a:xfrm>
            <a:off x="4591638" y="2163603"/>
            <a:ext cx="7307594" cy="390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8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an Âm Thị Kính qua truyền thuyết dân gian và tem bưu chính Việt Nam">
            <a:extLst>
              <a:ext uri="{FF2B5EF4-FFF2-40B4-BE49-F238E27FC236}">
                <a16:creationId xmlns:a16="http://schemas.microsoft.com/office/drawing/2014/main" id="{683FCAC9-92F2-E601-A0FC-E4A03C52C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7" b="98667" l="5778" r="92444">
                        <a14:foregroundMark x1="26444" y1="5333" x2="69333" y2="8533"/>
                        <a14:foregroundMark x1="78000" y1="7467" x2="85556" y2="49867"/>
                        <a14:foregroundMark x1="84222" y1="79733" x2="48889" y2="96267"/>
                        <a14:foregroundMark x1="48889" y1="96267" x2="29111" y2="88000"/>
                        <a14:foregroundMark x1="29111" y1="88000" x2="28889" y2="87467"/>
                        <a14:foregroundMark x1="10667" y1="81067" x2="6222" y2="98667"/>
                        <a14:foregroundMark x1="6222" y1="98667" x2="5778" y2="98667"/>
                        <a14:foregroundMark x1="27556" y1="9067" x2="29778" y2="4533"/>
                        <a14:foregroundMark x1="86222" y1="8800" x2="92000" y2="22667"/>
                        <a14:foregroundMark x1="89556" y1="29867" x2="90444" y2="43733"/>
                        <a14:foregroundMark x1="87333" y1="24800" x2="89111" y2="24000"/>
                        <a14:foregroundMark x1="89111" y1="86933" x2="92444" y2="9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032" y="1102569"/>
            <a:ext cx="5614738" cy="485753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797459-0D16-ACFB-5624-3C9A6ADA2205}"/>
              </a:ext>
            </a:extLst>
          </p:cNvPr>
          <p:cNvSpPr txBox="1"/>
          <p:nvPr/>
        </p:nvSpPr>
        <p:spPr>
          <a:xfrm>
            <a:off x="153404" y="585979"/>
            <a:ext cx="6716628" cy="5890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nhầm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sữa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khao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nhện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tuyền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truân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sữa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981A4-0B1A-9906-C08B-989CA961EDE2}"/>
              </a:ext>
            </a:extLst>
          </p:cNvPr>
          <p:cNvSpPr txBox="1"/>
          <p:nvPr/>
        </p:nvSpPr>
        <p:spPr>
          <a:xfrm>
            <a:off x="95531" y="22356"/>
            <a:ext cx="387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411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an Âm Thị Kính qua truyền thuyết dân gian và tem bưu chính Việt Nam">
            <a:extLst>
              <a:ext uri="{FF2B5EF4-FFF2-40B4-BE49-F238E27FC236}">
                <a16:creationId xmlns:a16="http://schemas.microsoft.com/office/drawing/2014/main" id="{683FCAC9-92F2-E601-A0FC-E4A03C52C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7" b="98667" l="5778" r="92444">
                        <a14:foregroundMark x1="26444" y1="5333" x2="69333" y2="8533"/>
                        <a14:foregroundMark x1="78000" y1="7467" x2="85556" y2="49867"/>
                        <a14:foregroundMark x1="84222" y1="79733" x2="48889" y2="96267"/>
                        <a14:foregroundMark x1="48889" y1="96267" x2="29111" y2="88000"/>
                        <a14:foregroundMark x1="29111" y1="88000" x2="28889" y2="87467"/>
                        <a14:foregroundMark x1="10667" y1="81067" x2="6222" y2="98667"/>
                        <a14:foregroundMark x1="6222" y1="98667" x2="5778" y2="98667"/>
                        <a14:foregroundMark x1="27556" y1="9067" x2="29778" y2="4533"/>
                        <a14:foregroundMark x1="86222" y1="8800" x2="92000" y2="22667"/>
                        <a14:foregroundMark x1="89556" y1="29867" x2="90444" y2="43733"/>
                        <a14:foregroundMark x1="87333" y1="24800" x2="89111" y2="24000"/>
                        <a14:foregroundMark x1="89111" y1="86933" x2="92444" y2="9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032" y="1102569"/>
            <a:ext cx="5614738" cy="485753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797459-0D16-ACFB-5624-3C9A6ADA2205}"/>
              </a:ext>
            </a:extLst>
          </p:cNvPr>
          <p:cNvSpPr txBox="1"/>
          <p:nvPr/>
        </p:nvSpPr>
        <p:spPr>
          <a:xfrm>
            <a:off x="261688" y="1247473"/>
            <a:ext cx="6716628" cy="456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Thông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Qua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nhủ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981A4-0B1A-9906-C08B-989CA961EDE2}"/>
              </a:ext>
            </a:extLst>
          </p:cNvPr>
          <p:cNvSpPr txBox="1"/>
          <p:nvPr/>
        </p:nvSpPr>
        <p:spPr>
          <a:xfrm>
            <a:off x="95531" y="22356"/>
            <a:ext cx="387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223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an Âm Thị Kính qua truyền thuyết dân gian và tem bưu chính Việt Nam">
            <a:extLst>
              <a:ext uri="{FF2B5EF4-FFF2-40B4-BE49-F238E27FC236}">
                <a16:creationId xmlns:a16="http://schemas.microsoft.com/office/drawing/2014/main" id="{683FCAC9-92F2-E601-A0FC-E4A03C52C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7" b="98667" l="5778" r="92444">
                        <a14:foregroundMark x1="26444" y1="5333" x2="69333" y2="8533"/>
                        <a14:foregroundMark x1="78000" y1="7467" x2="85556" y2="49867"/>
                        <a14:foregroundMark x1="84222" y1="79733" x2="48889" y2="96267"/>
                        <a14:foregroundMark x1="48889" y1="96267" x2="29111" y2="88000"/>
                        <a14:foregroundMark x1="29111" y1="88000" x2="28889" y2="87467"/>
                        <a14:foregroundMark x1="10667" y1="81067" x2="6222" y2="98667"/>
                        <a14:foregroundMark x1="6222" y1="98667" x2="5778" y2="98667"/>
                        <a14:foregroundMark x1="27556" y1="9067" x2="29778" y2="4533"/>
                        <a14:foregroundMark x1="86222" y1="8800" x2="92000" y2="22667"/>
                        <a14:foregroundMark x1="89556" y1="29867" x2="90444" y2="43733"/>
                        <a14:foregroundMark x1="87333" y1="24800" x2="89111" y2="24000"/>
                        <a14:foregroundMark x1="89111" y1="86933" x2="92444" y2="9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79" y="370488"/>
            <a:ext cx="7070559" cy="611702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A34CAC-6BC9-C4A6-EE30-B0E156CBB4FC}"/>
              </a:ext>
            </a:extLst>
          </p:cNvPr>
          <p:cNvSpPr txBox="1"/>
          <p:nvPr/>
        </p:nvSpPr>
        <p:spPr>
          <a:xfrm>
            <a:off x="0" y="1189234"/>
            <a:ext cx="6466972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VN-Wendi" panose="02000000000000000000" pitchFamily="50" charset="0"/>
                <a:ea typeface="字魂36号-正文宋楷" panose="00000500000000000000" pitchFamily="2" charset="-122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500" dirty="0">
                <a:solidFill>
                  <a:srgbClr val="ED7D31">
                    <a:lumMod val="50000"/>
                  </a:srgbClr>
                </a:solidFill>
                <a:latin typeface="SVN-Wendi" panose="02000000000000000000" pitchFamily="50" charset="0"/>
                <a:ea typeface="字魂36号-正文宋楷" panose="00000500000000000000" pitchFamily="2" charset="-122"/>
              </a:rPr>
              <a:t>LIÊN HỆ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SVN-Wendi" panose="02000000000000000000" pitchFamily="50" charset="0"/>
              <a:ea typeface="字魂36号-正文宋楷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74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93047E-F91B-DD40-3A1C-1CBC116D542E}"/>
              </a:ext>
            </a:extLst>
          </p:cNvPr>
          <p:cNvSpPr txBox="1"/>
          <p:nvPr/>
        </p:nvSpPr>
        <p:spPr>
          <a:xfrm>
            <a:off x="73693" y="240631"/>
            <a:ext cx="12044614" cy="169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dung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HS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lùng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nay.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46" name="Picture 2" descr="Bạo hành trẻ em ngày càng gia tăng">
            <a:extLst>
              <a:ext uri="{FF2B5EF4-FFF2-40B4-BE49-F238E27FC236}">
                <a16:creationId xmlns:a16="http://schemas.microsoft.com/office/drawing/2014/main" id="{AB335DAD-C472-8D62-73B1-F1851423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24" y="2639678"/>
            <a:ext cx="4117667" cy="2979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Bạo hành trẻ em và quan niệm đòn roi">
            <a:extLst>
              <a:ext uri="{FF2B5EF4-FFF2-40B4-BE49-F238E27FC236}">
                <a16:creationId xmlns:a16="http://schemas.microsoft.com/office/drawing/2014/main" id="{B8C042B4-8104-2551-8A72-19743931A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52" y="2639678"/>
            <a:ext cx="5457838" cy="2979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522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93047E-F91B-DD40-3A1C-1CBC116D542E}"/>
              </a:ext>
            </a:extLst>
          </p:cNvPr>
          <p:cNvSpPr txBox="1"/>
          <p:nvPr/>
        </p:nvSpPr>
        <p:spPr>
          <a:xfrm>
            <a:off x="73693" y="-3053"/>
            <a:ext cx="12044614" cy="169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dung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HS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lùng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nay.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46" name="Picture 2" descr="Bạo hành trẻ em ngày càng gia tăng">
            <a:extLst>
              <a:ext uri="{FF2B5EF4-FFF2-40B4-BE49-F238E27FC236}">
                <a16:creationId xmlns:a16="http://schemas.microsoft.com/office/drawing/2014/main" id="{AB335DAD-C472-8D62-73B1-F1851423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7" y="2287726"/>
            <a:ext cx="3154935" cy="2282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Bạo hành trẻ em và quan niệm đòn roi">
            <a:extLst>
              <a:ext uri="{FF2B5EF4-FFF2-40B4-BE49-F238E27FC236}">
                <a16:creationId xmlns:a16="http://schemas.microsoft.com/office/drawing/2014/main" id="{B8C042B4-8104-2551-8A72-19743931A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28" y="3830969"/>
            <a:ext cx="3998495" cy="2182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ED3DE1-AD5A-6086-4AE7-B6437E48B85C}"/>
              </a:ext>
            </a:extLst>
          </p:cNvPr>
          <p:cNvSpPr txBox="1"/>
          <p:nvPr/>
        </p:nvSpPr>
        <p:spPr>
          <a:xfrm>
            <a:off x="5927558" y="2287726"/>
            <a:ext cx="6190749" cy="33772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Vân Anh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đẻ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3880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an Âm Thị Kính qua truyền thuyết dân gian và tem bưu chính Việt Nam">
            <a:extLst>
              <a:ext uri="{FF2B5EF4-FFF2-40B4-BE49-F238E27FC236}">
                <a16:creationId xmlns:a16="http://schemas.microsoft.com/office/drawing/2014/main" id="{683FCAC9-92F2-E601-A0FC-E4A03C52C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7" b="98667" l="5778" r="92444">
                        <a14:foregroundMark x1="26444" y1="5333" x2="69333" y2="8533"/>
                        <a14:foregroundMark x1="78000" y1="7467" x2="85556" y2="49867"/>
                        <a14:foregroundMark x1="84222" y1="79733" x2="48889" y2="96267"/>
                        <a14:foregroundMark x1="48889" y1="96267" x2="29111" y2="88000"/>
                        <a14:foregroundMark x1="29111" y1="88000" x2="28889" y2="87467"/>
                        <a14:foregroundMark x1="10667" y1="81067" x2="6222" y2="98667"/>
                        <a14:foregroundMark x1="6222" y1="98667" x2="5778" y2="98667"/>
                        <a14:foregroundMark x1="27556" y1="9067" x2="29778" y2="4533"/>
                        <a14:foregroundMark x1="86222" y1="8800" x2="92000" y2="22667"/>
                        <a14:foregroundMark x1="89556" y1="29867" x2="90444" y2="43733"/>
                        <a14:foregroundMark x1="87333" y1="24800" x2="89111" y2="24000"/>
                        <a14:foregroundMark x1="89111" y1="86933" x2="92444" y2="9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79" y="370488"/>
            <a:ext cx="7070559" cy="611702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A34CAC-6BC9-C4A6-EE30-B0E156CBB4FC}"/>
              </a:ext>
            </a:extLst>
          </p:cNvPr>
          <p:cNvSpPr txBox="1"/>
          <p:nvPr/>
        </p:nvSpPr>
        <p:spPr>
          <a:xfrm>
            <a:off x="0" y="828287"/>
            <a:ext cx="6466972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VN-Wendi" panose="02000000000000000000" pitchFamily="50" charset="0"/>
                <a:ea typeface="字魂36号-正文宋楷" panose="00000500000000000000" pitchFamily="2" charset="-122"/>
              </a:rPr>
              <a:t>KHỞI</a:t>
            </a:r>
            <a:r>
              <a:rPr kumimoji="0" lang="en-US" altLang="zh-CN" sz="166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VN-Wendi" panose="02000000000000000000" pitchFamily="50" charset="0"/>
                <a:ea typeface="字魂36号-正文宋楷" panose="00000500000000000000" pitchFamily="2" charset="-122"/>
              </a:rPr>
              <a:t> </a:t>
            </a:r>
            <a:endParaRPr lang="en-US" altLang="zh-CN" sz="16600" dirty="0">
              <a:solidFill>
                <a:schemeClr val="accent2">
                  <a:lumMod val="50000"/>
                </a:schemeClr>
              </a:solidFill>
              <a:latin typeface="SVN-Wendi" panose="02000000000000000000" pitchFamily="50" charset="0"/>
              <a:ea typeface="字魂36号-正文宋楷" panose="00000500000000000000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VN-Wendi" panose="02000000000000000000" pitchFamily="50" charset="0"/>
                <a:ea typeface="字魂36号-正文宋楷" panose="00000500000000000000" pitchFamily="2" charset="-122"/>
              </a:rPr>
              <a:t>ĐỘNG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SVN-Wendi" panose="02000000000000000000" pitchFamily="50" charset="0"/>
              <a:ea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068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an Âm Thị Kính qua truyền thuyết dân gian và tem bưu chính Việt Nam">
            <a:extLst>
              <a:ext uri="{FF2B5EF4-FFF2-40B4-BE49-F238E27FC236}">
                <a16:creationId xmlns:a16="http://schemas.microsoft.com/office/drawing/2014/main" id="{683FCAC9-92F2-E601-A0FC-E4A03C52C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7" b="98667" l="5778" r="92444">
                        <a14:foregroundMark x1="26444" y1="5333" x2="69333" y2="8533"/>
                        <a14:foregroundMark x1="78000" y1="7467" x2="85556" y2="49867"/>
                        <a14:foregroundMark x1="84222" y1="79733" x2="48889" y2="96267"/>
                        <a14:foregroundMark x1="48889" y1="96267" x2="29111" y2="88000"/>
                        <a14:foregroundMark x1="29111" y1="88000" x2="28889" y2="87467"/>
                        <a14:foregroundMark x1="10667" y1="81067" x2="6222" y2="98667"/>
                        <a14:foregroundMark x1="6222" y1="98667" x2="5778" y2="98667"/>
                        <a14:foregroundMark x1="27556" y1="9067" x2="29778" y2="4533"/>
                        <a14:foregroundMark x1="86222" y1="8800" x2="92000" y2="22667"/>
                        <a14:foregroundMark x1="89556" y1="29867" x2="90444" y2="43733"/>
                        <a14:foregroundMark x1="87333" y1="24800" x2="89111" y2="24000"/>
                        <a14:foregroundMark x1="89111" y1="86933" x2="92444" y2="9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79" y="370488"/>
            <a:ext cx="7070559" cy="611702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A34CAC-6BC9-C4A6-EE30-B0E156CBB4FC}"/>
              </a:ext>
            </a:extLst>
          </p:cNvPr>
          <p:cNvSpPr txBox="1"/>
          <p:nvPr/>
        </p:nvSpPr>
        <p:spPr>
          <a:xfrm>
            <a:off x="0" y="828287"/>
            <a:ext cx="646697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VN-Wendi" panose="02000000000000000000" pitchFamily="50" charset="0"/>
                <a:ea typeface="字魂36号-正文宋楷" panose="00000500000000000000" pitchFamily="2" charset="-122"/>
                <a:cs typeface="+mn-cs"/>
              </a:rPr>
              <a:t>LUYỆN TẬP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SVN-Wendi" panose="02000000000000000000" pitchFamily="50" charset="0"/>
              <a:ea typeface="字魂36号-正文宋楷" panose="00000500000000000000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53DAA-2AB2-C477-5E98-68CEE3C51EDA}"/>
              </a:ext>
            </a:extLst>
          </p:cNvPr>
          <p:cNvSpPr txBox="1"/>
          <p:nvPr/>
        </p:nvSpPr>
        <p:spPr>
          <a:xfrm>
            <a:off x="664744" y="3052969"/>
            <a:ext cx="4966035" cy="2229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6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ở diễn “Quan Âm Thị Kính” trên chiếu chèo quân đội">
            <a:extLst>
              <a:ext uri="{FF2B5EF4-FFF2-40B4-BE49-F238E27FC236}">
                <a16:creationId xmlns:a16="http://schemas.microsoft.com/office/drawing/2014/main" id="{062078FB-0A1F-C32C-9869-EDA4E687B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5" y="254167"/>
            <a:ext cx="4360099" cy="3475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Top 8 Bài văn cảm nhận của em về nhân vật Thị Kính (lớp 7) hay nhất -  AllTop.vn">
            <a:extLst>
              <a:ext uri="{FF2B5EF4-FFF2-40B4-BE49-F238E27FC236}">
                <a16:creationId xmlns:a16="http://schemas.microsoft.com/office/drawing/2014/main" id="{4E2B3F8D-D495-24EF-B226-4D435042B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39" y="2904372"/>
            <a:ext cx="6096000" cy="3190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QUAN ÂM THỊ KÍNH Kiệt tác được... - Nhà Hát Chèo Việt Nam | Facebook">
            <a:extLst>
              <a:ext uri="{FF2B5EF4-FFF2-40B4-BE49-F238E27FC236}">
                <a16:creationId xmlns:a16="http://schemas.microsoft.com/office/drawing/2014/main" id="{E557D630-6488-7E36-E709-FAFF9E7E5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939" y="2288850"/>
            <a:ext cx="3328987" cy="4083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B61ACB-8ABF-DC4B-1D50-F5099DAA3E8F}"/>
              </a:ext>
            </a:extLst>
          </p:cNvPr>
          <p:cNvSpPr txBox="1"/>
          <p:nvPr/>
        </p:nvSpPr>
        <p:spPr>
          <a:xfrm>
            <a:off x="3296651" y="654253"/>
            <a:ext cx="104915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Quan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Âm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Thị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Kính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84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an Âm Thị Kính qua truyền thuyết dân gian và tem bưu chính Việt Nam">
            <a:extLst>
              <a:ext uri="{FF2B5EF4-FFF2-40B4-BE49-F238E27FC236}">
                <a16:creationId xmlns:a16="http://schemas.microsoft.com/office/drawing/2014/main" id="{683FCAC9-92F2-E601-A0FC-E4A03C52C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7" b="98667" l="5778" r="92444">
                        <a14:foregroundMark x1="26444" y1="5333" x2="69333" y2="8533"/>
                        <a14:foregroundMark x1="78000" y1="7467" x2="85556" y2="49867"/>
                        <a14:foregroundMark x1="84222" y1="79733" x2="48889" y2="96267"/>
                        <a14:foregroundMark x1="48889" y1="96267" x2="29111" y2="88000"/>
                        <a14:foregroundMark x1="29111" y1="88000" x2="28889" y2="87467"/>
                        <a14:foregroundMark x1="10667" y1="81067" x2="6222" y2="98667"/>
                        <a14:foregroundMark x1="6222" y1="98667" x2="5778" y2="98667"/>
                        <a14:foregroundMark x1="27556" y1="9067" x2="29778" y2="4533"/>
                        <a14:foregroundMark x1="86222" y1="8800" x2="92000" y2="22667"/>
                        <a14:foregroundMark x1="89556" y1="29867" x2="90444" y2="43733"/>
                        <a14:foregroundMark x1="87333" y1="24800" x2="89111" y2="24000"/>
                        <a14:foregroundMark x1="89111" y1="86933" x2="92444" y2="9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79" y="370488"/>
            <a:ext cx="7070559" cy="611702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A34CAC-6BC9-C4A6-EE30-B0E156CBB4FC}"/>
              </a:ext>
            </a:extLst>
          </p:cNvPr>
          <p:cNvSpPr txBox="1"/>
          <p:nvPr/>
        </p:nvSpPr>
        <p:spPr>
          <a:xfrm>
            <a:off x="0" y="828287"/>
            <a:ext cx="6466972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VN-Wendi" panose="02000000000000000000" pitchFamily="50" charset="0"/>
                <a:ea typeface="字魂36号-正文宋楷" panose="00000500000000000000" pitchFamily="2" charset="-122"/>
                <a:cs typeface="+mn-cs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500" dirty="0">
                <a:solidFill>
                  <a:srgbClr val="ED7D31">
                    <a:lumMod val="50000"/>
                  </a:srgbClr>
                </a:solidFill>
                <a:latin typeface="SVN-Wendi" panose="02000000000000000000" pitchFamily="50" charset="0"/>
                <a:ea typeface="字魂36号-正文宋楷" panose="00000500000000000000" pitchFamily="2" charset="-122"/>
              </a:rPr>
              <a:t>KIẾN THỨC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VN-Wendi" panose="02000000000000000000" pitchFamily="50" charset="0"/>
                <a:ea typeface="字魂36号-正文宋楷" panose="00000500000000000000" pitchFamily="2" charset="-122"/>
                <a:cs typeface="+mn-cs"/>
              </a:rPr>
              <a:t>MỚI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SVN-Wendi" panose="02000000000000000000" pitchFamily="50" charset="0"/>
              <a:ea typeface="字魂36号-正文宋楷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26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200" t="15632" r="24292" b="52045"/>
          <a:stretch>
            <a:fillRect/>
          </a:stretch>
        </p:blipFill>
        <p:spPr>
          <a:xfrm>
            <a:off x="9619404" y="121208"/>
            <a:ext cx="2079111" cy="1281069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144377" y="1260450"/>
            <a:ext cx="6197600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025340" y="6078813"/>
            <a:ext cx="3813567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0" y="67232"/>
            <a:ext cx="6575176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Mục</a:t>
            </a:r>
            <a:r>
              <a:rPr lang="en-US" altLang="zh-CN" sz="6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tiêu</a:t>
            </a:r>
            <a:r>
              <a:rPr lang="en-US" altLang="zh-CN" sz="6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6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học</a:t>
            </a:r>
            <a:endParaRPr lang="zh-CN" altLang="en-US" sz="6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032979" y="1375807"/>
            <a:ext cx="684481" cy="684481"/>
          </a:xfrm>
          <a:prstGeom prst="ellipse">
            <a:avLst/>
          </a:prstGeom>
          <a:solidFill>
            <a:srgbClr val="64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1</a:t>
            </a:r>
            <a:endParaRPr lang="zh-CN" altLang="en-US" sz="4000" b="1" dirty="0"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770245" y="1375807"/>
            <a:ext cx="684481" cy="684481"/>
          </a:xfrm>
          <a:prstGeom prst="ellipse">
            <a:avLst/>
          </a:prstGeom>
          <a:solidFill>
            <a:srgbClr val="64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2</a:t>
            </a:r>
            <a:endParaRPr lang="zh-CN" altLang="en-US" sz="4000" b="1" dirty="0"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507511" y="1375807"/>
            <a:ext cx="684481" cy="684481"/>
          </a:xfrm>
          <a:prstGeom prst="ellipse">
            <a:avLst/>
          </a:prstGeom>
          <a:solidFill>
            <a:srgbClr val="64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3</a:t>
            </a:r>
            <a:endParaRPr lang="zh-CN" altLang="en-US" sz="4000" b="1" dirty="0"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244776" y="1375806"/>
            <a:ext cx="684481" cy="684481"/>
          </a:xfrm>
          <a:prstGeom prst="ellipse">
            <a:avLst/>
          </a:prstGeom>
          <a:solidFill>
            <a:srgbClr val="64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4</a:t>
            </a:r>
            <a:endParaRPr lang="zh-CN" altLang="en-US" sz="4000" b="1" dirty="0"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02154" y="2176987"/>
            <a:ext cx="1771077" cy="29510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31591" y="2157815"/>
            <a:ext cx="1737266" cy="33665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627217" y="2176987"/>
            <a:ext cx="1617559" cy="29510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340798" y="2176987"/>
            <a:ext cx="1357717" cy="212006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3130B78-176E-4C37-A22D-D14D8F595C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50" y="3695148"/>
            <a:ext cx="4964057" cy="3162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81" t="30443" r="20924"/>
          <a:stretch>
            <a:fillRect/>
          </a:stretch>
        </p:blipFill>
        <p:spPr>
          <a:xfrm>
            <a:off x="7445376" y="4890288"/>
            <a:ext cx="5994400" cy="393542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83" t="22671" r="17988" b="31823"/>
          <a:stretch>
            <a:fillRect/>
          </a:stretch>
        </p:blipFill>
        <p:spPr>
          <a:xfrm>
            <a:off x="-305865" y="5042936"/>
            <a:ext cx="4682720" cy="184891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62" t="34312" r="40991" b="41057"/>
          <a:stretch>
            <a:fillRect/>
          </a:stretch>
        </p:blipFill>
        <p:spPr>
          <a:xfrm>
            <a:off x="11526443" y="4026431"/>
            <a:ext cx="1640115" cy="10595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842" b="18522"/>
          <a:stretch>
            <a:fillRect/>
          </a:stretch>
        </p:blipFill>
        <p:spPr>
          <a:xfrm>
            <a:off x="0" y="6188558"/>
            <a:ext cx="12192000" cy="210100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200" t="15632" r="24292" b="52045"/>
          <a:stretch>
            <a:fillRect/>
          </a:stretch>
        </p:blipFill>
        <p:spPr>
          <a:xfrm>
            <a:off x="3180913" y="-217883"/>
            <a:ext cx="1579014" cy="972928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6395089" y="2198136"/>
            <a:ext cx="0" cy="28448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50430" y="755045"/>
            <a:ext cx="0" cy="28448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61232" y="768191"/>
            <a:ext cx="5459094" cy="378738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pc="200">
                <a:latin typeface="康熙字典体" panose="020B0502000000000001" pitchFamily="34" charset="-122"/>
                <a:ea typeface="康熙字典体" panose="020B0502000000000001" pitchFamily="34" charset="-122"/>
              </a:defRPr>
            </a:lvl1pPr>
          </a:lstStyle>
          <a:p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Sùng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Sùng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Mãng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xén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Cha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riệt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Vân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zh-CN" altLang="en-US" spc="0" dirty="0"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BA531F-A5AF-70ED-78CC-C3F71B831059}"/>
              </a:ext>
            </a:extLst>
          </p:cNvPr>
          <p:cNvSpPr txBox="1"/>
          <p:nvPr/>
        </p:nvSpPr>
        <p:spPr>
          <a:xfrm>
            <a:off x="95531" y="22356"/>
            <a:ext cx="387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48F97-CABF-5C38-1A2F-CBFC327A8D67}"/>
              </a:ext>
            </a:extLst>
          </p:cNvPr>
          <p:cNvSpPr txBox="1"/>
          <p:nvPr/>
        </p:nvSpPr>
        <p:spPr>
          <a:xfrm>
            <a:off x="6618141" y="1967712"/>
            <a:ext cx="5341411" cy="4202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lẳng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ghẹo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thai.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0942" y="0"/>
            <a:ext cx="663678" cy="18435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37" t="38058" r="41202" b="42913"/>
          <a:stretch>
            <a:fillRect/>
          </a:stretch>
        </p:blipFill>
        <p:spPr>
          <a:xfrm>
            <a:off x="-401676" y="-334417"/>
            <a:ext cx="2138516" cy="10766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0979" y="0"/>
            <a:ext cx="4961021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7909" y="179852"/>
            <a:ext cx="2962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noProof="0" dirty="0" err="1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Nhiệm</a:t>
            </a:r>
            <a:r>
              <a:rPr lang="en-US" altLang="zh-CN" sz="4000" b="1" noProof="0" dirty="0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noProof="0" dirty="0" err="1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vụ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64363C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94620" y="887738"/>
            <a:ext cx="5847348" cy="511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10ph/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0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37" t="38058" r="41202" b="42913"/>
          <a:stretch>
            <a:fillRect/>
          </a:stretch>
        </p:blipFill>
        <p:spPr>
          <a:xfrm>
            <a:off x="3156279" y="-223573"/>
            <a:ext cx="2138516" cy="107663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029308" y="3739606"/>
            <a:ext cx="2036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4363C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Nội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64363C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 dung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64363C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68023" y="3739606"/>
            <a:ext cx="2036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err="1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Ngôi</a:t>
            </a:r>
            <a:r>
              <a:rPr lang="en-US" altLang="zh-CN" sz="2400" b="1" dirty="0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kể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64363C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2973" y="4168382"/>
            <a:ext cx="5566611" cy="253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97555" y="4168382"/>
            <a:ext cx="5221472" cy="253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AD044C-E8E4-AB89-D821-EEB1EA1C878A}"/>
              </a:ext>
            </a:extLst>
          </p:cNvPr>
          <p:cNvSpPr txBox="1"/>
          <p:nvPr/>
        </p:nvSpPr>
        <p:spPr>
          <a:xfrm>
            <a:off x="95531" y="22356"/>
            <a:ext cx="387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 descr="Quan Âm Thị Kính - Truyền thuyết Việt Nam">
            <a:extLst>
              <a:ext uri="{FF2B5EF4-FFF2-40B4-BE49-F238E27FC236}">
                <a16:creationId xmlns:a16="http://schemas.microsoft.com/office/drawing/2014/main" id="{C0DE6A32-3704-F9E7-5ACB-B5971A27C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68" y="1171575"/>
            <a:ext cx="2028825" cy="2257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Đọc truyện Quan âm Thị Kính - Truyện cổ tích Việt Nam">
            <a:extLst>
              <a:ext uri="{FF2B5EF4-FFF2-40B4-BE49-F238E27FC236}">
                <a16:creationId xmlns:a16="http://schemas.microsoft.com/office/drawing/2014/main" id="{CD148606-E82D-8D6A-DBBC-7961838F92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Quan Âm Thị Kính qua truyền thuyết dân gian và tem bưu chính Việt Nam">
            <a:extLst>
              <a:ext uri="{FF2B5EF4-FFF2-40B4-BE49-F238E27FC236}">
                <a16:creationId xmlns:a16="http://schemas.microsoft.com/office/drawing/2014/main" id="{9F488A0D-642C-C776-C12A-AAE85D129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8022" y="1120292"/>
            <a:ext cx="2036521" cy="2336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B94B2A-6CE8-AF27-4ABD-C8F9F09A1403}"/>
              </a:ext>
            </a:extLst>
          </p:cNvPr>
          <p:cNvSpPr txBox="1"/>
          <p:nvPr/>
        </p:nvSpPr>
        <p:spPr>
          <a:xfrm>
            <a:off x="176914" y="558776"/>
            <a:ext cx="8911388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37" t="38058" r="41202" b="42913"/>
          <a:stretch>
            <a:fillRect/>
          </a:stretch>
        </p:blipFill>
        <p:spPr>
          <a:xfrm>
            <a:off x="3156279" y="-223573"/>
            <a:ext cx="2138516" cy="107663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50123" y="4600074"/>
            <a:ext cx="314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err="1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Đặc</a:t>
            </a:r>
            <a:r>
              <a:rPr lang="en-US" altLang="zh-CN" sz="2400" b="1" dirty="0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altLang="zh-CN" sz="2400" b="1" dirty="0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truyện</a:t>
            </a:r>
            <a:r>
              <a:rPr lang="en-US" altLang="zh-CN" sz="2400" b="1" dirty="0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64363C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</a:rPr>
              <a:t>thơ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64363C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AD044C-E8E4-AB89-D821-EEB1EA1C878A}"/>
              </a:ext>
            </a:extLst>
          </p:cNvPr>
          <p:cNvSpPr txBox="1"/>
          <p:nvPr/>
        </p:nvSpPr>
        <p:spPr>
          <a:xfrm>
            <a:off x="95531" y="22356"/>
            <a:ext cx="387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 descr="Quan Âm Thị Kính - Truyền thuyết Việt Nam">
            <a:extLst>
              <a:ext uri="{FF2B5EF4-FFF2-40B4-BE49-F238E27FC236}">
                <a16:creationId xmlns:a16="http://schemas.microsoft.com/office/drawing/2014/main" id="{C0DE6A32-3704-F9E7-5ACB-B5971A27C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47" y="2043662"/>
            <a:ext cx="2028825" cy="2257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Đọc truyện Quan âm Thị Kính - Truyện cổ tích Việt Nam">
            <a:extLst>
              <a:ext uri="{FF2B5EF4-FFF2-40B4-BE49-F238E27FC236}">
                <a16:creationId xmlns:a16="http://schemas.microsoft.com/office/drawing/2014/main" id="{CD148606-E82D-8D6A-DBBC-7961838F92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4FFBB0-5428-6CAE-3723-3741D07C9966}"/>
              </a:ext>
            </a:extLst>
          </p:cNvPr>
          <p:cNvSpPr txBox="1"/>
          <p:nvPr/>
        </p:nvSpPr>
        <p:spPr>
          <a:xfrm>
            <a:off x="4722394" y="1128424"/>
            <a:ext cx="7104647" cy="29057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FF1E4-C399-4127-75D2-75B24D9EB58A}"/>
              </a:ext>
            </a:extLst>
          </p:cNvPr>
          <p:cNvSpPr txBox="1"/>
          <p:nvPr/>
        </p:nvSpPr>
        <p:spPr>
          <a:xfrm>
            <a:off x="4722393" y="4287156"/>
            <a:ext cx="7104647" cy="22491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2512DA-593C-4133-FC44-7C1A88FFC9F4}"/>
              </a:ext>
            </a:extLst>
          </p:cNvPr>
          <p:cNvSpPr txBox="1"/>
          <p:nvPr/>
        </p:nvSpPr>
        <p:spPr>
          <a:xfrm>
            <a:off x="176914" y="558776"/>
            <a:ext cx="8911388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6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109</Template>
  <TotalTime>40</TotalTime>
  <Words>1752</Words>
  <Application>Microsoft Macintosh PowerPoint</Application>
  <PresentationFormat>Widescreen</PresentationFormat>
  <Paragraphs>125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SVN-Wendi</vt:lpstr>
      <vt:lpstr>Symbol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 Chi</dc:creator>
  <cp:lastModifiedBy>Microsoft Office User</cp:lastModifiedBy>
  <cp:revision>3</cp:revision>
  <dcterms:created xsi:type="dcterms:W3CDTF">2021-09-15T10:29:50Z</dcterms:created>
  <dcterms:modified xsi:type="dcterms:W3CDTF">2023-08-08T14:59:37Z</dcterms:modified>
</cp:coreProperties>
</file>