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3" r:id="rId2"/>
    <p:sldId id="415" r:id="rId3"/>
    <p:sldId id="330" r:id="rId4"/>
    <p:sldId id="344" r:id="rId5"/>
    <p:sldId id="257" r:id="rId6"/>
    <p:sldId id="437" r:id="rId7"/>
    <p:sldId id="436" r:id="rId8"/>
    <p:sldId id="439" r:id="rId9"/>
    <p:sldId id="440" r:id="rId10"/>
    <p:sldId id="441" r:id="rId11"/>
    <p:sldId id="319" r:id="rId12"/>
    <p:sldId id="267" r:id="rId13"/>
    <p:sldId id="416" r:id="rId14"/>
    <p:sldId id="422" r:id="rId15"/>
    <p:sldId id="423" r:id="rId16"/>
    <p:sldId id="424" r:id="rId17"/>
    <p:sldId id="417" r:id="rId18"/>
    <p:sldId id="262" r:id="rId19"/>
    <p:sldId id="318" r:id="rId20"/>
    <p:sldId id="317" r:id="rId21"/>
    <p:sldId id="345" r:id="rId22"/>
    <p:sldId id="427" r:id="rId23"/>
    <p:sldId id="290" r:id="rId24"/>
    <p:sldId id="425" r:id="rId25"/>
    <p:sldId id="429" r:id="rId26"/>
    <p:sldId id="431" r:id="rId27"/>
    <p:sldId id="430" r:id="rId28"/>
    <p:sldId id="432" r:id="rId29"/>
    <p:sldId id="447" r:id="rId30"/>
    <p:sldId id="446" r:id="rId31"/>
    <p:sldId id="449" r:id="rId32"/>
    <p:sldId id="448" r:id="rId33"/>
    <p:sldId id="450" r:id="rId34"/>
    <p:sldId id="451" r:id="rId35"/>
    <p:sldId id="44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39" autoAdjust="0"/>
    <p:restoredTop sz="94660"/>
  </p:normalViewPr>
  <p:slideViewPr>
    <p:cSldViewPr snapToGrid="0">
      <p:cViewPr varScale="1">
        <p:scale>
          <a:sx n="90" d="100"/>
          <a:sy n="90" d="100"/>
        </p:scale>
        <p:origin x="4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6A077-1716-426E-A515-1917C1482384}"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45B15-7702-4036-B2A5-EA8BD9CB7539}" type="slidenum">
              <a:rPr lang="en-US" smtClean="0"/>
              <a:t>‹#›</a:t>
            </a:fld>
            <a:endParaRPr lang="en-US"/>
          </a:p>
        </p:txBody>
      </p:sp>
    </p:spTree>
    <p:extLst>
      <p:ext uri="{BB962C8B-B14F-4D97-AF65-F5344CB8AC3E}">
        <p14:creationId xmlns:p14="http://schemas.microsoft.com/office/powerpoint/2010/main" val="767324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7015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96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262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531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139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1621753f2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1621753f2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6266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1621753f2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1621753f2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1998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1621753f2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1621753f2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215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21</a:t>
            </a:fld>
            <a:endParaRPr lang="en-US"/>
          </a:p>
        </p:txBody>
      </p:sp>
    </p:spTree>
    <p:extLst>
      <p:ext uri="{BB962C8B-B14F-4D97-AF65-F5344CB8AC3E}">
        <p14:creationId xmlns:p14="http://schemas.microsoft.com/office/powerpoint/2010/main" val="2296085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22</a:t>
            </a:fld>
            <a:endParaRPr lang="en-US"/>
          </a:p>
        </p:txBody>
      </p:sp>
    </p:spTree>
    <p:extLst>
      <p:ext uri="{BB962C8B-B14F-4D97-AF65-F5344CB8AC3E}">
        <p14:creationId xmlns:p14="http://schemas.microsoft.com/office/powerpoint/2010/main" val="2367038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064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4</a:t>
            </a:fld>
            <a:endParaRPr lang="en-US"/>
          </a:p>
        </p:txBody>
      </p:sp>
    </p:spTree>
    <p:extLst>
      <p:ext uri="{BB962C8B-B14F-4D97-AF65-F5344CB8AC3E}">
        <p14:creationId xmlns:p14="http://schemas.microsoft.com/office/powerpoint/2010/main" val="4218990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296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25</a:t>
            </a:fld>
            <a:endParaRPr lang="en-US"/>
          </a:p>
        </p:txBody>
      </p:sp>
    </p:spTree>
    <p:extLst>
      <p:ext uri="{BB962C8B-B14F-4D97-AF65-F5344CB8AC3E}">
        <p14:creationId xmlns:p14="http://schemas.microsoft.com/office/powerpoint/2010/main" val="3947593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26</a:t>
            </a:fld>
            <a:endParaRPr lang="en-US"/>
          </a:p>
        </p:txBody>
      </p:sp>
    </p:spTree>
    <p:extLst>
      <p:ext uri="{BB962C8B-B14F-4D97-AF65-F5344CB8AC3E}">
        <p14:creationId xmlns:p14="http://schemas.microsoft.com/office/powerpoint/2010/main" val="1829814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27</a:t>
            </a:fld>
            <a:endParaRPr lang="en-US"/>
          </a:p>
        </p:txBody>
      </p:sp>
    </p:spTree>
    <p:extLst>
      <p:ext uri="{BB962C8B-B14F-4D97-AF65-F5344CB8AC3E}">
        <p14:creationId xmlns:p14="http://schemas.microsoft.com/office/powerpoint/2010/main" val="3727310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28</a:t>
            </a:fld>
            <a:endParaRPr lang="en-US"/>
          </a:p>
        </p:txBody>
      </p:sp>
    </p:spTree>
    <p:extLst>
      <p:ext uri="{BB962C8B-B14F-4D97-AF65-F5344CB8AC3E}">
        <p14:creationId xmlns:p14="http://schemas.microsoft.com/office/powerpoint/2010/main" val="39789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29</a:t>
            </a:fld>
            <a:endParaRPr lang="en-US"/>
          </a:p>
        </p:txBody>
      </p:sp>
    </p:spTree>
    <p:extLst>
      <p:ext uri="{BB962C8B-B14F-4D97-AF65-F5344CB8AC3E}">
        <p14:creationId xmlns:p14="http://schemas.microsoft.com/office/powerpoint/2010/main" val="907878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30</a:t>
            </a:fld>
            <a:endParaRPr lang="en-US"/>
          </a:p>
        </p:txBody>
      </p:sp>
    </p:spTree>
    <p:extLst>
      <p:ext uri="{BB962C8B-B14F-4D97-AF65-F5344CB8AC3E}">
        <p14:creationId xmlns:p14="http://schemas.microsoft.com/office/powerpoint/2010/main" val="3965383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31</a:t>
            </a:fld>
            <a:endParaRPr lang="en-US"/>
          </a:p>
        </p:txBody>
      </p:sp>
    </p:spTree>
    <p:extLst>
      <p:ext uri="{BB962C8B-B14F-4D97-AF65-F5344CB8AC3E}">
        <p14:creationId xmlns:p14="http://schemas.microsoft.com/office/powerpoint/2010/main" val="1190223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32</a:t>
            </a:fld>
            <a:endParaRPr lang="en-US"/>
          </a:p>
        </p:txBody>
      </p:sp>
    </p:spTree>
    <p:extLst>
      <p:ext uri="{BB962C8B-B14F-4D97-AF65-F5344CB8AC3E}">
        <p14:creationId xmlns:p14="http://schemas.microsoft.com/office/powerpoint/2010/main" val="483327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33</a:t>
            </a:fld>
            <a:endParaRPr lang="en-US"/>
          </a:p>
        </p:txBody>
      </p:sp>
    </p:spTree>
    <p:extLst>
      <p:ext uri="{BB962C8B-B14F-4D97-AF65-F5344CB8AC3E}">
        <p14:creationId xmlns:p14="http://schemas.microsoft.com/office/powerpoint/2010/main" val="280274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8188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34</a:t>
            </a:fld>
            <a:endParaRPr lang="en-US"/>
          </a:p>
        </p:txBody>
      </p:sp>
    </p:spTree>
    <p:extLst>
      <p:ext uri="{BB962C8B-B14F-4D97-AF65-F5344CB8AC3E}">
        <p14:creationId xmlns:p14="http://schemas.microsoft.com/office/powerpoint/2010/main" val="3541216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F2D422-0331-4A9A-9AC6-1209F231DEA2}" type="slidenum">
              <a:rPr lang="en-US" smtClean="0"/>
              <a:pPr/>
              <a:t>35</a:t>
            </a:fld>
            <a:endParaRPr lang="en-US"/>
          </a:p>
        </p:txBody>
      </p:sp>
    </p:spTree>
    <p:extLst>
      <p:ext uri="{BB962C8B-B14F-4D97-AF65-F5344CB8AC3E}">
        <p14:creationId xmlns:p14="http://schemas.microsoft.com/office/powerpoint/2010/main" val="406057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190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001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1475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9904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8815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8845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0A26E-6547-F7D2-B538-281069A44C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4A6747-F7D3-EC8A-FB9C-FE59F9796E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C0A4BF-F6A5-A757-31E8-0F53F8D71F6D}"/>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5" name="Footer Placeholder 4">
            <a:extLst>
              <a:ext uri="{FF2B5EF4-FFF2-40B4-BE49-F238E27FC236}">
                <a16:creationId xmlns:a16="http://schemas.microsoft.com/office/drawing/2014/main" id="{D18DAE7D-429D-3383-63D9-829E8C2B8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82489-F4A6-BE4E-1BCB-B669CE72E9B8}"/>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374092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3B02F-447B-96A0-915D-61934894FE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3EF08D-E907-569D-7243-D33FBF0725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F79032-01A8-2028-FEFB-09B0D427FC84}"/>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5" name="Footer Placeholder 4">
            <a:extLst>
              <a:ext uri="{FF2B5EF4-FFF2-40B4-BE49-F238E27FC236}">
                <a16:creationId xmlns:a16="http://schemas.microsoft.com/office/drawing/2014/main" id="{D6399178-A3E7-ED77-2E51-19D9BE807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DAC70-2B6D-6A67-5EAB-62A94B86B4E3}"/>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719149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CC1996-06E4-B97D-BEA5-5DA11B5A3E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E4ADB7-9014-B69B-049D-2E91E83F91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5306DC-1C4C-32A1-CC5F-962C99916DE2}"/>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5" name="Footer Placeholder 4">
            <a:extLst>
              <a:ext uri="{FF2B5EF4-FFF2-40B4-BE49-F238E27FC236}">
                <a16:creationId xmlns:a16="http://schemas.microsoft.com/office/drawing/2014/main" id="{465ADF88-057D-F1D5-EA23-34A337C99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6E669-8300-B653-2A04-559643B5DB0C}"/>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198753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20" y="6356350"/>
            <a:ext cx="2845224"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a:defRPr/>
            </a:pPr>
            <a:fld id="{BEE31856-7122-464A-9B2E-AEBA2AF92B0D}" type="datetimeFigureOut">
              <a:rPr lang="en-US"/>
              <a:pPr>
                <a:defRPr/>
              </a:pPr>
              <a:t>8/9/2023</a:t>
            </a:fld>
            <a:endParaRPr lang="en-US"/>
          </a:p>
        </p:txBody>
      </p:sp>
      <p:sp>
        <p:nvSpPr>
          <p:cNvPr id="3" name="Footer Placeholder 4"/>
          <p:cNvSpPr>
            <a:spLocks noGrp="1"/>
          </p:cNvSpPr>
          <p:nvPr>
            <p:ph type="ftr" sz="quarter" idx="11"/>
          </p:nvPr>
        </p:nvSpPr>
        <p:spPr>
          <a:xfrm>
            <a:off x="4165852" y="6356350"/>
            <a:ext cx="3860297"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a:defRPr/>
            </a:pPr>
            <a:endParaRPr lang="en-US"/>
          </a:p>
        </p:txBody>
      </p:sp>
      <p:sp>
        <p:nvSpPr>
          <p:cNvPr id="4" name="Slide Number Placeholder 5"/>
          <p:cNvSpPr>
            <a:spLocks noGrp="1"/>
          </p:cNvSpPr>
          <p:nvPr>
            <p:ph type="sldNum" sz="quarter" idx="12"/>
          </p:nvPr>
        </p:nvSpPr>
        <p:spPr>
          <a:xfrm>
            <a:off x="8737257" y="6356350"/>
            <a:ext cx="2845223"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a:defRPr/>
            </a:pPr>
            <a:fld id="{92CF152F-62A2-44E0-9B49-515995CCAEB7}" type="slidenum">
              <a:rPr lang="en-US"/>
              <a:pPr>
                <a:defRPr/>
              </a:pPr>
              <a:t>‹#›</a:t>
            </a:fld>
            <a:endParaRPr lang="en-US"/>
          </a:p>
        </p:txBody>
      </p:sp>
    </p:spTree>
    <p:extLst>
      <p:ext uri="{BB962C8B-B14F-4D97-AF65-F5344CB8AC3E}">
        <p14:creationId xmlns:p14="http://schemas.microsoft.com/office/powerpoint/2010/main" val="4294339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68"/>
        <p:cNvGrpSpPr/>
        <p:nvPr/>
      </p:nvGrpSpPr>
      <p:grpSpPr>
        <a:xfrm>
          <a:off x="0" y="0"/>
          <a:ext cx="0" cy="0"/>
          <a:chOff x="0" y="0"/>
          <a:chExt cx="0" cy="0"/>
        </a:xfrm>
      </p:grpSpPr>
      <p:pic>
        <p:nvPicPr>
          <p:cNvPr id="169" name="Google Shape;169;p20"/>
          <p:cNvPicPr preferRelativeResize="0"/>
          <p:nvPr/>
        </p:nvPicPr>
        <p:blipFill rotWithShape="1">
          <a:blip r:embed="rId2">
            <a:alphaModFix/>
          </a:blip>
          <a:srcRect l="6216" r="438"/>
          <a:stretch/>
        </p:blipFill>
        <p:spPr>
          <a:xfrm>
            <a:off x="1" y="-450680"/>
            <a:ext cx="12192004" cy="7308680"/>
          </a:xfrm>
          <a:prstGeom prst="rect">
            <a:avLst/>
          </a:prstGeom>
          <a:noFill/>
          <a:ln>
            <a:noFill/>
          </a:ln>
        </p:spPr>
      </p:pic>
      <p:sp>
        <p:nvSpPr>
          <p:cNvPr id="170" name="Google Shape;170;p20"/>
          <p:cNvSpPr txBox="1">
            <a:spLocks noGrp="1"/>
          </p:cNvSpPr>
          <p:nvPr>
            <p:ph type="title"/>
          </p:nvPr>
        </p:nvSpPr>
        <p:spPr>
          <a:xfrm>
            <a:off x="3839000" y="1401600"/>
            <a:ext cx="4514000" cy="154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11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71" name="Google Shape;171;p20"/>
          <p:cNvSpPr txBox="1">
            <a:spLocks noGrp="1"/>
          </p:cNvSpPr>
          <p:nvPr>
            <p:ph type="subTitle" idx="1"/>
          </p:nvPr>
        </p:nvSpPr>
        <p:spPr>
          <a:xfrm>
            <a:off x="3839067" y="2944000"/>
            <a:ext cx="4514000" cy="10700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39133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03"/>
        <p:cNvGrpSpPr/>
        <p:nvPr/>
      </p:nvGrpSpPr>
      <p:grpSpPr>
        <a:xfrm>
          <a:off x="0" y="0"/>
          <a:ext cx="0" cy="0"/>
          <a:chOff x="0" y="0"/>
          <a:chExt cx="0" cy="0"/>
        </a:xfrm>
      </p:grpSpPr>
      <p:sp>
        <p:nvSpPr>
          <p:cNvPr id="304" name="Google Shape;304;p31"/>
          <p:cNvSpPr txBox="1">
            <a:spLocks noGrp="1"/>
          </p:cNvSpPr>
          <p:nvPr>
            <p:ph type="title" hasCustomPrompt="1"/>
          </p:nvPr>
        </p:nvSpPr>
        <p:spPr>
          <a:xfrm>
            <a:off x="953467" y="713333"/>
            <a:ext cx="47632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05" name="Google Shape;305;p31"/>
          <p:cNvSpPr txBox="1">
            <a:spLocks noGrp="1"/>
          </p:cNvSpPr>
          <p:nvPr>
            <p:ph type="subTitle" idx="1"/>
          </p:nvPr>
        </p:nvSpPr>
        <p:spPr>
          <a:xfrm>
            <a:off x="953467" y="1716137"/>
            <a:ext cx="4763200" cy="593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6" name="Google Shape;306;p31"/>
          <p:cNvSpPr txBox="1">
            <a:spLocks noGrp="1"/>
          </p:cNvSpPr>
          <p:nvPr>
            <p:ph type="title" idx="2" hasCustomPrompt="1"/>
          </p:nvPr>
        </p:nvSpPr>
        <p:spPr>
          <a:xfrm>
            <a:off x="953467" y="2424256"/>
            <a:ext cx="47632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07" name="Google Shape;307;p31"/>
          <p:cNvSpPr txBox="1">
            <a:spLocks noGrp="1"/>
          </p:cNvSpPr>
          <p:nvPr>
            <p:ph type="subTitle" idx="3"/>
          </p:nvPr>
        </p:nvSpPr>
        <p:spPr>
          <a:xfrm>
            <a:off x="953467" y="3427060"/>
            <a:ext cx="4763200" cy="593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8" name="Google Shape;308;p31"/>
          <p:cNvSpPr txBox="1">
            <a:spLocks noGrp="1"/>
          </p:cNvSpPr>
          <p:nvPr>
            <p:ph type="title" idx="4" hasCustomPrompt="1"/>
          </p:nvPr>
        </p:nvSpPr>
        <p:spPr>
          <a:xfrm>
            <a:off x="953467" y="4135196"/>
            <a:ext cx="47632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09" name="Google Shape;309;p31"/>
          <p:cNvSpPr txBox="1">
            <a:spLocks noGrp="1"/>
          </p:cNvSpPr>
          <p:nvPr>
            <p:ph type="subTitle" idx="5"/>
          </p:nvPr>
        </p:nvSpPr>
        <p:spPr>
          <a:xfrm>
            <a:off x="953467" y="5138000"/>
            <a:ext cx="4763200" cy="593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2242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2"/>
        <p:cNvGrpSpPr/>
        <p:nvPr/>
      </p:nvGrpSpPr>
      <p:grpSpPr>
        <a:xfrm>
          <a:off x="0" y="0"/>
          <a:ext cx="0" cy="0"/>
          <a:chOff x="0" y="0"/>
          <a:chExt cx="0" cy="0"/>
        </a:xfrm>
      </p:grpSpPr>
      <p:sp>
        <p:nvSpPr>
          <p:cNvPr id="43" name="Google Shape;43;p5"/>
          <p:cNvSpPr txBox="1">
            <a:spLocks noGrp="1"/>
          </p:cNvSpPr>
          <p:nvPr>
            <p:ph type="subTitle" idx="1"/>
          </p:nvPr>
        </p:nvSpPr>
        <p:spPr>
          <a:xfrm>
            <a:off x="1922051" y="2958933"/>
            <a:ext cx="3372400" cy="7636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4000">
                <a:solidFill>
                  <a:schemeClr val="dk1"/>
                </a:solidFill>
                <a:latin typeface="Bahianita"/>
                <a:ea typeface="Bahianita"/>
                <a:cs typeface="Bahianita"/>
                <a:sym typeface="Bahianita"/>
              </a:defRPr>
            </a:lvl1pPr>
            <a:lvl2pPr lvl="1"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44" name="Google Shape;44;p5"/>
          <p:cNvSpPr txBox="1">
            <a:spLocks noGrp="1"/>
          </p:cNvSpPr>
          <p:nvPr>
            <p:ph type="subTitle" idx="2"/>
          </p:nvPr>
        </p:nvSpPr>
        <p:spPr>
          <a:xfrm>
            <a:off x="6897467" y="2958933"/>
            <a:ext cx="3372400" cy="76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4000">
                <a:solidFill>
                  <a:schemeClr val="dk1"/>
                </a:solidFill>
                <a:latin typeface="Bahianita"/>
                <a:ea typeface="Bahianita"/>
                <a:cs typeface="Bahianita"/>
                <a:sym typeface="Bahianita"/>
              </a:defRPr>
            </a:lvl1pPr>
            <a:lvl2pPr lvl="1"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45" name="Google Shape;45;p5"/>
          <p:cNvSpPr txBox="1">
            <a:spLocks noGrp="1"/>
          </p:cNvSpPr>
          <p:nvPr>
            <p:ph type="subTitle" idx="3"/>
          </p:nvPr>
        </p:nvSpPr>
        <p:spPr>
          <a:xfrm>
            <a:off x="1922067" y="3620933"/>
            <a:ext cx="3372400" cy="15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 name="Google Shape;46;p5"/>
          <p:cNvSpPr txBox="1">
            <a:spLocks noGrp="1"/>
          </p:cNvSpPr>
          <p:nvPr>
            <p:ph type="subTitle" idx="4"/>
          </p:nvPr>
        </p:nvSpPr>
        <p:spPr>
          <a:xfrm>
            <a:off x="6897464" y="3620933"/>
            <a:ext cx="3372400" cy="15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 name="Google Shape;47;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 name="Google Shape;48;p5"/>
          <p:cNvSpPr/>
          <p:nvPr/>
        </p:nvSpPr>
        <p:spPr>
          <a:xfrm flipH="1">
            <a:off x="-4" y="5388753"/>
            <a:ext cx="12192071" cy="1311195"/>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9" name="Google Shape;49;p5"/>
          <p:cNvPicPr preferRelativeResize="0"/>
          <p:nvPr/>
        </p:nvPicPr>
        <p:blipFill>
          <a:blip r:embed="rId2">
            <a:alphaModFix/>
          </a:blip>
          <a:stretch>
            <a:fillRect/>
          </a:stretch>
        </p:blipFill>
        <p:spPr>
          <a:xfrm>
            <a:off x="11112250" y="1777767"/>
            <a:ext cx="760233" cy="4633764"/>
          </a:xfrm>
          <a:prstGeom prst="rect">
            <a:avLst/>
          </a:prstGeom>
          <a:noFill/>
          <a:ln>
            <a:noFill/>
          </a:ln>
        </p:spPr>
      </p:pic>
      <p:pic>
        <p:nvPicPr>
          <p:cNvPr id="50" name="Google Shape;50;p5"/>
          <p:cNvPicPr preferRelativeResize="0"/>
          <p:nvPr/>
        </p:nvPicPr>
        <p:blipFill>
          <a:blip r:embed="rId2">
            <a:alphaModFix/>
          </a:blip>
          <a:stretch>
            <a:fillRect/>
          </a:stretch>
        </p:blipFill>
        <p:spPr>
          <a:xfrm>
            <a:off x="319550" y="1777767"/>
            <a:ext cx="760233" cy="4633764"/>
          </a:xfrm>
          <a:prstGeom prst="rect">
            <a:avLst/>
          </a:prstGeom>
          <a:noFill/>
          <a:ln>
            <a:noFill/>
          </a:ln>
        </p:spPr>
      </p:pic>
      <p:grpSp>
        <p:nvGrpSpPr>
          <p:cNvPr id="51" name="Google Shape;51;p5"/>
          <p:cNvGrpSpPr/>
          <p:nvPr/>
        </p:nvGrpSpPr>
        <p:grpSpPr>
          <a:xfrm flipH="1">
            <a:off x="-4" y="5341253"/>
            <a:ext cx="12192071" cy="1516732"/>
            <a:chOff x="0" y="4104450"/>
            <a:chExt cx="9144053" cy="1139486"/>
          </a:xfrm>
        </p:grpSpPr>
        <p:grpSp>
          <p:nvGrpSpPr>
            <p:cNvPr id="52" name="Google Shape;52;p5"/>
            <p:cNvGrpSpPr/>
            <p:nvPr/>
          </p:nvGrpSpPr>
          <p:grpSpPr>
            <a:xfrm>
              <a:off x="0" y="4104450"/>
              <a:ext cx="9144053" cy="1139486"/>
              <a:chOff x="0" y="4104450"/>
              <a:chExt cx="9144053" cy="1139486"/>
            </a:xfrm>
          </p:grpSpPr>
          <p:sp>
            <p:nvSpPr>
              <p:cNvPr id="53" name="Google Shape;53;p5"/>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5"/>
              <p:cNvSpPr/>
              <p:nvPr/>
            </p:nvSpPr>
            <p:spPr>
              <a:xfrm>
                <a:off x="2285400" y="4713300"/>
                <a:ext cx="27300" cy="3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 name="Google Shape;55;p5"/>
            <p:cNvSpPr/>
            <p:nvPr/>
          </p:nvSpPr>
          <p:spPr>
            <a:xfrm>
              <a:off x="2286400" y="4717050"/>
              <a:ext cx="35700" cy="4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8277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38CD-4DA3-858A-EA32-679647A58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8B9A67-8AA7-3837-28A7-E9A833E531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78AA0-2DF1-09A7-144A-55FAA9C4FF5D}"/>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5" name="Footer Placeholder 4">
            <a:extLst>
              <a:ext uri="{FF2B5EF4-FFF2-40B4-BE49-F238E27FC236}">
                <a16:creationId xmlns:a16="http://schemas.microsoft.com/office/drawing/2014/main" id="{2C8868C1-E7F9-7FDA-1D83-4ED23D489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93F45-F902-CA1B-A8ED-2B26A9AC1D05}"/>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244220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9464-9F03-BA32-2066-0681CA5EA9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ACC771-F66E-2F89-20EE-3D9AAC6385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14E72-C5FC-2E25-42A2-41A54BE02427}"/>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5" name="Footer Placeholder 4">
            <a:extLst>
              <a:ext uri="{FF2B5EF4-FFF2-40B4-BE49-F238E27FC236}">
                <a16:creationId xmlns:a16="http://schemas.microsoft.com/office/drawing/2014/main" id="{CC479C7C-3199-90BB-C1C5-8C8A3F35F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57A0E-0B20-D176-0822-18B9BC544285}"/>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169016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6F2A0-7253-6205-1757-2FD3171C1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6755D-FD2E-9727-2A9A-08C58365B3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9D9015-B32F-804E-E862-86031ED73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D9BCDD-7754-2A0F-CF4D-E4760B49A018}"/>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6" name="Footer Placeholder 5">
            <a:extLst>
              <a:ext uri="{FF2B5EF4-FFF2-40B4-BE49-F238E27FC236}">
                <a16:creationId xmlns:a16="http://schemas.microsoft.com/office/drawing/2014/main" id="{356149F9-BF35-1FB6-6370-123AD0A04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445327-07B5-F85A-C80C-D4D47A53BAB4}"/>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242173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307E-1C7A-FE0B-BD67-C4AACB1876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42179E-643C-647B-15C7-36C5F1B13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59245E-FE4A-9931-59CE-B7BF35EA09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D1C61E-3B02-D161-6EC8-1D25B5E15D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A2E678-A8E4-01E5-AE01-C1B7F67700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570AE6-9B56-E001-6B66-82AC460C10D8}"/>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8" name="Footer Placeholder 7">
            <a:extLst>
              <a:ext uri="{FF2B5EF4-FFF2-40B4-BE49-F238E27FC236}">
                <a16:creationId xmlns:a16="http://schemas.microsoft.com/office/drawing/2014/main" id="{217B08E3-CB39-2E1B-4390-30E95C26E2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24DF93-564F-F1A6-3AD6-7F2B75F5DFB3}"/>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133510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328F-C3A1-E03E-44D4-6575A81626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EBD09-5667-CB23-01DE-F0809AC789F8}"/>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4" name="Footer Placeholder 3">
            <a:extLst>
              <a:ext uri="{FF2B5EF4-FFF2-40B4-BE49-F238E27FC236}">
                <a16:creationId xmlns:a16="http://schemas.microsoft.com/office/drawing/2014/main" id="{A503EEAD-DD77-EAB5-DADB-4E5AE45529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25B5FF-4901-9F34-66FF-73019138376F}"/>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183927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7B2BCA-D5AC-9748-C260-16259318C22A}"/>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3" name="Footer Placeholder 2">
            <a:extLst>
              <a:ext uri="{FF2B5EF4-FFF2-40B4-BE49-F238E27FC236}">
                <a16:creationId xmlns:a16="http://schemas.microsoft.com/office/drawing/2014/main" id="{1B0FACC4-9CB5-A7DA-627D-93DF85C5FA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172377-5E45-BBE5-76D2-3DC7CFE63155}"/>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296219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66303-2856-B03E-6BE5-476193D90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EA5CE0-99A2-B01D-E832-4F2503E02E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A77892-1ECB-69C1-172F-9D3F3B79EA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33B14-CCB0-0375-715A-32BF0CE7AB8B}"/>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6" name="Footer Placeholder 5">
            <a:extLst>
              <a:ext uri="{FF2B5EF4-FFF2-40B4-BE49-F238E27FC236}">
                <a16:creationId xmlns:a16="http://schemas.microsoft.com/office/drawing/2014/main" id="{2F9A63BF-DD64-00C9-568C-4DC1A3C0E0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4B049C-6DC3-EF3A-58C3-347485612FE3}"/>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427876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BE2A-9D11-02A1-FEDB-0CBFD8421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3DB1AB-D716-D15B-E091-16C5C4FA8C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FA43B8-46B6-1217-8292-90415BEE7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4FCD35-C93C-1C64-A46C-7A93394EA3A8}"/>
              </a:ext>
            </a:extLst>
          </p:cNvPr>
          <p:cNvSpPr>
            <a:spLocks noGrp="1"/>
          </p:cNvSpPr>
          <p:nvPr>
            <p:ph type="dt" sz="half" idx="10"/>
          </p:nvPr>
        </p:nvSpPr>
        <p:spPr/>
        <p:txBody>
          <a:bodyPr/>
          <a:lstStyle/>
          <a:p>
            <a:fld id="{7CC4D25F-091B-4276-94F6-532426390E87}" type="datetimeFigureOut">
              <a:rPr lang="en-US" smtClean="0"/>
              <a:t>8/9/2023</a:t>
            </a:fld>
            <a:endParaRPr lang="en-US"/>
          </a:p>
        </p:txBody>
      </p:sp>
      <p:sp>
        <p:nvSpPr>
          <p:cNvPr id="6" name="Footer Placeholder 5">
            <a:extLst>
              <a:ext uri="{FF2B5EF4-FFF2-40B4-BE49-F238E27FC236}">
                <a16:creationId xmlns:a16="http://schemas.microsoft.com/office/drawing/2014/main" id="{2541F7FE-CBE8-5E85-3BEF-8FFB3CEEB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FD8D56-1ADC-81FF-C112-97B69363319A}"/>
              </a:ext>
            </a:extLst>
          </p:cNvPr>
          <p:cNvSpPr>
            <a:spLocks noGrp="1"/>
          </p:cNvSpPr>
          <p:nvPr>
            <p:ph type="sldNum" sz="quarter" idx="12"/>
          </p:nvPr>
        </p:nvSpPr>
        <p:spPr/>
        <p:txBody>
          <a:bodyPr/>
          <a:lstStyle/>
          <a:p>
            <a:fld id="{6B3F5CEB-677F-47C6-A245-8977A41290F5}" type="slidenum">
              <a:rPr lang="en-US" smtClean="0"/>
              <a:t>‹#›</a:t>
            </a:fld>
            <a:endParaRPr lang="en-US"/>
          </a:p>
        </p:txBody>
      </p:sp>
    </p:spTree>
    <p:extLst>
      <p:ext uri="{BB962C8B-B14F-4D97-AF65-F5344CB8AC3E}">
        <p14:creationId xmlns:p14="http://schemas.microsoft.com/office/powerpoint/2010/main" val="81748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BF4E04-D661-C51C-36BB-00767DCC7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5D9093-04F4-9CF7-CA3D-F556F81D0B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20DD7-5CCA-555A-589D-AF680F5B1C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4D25F-091B-4276-94F6-532426390E87}" type="datetimeFigureOut">
              <a:rPr lang="en-US" smtClean="0"/>
              <a:t>8/9/2023</a:t>
            </a:fld>
            <a:endParaRPr lang="en-US"/>
          </a:p>
        </p:txBody>
      </p:sp>
      <p:sp>
        <p:nvSpPr>
          <p:cNvPr id="5" name="Footer Placeholder 4">
            <a:extLst>
              <a:ext uri="{FF2B5EF4-FFF2-40B4-BE49-F238E27FC236}">
                <a16:creationId xmlns:a16="http://schemas.microsoft.com/office/drawing/2014/main" id="{152DF560-F7B6-0C37-92DB-CA430A224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359081-B24E-EEAA-B243-0F37ACE35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F5CEB-677F-47C6-A245-8977A41290F5}" type="slidenum">
              <a:rPr lang="en-US" smtClean="0"/>
              <a:t>‹#›</a:t>
            </a:fld>
            <a:endParaRPr lang="en-US"/>
          </a:p>
        </p:txBody>
      </p:sp>
    </p:spTree>
    <p:extLst>
      <p:ext uri="{BB962C8B-B14F-4D97-AF65-F5344CB8AC3E}">
        <p14:creationId xmlns:p14="http://schemas.microsoft.com/office/powerpoint/2010/main" val="3952633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3"/>
          <p:cNvSpPr>
            <a:spLocks/>
          </p:cNvSpPr>
          <p:nvPr/>
        </p:nvSpPr>
        <p:spPr bwMode="auto">
          <a:xfrm>
            <a:off x="5087898" y="71677"/>
            <a:ext cx="3184603" cy="389226"/>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Rectangle 2"/>
          <p:cNvSpPr>
            <a:spLocks noChangeArrowheads="1"/>
          </p:cNvSpPr>
          <p:nvPr/>
        </p:nvSpPr>
        <p:spPr bwMode="auto">
          <a:xfrm>
            <a:off x="17460" y="0"/>
            <a:ext cx="12192000" cy="65232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
          <p:cNvSpPr>
            <a:spLocks/>
          </p:cNvSpPr>
          <p:nvPr/>
        </p:nvSpPr>
        <p:spPr bwMode="auto">
          <a:xfrm>
            <a:off x="1893557" y="71677"/>
            <a:ext cx="10315903" cy="684643"/>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1608530" y="53231"/>
            <a:ext cx="538945" cy="821412"/>
            <a:chOff x="908603" y="80216"/>
            <a:chExt cx="538945" cy="676514"/>
          </a:xfrm>
        </p:grpSpPr>
        <p:sp>
          <p:nvSpPr>
            <p:cNvPr id="2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Freeform 6"/>
          <p:cNvSpPr>
            <a:spLocks/>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5"/>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LỚP</a:t>
            </a:r>
          </a:p>
          <a:p>
            <a:pPr algn="ctr"/>
            <a:r>
              <a:rPr lang="en-US" b="1" dirty="0">
                <a:latin typeface="Times New Roman" panose="02020603050405020304" pitchFamily="18" charset="0"/>
                <a:cs typeface="Times New Roman" panose="02020603050405020304" pitchFamily="18" charset="0"/>
              </a:rPr>
              <a:t>11</a:t>
            </a:r>
          </a:p>
        </p:txBody>
      </p:sp>
      <p:sp>
        <p:nvSpPr>
          <p:cNvPr id="18" name="Rounded Rectangle 17"/>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3" name="Rectangle 22"/>
          <p:cNvSpPr/>
          <p:nvPr/>
        </p:nvSpPr>
        <p:spPr>
          <a:xfrm>
            <a:off x="2147475" y="131928"/>
            <a:ext cx="10044525" cy="564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 BẢN NGHỊ LUẬN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4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9" name="Group 28"/>
          <p:cNvGrpSpPr/>
          <p:nvPr/>
        </p:nvGrpSpPr>
        <p:grpSpPr>
          <a:xfrm>
            <a:off x="17460" y="6782919"/>
            <a:ext cx="12194502" cy="75081"/>
            <a:chOff x="4931841" y="4800600"/>
            <a:chExt cx="14776329" cy="149111"/>
          </a:xfrm>
          <a:solidFill>
            <a:schemeClr val="accent6">
              <a:lumMod val="50000"/>
            </a:schemeClr>
          </a:solidFill>
        </p:grpSpPr>
        <p:grpSp>
          <p:nvGrpSpPr>
            <p:cNvPr id="30" name="Group 29"/>
            <p:cNvGrpSpPr/>
            <p:nvPr/>
          </p:nvGrpSpPr>
          <p:grpSpPr>
            <a:xfrm>
              <a:off x="4931841" y="4800600"/>
              <a:ext cx="12138546" cy="149111"/>
              <a:chOff x="2844983" y="4880089"/>
              <a:chExt cx="12138546" cy="149111"/>
            </a:xfrm>
            <a:grpFill/>
          </p:grpSpPr>
          <p:grpSp>
            <p:nvGrpSpPr>
              <p:cNvPr id="36" name="Group 35"/>
              <p:cNvGrpSpPr/>
              <p:nvPr/>
            </p:nvGrpSpPr>
            <p:grpSpPr>
              <a:xfrm>
                <a:off x="2844983" y="4880089"/>
                <a:ext cx="11069794" cy="149111"/>
                <a:chOff x="2211387" y="5029200"/>
                <a:chExt cx="11679394" cy="126831"/>
              </a:xfrm>
              <a:grpFill/>
            </p:grpSpPr>
            <p:sp>
              <p:nvSpPr>
                <p:cNvPr id="39" name="Freeform 5"/>
                <p:cNvSpPr>
                  <a:spLocks/>
                </p:cNvSpPr>
                <p:nvPr/>
              </p:nvSpPr>
              <p:spPr bwMode="auto">
                <a:xfrm>
                  <a:off x="2211387"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6"/>
                <p:cNvSpPr>
                  <a:spLocks/>
                </p:cNvSpPr>
                <p:nvPr/>
              </p:nvSpPr>
              <p:spPr bwMode="auto">
                <a:xfrm>
                  <a:off x="2769038"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
                <p:cNvSpPr>
                  <a:spLocks/>
                </p:cNvSpPr>
                <p:nvPr/>
              </p:nvSpPr>
              <p:spPr bwMode="auto">
                <a:xfrm>
                  <a:off x="3324952"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
                <p:cNvSpPr>
                  <a:spLocks/>
                </p:cNvSpPr>
                <p:nvPr/>
              </p:nvSpPr>
              <p:spPr bwMode="auto">
                <a:xfrm>
                  <a:off x="3880865"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9"/>
                <p:cNvSpPr>
                  <a:spLocks/>
                </p:cNvSpPr>
                <p:nvPr/>
              </p:nvSpPr>
              <p:spPr bwMode="auto">
                <a:xfrm>
                  <a:off x="4436778"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
                <p:cNvSpPr>
                  <a:spLocks/>
                </p:cNvSpPr>
                <p:nvPr/>
              </p:nvSpPr>
              <p:spPr bwMode="auto">
                <a:xfrm>
                  <a:off x="4994429"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
                <p:cNvSpPr>
                  <a:spLocks/>
                </p:cNvSpPr>
                <p:nvPr/>
              </p:nvSpPr>
              <p:spPr bwMode="auto">
                <a:xfrm>
                  <a:off x="5564240"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1"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2"/>
                <p:cNvSpPr>
                  <a:spLocks/>
                </p:cNvSpPr>
                <p:nvPr/>
              </p:nvSpPr>
              <p:spPr bwMode="auto">
                <a:xfrm>
                  <a:off x="6120153"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3"/>
                <p:cNvSpPr>
                  <a:spLocks/>
                </p:cNvSpPr>
                <p:nvPr/>
              </p:nvSpPr>
              <p:spPr bwMode="auto">
                <a:xfrm>
                  <a:off x="6677804"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2 w 411"/>
                    <a:gd name="T23" fmla="*/ 62 h 182"/>
                    <a:gd name="T24" fmla="*/ 342 w 411"/>
                    <a:gd name="T25" fmla="*/ 62 h 182"/>
                    <a:gd name="T26" fmla="*/ 342 w 411"/>
                    <a:gd name="T27" fmla="*/ 62 h 182"/>
                    <a:gd name="T28" fmla="*/ 342 w 411"/>
                    <a:gd name="T29" fmla="*/ 94 h 182"/>
                    <a:gd name="T30" fmla="*/ 342 w 411"/>
                    <a:gd name="T31" fmla="*/ 94 h 182"/>
                    <a:gd name="T32" fmla="*/ 342 w 411"/>
                    <a:gd name="T33" fmla="*/ 116 h 182"/>
                    <a:gd name="T34" fmla="*/ 313 w 411"/>
                    <a:gd name="T35" fmla="*/ 116 h 182"/>
                    <a:gd name="T36" fmla="*/ 313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9 w 411"/>
                    <a:gd name="T51" fmla="*/ 32 h 182"/>
                    <a:gd name="T52" fmla="*/ 219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p:cNvSpPr>
                <p:nvPr/>
              </p:nvSpPr>
              <p:spPr bwMode="auto">
                <a:xfrm>
                  <a:off x="7231980"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p:cNvSpPr>
                <p:nvPr/>
              </p:nvSpPr>
              <p:spPr bwMode="auto">
                <a:xfrm>
                  <a:off x="7789631"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p:cNvSpPr>
                <p:nvPr/>
              </p:nvSpPr>
              <p:spPr bwMode="auto">
                <a:xfrm>
                  <a:off x="8345545"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p:cNvSpPr>
                <p:nvPr/>
              </p:nvSpPr>
              <p:spPr bwMode="auto">
                <a:xfrm>
                  <a:off x="8915356" y="5029200"/>
                  <a:ext cx="524643"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p:cNvSpPr>
                <p:nvPr/>
              </p:nvSpPr>
              <p:spPr bwMode="auto">
                <a:xfrm>
                  <a:off x="9473006"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2 w 411"/>
                    <a:gd name="T23" fmla="*/ 62 h 182"/>
                    <a:gd name="T24" fmla="*/ 342 w 411"/>
                    <a:gd name="T25" fmla="*/ 62 h 182"/>
                    <a:gd name="T26" fmla="*/ 342 w 411"/>
                    <a:gd name="T27" fmla="*/ 62 h 182"/>
                    <a:gd name="T28" fmla="*/ 342 w 411"/>
                    <a:gd name="T29" fmla="*/ 94 h 182"/>
                    <a:gd name="T30" fmla="*/ 342 w 411"/>
                    <a:gd name="T31" fmla="*/ 94 h 182"/>
                    <a:gd name="T32" fmla="*/ 342 w 411"/>
                    <a:gd name="T33" fmla="*/ 116 h 182"/>
                    <a:gd name="T34" fmla="*/ 313 w 411"/>
                    <a:gd name="T35" fmla="*/ 116 h 182"/>
                    <a:gd name="T36" fmla="*/ 313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9 w 411"/>
                    <a:gd name="T51" fmla="*/ 32 h 182"/>
                    <a:gd name="T52" fmla="*/ 219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p:cNvSpPr>
                <p:nvPr/>
              </p:nvSpPr>
              <p:spPr bwMode="auto">
                <a:xfrm>
                  <a:off x="10028919"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p:cNvSpPr>
                <p:nvPr/>
              </p:nvSpPr>
              <p:spPr bwMode="auto">
                <a:xfrm>
                  <a:off x="10583096"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p:cNvSpPr>
                <p:nvPr/>
              </p:nvSpPr>
              <p:spPr bwMode="auto">
                <a:xfrm>
                  <a:off x="11140746"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4 w 412"/>
                    <a:gd name="T79" fmla="*/ 84 h 182"/>
                    <a:gd name="T80" fmla="*/ 124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4" y="84"/>
                        <a:pt x="124" y="84"/>
                        <a:pt x="124" y="84"/>
                      </a:cubicBezTo>
                      <a:cubicBezTo>
                        <a:pt x="124" y="33"/>
                        <a:pt x="124" y="33"/>
                        <a:pt x="124"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p:cNvSpPr>
                <p:nvPr/>
              </p:nvSpPr>
              <p:spPr bwMode="auto">
                <a:xfrm>
                  <a:off x="11696660"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6 w 412"/>
                    <a:gd name="T21" fmla="*/ 62 h 182"/>
                    <a:gd name="T22" fmla="*/ 342 w 412"/>
                    <a:gd name="T23" fmla="*/ 62 h 182"/>
                    <a:gd name="T24" fmla="*/ 342 w 412"/>
                    <a:gd name="T25" fmla="*/ 62 h 182"/>
                    <a:gd name="T26" fmla="*/ 343 w 412"/>
                    <a:gd name="T27" fmla="*/ 62 h 182"/>
                    <a:gd name="T28" fmla="*/ 343 w 412"/>
                    <a:gd name="T29" fmla="*/ 94 h 182"/>
                    <a:gd name="T30" fmla="*/ 342 w 412"/>
                    <a:gd name="T31" fmla="*/ 94 h 182"/>
                    <a:gd name="T32" fmla="*/ 342 w 412"/>
                    <a:gd name="T33" fmla="*/ 116 h 182"/>
                    <a:gd name="T34" fmla="*/ 313 w 412"/>
                    <a:gd name="T35" fmla="*/ 116 h 182"/>
                    <a:gd name="T36" fmla="*/ 313 w 412"/>
                    <a:gd name="T37" fmla="*/ 94 h 182"/>
                    <a:gd name="T38" fmla="*/ 289 w 412"/>
                    <a:gd name="T39" fmla="*/ 94 h 182"/>
                    <a:gd name="T40" fmla="*/ 289 w 412"/>
                    <a:gd name="T41" fmla="*/ 149 h 182"/>
                    <a:gd name="T42" fmla="*/ 380 w 412"/>
                    <a:gd name="T43" fmla="*/ 149 h 182"/>
                    <a:gd name="T44" fmla="*/ 380 w 412"/>
                    <a:gd name="T45" fmla="*/ 32 h 182"/>
                    <a:gd name="T46" fmla="*/ 221 w 412"/>
                    <a:gd name="T47" fmla="*/ 32 h 182"/>
                    <a:gd name="T48" fmla="*/ 221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6" y="100"/>
                        <a:pt x="256" y="62"/>
                      </a:cubicBezTo>
                      <a:cubicBezTo>
                        <a:pt x="285" y="62"/>
                        <a:pt x="313" y="62"/>
                        <a:pt x="342" y="62"/>
                      </a:cubicBezTo>
                      <a:cubicBezTo>
                        <a:pt x="342" y="62"/>
                        <a:pt x="342" y="62"/>
                        <a:pt x="342" y="62"/>
                      </a:cubicBezTo>
                      <a:cubicBezTo>
                        <a:pt x="343" y="62"/>
                        <a:pt x="343" y="62"/>
                        <a:pt x="343" y="62"/>
                      </a:cubicBezTo>
                      <a:cubicBezTo>
                        <a:pt x="343" y="94"/>
                        <a:pt x="343" y="94"/>
                        <a:pt x="343"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9" y="94"/>
                        <a:pt x="289" y="94"/>
                        <a:pt x="289" y="94"/>
                      </a:cubicBezTo>
                      <a:cubicBezTo>
                        <a:pt x="289" y="149"/>
                        <a:pt x="289" y="149"/>
                        <a:pt x="289" y="149"/>
                      </a:cubicBezTo>
                      <a:cubicBezTo>
                        <a:pt x="380" y="149"/>
                        <a:pt x="380" y="149"/>
                        <a:pt x="380" y="149"/>
                      </a:cubicBezTo>
                      <a:cubicBezTo>
                        <a:pt x="380" y="32"/>
                        <a:pt x="380" y="32"/>
                        <a:pt x="380" y="32"/>
                      </a:cubicBezTo>
                      <a:cubicBezTo>
                        <a:pt x="221" y="32"/>
                        <a:pt x="221" y="32"/>
                        <a:pt x="221" y="32"/>
                      </a:cubicBezTo>
                      <a:cubicBezTo>
                        <a:pt x="221" y="32"/>
                        <a:pt x="221" y="32"/>
                        <a:pt x="221"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p:cNvSpPr>
                <p:nvPr/>
              </p:nvSpPr>
              <p:spPr bwMode="auto">
                <a:xfrm>
                  <a:off x="12250836" y="5029200"/>
                  <a:ext cx="524643" cy="12683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6 w 411"/>
                    <a:gd name="T19" fmla="*/ 182 h 182"/>
                    <a:gd name="T20" fmla="*/ 255 w 411"/>
                    <a:gd name="T21" fmla="*/ 62 h 182"/>
                    <a:gd name="T22" fmla="*/ 342 w 411"/>
                    <a:gd name="T23" fmla="*/ 62 h 182"/>
                    <a:gd name="T24" fmla="*/ 342 w 411"/>
                    <a:gd name="T25" fmla="*/ 62 h 182"/>
                    <a:gd name="T26" fmla="*/ 342 w 411"/>
                    <a:gd name="T27" fmla="*/ 62 h 182"/>
                    <a:gd name="T28" fmla="*/ 342 w 411"/>
                    <a:gd name="T29" fmla="*/ 94 h 182"/>
                    <a:gd name="T30" fmla="*/ 342 w 411"/>
                    <a:gd name="T31" fmla="*/ 94 h 182"/>
                    <a:gd name="T32" fmla="*/ 342 w 411"/>
                    <a:gd name="T33" fmla="*/ 116 h 182"/>
                    <a:gd name="T34" fmla="*/ 313 w 411"/>
                    <a:gd name="T35" fmla="*/ 116 h 182"/>
                    <a:gd name="T36" fmla="*/ 313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9 w 411"/>
                    <a:gd name="T51" fmla="*/ 32 h 182"/>
                    <a:gd name="T52" fmla="*/ 219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p:cNvSpPr>
                <p:nvPr/>
              </p:nvSpPr>
              <p:spPr bwMode="auto">
                <a:xfrm>
                  <a:off x="12806750" y="5029200"/>
                  <a:ext cx="526381" cy="12683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p:cNvSpPr>
                <p:nvPr/>
              </p:nvSpPr>
              <p:spPr bwMode="auto">
                <a:xfrm>
                  <a:off x="13364400" y="5029200"/>
                  <a:ext cx="526381" cy="12683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7" name="Freeform 5"/>
              <p:cNvSpPr>
                <a:spLocks/>
              </p:cNvSpPr>
              <p:nvPr/>
            </p:nvSpPr>
            <p:spPr bwMode="auto">
              <a:xfrm>
                <a:off x="13957724" y="4880089"/>
                <a:ext cx="498907"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
              <p:cNvSpPr>
                <a:spLocks/>
              </p:cNvSpPr>
              <p:nvPr/>
            </p:nvSpPr>
            <p:spPr bwMode="auto">
              <a:xfrm>
                <a:off x="14486269" y="4880089"/>
                <a:ext cx="497260" cy="14911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1" name="Freeform 5"/>
            <p:cNvSpPr>
              <a:spLocks/>
            </p:cNvSpPr>
            <p:nvPr/>
          </p:nvSpPr>
          <p:spPr bwMode="auto">
            <a:xfrm>
              <a:off x="17100025" y="4800600"/>
              <a:ext cx="498907"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p:cNvSpPr>
            <p:nvPr/>
          </p:nvSpPr>
          <p:spPr bwMode="auto">
            <a:xfrm>
              <a:off x="17628570" y="4800600"/>
              <a:ext cx="497260" cy="149111"/>
            </a:xfrm>
            <a:custGeom>
              <a:avLst/>
              <a:gdLst>
                <a:gd name="T0" fmla="*/ 32 w 411"/>
                <a:gd name="T1" fmla="*/ 150 h 182"/>
                <a:gd name="T2" fmla="*/ 186 w 411"/>
                <a:gd name="T3" fmla="*/ 150 h 182"/>
                <a:gd name="T4" fmla="*/ 186 w 411"/>
                <a:gd name="T5" fmla="*/ 1 h 182"/>
                <a:gd name="T6" fmla="*/ 187 w 411"/>
                <a:gd name="T7" fmla="*/ 1 h 182"/>
                <a:gd name="T8" fmla="*/ 187 w 411"/>
                <a:gd name="T9" fmla="*/ 1 h 182"/>
                <a:gd name="T10" fmla="*/ 411 w 411"/>
                <a:gd name="T11" fmla="*/ 0 h 182"/>
                <a:gd name="T12" fmla="*/ 411 w 411"/>
                <a:gd name="T13" fmla="*/ 181 h 182"/>
                <a:gd name="T14" fmla="*/ 379 w 411"/>
                <a:gd name="T15" fmla="*/ 181 h 182"/>
                <a:gd name="T16" fmla="*/ 379 w 411"/>
                <a:gd name="T17" fmla="*/ 181 h 182"/>
                <a:gd name="T18" fmla="*/ 255 w 411"/>
                <a:gd name="T19" fmla="*/ 182 h 182"/>
                <a:gd name="T20" fmla="*/ 255 w 411"/>
                <a:gd name="T21" fmla="*/ 62 h 182"/>
                <a:gd name="T22" fmla="*/ 341 w 411"/>
                <a:gd name="T23" fmla="*/ 62 h 182"/>
                <a:gd name="T24" fmla="*/ 341 w 411"/>
                <a:gd name="T25" fmla="*/ 62 h 182"/>
                <a:gd name="T26" fmla="*/ 342 w 411"/>
                <a:gd name="T27" fmla="*/ 62 h 182"/>
                <a:gd name="T28" fmla="*/ 342 w 411"/>
                <a:gd name="T29" fmla="*/ 94 h 182"/>
                <a:gd name="T30" fmla="*/ 341 w 411"/>
                <a:gd name="T31" fmla="*/ 94 h 182"/>
                <a:gd name="T32" fmla="*/ 341 w 411"/>
                <a:gd name="T33" fmla="*/ 116 h 182"/>
                <a:gd name="T34" fmla="*/ 312 w 411"/>
                <a:gd name="T35" fmla="*/ 116 h 182"/>
                <a:gd name="T36" fmla="*/ 312 w 411"/>
                <a:gd name="T37" fmla="*/ 94 h 182"/>
                <a:gd name="T38" fmla="*/ 288 w 411"/>
                <a:gd name="T39" fmla="*/ 94 h 182"/>
                <a:gd name="T40" fmla="*/ 288 w 411"/>
                <a:gd name="T41" fmla="*/ 149 h 182"/>
                <a:gd name="T42" fmla="*/ 379 w 411"/>
                <a:gd name="T43" fmla="*/ 149 h 182"/>
                <a:gd name="T44" fmla="*/ 379 w 411"/>
                <a:gd name="T45" fmla="*/ 32 h 182"/>
                <a:gd name="T46" fmla="*/ 220 w 411"/>
                <a:gd name="T47" fmla="*/ 32 h 182"/>
                <a:gd name="T48" fmla="*/ 220 w 411"/>
                <a:gd name="T49" fmla="*/ 32 h 182"/>
                <a:gd name="T50" fmla="*/ 218 w 411"/>
                <a:gd name="T51" fmla="*/ 32 h 182"/>
                <a:gd name="T52" fmla="*/ 218 w 411"/>
                <a:gd name="T53" fmla="*/ 182 h 182"/>
                <a:gd name="T54" fmla="*/ 0 w 411"/>
                <a:gd name="T55" fmla="*/ 182 h 182"/>
                <a:gd name="T56" fmla="*/ 0 w 411"/>
                <a:gd name="T57" fmla="*/ 1 h 182"/>
                <a:gd name="T58" fmla="*/ 156 w 411"/>
                <a:gd name="T59" fmla="*/ 0 h 182"/>
                <a:gd name="T60" fmla="*/ 156 w 411"/>
                <a:gd name="T61" fmla="*/ 115 h 182"/>
                <a:gd name="T62" fmla="*/ 99 w 411"/>
                <a:gd name="T63" fmla="*/ 115 h 182"/>
                <a:gd name="T64" fmla="*/ 99 w 411"/>
                <a:gd name="T65" fmla="*/ 116 h 182"/>
                <a:gd name="T66" fmla="*/ 70 w 411"/>
                <a:gd name="T67" fmla="*/ 116 h 182"/>
                <a:gd name="T68" fmla="*/ 70 w 411"/>
                <a:gd name="T69" fmla="*/ 115 h 182"/>
                <a:gd name="T70" fmla="*/ 69 w 411"/>
                <a:gd name="T71" fmla="*/ 115 h 182"/>
                <a:gd name="T72" fmla="*/ 69 w 411"/>
                <a:gd name="T73" fmla="*/ 61 h 182"/>
                <a:gd name="T74" fmla="*/ 99 w 411"/>
                <a:gd name="T75" fmla="*/ 61 h 182"/>
                <a:gd name="T76" fmla="*/ 99 w 411"/>
                <a:gd name="T77" fmla="*/ 84 h 182"/>
                <a:gd name="T78" fmla="*/ 123 w 411"/>
                <a:gd name="T79" fmla="*/ 84 h 182"/>
                <a:gd name="T80" fmla="*/ 123 w 411"/>
                <a:gd name="T81" fmla="*/ 33 h 182"/>
                <a:gd name="T82" fmla="*/ 32 w 411"/>
                <a:gd name="T83" fmla="*/ 33 h 182"/>
                <a:gd name="T84" fmla="*/ 32 w 411"/>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1"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1" y="0"/>
                  </a:cubicBezTo>
                  <a:cubicBezTo>
                    <a:pt x="411" y="181"/>
                    <a:pt x="411" y="181"/>
                    <a:pt x="411" y="181"/>
                  </a:cubicBezTo>
                  <a:cubicBezTo>
                    <a:pt x="379" y="181"/>
                    <a:pt x="379" y="181"/>
                    <a:pt x="379" y="181"/>
                  </a:cubicBezTo>
                  <a:cubicBezTo>
                    <a:pt x="379" y="181"/>
                    <a:pt x="379" y="181"/>
                    <a:pt x="379" y="181"/>
                  </a:cubicBezTo>
                  <a:cubicBezTo>
                    <a:pt x="255" y="182"/>
                    <a:pt x="255" y="182"/>
                    <a:pt x="255" y="182"/>
                  </a:cubicBezTo>
                  <a:cubicBezTo>
                    <a:pt x="255" y="143"/>
                    <a:pt x="255" y="100"/>
                    <a:pt x="255" y="62"/>
                  </a:cubicBezTo>
                  <a:cubicBezTo>
                    <a:pt x="284" y="62"/>
                    <a:pt x="312" y="62"/>
                    <a:pt x="341" y="62"/>
                  </a:cubicBezTo>
                  <a:cubicBezTo>
                    <a:pt x="341" y="62"/>
                    <a:pt x="341" y="62"/>
                    <a:pt x="341" y="62"/>
                  </a:cubicBezTo>
                  <a:cubicBezTo>
                    <a:pt x="342" y="62"/>
                    <a:pt x="342" y="62"/>
                    <a:pt x="342" y="62"/>
                  </a:cubicBezTo>
                  <a:cubicBezTo>
                    <a:pt x="342" y="94"/>
                    <a:pt x="342" y="94"/>
                    <a:pt x="342" y="94"/>
                  </a:cubicBezTo>
                  <a:cubicBezTo>
                    <a:pt x="341" y="94"/>
                    <a:pt x="341" y="94"/>
                    <a:pt x="341" y="94"/>
                  </a:cubicBezTo>
                  <a:cubicBezTo>
                    <a:pt x="341" y="116"/>
                    <a:pt x="341" y="116"/>
                    <a:pt x="341" y="116"/>
                  </a:cubicBezTo>
                  <a:cubicBezTo>
                    <a:pt x="312" y="116"/>
                    <a:pt x="312" y="116"/>
                    <a:pt x="312" y="116"/>
                  </a:cubicBezTo>
                  <a:cubicBezTo>
                    <a:pt x="312" y="94"/>
                    <a:pt x="312" y="94"/>
                    <a:pt x="312"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8" y="32"/>
                    <a:pt x="218" y="32"/>
                    <a:pt x="218" y="32"/>
                  </a:cubicBezTo>
                  <a:cubicBezTo>
                    <a:pt x="218" y="182"/>
                    <a:pt x="218" y="182"/>
                    <a:pt x="218"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p:nvSpPr>
          <p:spPr bwMode="auto">
            <a:xfrm>
              <a:off x="18155468" y="4800600"/>
              <a:ext cx="498907"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
            <p:cNvSpPr>
              <a:spLocks/>
            </p:cNvSpPr>
            <p:nvPr/>
          </p:nvSpPr>
          <p:spPr bwMode="auto">
            <a:xfrm>
              <a:off x="18682365" y="4800600"/>
              <a:ext cx="497260" cy="149111"/>
            </a:xfrm>
            <a:custGeom>
              <a:avLst/>
              <a:gdLst>
                <a:gd name="T0" fmla="*/ 33 w 412"/>
                <a:gd name="T1" fmla="*/ 150 h 182"/>
                <a:gd name="T2" fmla="*/ 187 w 412"/>
                <a:gd name="T3" fmla="*/ 150 h 182"/>
                <a:gd name="T4" fmla="*/ 187 w 412"/>
                <a:gd name="T5" fmla="*/ 1 h 182"/>
                <a:gd name="T6" fmla="*/ 187 w 412"/>
                <a:gd name="T7" fmla="*/ 1 h 182"/>
                <a:gd name="T8" fmla="*/ 187 w 412"/>
                <a:gd name="T9" fmla="*/ 1 h 182"/>
                <a:gd name="T10" fmla="*/ 412 w 412"/>
                <a:gd name="T11" fmla="*/ 0 h 182"/>
                <a:gd name="T12" fmla="*/ 412 w 412"/>
                <a:gd name="T13" fmla="*/ 181 h 182"/>
                <a:gd name="T14" fmla="*/ 380 w 412"/>
                <a:gd name="T15" fmla="*/ 181 h 182"/>
                <a:gd name="T16" fmla="*/ 380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80 w 412"/>
                <a:gd name="T43" fmla="*/ 149 h 182"/>
                <a:gd name="T44" fmla="*/ 380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7 w 412"/>
                <a:gd name="T61" fmla="*/ 115 h 182"/>
                <a:gd name="T62" fmla="*/ 100 w 412"/>
                <a:gd name="T63" fmla="*/ 115 h 182"/>
                <a:gd name="T64" fmla="*/ 100 w 412"/>
                <a:gd name="T65" fmla="*/ 116 h 182"/>
                <a:gd name="T66" fmla="*/ 71 w 412"/>
                <a:gd name="T67" fmla="*/ 116 h 182"/>
                <a:gd name="T68" fmla="*/ 71 w 412"/>
                <a:gd name="T69" fmla="*/ 115 h 182"/>
                <a:gd name="T70" fmla="*/ 70 w 412"/>
                <a:gd name="T71" fmla="*/ 115 h 182"/>
                <a:gd name="T72" fmla="*/ 69 w 412"/>
                <a:gd name="T73" fmla="*/ 61 h 182"/>
                <a:gd name="T74" fmla="*/ 100 w 412"/>
                <a:gd name="T75" fmla="*/ 61 h 182"/>
                <a:gd name="T76" fmla="*/ 100 w 412"/>
                <a:gd name="T77" fmla="*/ 84 h 182"/>
                <a:gd name="T78" fmla="*/ 124 w 412"/>
                <a:gd name="T79" fmla="*/ 84 h 182"/>
                <a:gd name="T80" fmla="*/ 124 w 412"/>
                <a:gd name="T81" fmla="*/ 33 h 182"/>
                <a:gd name="T82" fmla="*/ 33 w 412"/>
                <a:gd name="T83" fmla="*/ 33 h 182"/>
                <a:gd name="T84" fmla="*/ 33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3" y="150"/>
                  </a:moveTo>
                  <a:cubicBezTo>
                    <a:pt x="187" y="150"/>
                    <a:pt x="187" y="150"/>
                    <a:pt x="187" y="150"/>
                  </a:cubicBezTo>
                  <a:cubicBezTo>
                    <a:pt x="187" y="1"/>
                    <a:pt x="187" y="1"/>
                    <a:pt x="187"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80" y="181"/>
                    <a:pt x="380" y="181"/>
                    <a:pt x="380" y="181"/>
                  </a:cubicBezTo>
                  <a:cubicBezTo>
                    <a:pt x="380" y="181"/>
                    <a:pt x="380" y="181"/>
                    <a:pt x="380" y="181"/>
                  </a:cubicBezTo>
                  <a:cubicBezTo>
                    <a:pt x="256" y="182"/>
                    <a:pt x="256" y="182"/>
                    <a:pt x="256" y="182"/>
                  </a:cubicBezTo>
                  <a:cubicBezTo>
                    <a:pt x="256" y="143"/>
                    <a:pt x="255" y="100"/>
                    <a:pt x="255" y="62"/>
                  </a:cubicBezTo>
                  <a:cubicBezTo>
                    <a:pt x="285"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80" y="149"/>
                    <a:pt x="380" y="149"/>
                    <a:pt x="380" y="149"/>
                  </a:cubicBezTo>
                  <a:cubicBezTo>
                    <a:pt x="380" y="32"/>
                    <a:pt x="380" y="32"/>
                    <a:pt x="380"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7" y="115"/>
                    <a:pt x="157" y="115"/>
                    <a:pt x="157" y="115"/>
                  </a:cubicBezTo>
                  <a:cubicBezTo>
                    <a:pt x="100" y="115"/>
                    <a:pt x="100" y="115"/>
                    <a:pt x="100" y="115"/>
                  </a:cubicBezTo>
                  <a:cubicBezTo>
                    <a:pt x="100" y="116"/>
                    <a:pt x="100" y="116"/>
                    <a:pt x="100" y="116"/>
                  </a:cubicBezTo>
                  <a:cubicBezTo>
                    <a:pt x="71" y="116"/>
                    <a:pt x="71" y="116"/>
                    <a:pt x="71" y="116"/>
                  </a:cubicBezTo>
                  <a:cubicBezTo>
                    <a:pt x="71" y="115"/>
                    <a:pt x="71" y="115"/>
                    <a:pt x="71" y="115"/>
                  </a:cubicBezTo>
                  <a:cubicBezTo>
                    <a:pt x="70" y="115"/>
                    <a:pt x="70" y="115"/>
                    <a:pt x="70" y="115"/>
                  </a:cubicBezTo>
                  <a:cubicBezTo>
                    <a:pt x="69" y="61"/>
                    <a:pt x="69" y="61"/>
                    <a:pt x="69" y="61"/>
                  </a:cubicBezTo>
                  <a:cubicBezTo>
                    <a:pt x="100" y="61"/>
                    <a:pt x="100" y="61"/>
                    <a:pt x="100" y="61"/>
                  </a:cubicBezTo>
                  <a:cubicBezTo>
                    <a:pt x="100" y="84"/>
                    <a:pt x="100" y="84"/>
                    <a:pt x="100" y="84"/>
                  </a:cubicBezTo>
                  <a:cubicBezTo>
                    <a:pt x="124" y="84"/>
                    <a:pt x="124" y="84"/>
                    <a:pt x="124" y="84"/>
                  </a:cubicBezTo>
                  <a:cubicBezTo>
                    <a:pt x="124" y="33"/>
                    <a:pt x="124" y="33"/>
                    <a:pt x="124" y="33"/>
                  </a:cubicBezTo>
                  <a:cubicBezTo>
                    <a:pt x="33" y="33"/>
                    <a:pt x="33" y="33"/>
                    <a:pt x="33" y="33"/>
                  </a:cubicBezTo>
                  <a:lnTo>
                    <a:pt x="33"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p:cNvSpPr>
            <p:nvPr/>
          </p:nvSpPr>
          <p:spPr bwMode="auto">
            <a:xfrm>
              <a:off x="19209263" y="4800600"/>
              <a:ext cx="498907" cy="149111"/>
            </a:xfrm>
            <a:custGeom>
              <a:avLst/>
              <a:gdLst>
                <a:gd name="T0" fmla="*/ 32 w 412"/>
                <a:gd name="T1" fmla="*/ 150 h 182"/>
                <a:gd name="T2" fmla="*/ 186 w 412"/>
                <a:gd name="T3" fmla="*/ 150 h 182"/>
                <a:gd name="T4" fmla="*/ 186 w 412"/>
                <a:gd name="T5" fmla="*/ 1 h 182"/>
                <a:gd name="T6" fmla="*/ 187 w 412"/>
                <a:gd name="T7" fmla="*/ 1 h 182"/>
                <a:gd name="T8" fmla="*/ 187 w 412"/>
                <a:gd name="T9" fmla="*/ 1 h 182"/>
                <a:gd name="T10" fmla="*/ 412 w 412"/>
                <a:gd name="T11" fmla="*/ 0 h 182"/>
                <a:gd name="T12" fmla="*/ 412 w 412"/>
                <a:gd name="T13" fmla="*/ 181 h 182"/>
                <a:gd name="T14" fmla="*/ 379 w 412"/>
                <a:gd name="T15" fmla="*/ 181 h 182"/>
                <a:gd name="T16" fmla="*/ 379 w 412"/>
                <a:gd name="T17" fmla="*/ 181 h 182"/>
                <a:gd name="T18" fmla="*/ 256 w 412"/>
                <a:gd name="T19" fmla="*/ 182 h 182"/>
                <a:gd name="T20" fmla="*/ 255 w 412"/>
                <a:gd name="T21" fmla="*/ 62 h 182"/>
                <a:gd name="T22" fmla="*/ 342 w 412"/>
                <a:gd name="T23" fmla="*/ 62 h 182"/>
                <a:gd name="T24" fmla="*/ 342 w 412"/>
                <a:gd name="T25" fmla="*/ 62 h 182"/>
                <a:gd name="T26" fmla="*/ 342 w 412"/>
                <a:gd name="T27" fmla="*/ 62 h 182"/>
                <a:gd name="T28" fmla="*/ 342 w 412"/>
                <a:gd name="T29" fmla="*/ 94 h 182"/>
                <a:gd name="T30" fmla="*/ 342 w 412"/>
                <a:gd name="T31" fmla="*/ 94 h 182"/>
                <a:gd name="T32" fmla="*/ 342 w 412"/>
                <a:gd name="T33" fmla="*/ 116 h 182"/>
                <a:gd name="T34" fmla="*/ 313 w 412"/>
                <a:gd name="T35" fmla="*/ 116 h 182"/>
                <a:gd name="T36" fmla="*/ 313 w 412"/>
                <a:gd name="T37" fmla="*/ 94 h 182"/>
                <a:gd name="T38" fmla="*/ 288 w 412"/>
                <a:gd name="T39" fmla="*/ 94 h 182"/>
                <a:gd name="T40" fmla="*/ 288 w 412"/>
                <a:gd name="T41" fmla="*/ 149 h 182"/>
                <a:gd name="T42" fmla="*/ 379 w 412"/>
                <a:gd name="T43" fmla="*/ 149 h 182"/>
                <a:gd name="T44" fmla="*/ 379 w 412"/>
                <a:gd name="T45" fmla="*/ 32 h 182"/>
                <a:gd name="T46" fmla="*/ 220 w 412"/>
                <a:gd name="T47" fmla="*/ 32 h 182"/>
                <a:gd name="T48" fmla="*/ 220 w 412"/>
                <a:gd name="T49" fmla="*/ 32 h 182"/>
                <a:gd name="T50" fmla="*/ 219 w 412"/>
                <a:gd name="T51" fmla="*/ 32 h 182"/>
                <a:gd name="T52" fmla="*/ 219 w 412"/>
                <a:gd name="T53" fmla="*/ 182 h 182"/>
                <a:gd name="T54" fmla="*/ 0 w 412"/>
                <a:gd name="T55" fmla="*/ 182 h 182"/>
                <a:gd name="T56" fmla="*/ 0 w 412"/>
                <a:gd name="T57" fmla="*/ 1 h 182"/>
                <a:gd name="T58" fmla="*/ 156 w 412"/>
                <a:gd name="T59" fmla="*/ 0 h 182"/>
                <a:gd name="T60" fmla="*/ 156 w 412"/>
                <a:gd name="T61" fmla="*/ 115 h 182"/>
                <a:gd name="T62" fmla="*/ 99 w 412"/>
                <a:gd name="T63" fmla="*/ 115 h 182"/>
                <a:gd name="T64" fmla="*/ 99 w 412"/>
                <a:gd name="T65" fmla="*/ 116 h 182"/>
                <a:gd name="T66" fmla="*/ 70 w 412"/>
                <a:gd name="T67" fmla="*/ 116 h 182"/>
                <a:gd name="T68" fmla="*/ 70 w 412"/>
                <a:gd name="T69" fmla="*/ 115 h 182"/>
                <a:gd name="T70" fmla="*/ 69 w 412"/>
                <a:gd name="T71" fmla="*/ 115 h 182"/>
                <a:gd name="T72" fmla="*/ 69 w 412"/>
                <a:gd name="T73" fmla="*/ 61 h 182"/>
                <a:gd name="T74" fmla="*/ 99 w 412"/>
                <a:gd name="T75" fmla="*/ 61 h 182"/>
                <a:gd name="T76" fmla="*/ 99 w 412"/>
                <a:gd name="T77" fmla="*/ 84 h 182"/>
                <a:gd name="T78" fmla="*/ 123 w 412"/>
                <a:gd name="T79" fmla="*/ 84 h 182"/>
                <a:gd name="T80" fmla="*/ 123 w 412"/>
                <a:gd name="T81" fmla="*/ 33 h 182"/>
                <a:gd name="T82" fmla="*/ 32 w 412"/>
                <a:gd name="T83" fmla="*/ 33 h 182"/>
                <a:gd name="T84" fmla="*/ 32 w 412"/>
                <a:gd name="T85" fmla="*/ 15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182">
                  <a:moveTo>
                    <a:pt x="32" y="150"/>
                  </a:moveTo>
                  <a:cubicBezTo>
                    <a:pt x="186" y="150"/>
                    <a:pt x="186" y="150"/>
                    <a:pt x="186" y="150"/>
                  </a:cubicBezTo>
                  <a:cubicBezTo>
                    <a:pt x="186" y="1"/>
                    <a:pt x="186" y="1"/>
                    <a:pt x="186" y="1"/>
                  </a:cubicBezTo>
                  <a:cubicBezTo>
                    <a:pt x="187" y="1"/>
                    <a:pt x="187" y="1"/>
                    <a:pt x="187" y="1"/>
                  </a:cubicBezTo>
                  <a:cubicBezTo>
                    <a:pt x="187" y="1"/>
                    <a:pt x="187" y="1"/>
                    <a:pt x="187" y="1"/>
                  </a:cubicBezTo>
                  <a:cubicBezTo>
                    <a:pt x="268" y="1"/>
                    <a:pt x="332" y="0"/>
                    <a:pt x="412" y="0"/>
                  </a:cubicBezTo>
                  <a:cubicBezTo>
                    <a:pt x="412" y="181"/>
                    <a:pt x="412" y="181"/>
                    <a:pt x="412" y="181"/>
                  </a:cubicBezTo>
                  <a:cubicBezTo>
                    <a:pt x="379" y="181"/>
                    <a:pt x="379" y="181"/>
                    <a:pt x="379" y="181"/>
                  </a:cubicBezTo>
                  <a:cubicBezTo>
                    <a:pt x="379" y="181"/>
                    <a:pt x="379" y="181"/>
                    <a:pt x="379" y="181"/>
                  </a:cubicBezTo>
                  <a:cubicBezTo>
                    <a:pt x="256" y="182"/>
                    <a:pt x="256" y="182"/>
                    <a:pt x="256" y="182"/>
                  </a:cubicBezTo>
                  <a:cubicBezTo>
                    <a:pt x="256" y="143"/>
                    <a:pt x="255" y="100"/>
                    <a:pt x="255" y="62"/>
                  </a:cubicBezTo>
                  <a:cubicBezTo>
                    <a:pt x="284" y="62"/>
                    <a:pt x="313" y="62"/>
                    <a:pt x="342" y="62"/>
                  </a:cubicBezTo>
                  <a:cubicBezTo>
                    <a:pt x="342" y="62"/>
                    <a:pt x="342" y="62"/>
                    <a:pt x="342" y="62"/>
                  </a:cubicBezTo>
                  <a:cubicBezTo>
                    <a:pt x="342" y="62"/>
                    <a:pt x="342" y="62"/>
                    <a:pt x="342" y="62"/>
                  </a:cubicBezTo>
                  <a:cubicBezTo>
                    <a:pt x="342" y="94"/>
                    <a:pt x="342" y="94"/>
                    <a:pt x="342" y="94"/>
                  </a:cubicBezTo>
                  <a:cubicBezTo>
                    <a:pt x="342" y="94"/>
                    <a:pt x="342" y="94"/>
                    <a:pt x="342" y="94"/>
                  </a:cubicBezTo>
                  <a:cubicBezTo>
                    <a:pt x="342" y="116"/>
                    <a:pt x="342" y="116"/>
                    <a:pt x="342" y="116"/>
                  </a:cubicBezTo>
                  <a:cubicBezTo>
                    <a:pt x="313" y="116"/>
                    <a:pt x="313" y="116"/>
                    <a:pt x="313" y="116"/>
                  </a:cubicBezTo>
                  <a:cubicBezTo>
                    <a:pt x="313" y="94"/>
                    <a:pt x="313" y="94"/>
                    <a:pt x="313" y="94"/>
                  </a:cubicBezTo>
                  <a:cubicBezTo>
                    <a:pt x="288" y="94"/>
                    <a:pt x="288" y="94"/>
                    <a:pt x="288" y="94"/>
                  </a:cubicBezTo>
                  <a:cubicBezTo>
                    <a:pt x="288" y="149"/>
                    <a:pt x="288" y="149"/>
                    <a:pt x="288" y="149"/>
                  </a:cubicBezTo>
                  <a:cubicBezTo>
                    <a:pt x="379" y="149"/>
                    <a:pt x="379" y="149"/>
                    <a:pt x="379" y="149"/>
                  </a:cubicBezTo>
                  <a:cubicBezTo>
                    <a:pt x="379" y="32"/>
                    <a:pt x="379" y="32"/>
                    <a:pt x="379" y="32"/>
                  </a:cubicBezTo>
                  <a:cubicBezTo>
                    <a:pt x="220" y="32"/>
                    <a:pt x="220" y="32"/>
                    <a:pt x="220" y="32"/>
                  </a:cubicBezTo>
                  <a:cubicBezTo>
                    <a:pt x="220" y="32"/>
                    <a:pt x="220" y="32"/>
                    <a:pt x="220" y="32"/>
                  </a:cubicBezTo>
                  <a:cubicBezTo>
                    <a:pt x="219" y="32"/>
                    <a:pt x="219" y="32"/>
                    <a:pt x="219" y="32"/>
                  </a:cubicBezTo>
                  <a:cubicBezTo>
                    <a:pt x="219" y="182"/>
                    <a:pt x="219" y="182"/>
                    <a:pt x="219" y="182"/>
                  </a:cubicBezTo>
                  <a:cubicBezTo>
                    <a:pt x="0" y="182"/>
                    <a:pt x="0" y="182"/>
                    <a:pt x="0" y="182"/>
                  </a:cubicBezTo>
                  <a:cubicBezTo>
                    <a:pt x="0" y="1"/>
                    <a:pt x="0" y="1"/>
                    <a:pt x="0" y="1"/>
                  </a:cubicBezTo>
                  <a:cubicBezTo>
                    <a:pt x="156" y="0"/>
                    <a:pt x="156" y="0"/>
                    <a:pt x="156" y="0"/>
                  </a:cubicBezTo>
                  <a:cubicBezTo>
                    <a:pt x="156" y="115"/>
                    <a:pt x="156" y="115"/>
                    <a:pt x="156" y="115"/>
                  </a:cubicBezTo>
                  <a:cubicBezTo>
                    <a:pt x="99" y="115"/>
                    <a:pt x="99" y="115"/>
                    <a:pt x="99" y="115"/>
                  </a:cubicBezTo>
                  <a:cubicBezTo>
                    <a:pt x="99" y="116"/>
                    <a:pt x="99" y="116"/>
                    <a:pt x="99" y="116"/>
                  </a:cubicBezTo>
                  <a:cubicBezTo>
                    <a:pt x="70" y="116"/>
                    <a:pt x="70" y="116"/>
                    <a:pt x="70" y="116"/>
                  </a:cubicBezTo>
                  <a:cubicBezTo>
                    <a:pt x="70" y="115"/>
                    <a:pt x="70" y="115"/>
                    <a:pt x="70" y="115"/>
                  </a:cubicBezTo>
                  <a:cubicBezTo>
                    <a:pt x="69" y="115"/>
                    <a:pt x="69" y="115"/>
                    <a:pt x="69" y="115"/>
                  </a:cubicBezTo>
                  <a:cubicBezTo>
                    <a:pt x="69" y="61"/>
                    <a:pt x="69" y="61"/>
                    <a:pt x="69" y="61"/>
                  </a:cubicBezTo>
                  <a:cubicBezTo>
                    <a:pt x="99" y="61"/>
                    <a:pt x="99" y="61"/>
                    <a:pt x="99" y="61"/>
                  </a:cubicBezTo>
                  <a:cubicBezTo>
                    <a:pt x="99" y="84"/>
                    <a:pt x="99" y="84"/>
                    <a:pt x="99" y="84"/>
                  </a:cubicBezTo>
                  <a:cubicBezTo>
                    <a:pt x="123" y="84"/>
                    <a:pt x="123" y="84"/>
                    <a:pt x="123" y="84"/>
                  </a:cubicBezTo>
                  <a:cubicBezTo>
                    <a:pt x="123" y="33"/>
                    <a:pt x="123" y="33"/>
                    <a:pt x="123" y="33"/>
                  </a:cubicBezTo>
                  <a:cubicBezTo>
                    <a:pt x="32" y="33"/>
                    <a:pt x="32" y="33"/>
                    <a:pt x="32" y="33"/>
                  </a:cubicBezTo>
                  <a:lnTo>
                    <a:pt x="32" y="15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342293" y="53231"/>
            <a:ext cx="847239" cy="689138"/>
          </a:xfrm>
          <a:prstGeom prst="rect">
            <a:avLst/>
          </a:prstGeom>
        </p:spPr>
      </p:pic>
      <p:sp>
        <p:nvSpPr>
          <p:cNvPr id="63" name="Rectangle 62"/>
          <p:cNvSpPr/>
          <p:nvPr/>
        </p:nvSpPr>
        <p:spPr>
          <a:xfrm>
            <a:off x="3613637" y="1072664"/>
            <a:ext cx="7751755" cy="694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defTabSz="685800">
              <a:buClrTx/>
            </a:pPr>
            <a:endPar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endPar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2. HÀNH TRANG VÀO TƯƠNG LAI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endParaRPr lang="en-US" sz="8000" b="1" kern="1200" dirty="0">
              <a:solidFill>
                <a:srgbClr val="002060"/>
              </a:solidFill>
              <a:effectLst>
                <a:outerShdw blurRad="38100" dist="38100" dir="2700000" algn="tl">
                  <a:srgbClr val="000000">
                    <a:alpha val="43137"/>
                  </a:srgbClr>
                </a:outerShdw>
              </a:effectLst>
              <a:latin typeface="VfFree45" panose="00000400000000000000" pitchFamily="2" charset="2"/>
              <a:cs typeface="Times New Roman" panose="02020603050405020304" pitchFamily="18" charset="0"/>
            </a:endParaRPr>
          </a:p>
        </p:txBody>
      </p:sp>
      <p:pic>
        <p:nvPicPr>
          <p:cNvPr id="4" name="Picture 3">
            <a:extLst>
              <a:ext uri="{FF2B5EF4-FFF2-40B4-BE49-F238E27FC236}">
                <a16:creationId xmlns:a16="http://schemas.microsoft.com/office/drawing/2014/main" id="{CC9DF5A5-720D-0C5D-B83F-BAC6ECF22355}"/>
              </a:ext>
            </a:extLst>
          </p:cNvPr>
          <p:cNvPicPr>
            <a:picLocks noChangeAspect="1"/>
          </p:cNvPicPr>
          <p:nvPr/>
        </p:nvPicPr>
        <p:blipFill>
          <a:blip r:embed="rId4"/>
          <a:stretch>
            <a:fillRect/>
          </a:stretch>
        </p:blipFill>
        <p:spPr>
          <a:xfrm>
            <a:off x="73660" y="1971674"/>
            <a:ext cx="4928088" cy="4750993"/>
          </a:xfrm>
          <a:prstGeom prst="rect">
            <a:avLst/>
          </a:prstGeom>
        </p:spPr>
      </p:pic>
    </p:spTree>
    <p:extLst>
      <p:ext uri="{BB962C8B-B14F-4D97-AF65-F5344CB8AC3E}">
        <p14:creationId xmlns:p14="http://schemas.microsoft.com/office/powerpoint/2010/main" val="217725883"/>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102FA1-B2ED-C026-B709-6C920DDBB287}"/>
              </a:ext>
            </a:extLst>
          </p:cNvPr>
          <p:cNvSpPr>
            <a:spLocks noGrp="1"/>
          </p:cNvSpPr>
          <p:nvPr>
            <p:ph type="subTitle" idx="1"/>
          </p:nvPr>
        </p:nvSpPr>
        <p:spPr>
          <a:xfrm>
            <a:off x="1114692" y="0"/>
            <a:ext cx="9962616" cy="592514"/>
          </a:xfrm>
        </p:spPr>
        <p:style>
          <a:lnRef idx="2">
            <a:schemeClr val="accent1"/>
          </a:lnRef>
          <a:fillRef idx="1">
            <a:schemeClr val="lt1"/>
          </a:fillRef>
          <a:effectRef idx="0">
            <a:schemeClr val="accent1"/>
          </a:effectRef>
          <a:fontRef idx="minor">
            <a:schemeClr val="dk1"/>
          </a:fontRef>
        </p:style>
        <p:txBody>
          <a:bodyPr/>
          <a:lstStyle/>
          <a:p>
            <a:r>
              <a:rPr lang="en-US" sz="3200" b="1" dirty="0">
                <a:latin typeface="#9Slide03 Kaleko 105 Round Bold" pitchFamily="2" charset="0"/>
              </a:rPr>
              <a:t>PHIẾU HỌC TẬP</a:t>
            </a:r>
          </a:p>
        </p:txBody>
      </p:sp>
      <p:sp>
        <p:nvSpPr>
          <p:cNvPr id="4" name="TextBox 3">
            <a:extLst>
              <a:ext uri="{FF2B5EF4-FFF2-40B4-BE49-F238E27FC236}">
                <a16:creationId xmlns:a16="http://schemas.microsoft.com/office/drawing/2014/main" id="{C99100F0-0D37-519A-B64E-63AEBCAC83E9}"/>
              </a:ext>
            </a:extLst>
          </p:cNvPr>
          <p:cNvSpPr txBox="1"/>
          <p:nvPr/>
        </p:nvSpPr>
        <p:spPr>
          <a:xfrm>
            <a:off x="0" y="673355"/>
            <a:ext cx="11908325" cy="63137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b="0" i="0" dirty="0">
                <a:solidFill>
                  <a:srgbClr val="FF0000"/>
                </a:solidFill>
                <a:effectLst/>
                <a:latin typeface="Roboto" panose="02000000000000000000" pitchFamily="2" charset="0"/>
              </a:rPr>
              <a:t> </a:t>
            </a:r>
            <a:r>
              <a:rPr lang="en-US" sz="2400" b="0" i="0" dirty="0" err="1">
                <a:solidFill>
                  <a:srgbClr val="FF0000"/>
                </a:solidFill>
                <a:effectLst/>
                <a:latin typeface="Roboto" panose="02000000000000000000" pitchFamily="2" charset="0"/>
              </a:rPr>
              <a:t>Nhóm</a:t>
            </a:r>
            <a:r>
              <a:rPr lang="en-US" sz="2400" b="0" i="0" dirty="0">
                <a:solidFill>
                  <a:srgbClr val="FF0000"/>
                </a:solidFill>
                <a:effectLst/>
                <a:latin typeface="Roboto" panose="02000000000000000000" pitchFamily="2" charset="0"/>
              </a:rPr>
              <a:t> 1: </a:t>
            </a:r>
            <a:r>
              <a:rPr lang="en-US" sz="2400" b="0" i="0" dirty="0" err="1">
                <a:solidFill>
                  <a:srgbClr val="333333"/>
                </a:solidFill>
                <a:effectLst/>
                <a:latin typeface="Roboto" panose="02000000000000000000" pitchFamily="2" charset="0"/>
              </a:rPr>
              <a:t>Chỉ</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ra</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tính</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thuyết</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phục</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của</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lí</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lẽ</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bằng</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chứng</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trong</a:t>
            </a:r>
            <a:r>
              <a:rPr lang="en-US" sz="2400" b="0" i="0" dirty="0">
                <a:solidFill>
                  <a:srgbClr val="333333"/>
                </a:solidFill>
                <a:effectLst/>
                <a:latin typeface="Roboto" panose="02000000000000000000" pitchFamily="2" charset="0"/>
              </a:rPr>
              <a:t> VB </a:t>
            </a:r>
            <a:r>
              <a:rPr lang="en-US" sz="2400" b="0" i="0" dirty="0" err="1">
                <a:solidFill>
                  <a:srgbClr val="333333"/>
                </a:solidFill>
                <a:effectLst/>
                <a:latin typeface="Roboto" panose="02000000000000000000" pitchFamily="2" charset="0"/>
              </a:rPr>
              <a:t>nghị</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luận</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bằng</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cách</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hoàn</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thành</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Phiếu</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học</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tập</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số</a:t>
            </a:r>
            <a:r>
              <a:rPr lang="en-US" sz="2400" b="0" i="0" dirty="0">
                <a:solidFill>
                  <a:srgbClr val="333333"/>
                </a:solidFill>
                <a:effectLst/>
                <a:latin typeface="Roboto" panose="02000000000000000000" pitchFamily="2" charset="0"/>
              </a:rPr>
              <a:t> 1.</a:t>
            </a:r>
          </a:p>
          <a:p>
            <a:pPr algn="just">
              <a:lnSpc>
                <a:spcPct val="150000"/>
              </a:lnSpc>
            </a:pP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50000"/>
              </a:lnSpc>
              <a:buFontTx/>
              <a:buChar char="-"/>
            </a:pP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400" dirty="0" err="1">
                <a:solidFill>
                  <a:srgbClr val="333333"/>
                </a:solidFill>
                <a:latin typeface="Times New Roman" panose="02020603050405020304" pitchFamily="18" charset="0"/>
                <a:cs typeface="Times New Roman" panose="02020603050405020304" pitchFamily="18" charset="0"/>
              </a:rPr>
              <a:t>Tính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thuyết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phục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lí</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lẽ</a:t>
            </a:r>
            <a:r>
              <a:rPr lang="en-US" sz="2400" dirty="0">
                <a:solidFill>
                  <a:srgbClr val="333333"/>
                </a:solidFill>
                <a:latin typeface="Times New Roman" panose="02020603050405020304" pitchFamily="18" charset="0"/>
                <a:cs typeface="Times New Roman" panose="02020603050405020304" pitchFamily="18" charset="0"/>
              </a:rPr>
              <a:t>………………………………………………………………………</a:t>
            </a:r>
          </a:p>
          <a:p>
            <a:pPr marL="342900" indent="-342900" algn="just">
              <a:lnSpc>
                <a:spcPct val="150000"/>
              </a:lnSpc>
              <a:buFontTx/>
              <a:buChar char="-"/>
            </a:pPr>
            <a:r>
              <a:rPr lang="en-US" sz="2400" dirty="0" err="1">
                <a:solidFill>
                  <a:srgbClr val="333333"/>
                </a:solidFill>
                <a:latin typeface="Times New Roman" panose="02020603050405020304" pitchFamily="18" charset="0"/>
                <a:cs typeface="Times New Roman" panose="02020603050405020304" pitchFamily="18" charset="0"/>
              </a:rPr>
              <a:t>Tính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thuyết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phục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bằng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chứng</a:t>
            </a:r>
            <a:r>
              <a:rPr lang="en-US" sz="2400" dirty="0">
                <a:solidFill>
                  <a:srgbClr val="333333"/>
                </a:solidFill>
                <a:latin typeface="Times New Roman" panose="02020603050405020304" pitchFamily="18" charset="0"/>
                <a:cs typeface="Times New Roman" panose="02020603050405020304" pitchFamily="18" charset="0"/>
              </a:rPr>
              <a:t>……………………………………………………………..</a:t>
            </a:r>
          </a:p>
          <a:p>
            <a:pPr algn="just">
              <a:lnSpc>
                <a:spcPct val="150000"/>
              </a:lnSpc>
            </a:pPr>
            <a:r>
              <a:rPr lang="en-US" sz="2400" b="0" i="0" dirty="0" err="1">
                <a:solidFill>
                  <a:srgbClr val="FF0000"/>
                </a:solidFill>
                <a:effectLst/>
                <a:latin typeface="Roboto" panose="02000000000000000000" pitchFamily="2" charset="0"/>
              </a:rPr>
              <a:t>Nhóm</a:t>
            </a:r>
            <a:r>
              <a:rPr lang="en-US" sz="2400" b="0" i="0" dirty="0">
                <a:solidFill>
                  <a:srgbClr val="FF0000"/>
                </a:solidFill>
                <a:effectLst/>
                <a:latin typeface="Roboto" panose="02000000000000000000" pitchFamily="2" charset="0"/>
              </a:rPr>
              <a:t> 2: </a:t>
            </a:r>
            <a:r>
              <a:rPr lang="en-US" sz="2400" b="0" i="0" dirty="0" err="1">
                <a:solidFill>
                  <a:srgbClr val="333333"/>
                </a:solidFill>
                <a:effectLst/>
                <a:latin typeface="Roboto" panose="02000000000000000000" pitchFamily="2" charset="0"/>
              </a:rPr>
              <a:t>Chỉ</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ra</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vai</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trò</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của</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yếu</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tố</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thuyết</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minh</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miêu</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tả</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tự</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sự</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trong</a:t>
            </a:r>
            <a:r>
              <a:rPr lang="en-US" sz="2400" b="0" i="0" dirty="0">
                <a:solidFill>
                  <a:srgbClr val="333333"/>
                </a:solidFill>
                <a:effectLst/>
                <a:latin typeface="Roboto" panose="02000000000000000000" pitchFamily="2" charset="0"/>
              </a:rPr>
              <a:t> VB </a:t>
            </a:r>
            <a:r>
              <a:rPr lang="en-US" sz="2400" b="0" i="0" dirty="0" err="1">
                <a:solidFill>
                  <a:srgbClr val="333333"/>
                </a:solidFill>
                <a:effectLst/>
                <a:latin typeface="Roboto" panose="02000000000000000000" pitchFamily="2" charset="0"/>
              </a:rPr>
              <a:t>nghị</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luận</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bằng</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cách</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hoàn</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thiện</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Phiếu</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học</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tập</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số</a:t>
            </a:r>
            <a:r>
              <a:rPr lang="en-US" sz="2400" b="0" i="0" dirty="0">
                <a:solidFill>
                  <a:srgbClr val="333333"/>
                </a:solidFill>
                <a:effectLst/>
                <a:latin typeface="Roboto" panose="02000000000000000000" pitchFamily="2" charset="0"/>
              </a:rPr>
              <a:t> 2.</a:t>
            </a:r>
          </a:p>
          <a:p>
            <a:pPr algn="just">
              <a:lnSpc>
                <a:spcPct val="150000"/>
              </a:lnSpc>
            </a:pPr>
            <a:r>
              <a:rPr lang="en-US" kern="0" dirty="0">
                <a:solidFill>
                  <a:srgbClr val="333333"/>
                </a:solidFill>
                <a:latin typeface="Roboto" panose="02000000000000000000" pitchFamily="2" charset="0"/>
                <a:ea typeface="Times New Roman" panose="02020603050405020304" pitchFamily="18" charset="0"/>
                <a:cs typeface="Times New Roman" panose="02020603050405020304" pitchFamily="18" charset="0"/>
              </a:rPr>
              <a:t>-</a:t>
            </a:r>
            <a:r>
              <a:rPr lang="en-US"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kern="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Yếu</a:t>
            </a:r>
            <a:r>
              <a:rPr lang="en-US" sz="24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kern="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tố</a:t>
            </a:r>
            <a:r>
              <a:rPr lang="en-US" sz="24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kern="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thuyết</a:t>
            </a:r>
            <a:r>
              <a:rPr lang="en-US" sz="24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kern="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minh</a:t>
            </a:r>
            <a:r>
              <a:rPr lang="en-US" sz="24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p>
          <a:p>
            <a:pPr algn="just">
              <a:lnSpc>
                <a:spcPct val="150000"/>
              </a:lnSpc>
            </a:pPr>
            <a:r>
              <a:rPr lang="en-US"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Yếu</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tố</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miêu</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tả</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p>
          <a:p>
            <a:pPr algn="just">
              <a:lnSpc>
                <a:spcPct val="150000"/>
              </a:lnSpc>
            </a:pP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Yếu</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tố</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tự</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r>
              <a:rPr lang="en-US" sz="2400" kern="0" dirty="0" err="1">
                <a:solidFill>
                  <a:srgbClr val="333333"/>
                </a:solidFill>
                <a:latin typeface="Roboto" panose="02000000000000000000" pitchFamily="2" charset="0"/>
                <a:ea typeface="Calibri" panose="020F0502020204030204" pitchFamily="34" charset="0"/>
                <a:cs typeface="Times New Roman" panose="02020603050405020304" pitchFamily="18" charset="0"/>
              </a:rPr>
              <a:t>sự</a:t>
            </a:r>
            <a:r>
              <a:rPr lang="en-US" sz="2400" kern="0" dirty="0">
                <a:solidFill>
                  <a:srgbClr val="333333"/>
                </a:solidFill>
                <a:latin typeface="Roboto" panose="02000000000000000000" pitchFamily="2" charset="0"/>
                <a:ea typeface="Calibri" panose="020F0502020204030204" pitchFamily="34" charset="0"/>
                <a:cs typeface="Times New Roman" panose="02020603050405020304" pitchFamily="18" charset="0"/>
              </a:rPr>
              <a:t> …………………………………………….</a:t>
            </a:r>
          </a:p>
          <a:p>
            <a:pPr algn="just">
              <a:lnSpc>
                <a:spcPct val="150000"/>
              </a:lnSpc>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513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102FA1-B2ED-C026-B709-6C920DDBB287}"/>
              </a:ext>
            </a:extLst>
          </p:cNvPr>
          <p:cNvSpPr>
            <a:spLocks noGrp="1"/>
          </p:cNvSpPr>
          <p:nvPr>
            <p:ph type="subTitle" idx="1"/>
          </p:nvPr>
        </p:nvSpPr>
        <p:spPr>
          <a:xfrm>
            <a:off x="-28280" y="9428"/>
            <a:ext cx="4542280" cy="1125526"/>
          </a:xfrm>
        </p:spPr>
        <p:style>
          <a:lnRef idx="2">
            <a:schemeClr val="accent1"/>
          </a:lnRef>
          <a:fillRef idx="1">
            <a:schemeClr val="lt1"/>
          </a:fillRef>
          <a:effectRef idx="0">
            <a:schemeClr val="accent1"/>
          </a:effectRef>
          <a:fontRef idx="minor">
            <a:schemeClr val="dk1"/>
          </a:fontRef>
        </p:style>
        <p:txBody>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HỌC TẬP</a:t>
            </a:r>
          </a:p>
        </p:txBody>
      </p:sp>
      <p:sp>
        <p:nvSpPr>
          <p:cNvPr id="4" name="TextBox 3">
            <a:extLst>
              <a:ext uri="{FF2B5EF4-FFF2-40B4-BE49-F238E27FC236}">
                <a16:creationId xmlns:a16="http://schemas.microsoft.com/office/drawing/2014/main" id="{C99100F0-0D37-519A-B64E-63AEBCAC83E9}"/>
              </a:ext>
            </a:extLst>
          </p:cNvPr>
          <p:cNvSpPr txBox="1"/>
          <p:nvPr/>
        </p:nvSpPr>
        <p:spPr>
          <a:xfrm>
            <a:off x="115564" y="1098216"/>
            <a:ext cx="11908325" cy="2251065"/>
          </a:xfrm>
          <a:prstGeom prst="rect">
            <a:avLst/>
          </a:prstGeom>
          <a:noFill/>
        </p:spPr>
        <p:txBody>
          <a:bodyPr wrap="square" rtlCol="0">
            <a:spAutoFit/>
          </a:bodyPr>
          <a:lstStyle/>
          <a:p>
            <a:pPr algn="just">
              <a:lnSpc>
                <a:spcPct val="150000"/>
              </a:lnSpc>
            </a:pP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Nhan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ích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2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4:</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được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cs typeface="Calibri" panose="020F0502020204030204" pitchFamily="34" charset="0"/>
            </a:endParaRPr>
          </a:p>
          <a:p>
            <a:pPr algn="just">
              <a:lnSpc>
                <a:spcPct val="150000"/>
              </a:lnSpc>
            </a:pPr>
            <a:r>
              <a:rPr lang="en-US" sz="2400" b="1" dirty="0" err="1">
                <a:latin typeface="Calibri" panose="020F0502020204030204" pitchFamily="34" charset="0"/>
                <a:cs typeface="Calibri" panose="020F0502020204030204" pitchFamily="34" charset="0"/>
              </a:rPr>
              <a:t>Thời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gian</a:t>
            </a:r>
            <a:r>
              <a:rPr lang="en-US" sz="2400" dirty="0">
                <a:latin typeface="Calibri" panose="020F0502020204030204" pitchFamily="34" charset="0"/>
                <a:cs typeface="Calibri" panose="020F0502020204030204" pitchFamily="34" charset="0"/>
              </a:rPr>
              <a:t>: 5 </a:t>
            </a:r>
            <a:r>
              <a:rPr lang="en-US" sz="2400" dirty="0" err="1">
                <a:latin typeface="Calibri" panose="020F0502020204030204" pitchFamily="34" charset="0"/>
                <a:cs typeface="Calibri" panose="020F0502020204030204" pitchFamily="34" charset="0"/>
              </a:rPr>
              <a:t>phút</a:t>
            </a:r>
            <a:endParaRPr lang="en-US" sz="2400" dirty="0">
              <a:latin typeface="Calibri" panose="020F0502020204030204" pitchFamily="34" charset="0"/>
              <a:cs typeface="Calibri" panose="020F0502020204030204" pitchFamily="34" charset="0"/>
            </a:endParaRPr>
          </a:p>
          <a:p>
            <a:pPr algn="just">
              <a:lnSpc>
                <a:spcPct val="150000"/>
              </a:lnSpc>
            </a:pPr>
            <a:r>
              <a:rPr lang="en-US" sz="2400" b="1" dirty="0" err="1">
                <a:latin typeface="Calibri" panose="020F0502020204030204" pitchFamily="34" charset="0"/>
                <a:cs typeface="Calibri" panose="020F0502020204030204" pitchFamily="34" charset="0"/>
              </a:rPr>
              <a:t>Trình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bày</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và</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phản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biện</a:t>
            </a:r>
            <a:r>
              <a:rPr lang="en-US" sz="2400" dirty="0">
                <a:latin typeface="Calibri" panose="020F0502020204030204" pitchFamily="34" charset="0"/>
                <a:cs typeface="Calibri" panose="020F0502020204030204" pitchFamily="34" charset="0"/>
              </a:rPr>
              <a:t>: 3 </a:t>
            </a:r>
            <a:r>
              <a:rPr lang="en-US" sz="2400" dirty="0" err="1">
                <a:latin typeface="Calibri" panose="020F0502020204030204" pitchFamily="34" charset="0"/>
                <a:cs typeface="Calibri" panose="020F0502020204030204" pitchFamily="34" charset="0"/>
              </a:rPr>
              <a:t>phút</a:t>
            </a:r>
            <a:endParaRPr lang="en-US" sz="24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95631" y="5820742"/>
            <a:ext cx="1113831" cy="905981"/>
          </a:xfrm>
          <a:prstGeom prst="rect">
            <a:avLst/>
          </a:prstGeom>
        </p:spPr>
      </p:pic>
    </p:spTree>
    <p:extLst>
      <p:ext uri="{BB962C8B-B14F-4D97-AF65-F5344CB8AC3E}">
        <p14:creationId xmlns:p14="http://schemas.microsoft.com/office/powerpoint/2010/main" val="3184585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42" name="Hộp Văn bản 41">
            <a:extLst>
              <a:ext uri="{FF2B5EF4-FFF2-40B4-BE49-F238E27FC236}">
                <a16:creationId xmlns:a16="http://schemas.microsoft.com/office/drawing/2014/main" id="{FDC991F2-7E4F-DDC1-39E4-589B186F95D5}"/>
              </a:ext>
            </a:extLst>
          </p:cNvPr>
          <p:cNvSpPr txBox="1"/>
          <p:nvPr/>
        </p:nvSpPr>
        <p:spPr>
          <a:xfrm>
            <a:off x="-18212" y="1872779"/>
            <a:ext cx="12089235" cy="2677656"/>
          </a:xfrm>
          <a:prstGeom prst="rect">
            <a:avLst/>
          </a:prstGeom>
          <a:noFill/>
        </p:spPr>
        <p:txBody>
          <a:bodyPr wrap="square">
            <a:spAutoFit/>
          </a:bodyPr>
          <a:lstStyle/>
          <a:p>
            <a:r>
              <a:rPr lang="en-US" sz="2400" dirty="0"/>
              <a:t>- </a:t>
            </a:r>
            <a:r>
              <a:rPr lang="en-US" sz="2400" dirty="0" err="1">
                <a:solidFill>
                  <a:srgbClr val="FF0000"/>
                </a:solidFill>
              </a:rPr>
              <a:t>Tính</a:t>
            </a:r>
            <a:r>
              <a:rPr lang="en-US" sz="2400" dirty="0">
                <a:solidFill>
                  <a:srgbClr val="FF0000"/>
                </a:solidFill>
              </a:rPr>
              <a:t> </a:t>
            </a:r>
            <a:r>
              <a:rPr lang="en-US" sz="2400" dirty="0" err="1">
                <a:solidFill>
                  <a:srgbClr val="FF0000"/>
                </a:solidFill>
              </a:rPr>
              <a:t>thuyết</a:t>
            </a:r>
            <a:r>
              <a:rPr lang="en-US" sz="2400" dirty="0">
                <a:solidFill>
                  <a:srgbClr val="FF0000"/>
                </a:solidFill>
              </a:rPr>
              <a:t> </a:t>
            </a:r>
            <a:r>
              <a:rPr lang="en-US" sz="2400" dirty="0" err="1">
                <a:solidFill>
                  <a:srgbClr val="FF0000"/>
                </a:solidFill>
              </a:rPr>
              <a:t>phục</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lí</a:t>
            </a:r>
            <a:r>
              <a:rPr lang="en-US" sz="2400" dirty="0">
                <a:solidFill>
                  <a:srgbClr val="FF0000"/>
                </a:solidFill>
              </a:rPr>
              <a:t> </a:t>
            </a:r>
            <a:r>
              <a:rPr lang="en-US" sz="2400" dirty="0" err="1">
                <a:solidFill>
                  <a:srgbClr val="FF0000"/>
                </a:solidFill>
              </a:rPr>
              <a:t>lẽ</a:t>
            </a:r>
            <a:r>
              <a:rPr lang="en-US" sz="2400" dirty="0">
                <a:solidFill>
                  <a:srgbClr val="FF0000"/>
                </a:solidFill>
              </a:rPr>
              <a:t> </a:t>
            </a:r>
            <a:r>
              <a:rPr lang="en-US" sz="2400" dirty="0" err="1"/>
              <a:t>thể</a:t>
            </a:r>
            <a:r>
              <a:rPr lang="en-US" sz="2400" dirty="0"/>
              <a:t> </a:t>
            </a:r>
            <a:r>
              <a:rPr lang="en-US" sz="2400" dirty="0" err="1"/>
              <a:t>hiện</a:t>
            </a:r>
            <a:r>
              <a:rPr lang="en-US" sz="2400" dirty="0"/>
              <a:t> ở </a:t>
            </a:r>
            <a:r>
              <a:rPr lang="en-US" sz="2400" dirty="0" err="1"/>
              <a:t>chỗ</a:t>
            </a:r>
            <a:r>
              <a:rPr lang="en-US" sz="2400" dirty="0"/>
              <a:t> soi </a:t>
            </a:r>
            <a:r>
              <a:rPr lang="en-US" sz="2400" dirty="0" err="1"/>
              <a:t>chiếu</a:t>
            </a:r>
            <a:r>
              <a:rPr lang="en-US" sz="2400" dirty="0"/>
              <a:t> </a:t>
            </a:r>
            <a:r>
              <a:rPr lang="en-US" sz="2400" dirty="0" err="1"/>
              <a:t>vấn</a:t>
            </a:r>
            <a:r>
              <a:rPr lang="en-US" sz="2400" dirty="0"/>
              <a:t> </a:t>
            </a:r>
            <a:r>
              <a:rPr lang="en-US" sz="2400" dirty="0" err="1"/>
              <a:t>đề</a:t>
            </a:r>
            <a:r>
              <a:rPr lang="en-US" sz="2400" dirty="0"/>
              <a:t> </a:t>
            </a:r>
            <a:r>
              <a:rPr lang="en-US" sz="2400" dirty="0" err="1"/>
              <a:t>trên</a:t>
            </a:r>
            <a:r>
              <a:rPr lang="en-US" sz="2400" dirty="0"/>
              <a:t> nhiều </a:t>
            </a:r>
            <a:r>
              <a:rPr lang="en-US" sz="2400" dirty="0" err="1"/>
              <a:t>khía</a:t>
            </a:r>
            <a:r>
              <a:rPr lang="en-US" sz="2400" dirty="0"/>
              <a:t> </a:t>
            </a:r>
            <a:r>
              <a:rPr lang="en-US" sz="2400" dirty="0" err="1"/>
              <a:t>cạnh</a:t>
            </a:r>
            <a:r>
              <a:rPr lang="en-US" sz="2400" dirty="0"/>
              <a:t>, có </a:t>
            </a:r>
            <a:r>
              <a:rPr lang="en-US" sz="2400" dirty="0" err="1"/>
              <a:t>những</a:t>
            </a:r>
            <a:r>
              <a:rPr lang="en-US" sz="2400" dirty="0"/>
              <a:t> </a:t>
            </a:r>
            <a:r>
              <a:rPr lang="en-US" sz="2400" dirty="0" err="1"/>
              <a:t>cơ</a:t>
            </a:r>
            <a:r>
              <a:rPr lang="en-US" sz="2400" dirty="0"/>
              <a:t> </a:t>
            </a:r>
            <a:r>
              <a:rPr lang="en-US" sz="2400" dirty="0" err="1"/>
              <a:t>sở</a:t>
            </a:r>
            <a:r>
              <a:rPr lang="en-US" sz="2400" dirty="0"/>
              <a:t> </a:t>
            </a:r>
            <a:r>
              <a:rPr lang="en-US" sz="2400" dirty="0" err="1"/>
              <a:t>vững</a:t>
            </a:r>
            <a:r>
              <a:rPr lang="en-US" sz="2400" dirty="0"/>
              <a:t> </a:t>
            </a:r>
            <a:r>
              <a:rPr lang="en-US" sz="2400" dirty="0" err="1"/>
              <a:t>chắc</a:t>
            </a:r>
            <a:r>
              <a:rPr lang="en-US" sz="2400" dirty="0"/>
              <a:t> (</a:t>
            </a:r>
            <a:r>
              <a:rPr lang="en-US" sz="2400" dirty="0" err="1"/>
              <a:t>từ</a:t>
            </a:r>
            <a:r>
              <a:rPr lang="en-US" sz="2400" dirty="0"/>
              <a:t> </a:t>
            </a:r>
            <a:r>
              <a:rPr lang="en-US" sz="2400" dirty="0" err="1"/>
              <a:t>lí</a:t>
            </a:r>
            <a:r>
              <a:rPr lang="en-US" sz="2400" dirty="0"/>
              <a:t> </a:t>
            </a:r>
            <a:r>
              <a:rPr lang="en-US" sz="2400" dirty="0" err="1"/>
              <a:t>thuyết</a:t>
            </a:r>
            <a:r>
              <a:rPr lang="en-US" sz="2400" dirty="0"/>
              <a:t> và </a:t>
            </a:r>
            <a:r>
              <a:rPr lang="en-US" sz="2400" dirty="0" err="1"/>
              <a:t>thực</a:t>
            </a:r>
            <a:r>
              <a:rPr lang="en-US" sz="2400" dirty="0"/>
              <a:t> </a:t>
            </a:r>
            <a:r>
              <a:rPr lang="en-US" sz="2400" dirty="0" err="1"/>
              <a:t>tiễn</a:t>
            </a:r>
            <a:r>
              <a:rPr lang="en-US" sz="2400" dirty="0"/>
              <a:t>) để </a:t>
            </a:r>
            <a:r>
              <a:rPr lang="en-US" sz="2400" dirty="0" err="1"/>
              <a:t>làm</a:t>
            </a:r>
            <a:r>
              <a:rPr lang="en-US" sz="2400" dirty="0"/>
              <a:t> </a:t>
            </a:r>
            <a:r>
              <a:rPr lang="en-US" sz="2400" dirty="0" err="1"/>
              <a:t>điểm</a:t>
            </a:r>
            <a:r>
              <a:rPr lang="en-US" sz="2400" dirty="0"/>
              <a:t> </a:t>
            </a:r>
            <a:r>
              <a:rPr lang="en-US" sz="2400" dirty="0" err="1"/>
              <a:t>tựa</a:t>
            </a:r>
            <a:r>
              <a:rPr lang="en-US" sz="2400" dirty="0"/>
              <a:t> </a:t>
            </a:r>
            <a:r>
              <a:rPr lang="en-US" sz="2400" dirty="0" err="1"/>
              <a:t>cho</a:t>
            </a:r>
            <a:r>
              <a:rPr lang="en-US" sz="2400" dirty="0"/>
              <a:t> </a:t>
            </a:r>
            <a:r>
              <a:rPr lang="en-US" sz="2400" dirty="0" err="1"/>
              <a:t>lập</a:t>
            </a:r>
            <a:r>
              <a:rPr lang="en-US" sz="2400" dirty="0"/>
              <a:t> </a:t>
            </a:r>
            <a:r>
              <a:rPr lang="en-US" sz="2400" dirty="0" err="1"/>
              <a:t>luận</a:t>
            </a:r>
            <a:r>
              <a:rPr lang="en-US" sz="2400" dirty="0"/>
              <a:t>.</a:t>
            </a:r>
          </a:p>
          <a:p>
            <a:r>
              <a:rPr lang="en-US" sz="2400" dirty="0"/>
              <a:t>- </a:t>
            </a:r>
            <a:r>
              <a:rPr lang="en-US" sz="2400" dirty="0" err="1">
                <a:solidFill>
                  <a:srgbClr val="FF0000"/>
                </a:solidFill>
              </a:rPr>
              <a:t>Tính</a:t>
            </a:r>
            <a:r>
              <a:rPr lang="en-US" sz="2400" dirty="0">
                <a:solidFill>
                  <a:srgbClr val="FF0000"/>
                </a:solidFill>
              </a:rPr>
              <a:t> </a:t>
            </a:r>
            <a:r>
              <a:rPr lang="en-US" sz="2400" dirty="0" err="1">
                <a:solidFill>
                  <a:srgbClr val="FF0000"/>
                </a:solidFill>
              </a:rPr>
              <a:t>thuyết</a:t>
            </a:r>
            <a:r>
              <a:rPr lang="en-US" sz="2400" dirty="0">
                <a:solidFill>
                  <a:srgbClr val="FF0000"/>
                </a:solidFill>
              </a:rPr>
              <a:t> </a:t>
            </a:r>
            <a:r>
              <a:rPr lang="en-US" sz="2400" dirty="0" err="1">
                <a:solidFill>
                  <a:srgbClr val="FF0000"/>
                </a:solidFill>
              </a:rPr>
              <a:t>phục</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bằng</a:t>
            </a:r>
            <a:r>
              <a:rPr lang="en-US" sz="2400" dirty="0">
                <a:solidFill>
                  <a:srgbClr val="FF0000"/>
                </a:solidFill>
              </a:rPr>
              <a:t> </a:t>
            </a:r>
            <a:r>
              <a:rPr lang="en-US" sz="2400" dirty="0" err="1">
                <a:solidFill>
                  <a:srgbClr val="FF0000"/>
                </a:solidFill>
              </a:rPr>
              <a:t>chứng</a:t>
            </a:r>
            <a:r>
              <a:rPr lang="en-US" sz="2400" dirty="0">
                <a:solidFill>
                  <a:srgbClr val="FF0000"/>
                </a:solidFill>
              </a:rPr>
              <a:t> </a:t>
            </a:r>
            <a:r>
              <a:rPr lang="en-US" sz="2400" dirty="0" err="1"/>
              <a:t>thể</a:t>
            </a:r>
            <a:r>
              <a:rPr lang="en-US" sz="2400" dirty="0"/>
              <a:t> </a:t>
            </a:r>
            <a:r>
              <a:rPr lang="en-US" sz="2400" dirty="0" err="1"/>
              <a:t>hiện</a:t>
            </a:r>
            <a:r>
              <a:rPr lang="en-US" sz="2400" dirty="0"/>
              <a:t> ở </a:t>
            </a:r>
            <a:r>
              <a:rPr lang="en-US" sz="2400" dirty="0" err="1"/>
              <a:t>việc</a:t>
            </a:r>
            <a:r>
              <a:rPr lang="en-US" sz="2400" dirty="0"/>
              <a:t> </a:t>
            </a:r>
            <a:r>
              <a:rPr lang="en-US" sz="2400" dirty="0" err="1"/>
              <a:t>lựa</a:t>
            </a:r>
            <a:r>
              <a:rPr lang="en-US" sz="2400" dirty="0"/>
              <a:t> </a:t>
            </a:r>
            <a:r>
              <a:rPr lang="en-US" sz="2400" dirty="0" err="1"/>
              <a:t>chọn</a:t>
            </a:r>
            <a:r>
              <a:rPr lang="en-US" sz="2400" dirty="0"/>
              <a:t> </a:t>
            </a:r>
            <a:r>
              <a:rPr lang="en-US" sz="2400" dirty="0" err="1"/>
              <a:t>bằng</a:t>
            </a:r>
            <a:r>
              <a:rPr lang="en-US" sz="2400" dirty="0"/>
              <a:t> </a:t>
            </a:r>
            <a:r>
              <a:rPr lang="en-US" sz="2400" dirty="0" err="1"/>
              <a:t>chứng</a:t>
            </a:r>
            <a:r>
              <a:rPr lang="en-US" sz="2400" dirty="0"/>
              <a:t> </a:t>
            </a:r>
            <a:r>
              <a:rPr lang="en-US" sz="2400" dirty="0" err="1"/>
              <a:t>phù</a:t>
            </a:r>
            <a:r>
              <a:rPr lang="en-US" sz="2400" dirty="0"/>
              <a:t> </a:t>
            </a:r>
            <a:r>
              <a:rPr lang="en-US" sz="2400" dirty="0" err="1"/>
              <a:t>hợp</a:t>
            </a:r>
            <a:r>
              <a:rPr lang="en-US" sz="2400" dirty="0"/>
              <a:t>, </a:t>
            </a:r>
            <a:r>
              <a:rPr lang="en-US" sz="2400" dirty="0" err="1"/>
              <a:t>cụ</a:t>
            </a:r>
            <a:r>
              <a:rPr lang="en-US" sz="2400" dirty="0"/>
              <a:t> </a:t>
            </a:r>
            <a:r>
              <a:rPr lang="en-US" sz="2400" dirty="0" err="1"/>
              <a:t>thể</a:t>
            </a:r>
            <a:r>
              <a:rPr lang="en-US" sz="2400" dirty="0"/>
              <a:t>, </a:t>
            </a:r>
            <a:r>
              <a:rPr lang="en-US" sz="2400" dirty="0" err="1"/>
              <a:t>tiêu</a:t>
            </a:r>
            <a:r>
              <a:rPr lang="en-US" sz="2400" dirty="0"/>
              <a:t> </a:t>
            </a:r>
            <a:r>
              <a:rPr lang="en-US" sz="2400" dirty="0" err="1"/>
              <a:t>biểu</a:t>
            </a:r>
            <a:r>
              <a:rPr lang="en-US" sz="2400" dirty="0"/>
              <a:t>, </a:t>
            </a:r>
            <a:r>
              <a:rPr lang="en-US" sz="2400" dirty="0" err="1"/>
              <a:t>xác</a:t>
            </a:r>
            <a:r>
              <a:rPr lang="en-US" sz="2400" dirty="0"/>
              <a:t> </a:t>
            </a:r>
            <a:r>
              <a:rPr lang="en-US" sz="2400" dirty="0" err="1"/>
              <a:t>thực</a:t>
            </a:r>
            <a:r>
              <a:rPr lang="en-US" sz="2400" dirty="0"/>
              <a:t> để </a:t>
            </a:r>
            <a:r>
              <a:rPr lang="en-US" sz="2400" dirty="0" err="1"/>
              <a:t>làm</a:t>
            </a:r>
            <a:r>
              <a:rPr lang="en-US" sz="2400" dirty="0"/>
              <a:t> </a:t>
            </a:r>
            <a:r>
              <a:rPr lang="en-US" sz="2400" dirty="0" err="1"/>
              <a:t>sáng</a:t>
            </a:r>
            <a:r>
              <a:rPr lang="en-US" sz="2400" dirty="0"/>
              <a:t> </a:t>
            </a:r>
            <a:r>
              <a:rPr lang="en-US" sz="2400" dirty="0" err="1"/>
              <a:t>tỏ</a:t>
            </a:r>
            <a:r>
              <a:rPr lang="en-US" sz="2400" dirty="0"/>
              <a:t> </a:t>
            </a:r>
            <a:r>
              <a:rPr lang="en-US" sz="2400" dirty="0" err="1"/>
              <a:t>lí</a:t>
            </a:r>
            <a:r>
              <a:rPr lang="en-US" sz="2400" dirty="0"/>
              <a:t> </a:t>
            </a:r>
            <a:r>
              <a:rPr lang="en-US" sz="2400" dirty="0" err="1"/>
              <a:t>lẽ</a:t>
            </a:r>
            <a:r>
              <a:rPr lang="en-US" sz="2400" dirty="0"/>
              <a:t>.</a:t>
            </a:r>
          </a:p>
          <a:p>
            <a:r>
              <a:rPr lang="en-US" sz="2400" dirty="0"/>
              <a:t>- </a:t>
            </a:r>
            <a:r>
              <a:rPr lang="en-US" sz="2400" dirty="0" err="1">
                <a:solidFill>
                  <a:srgbClr val="FF0000"/>
                </a:solidFill>
              </a:rPr>
              <a:t>Cách</a:t>
            </a:r>
            <a:r>
              <a:rPr lang="en-US" sz="2400" dirty="0">
                <a:solidFill>
                  <a:srgbClr val="FF0000"/>
                </a:solidFill>
              </a:rPr>
              <a:t> </a:t>
            </a:r>
            <a:r>
              <a:rPr lang="en-US" sz="2400" dirty="0" err="1">
                <a:solidFill>
                  <a:srgbClr val="FF0000"/>
                </a:solidFill>
              </a:rPr>
              <a:t>biểu</a:t>
            </a:r>
            <a:r>
              <a:rPr lang="en-US" sz="2400" dirty="0">
                <a:solidFill>
                  <a:srgbClr val="FF0000"/>
                </a:solidFill>
              </a:rPr>
              <a:t> </a:t>
            </a:r>
            <a:r>
              <a:rPr lang="en-US" sz="2400" dirty="0" err="1">
                <a:solidFill>
                  <a:srgbClr val="FF0000"/>
                </a:solidFill>
              </a:rPr>
              <a:t>đạt</a:t>
            </a:r>
            <a:r>
              <a:rPr lang="en-US" sz="2400" dirty="0"/>
              <a:t>: </a:t>
            </a:r>
            <a:r>
              <a:rPr lang="en-US" sz="2400" dirty="0" err="1"/>
              <a:t>tính</a:t>
            </a:r>
            <a:r>
              <a:rPr lang="en-US" sz="2400" dirty="0"/>
              <a:t> </a:t>
            </a:r>
            <a:r>
              <a:rPr lang="en-US" sz="2400" dirty="0" err="1"/>
              <a:t>thuyết</a:t>
            </a:r>
            <a:r>
              <a:rPr lang="en-US" sz="2400" dirty="0"/>
              <a:t> </a:t>
            </a:r>
            <a:r>
              <a:rPr lang="en-US" sz="2400" dirty="0" err="1"/>
              <a:t>phục</a:t>
            </a:r>
            <a:r>
              <a:rPr lang="en-US" sz="2400" dirty="0"/>
              <a:t> </a:t>
            </a:r>
            <a:r>
              <a:rPr lang="en-US" sz="2400" dirty="0" err="1"/>
              <a:t>của</a:t>
            </a:r>
            <a:r>
              <a:rPr lang="en-US" sz="2400" dirty="0"/>
              <a:t> </a:t>
            </a:r>
            <a:r>
              <a:rPr lang="en-US" sz="2400" dirty="0" err="1"/>
              <a:t>lí</a:t>
            </a:r>
            <a:r>
              <a:rPr lang="en-US" sz="2400" dirty="0"/>
              <a:t> </a:t>
            </a:r>
            <a:r>
              <a:rPr lang="en-US" sz="2400" dirty="0" err="1"/>
              <a:t>lẽ</a:t>
            </a:r>
            <a:r>
              <a:rPr lang="en-US" sz="2400" dirty="0"/>
              <a:t>, </a:t>
            </a:r>
            <a:r>
              <a:rPr lang="en-US" sz="2400" dirty="0" err="1"/>
              <a:t>bằng</a:t>
            </a:r>
            <a:r>
              <a:rPr lang="en-US" sz="2400" dirty="0"/>
              <a:t> </a:t>
            </a:r>
            <a:r>
              <a:rPr lang="en-US" sz="2400" dirty="0" err="1"/>
              <a:t>chứng</a:t>
            </a:r>
            <a:r>
              <a:rPr lang="en-US" sz="2400" dirty="0"/>
              <a:t> </a:t>
            </a:r>
            <a:r>
              <a:rPr lang="en-US" sz="2400" dirty="0" err="1"/>
              <a:t>còn</a:t>
            </a:r>
            <a:r>
              <a:rPr lang="en-US" sz="2400" dirty="0"/>
              <a:t> </a:t>
            </a:r>
            <a:r>
              <a:rPr lang="en-US" sz="2400" dirty="0" err="1"/>
              <a:t>thể</a:t>
            </a:r>
            <a:r>
              <a:rPr lang="en-US" sz="2400" dirty="0"/>
              <a:t> </a:t>
            </a:r>
            <a:r>
              <a:rPr lang="en-US" sz="2400" dirty="0" err="1"/>
              <a:t>hiện</a:t>
            </a:r>
            <a:r>
              <a:rPr lang="en-US" sz="2400" dirty="0"/>
              <a:t> ở </a:t>
            </a:r>
            <a:r>
              <a:rPr lang="en-US" sz="2400" dirty="0" err="1"/>
              <a:t>những</a:t>
            </a:r>
            <a:r>
              <a:rPr lang="en-US" sz="2400" dirty="0"/>
              <a:t> </a:t>
            </a:r>
            <a:r>
              <a:rPr lang="en-US" sz="2400" dirty="0" err="1"/>
              <a:t>cách</a:t>
            </a:r>
            <a:r>
              <a:rPr lang="en-US" sz="2400" dirty="0"/>
              <a:t> </a:t>
            </a:r>
            <a:r>
              <a:rPr lang="en-US" sz="2400" dirty="0" err="1"/>
              <a:t>biểu</a:t>
            </a:r>
            <a:r>
              <a:rPr lang="en-US" sz="2400" dirty="0"/>
              <a:t> </a:t>
            </a:r>
            <a:r>
              <a:rPr lang="en-US" sz="2400" dirty="0" err="1"/>
              <a:t>đạt</a:t>
            </a:r>
            <a:r>
              <a:rPr lang="en-US" sz="2400" dirty="0"/>
              <a:t> </a:t>
            </a:r>
            <a:r>
              <a:rPr lang="en-US" sz="2400" dirty="0" err="1"/>
              <a:t>độc</a:t>
            </a:r>
            <a:r>
              <a:rPr lang="en-US" sz="2400" dirty="0"/>
              <a:t> </a:t>
            </a:r>
            <a:r>
              <a:rPr lang="en-US" sz="2400" dirty="0" err="1"/>
              <a:t>đáo</a:t>
            </a:r>
            <a:r>
              <a:rPr lang="en-US" sz="2400" dirty="0"/>
              <a:t>, </a:t>
            </a:r>
            <a:r>
              <a:rPr lang="en-US" sz="2400" dirty="0" err="1"/>
              <a:t>ấn</a:t>
            </a:r>
            <a:r>
              <a:rPr lang="en-US" sz="2400" dirty="0"/>
              <a:t> </a:t>
            </a:r>
            <a:r>
              <a:rPr lang="en-US" sz="2400" dirty="0" err="1"/>
              <a:t>tượng</a:t>
            </a:r>
            <a:r>
              <a:rPr lang="en-US" sz="2400" dirty="0"/>
              <a:t>, </a:t>
            </a:r>
            <a:r>
              <a:rPr lang="en-US" sz="2400" dirty="0" err="1"/>
              <a:t>giàu</a:t>
            </a:r>
            <a:r>
              <a:rPr lang="en-US" sz="2400" dirty="0"/>
              <a:t> </a:t>
            </a:r>
            <a:r>
              <a:rPr lang="en-US" sz="2400" dirty="0" err="1"/>
              <a:t>tính</a:t>
            </a:r>
            <a:r>
              <a:rPr lang="en-US" sz="2400" dirty="0"/>
              <a:t> </a:t>
            </a:r>
            <a:r>
              <a:rPr lang="en-US" sz="2400" dirty="0" err="1"/>
              <a:t>hùng</a:t>
            </a:r>
            <a:r>
              <a:rPr lang="en-US" sz="2400" dirty="0"/>
              <a:t> </a:t>
            </a:r>
            <a:r>
              <a:rPr lang="en-US" sz="2400" dirty="0" err="1"/>
              <a:t>biện</a:t>
            </a:r>
            <a:r>
              <a:rPr lang="en-US" sz="2400" dirty="0"/>
              <a:t> </a:t>
            </a:r>
            <a:r>
              <a:rPr lang="en-US" sz="2400" dirty="0" err="1"/>
              <a:t>nhằm</a:t>
            </a:r>
            <a:r>
              <a:rPr lang="en-US" sz="2400" dirty="0"/>
              <a:t> </a:t>
            </a:r>
            <a:r>
              <a:rPr lang="en-US" sz="2400" dirty="0" err="1"/>
              <a:t>tác</a:t>
            </a:r>
            <a:r>
              <a:rPr lang="en-US" sz="2400" dirty="0"/>
              <a:t> </a:t>
            </a:r>
            <a:r>
              <a:rPr lang="en-US" sz="2400" dirty="0" err="1"/>
              <a:t>động</a:t>
            </a:r>
            <a:r>
              <a:rPr lang="en-US" sz="2400" dirty="0"/>
              <a:t> </a:t>
            </a:r>
            <a:r>
              <a:rPr lang="en-US" sz="2400" dirty="0" err="1"/>
              <a:t>vào</a:t>
            </a:r>
            <a:r>
              <a:rPr lang="en-US" sz="2400" dirty="0"/>
              <a:t> </a:t>
            </a:r>
            <a:r>
              <a:rPr lang="en-US" sz="2400" dirty="0" err="1"/>
              <a:t>tư</a:t>
            </a:r>
            <a:r>
              <a:rPr lang="en-US" sz="2400" dirty="0"/>
              <a:t> </a:t>
            </a:r>
            <a:r>
              <a:rPr lang="en-US" sz="2400" dirty="0" err="1"/>
              <a:t>tưởng</a:t>
            </a:r>
            <a:r>
              <a:rPr lang="en-US" sz="2400" dirty="0"/>
              <a:t>, </a:t>
            </a:r>
            <a:r>
              <a:rPr lang="en-US" sz="2400" dirty="0" err="1"/>
              <a:t>tình</a:t>
            </a:r>
            <a:r>
              <a:rPr lang="en-US" sz="2400" dirty="0"/>
              <a:t> </a:t>
            </a:r>
            <a:r>
              <a:rPr lang="en-US" sz="2400" dirty="0" err="1"/>
              <a:t>cảm</a:t>
            </a:r>
            <a:r>
              <a:rPr lang="en-US" sz="2400" dirty="0"/>
              <a:t> </a:t>
            </a:r>
            <a:r>
              <a:rPr lang="en-US" sz="2400" dirty="0" err="1"/>
              <a:t>của</a:t>
            </a:r>
            <a:r>
              <a:rPr lang="en-US" sz="2400" dirty="0"/>
              <a:t> </a:t>
            </a:r>
            <a:r>
              <a:rPr lang="en-US" sz="2400" dirty="0" err="1"/>
              <a:t>người</a:t>
            </a:r>
            <a:r>
              <a:rPr lang="en-US" sz="2400" dirty="0"/>
              <a:t> </a:t>
            </a:r>
            <a:r>
              <a:rPr lang="en-US" sz="2400" dirty="0" err="1"/>
              <a:t>đọc</a:t>
            </a:r>
            <a:r>
              <a:rPr lang="en-US" sz="2400" dirty="0"/>
              <a:t>.</a:t>
            </a:r>
          </a:p>
          <a:p>
            <a:pPr algn="just" defTabSz="1219170">
              <a:defRPr/>
            </a:pPr>
            <a:endParaRPr lang="en-US" sz="2400" dirty="0">
              <a:latin typeface="Calibri" panose="020F0502020204030204" pitchFamily="34" charset="0"/>
              <a:cs typeface="Calibri" panose="020F0502020204030204" pitchFamily="34" charset="0"/>
            </a:endParaRPr>
          </a:p>
        </p:txBody>
      </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sp>
        <p:nvSpPr>
          <p:cNvPr id="28" name="Google Shape;361;p7">
            <a:extLst>
              <a:ext uri="{FF2B5EF4-FFF2-40B4-BE49-F238E27FC236}">
                <a16:creationId xmlns:a16="http://schemas.microsoft.com/office/drawing/2014/main" id="{3AD41A39-6FC2-CA09-0246-CACC708ABBEE}"/>
              </a:ext>
            </a:extLst>
          </p:cNvPr>
          <p:cNvSpPr txBox="1">
            <a:spLocks/>
          </p:cNvSpPr>
          <p:nvPr/>
        </p:nvSpPr>
        <p:spPr>
          <a:xfrm>
            <a:off x="-4019" y="899118"/>
            <a:ext cx="10751525" cy="696952"/>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4800"/>
              <a:buFont typeface="Alfa Slab One"/>
              <a:buNone/>
              <a:defRPr sz="5600" b="0" i="0" u="none" strike="noStrike" cap="none">
                <a:solidFill>
                  <a:schemeClr val="accent4"/>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9pPr>
          </a:lstStyle>
          <a:p>
            <a:pPr>
              <a:buSzPts val="2400"/>
            </a:pPr>
            <a:r>
              <a:rPr lang="vi-VN" sz="2800" b="1" dirty="0">
                <a:solidFill>
                  <a:srgbClr val="FF0000"/>
                </a:solidFill>
              </a:rPr>
              <a:t>1</a:t>
            </a:r>
            <a:r>
              <a:rPr lang="en-US" sz="2800" b="1" dirty="0">
                <a:solidFill>
                  <a:srgbClr val="FF0000"/>
                </a:solidFill>
              </a:rPr>
              <a:t>. </a:t>
            </a:r>
            <a:r>
              <a:rPr lang="en-US" sz="2800" b="1" dirty="0" err="1">
                <a:solidFill>
                  <a:srgbClr val="FF0000"/>
                </a:solidFill>
              </a:rPr>
              <a:t>Đặc</a:t>
            </a:r>
            <a:r>
              <a:rPr lang="en-US" sz="2800" b="1" dirty="0">
                <a:solidFill>
                  <a:srgbClr val="FF0000"/>
                </a:solidFill>
              </a:rPr>
              <a:t> </a:t>
            </a:r>
            <a:r>
              <a:rPr lang="en-US" sz="2800" b="1" dirty="0" err="1">
                <a:solidFill>
                  <a:srgbClr val="FF0000"/>
                </a:solidFill>
              </a:rPr>
              <a:t>điểm</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văn</a:t>
            </a:r>
            <a:r>
              <a:rPr lang="en-US" sz="2800" b="1" dirty="0">
                <a:solidFill>
                  <a:srgbClr val="FF0000"/>
                </a:solidFill>
              </a:rPr>
              <a:t> </a:t>
            </a:r>
            <a:r>
              <a:rPr lang="en-US" sz="2800" b="1" dirty="0" err="1">
                <a:solidFill>
                  <a:srgbClr val="FF0000"/>
                </a:solidFill>
              </a:rPr>
              <a:t>bản</a:t>
            </a:r>
            <a:r>
              <a:rPr lang="en-US" sz="2800" b="1" dirty="0">
                <a:solidFill>
                  <a:srgbClr val="FF0000"/>
                </a:solidFill>
              </a:rPr>
              <a:t> </a:t>
            </a:r>
            <a:r>
              <a:rPr lang="en-US" sz="2800" b="1" dirty="0" err="1">
                <a:solidFill>
                  <a:srgbClr val="FF0000"/>
                </a:solidFill>
              </a:rPr>
              <a:t>nghị</a:t>
            </a:r>
            <a:r>
              <a:rPr lang="en-US" sz="2800" b="1" dirty="0">
                <a:solidFill>
                  <a:srgbClr val="FF0000"/>
                </a:solidFill>
              </a:rPr>
              <a:t> </a:t>
            </a:r>
            <a:r>
              <a:rPr lang="en-US" sz="2800" b="1" dirty="0" err="1">
                <a:solidFill>
                  <a:srgbClr val="FF0000"/>
                </a:solidFill>
              </a:rPr>
              <a:t>luận</a:t>
            </a:r>
            <a:endParaRPr lang="en-US" sz="4267" b="1" kern="0" dirty="0">
              <a:solidFill>
                <a:srgbClr val="FF0000"/>
              </a:solidFill>
              <a:latin typeface="Bahnschrift SemiBold Condensed" panose="020B0502040204020203" pitchFamily="34" charset="0"/>
            </a:endParaRPr>
          </a:p>
        </p:txBody>
      </p:sp>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additive="base">
                                        <p:cTn id="12"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2">
                                            <p:txEl>
                                              <p:pRg st="1" end="1"/>
                                            </p:txEl>
                                          </p:spTgt>
                                        </p:tgtEl>
                                        <p:attrNameLst>
                                          <p:attrName>style.visibility</p:attrName>
                                        </p:attrNameLst>
                                      </p:cBhvr>
                                      <p:to>
                                        <p:strVal val="visible"/>
                                      </p:to>
                                    </p:set>
                                    <p:anim calcmode="lin" valueType="num">
                                      <p:cBhvr additive="base">
                                        <p:cTn id="18" dur="500" fill="hold"/>
                                        <p:tgtEl>
                                          <p:spTgt spid="4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2">
                                            <p:txEl>
                                              <p:pRg st="2" end="2"/>
                                            </p:txEl>
                                          </p:spTgt>
                                        </p:tgtEl>
                                        <p:attrNameLst>
                                          <p:attrName>style.visibility</p:attrName>
                                        </p:attrNameLst>
                                      </p:cBhvr>
                                      <p:to>
                                        <p:strVal val="visible"/>
                                      </p:to>
                                    </p:set>
                                    <p:anim calcmode="lin" valueType="num">
                                      <p:cBhvr additive="base">
                                        <p:cTn id="24" dur="500" fill="hold"/>
                                        <p:tgtEl>
                                          <p:spTgt spid="4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32" name="Hộp Văn bản 31">
            <a:extLst>
              <a:ext uri="{FF2B5EF4-FFF2-40B4-BE49-F238E27FC236}">
                <a16:creationId xmlns:a16="http://schemas.microsoft.com/office/drawing/2014/main" id="{D83D69B9-6A14-2711-CE7B-82BE7DC36811}"/>
              </a:ext>
            </a:extLst>
          </p:cNvPr>
          <p:cNvSpPr txBox="1"/>
          <p:nvPr/>
        </p:nvSpPr>
        <p:spPr>
          <a:xfrm>
            <a:off x="197963" y="1925791"/>
            <a:ext cx="11830639" cy="3785652"/>
          </a:xfrm>
          <a:prstGeom prst="rect">
            <a:avLst/>
          </a:prstGeom>
          <a:noFill/>
        </p:spPr>
        <p:txBody>
          <a:bodyPr wrap="square">
            <a:spAutoFit/>
          </a:bodyPr>
          <a:lstStyle/>
          <a:p>
            <a:pPr marL="285750" indent="-285750" algn="just">
              <a:buFontTx/>
              <a:buChar char="-"/>
            </a:pPr>
            <a:r>
              <a:rPr lang="vi-VN"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Các yếu tố thuyết minh, miêu tả, tự sự được đưa vào văn bản nghị luận giúp người đọc hình dung về luận đề, bằng chứng trong văn bản</a:t>
            </a:r>
            <a:r>
              <a:rPr lang="vi-VN"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Yếu tố thuyết minh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cung cấp tri thức về nguồn gốc, cấu tạo, vai trò, ý nghĩa… của đối tượng cần bàn luận.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Yếu tố miêu tả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thể hiện các đặc điểm tính chất nổi bật của con người, con vật, đồ vật, cảnh sinh hoạt…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Yếu tố tự sự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thuật lại các sự việc liên quan đến luận đề, luận điểm, các bằng chứng trong văn bản.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t>=&gt; </a:t>
            </a:r>
            <a:r>
              <a:rPr lang="en-US" sz="2400" dirty="0" err="1"/>
              <a:t>Mục</a:t>
            </a:r>
            <a:r>
              <a:rPr lang="en-US" sz="2400" dirty="0"/>
              <a:t> </a:t>
            </a:r>
            <a:r>
              <a:rPr lang="en-US" sz="2400" dirty="0" err="1"/>
              <a:t>đích</a:t>
            </a:r>
            <a:r>
              <a:rPr lang="en-US" sz="2400" dirty="0"/>
              <a:t> </a:t>
            </a:r>
            <a:r>
              <a:rPr lang="en-US" sz="2400" dirty="0" err="1"/>
              <a:t>chung</a:t>
            </a:r>
            <a:r>
              <a:rPr lang="en-US" sz="2400" dirty="0"/>
              <a:t>: </a:t>
            </a:r>
            <a:r>
              <a:rPr lang="en-US" sz="2400" dirty="0" err="1"/>
              <a:t>thuyết</a:t>
            </a:r>
            <a:r>
              <a:rPr lang="en-US" sz="2400" dirty="0"/>
              <a:t> </a:t>
            </a:r>
            <a:r>
              <a:rPr lang="en-US" sz="2400" dirty="0" err="1"/>
              <a:t>phục</a:t>
            </a:r>
            <a:r>
              <a:rPr lang="en-US" sz="2400" dirty="0"/>
              <a:t> </a:t>
            </a:r>
            <a:r>
              <a:rPr lang="en-US" sz="2400" dirty="0" err="1"/>
              <a:t>người</a:t>
            </a:r>
            <a:r>
              <a:rPr lang="en-US" sz="2400" dirty="0"/>
              <a:t> </a:t>
            </a:r>
            <a:r>
              <a:rPr lang="en-US" sz="2400" dirty="0" err="1"/>
              <a:t>đọc</a:t>
            </a:r>
            <a:r>
              <a:rPr lang="en-US" sz="2400" dirty="0"/>
              <a:t> </a:t>
            </a:r>
            <a:r>
              <a:rPr lang="en-US" sz="2400" dirty="0" err="1"/>
              <a:t>về</a:t>
            </a:r>
            <a:r>
              <a:rPr lang="en-US" sz="2400" dirty="0"/>
              <a:t> ý </a:t>
            </a:r>
            <a:r>
              <a:rPr lang="en-US" sz="2400" dirty="0" err="1"/>
              <a:t>kiến</a:t>
            </a:r>
            <a:r>
              <a:rPr lang="en-US" sz="2400" dirty="0"/>
              <a:t>, </a:t>
            </a:r>
            <a:r>
              <a:rPr lang="en-US" sz="2400" dirty="0" err="1"/>
              <a:t>quan</a:t>
            </a:r>
            <a:r>
              <a:rPr lang="en-US" sz="2400" dirty="0"/>
              <a:t> </a:t>
            </a:r>
            <a:r>
              <a:rPr lang="en-US" sz="2400" dirty="0" err="1"/>
              <a:t>điểm</a:t>
            </a:r>
            <a:r>
              <a:rPr lang="en-US" sz="2400" dirty="0"/>
              <a:t> </a:t>
            </a:r>
            <a:r>
              <a:rPr lang="en-US" sz="2400" dirty="0" err="1"/>
              <a:t>của</a:t>
            </a:r>
            <a:r>
              <a:rPr lang="en-US" sz="2400" dirty="0"/>
              <a:t> </a:t>
            </a:r>
            <a:r>
              <a:rPr lang="en-US" sz="2400" dirty="0" err="1"/>
              <a:t>người</a:t>
            </a:r>
            <a:r>
              <a:rPr lang="en-US" sz="2400" dirty="0"/>
              <a:t> </a:t>
            </a:r>
            <a:r>
              <a:rPr lang="en-US" sz="2400" dirty="0" err="1"/>
              <a:t>viết</a:t>
            </a:r>
            <a:r>
              <a:rPr lang="en-US" sz="2400" dirty="0"/>
              <a:t>.</a:t>
            </a:r>
          </a:p>
          <a:p>
            <a:pPr algn="just"/>
            <a:endParaRPr lang="en-US" sz="2400" dirty="0">
              <a:latin typeface="Calibri" panose="020F0502020204030204" pitchFamily="34" charset="0"/>
              <a:cs typeface="Calibri" panose="020F0502020204030204" pitchFamily="34" charset="0"/>
            </a:endParaRPr>
          </a:p>
        </p:txBody>
      </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sp>
        <p:nvSpPr>
          <p:cNvPr id="28" name="Google Shape;361;p7">
            <a:extLst>
              <a:ext uri="{FF2B5EF4-FFF2-40B4-BE49-F238E27FC236}">
                <a16:creationId xmlns:a16="http://schemas.microsoft.com/office/drawing/2014/main" id="{3AD41A39-6FC2-CA09-0246-CACC708ABBEE}"/>
              </a:ext>
            </a:extLst>
          </p:cNvPr>
          <p:cNvSpPr txBox="1">
            <a:spLocks/>
          </p:cNvSpPr>
          <p:nvPr/>
        </p:nvSpPr>
        <p:spPr>
          <a:xfrm>
            <a:off x="841820" y="932222"/>
            <a:ext cx="10751525" cy="696952"/>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4800"/>
              <a:buFont typeface="Alfa Slab One"/>
              <a:buNone/>
              <a:defRPr sz="5600" b="0" i="0" u="none" strike="noStrike" cap="none">
                <a:solidFill>
                  <a:schemeClr val="accent4"/>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9pPr>
          </a:lstStyle>
          <a:p>
            <a:pPr algn="ctr">
              <a:buSzPts val="2400"/>
            </a:pPr>
            <a:r>
              <a:rPr lang="vi-VN" sz="2800" b="1" dirty="0">
                <a:solidFill>
                  <a:srgbClr val="FF0000"/>
                </a:solidFill>
              </a:rPr>
              <a:t>2. Yếu tố thuyết minh, miêu tả, tự sự trong văn nghị luận</a:t>
            </a:r>
            <a:endParaRPr lang="en-US" sz="2800" dirty="0">
              <a:solidFill>
                <a:srgbClr val="FF0000"/>
              </a:solidFill>
            </a:endParaRPr>
          </a:p>
          <a:p>
            <a:pPr algn="ctr">
              <a:buSzPts val="2400"/>
            </a:pPr>
            <a:endParaRPr lang="en-US" sz="4267" b="1" kern="0" dirty="0">
              <a:solidFill>
                <a:schemeClr val="tx2">
                  <a:lumMod val="75000"/>
                </a:schemeClr>
              </a:solidFill>
              <a:latin typeface="Bahnschrift SemiBold Condensed" panose="020B0502040204020203" pitchFamily="34" charset="0"/>
            </a:endParaRPr>
          </a:p>
        </p:txBody>
      </p:sp>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spTree>
    <p:extLst>
      <p:ext uri="{BB962C8B-B14F-4D97-AF65-F5344CB8AC3E}">
        <p14:creationId xmlns:p14="http://schemas.microsoft.com/office/powerpoint/2010/main" val="39187279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1000"/>
                                        <p:tgtEl>
                                          <p:spTgt spid="32">
                                            <p:txEl>
                                              <p:pRg st="0" end="0"/>
                                            </p:txEl>
                                          </p:spTgt>
                                        </p:tgtEl>
                                      </p:cBhvr>
                                    </p:animEffect>
                                    <p:anim calcmode="lin" valueType="num">
                                      <p:cBhvr>
                                        <p:cTn id="13"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Effect transition="in" filter="barn(inVertical)">
                                      <p:cBhvr>
                                        <p:cTn id="19" dur="500"/>
                                        <p:tgtEl>
                                          <p:spTgt spid="3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2">
                                            <p:txEl>
                                              <p:pRg st="2" end="2"/>
                                            </p:txEl>
                                          </p:spTgt>
                                        </p:tgtEl>
                                        <p:attrNameLst>
                                          <p:attrName>style.visibility</p:attrName>
                                        </p:attrNameLst>
                                      </p:cBhvr>
                                      <p:to>
                                        <p:strVal val="visible"/>
                                      </p:to>
                                    </p:set>
                                    <p:animEffect transition="in" filter="wheel(1)">
                                      <p:cBhvr>
                                        <p:cTn id="24" dur="2000"/>
                                        <p:tgtEl>
                                          <p:spTgt spid="3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2">
                                            <p:txEl>
                                              <p:pRg st="3" end="3"/>
                                            </p:txEl>
                                          </p:spTgt>
                                        </p:tgtEl>
                                        <p:attrNameLst>
                                          <p:attrName>style.visibility</p:attrName>
                                        </p:attrNameLst>
                                      </p:cBhvr>
                                      <p:to>
                                        <p:strVal val="visible"/>
                                      </p:to>
                                    </p:set>
                                    <p:anim calcmode="lin" valueType="num">
                                      <p:cBhvr additive="base">
                                        <p:cTn id="29" dur="500" fill="hold"/>
                                        <p:tgtEl>
                                          <p:spTgt spid="3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2">
                                            <p:txEl>
                                              <p:pRg st="4" end="4"/>
                                            </p:txEl>
                                          </p:spTgt>
                                        </p:tgtEl>
                                        <p:attrNameLst>
                                          <p:attrName>style.visibility</p:attrName>
                                        </p:attrNameLst>
                                      </p:cBhvr>
                                      <p:to>
                                        <p:strVal val="visible"/>
                                      </p:to>
                                    </p:set>
                                    <p:animEffect transition="in" filter="fade">
                                      <p:cBhvr>
                                        <p:cTn id="35" dur="1000"/>
                                        <p:tgtEl>
                                          <p:spTgt spid="32">
                                            <p:txEl>
                                              <p:pRg st="4" end="4"/>
                                            </p:txEl>
                                          </p:spTgt>
                                        </p:tgtEl>
                                      </p:cBhvr>
                                    </p:animEffect>
                                    <p:anim calcmode="lin" valueType="num">
                                      <p:cBhvr>
                                        <p:cTn id="36"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32" name="Hộp Văn bản 31">
            <a:extLst>
              <a:ext uri="{FF2B5EF4-FFF2-40B4-BE49-F238E27FC236}">
                <a16:creationId xmlns:a16="http://schemas.microsoft.com/office/drawing/2014/main" id="{D83D69B9-6A14-2711-CE7B-82BE7DC36811}"/>
              </a:ext>
            </a:extLst>
          </p:cNvPr>
          <p:cNvSpPr txBox="1"/>
          <p:nvPr/>
        </p:nvSpPr>
        <p:spPr>
          <a:xfrm>
            <a:off x="62895" y="1704207"/>
            <a:ext cx="11965707" cy="2400657"/>
          </a:xfrm>
          <a:prstGeom prst="rect">
            <a:avLst/>
          </a:prstGeom>
          <a:noFill/>
        </p:spPr>
        <p:txBody>
          <a:bodyPr wrap="square">
            <a:spAutoFit/>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Nhan đề của văn bản nghị luận thường khái quát nội dung chính của văn bản. Bên cạnh đó, để tăng sức thuyết phục, người viết có thể chọn những nhan đề độc đáo, khơi gợi cảm xúc nơi người đọc.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latin typeface="Calibri" panose="020F0502020204030204" pitchFamily="34" charset="0"/>
              <a:cs typeface="Calibri" panose="020F0502020204030204" pitchFamily="34" charset="0"/>
            </a:endParaRPr>
          </a:p>
        </p:txBody>
      </p:sp>
      <p:sp>
        <p:nvSpPr>
          <p:cNvPr id="40" name="Hình chữ nhật: Góc Tròn 39">
            <a:extLst>
              <a:ext uri="{FF2B5EF4-FFF2-40B4-BE49-F238E27FC236}">
                <a16:creationId xmlns:a16="http://schemas.microsoft.com/office/drawing/2014/main" id="{B5446128-08B0-F20A-832F-EB95791A9D5B}"/>
              </a:ext>
            </a:extLst>
          </p:cNvPr>
          <p:cNvSpPr/>
          <p:nvPr/>
        </p:nvSpPr>
        <p:spPr>
          <a:xfrm>
            <a:off x="53027" y="3688205"/>
            <a:ext cx="8065105" cy="503968"/>
          </a:xfrm>
          <a:prstGeom prst="roundRect">
            <a:avLst/>
          </a:prstGeom>
        </p:spPr>
        <p:style>
          <a:lnRef idx="2">
            <a:schemeClr val="accent2"/>
          </a:lnRef>
          <a:fillRef idx="1">
            <a:schemeClr val="lt1"/>
          </a:fillRef>
          <a:effectRef idx="0">
            <a:schemeClr val="accent2"/>
          </a:effectRef>
          <a:fontRef idx="minor">
            <a:schemeClr val="dk1"/>
          </a:fontRef>
        </p:style>
        <p:txBody>
          <a:bodyPr wrap="square" lIns="121920" tIns="60960" rIns="121920" bIns="60960">
            <a:spAutoFit/>
          </a:bodyPr>
          <a:lstStyle/>
          <a:p>
            <a:pPr>
              <a:lnSpc>
                <a:spcPct val="90000"/>
              </a:lnSpc>
              <a:spcBef>
                <a:spcPct val="0"/>
              </a:spcBef>
            </a:pPr>
            <a:r>
              <a:rPr lang="vi-VN" b="1" dirty="0">
                <a:solidFill>
                  <a:srgbClr val="FF0000"/>
                </a:solidFill>
              </a:rPr>
              <a:t>4</a:t>
            </a:r>
            <a:r>
              <a:rPr lang="vi-VN" sz="2400" b="1" dirty="0">
                <a:solidFill>
                  <a:srgbClr val="FF0000"/>
                </a:solidFill>
              </a:rPr>
              <a:t>. Cách giải thích nghĩa của từ </a:t>
            </a:r>
            <a:endParaRPr lang="en-US" sz="2400" dirty="0">
              <a:solidFill>
                <a:srgbClr val="FF0000"/>
              </a:solidFill>
            </a:endParaRPr>
          </a:p>
        </p:txBody>
      </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sp>
        <p:nvSpPr>
          <p:cNvPr id="28" name="Google Shape;361;p7">
            <a:extLst>
              <a:ext uri="{FF2B5EF4-FFF2-40B4-BE49-F238E27FC236}">
                <a16:creationId xmlns:a16="http://schemas.microsoft.com/office/drawing/2014/main" id="{3AD41A39-6FC2-CA09-0246-CACC708ABBEE}"/>
              </a:ext>
            </a:extLst>
          </p:cNvPr>
          <p:cNvSpPr txBox="1">
            <a:spLocks/>
          </p:cNvSpPr>
          <p:nvPr/>
        </p:nvSpPr>
        <p:spPr>
          <a:xfrm>
            <a:off x="135467" y="1059325"/>
            <a:ext cx="10751525" cy="696952"/>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4800"/>
              <a:buFont typeface="Alfa Slab One"/>
              <a:buNone/>
              <a:defRPr sz="5600" b="0" i="0" u="none" strike="noStrike" cap="none">
                <a:solidFill>
                  <a:schemeClr val="accent4"/>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9pPr>
          </a:lstStyle>
          <a:p>
            <a:pPr>
              <a:buSzPts val="2400"/>
            </a:pPr>
            <a:r>
              <a:rPr lang="en-US" sz="2800" b="1" dirty="0">
                <a:solidFill>
                  <a:srgbClr val="FF0000"/>
                </a:solidFill>
              </a:rPr>
              <a:t>3:</a:t>
            </a:r>
            <a:r>
              <a:rPr lang="vi-VN" sz="2800" b="1" dirty="0">
                <a:solidFill>
                  <a:srgbClr val="FF0000"/>
                </a:solidFill>
              </a:rPr>
              <a:t> </a:t>
            </a: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Nhan đề của văn bản nghị luận. </a:t>
            </a:r>
            <a:endParaRPr lang="en-US" sz="2800" dirty="0">
              <a:solidFill>
                <a:srgbClr val="FF0000"/>
              </a:solidFill>
            </a:endParaRPr>
          </a:p>
          <a:p>
            <a:pPr algn="ctr">
              <a:buSzPts val="2400"/>
            </a:pPr>
            <a:endParaRPr lang="en-US" sz="4267" b="1" kern="0" dirty="0">
              <a:solidFill>
                <a:schemeClr val="tx2">
                  <a:lumMod val="75000"/>
                </a:schemeClr>
              </a:solidFill>
              <a:latin typeface="Bahnschrift SemiBold Condensed" panose="020B0502040204020203" pitchFamily="34" charset="0"/>
            </a:endParaRPr>
          </a:p>
        </p:txBody>
      </p:sp>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sp>
        <p:nvSpPr>
          <p:cNvPr id="3" name="Hộp Văn bản 31">
            <a:extLst>
              <a:ext uri="{FF2B5EF4-FFF2-40B4-BE49-F238E27FC236}">
                <a16:creationId xmlns:a16="http://schemas.microsoft.com/office/drawing/2014/main" id="{75D50AA9-4B09-8EB3-1FAD-4D94CD4B03FF}"/>
              </a:ext>
            </a:extLst>
          </p:cNvPr>
          <p:cNvSpPr txBox="1"/>
          <p:nvPr/>
        </p:nvSpPr>
        <p:spPr>
          <a:xfrm>
            <a:off x="135467" y="4272038"/>
            <a:ext cx="12045535" cy="1200329"/>
          </a:xfrm>
          <a:prstGeom prst="rect">
            <a:avLst/>
          </a:prstGeom>
          <a:noFill/>
        </p:spPr>
        <p:txBody>
          <a:bodyPr wrap="square">
            <a:spAutoFit/>
          </a:bodyPr>
          <a:lstStyle/>
          <a:p>
            <a:pPr algn="just"/>
            <a:r>
              <a:rPr lang="vi-VN" sz="2400" dirty="0"/>
              <a:t>- Nghĩa của từ là nội dung (sự vật, tính chất, hoạt động, quan hệ…) mà từ biểu thị. Nghĩa của từ được nhận diện thông qua nhận thức, sự hiểu biết của mỗi người. </a:t>
            </a:r>
            <a:endParaRPr lang="en-US" sz="2400" dirty="0"/>
          </a:p>
          <a:p>
            <a:pPr algn="just"/>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14309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0" grpId="0" animBg="1"/>
      <p:bldP spid="28"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40" name="Hình chữ nhật: Góc Tròn 39">
            <a:extLst>
              <a:ext uri="{FF2B5EF4-FFF2-40B4-BE49-F238E27FC236}">
                <a16:creationId xmlns:a16="http://schemas.microsoft.com/office/drawing/2014/main" id="{B5446128-08B0-F20A-832F-EB95791A9D5B}"/>
              </a:ext>
            </a:extLst>
          </p:cNvPr>
          <p:cNvSpPr/>
          <p:nvPr/>
        </p:nvSpPr>
        <p:spPr>
          <a:xfrm>
            <a:off x="53027" y="703099"/>
            <a:ext cx="8065105" cy="503968"/>
          </a:xfrm>
          <a:prstGeom prst="roundRect">
            <a:avLst/>
          </a:prstGeom>
        </p:spPr>
        <p:style>
          <a:lnRef idx="2">
            <a:schemeClr val="accent2"/>
          </a:lnRef>
          <a:fillRef idx="1">
            <a:schemeClr val="lt1"/>
          </a:fillRef>
          <a:effectRef idx="0">
            <a:schemeClr val="accent2"/>
          </a:effectRef>
          <a:fontRef idx="minor">
            <a:schemeClr val="dk1"/>
          </a:fontRef>
        </p:style>
        <p:txBody>
          <a:bodyPr wrap="square" lIns="121920" tIns="60960" rIns="121920" bIns="60960">
            <a:spAutoFit/>
          </a:bodyPr>
          <a:lstStyle/>
          <a:p>
            <a:pPr>
              <a:lnSpc>
                <a:spcPct val="90000"/>
              </a:lnSpc>
              <a:spcBef>
                <a:spcPct val="0"/>
              </a:spcBef>
            </a:pPr>
            <a:r>
              <a:rPr lang="vi-VN" sz="2400" b="1" dirty="0">
                <a:solidFill>
                  <a:srgbClr val="FF0000"/>
                </a:solidFill>
              </a:rPr>
              <a:t>4. Cách giải thích nghĩa của từ </a:t>
            </a:r>
            <a:endParaRPr lang="en-US" sz="2400" dirty="0">
              <a:solidFill>
                <a:srgbClr val="FF0000"/>
              </a:solidFill>
            </a:endParaRPr>
          </a:p>
        </p:txBody>
      </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sp>
        <p:nvSpPr>
          <p:cNvPr id="3" name="Hộp Văn bản 31">
            <a:extLst>
              <a:ext uri="{FF2B5EF4-FFF2-40B4-BE49-F238E27FC236}">
                <a16:creationId xmlns:a16="http://schemas.microsoft.com/office/drawing/2014/main" id="{75D50AA9-4B09-8EB3-1FAD-4D94CD4B03FF}"/>
              </a:ext>
            </a:extLst>
          </p:cNvPr>
          <p:cNvSpPr txBox="1"/>
          <p:nvPr/>
        </p:nvSpPr>
        <p:spPr>
          <a:xfrm>
            <a:off x="135467" y="1214364"/>
            <a:ext cx="12045535" cy="1200329"/>
          </a:xfrm>
          <a:prstGeom prst="rect">
            <a:avLst/>
          </a:prstGeom>
          <a:noFill/>
        </p:spPr>
        <p:txBody>
          <a:bodyPr wrap="square">
            <a:spAutoFit/>
          </a:bodyPr>
          <a:lstStyle/>
          <a:p>
            <a:pPr algn="just"/>
            <a:r>
              <a:rPr lang="vi-VN" sz="2400" dirty="0"/>
              <a:t>- Nghĩa của từ là nội dung (sự vật, tính chất, hoạt động, quan hệ…) mà từ biểu thị. Nghĩa của từ được nhận diện thông qua nhận thức, sự hiểu biết của mỗi người. </a:t>
            </a:r>
            <a:endParaRPr lang="en-US" sz="2400" dirty="0"/>
          </a:p>
          <a:p>
            <a:pPr algn="just"/>
            <a:endParaRPr lang="en-US" sz="2400" dirty="0">
              <a:latin typeface="Calibri" panose="020F0502020204030204" pitchFamily="34" charset="0"/>
              <a:cs typeface="Calibri" panose="020F0502020204030204" pitchFamily="34" charset="0"/>
            </a:endParaRPr>
          </a:p>
        </p:txBody>
      </p:sp>
      <p:sp>
        <p:nvSpPr>
          <p:cNvPr id="2" name="Hộp Văn bản 31">
            <a:extLst>
              <a:ext uri="{FF2B5EF4-FFF2-40B4-BE49-F238E27FC236}">
                <a16:creationId xmlns:a16="http://schemas.microsoft.com/office/drawing/2014/main" id="{C73D9957-ACA1-4B0C-9075-5A62CB23355A}"/>
              </a:ext>
            </a:extLst>
          </p:cNvPr>
          <p:cNvSpPr txBox="1"/>
          <p:nvPr/>
        </p:nvSpPr>
        <p:spPr>
          <a:xfrm>
            <a:off x="287867" y="2082804"/>
            <a:ext cx="12045535" cy="3785652"/>
          </a:xfrm>
          <a:prstGeom prst="rect">
            <a:avLst/>
          </a:prstGeom>
          <a:noFill/>
        </p:spPr>
        <p:txBody>
          <a:bodyPr wrap="square">
            <a:spAutoFit/>
          </a:bodyPr>
          <a:lstStyle/>
          <a:p>
            <a:r>
              <a:rPr lang="vi-VN" sz="2400" dirty="0">
                <a:solidFill>
                  <a:srgbClr val="FF0000"/>
                </a:solidFill>
              </a:rPr>
              <a:t>- Có thể giải thích nghĩa của từ bằng một số cách chính sau đây:</a:t>
            </a:r>
            <a:endParaRPr lang="en-US" sz="2400" dirty="0">
              <a:solidFill>
                <a:srgbClr val="FF0000"/>
              </a:solidFill>
            </a:endParaRPr>
          </a:p>
          <a:p>
            <a:r>
              <a:rPr lang="vi-VN" sz="2400" dirty="0">
                <a:solidFill>
                  <a:srgbClr val="00B050"/>
                </a:solidFill>
              </a:rPr>
              <a:t>+ Phân tích nội dung nghĩa của :</a:t>
            </a:r>
            <a:endParaRPr lang="en-US" sz="2400" dirty="0">
              <a:solidFill>
                <a:srgbClr val="00B050"/>
              </a:solidFill>
            </a:endParaRPr>
          </a:p>
          <a:p>
            <a:r>
              <a:rPr lang="vi-VN" sz="2400" dirty="0"/>
              <a:t>Ví dụ: </a:t>
            </a:r>
            <a:r>
              <a:rPr lang="vi-VN" sz="2400" b="1" dirty="0"/>
              <a:t>Hắn</a:t>
            </a:r>
            <a:r>
              <a:rPr lang="vi-VN" sz="2400" dirty="0"/>
              <a:t> (khẩu ngữ): từ dùng để chỉ người ở ngôi thứ ba, với hàm ý coi thường hoặc thân mật. </a:t>
            </a:r>
            <a:r>
              <a:rPr lang="vi-VN" sz="2400" b="1" dirty="0"/>
              <a:t>Hắn</a:t>
            </a:r>
            <a:r>
              <a:rPr lang="vi-VN" sz="2400" dirty="0"/>
              <a:t> không phải là người tử tế. </a:t>
            </a:r>
            <a:endParaRPr lang="en-US" sz="2400" dirty="0"/>
          </a:p>
          <a:p>
            <a:r>
              <a:rPr lang="vi-VN" sz="2400" dirty="0">
                <a:solidFill>
                  <a:srgbClr val="00B050"/>
                </a:solidFill>
              </a:rPr>
              <a:t>+ Dùng một (hoặc một số) từ đồng nghĩa hoặc trái nghĩa với từ cần giải thích.</a:t>
            </a:r>
            <a:r>
              <a:rPr lang="vi-VN" sz="2400" dirty="0"/>
              <a:t> </a:t>
            </a:r>
            <a:endParaRPr lang="en-US" sz="2400" dirty="0"/>
          </a:p>
          <a:p>
            <a:r>
              <a:rPr lang="vi-VN" sz="2400" dirty="0"/>
              <a:t>Ví dụ: </a:t>
            </a:r>
            <a:r>
              <a:rPr lang="en-US" sz="2400" b="1" i="1" dirty="0">
                <a:latin typeface="Times New Roman" panose="02020603050405020304" pitchFamily="18" charset="0"/>
                <a:cs typeface="Times New Roman" panose="02020603050405020304" pitchFamily="18" charset="0"/>
              </a:rPr>
              <a:t>đ</a:t>
            </a:r>
            <a:r>
              <a:rPr lang="vi-VN" sz="2400" b="1" i="1" dirty="0">
                <a:latin typeface="Times New Roman" panose="02020603050405020304" pitchFamily="18" charset="0"/>
                <a:cs typeface="Times New Roman" panose="02020603050405020304" pitchFamily="18" charset="0"/>
              </a:rPr>
              <a:t>ẫy đà</a:t>
            </a:r>
            <a:r>
              <a:rPr lang="vi-VN" sz="2400" dirty="0"/>
              <a:t>: to béo, mập mạp</a:t>
            </a:r>
            <a:endParaRPr lang="en-US" sz="2400" dirty="0"/>
          </a:p>
          <a:p>
            <a:r>
              <a:rPr lang="vi-VN" sz="2400" dirty="0"/>
              <a:t>+ </a:t>
            </a:r>
            <a:r>
              <a:rPr lang="vi-VN" sz="2400" dirty="0">
                <a:solidFill>
                  <a:srgbClr val="00B050"/>
                </a:solidFill>
              </a:rPr>
              <a:t>Đối với từ ghép, có thể giải thích nghĩa của từ bằng cách giải thích từng thành tố cấu tạo nên từ.</a:t>
            </a:r>
            <a:endParaRPr lang="en-US" sz="2400" dirty="0">
              <a:solidFill>
                <a:srgbClr val="00B050"/>
              </a:solidFill>
            </a:endParaRPr>
          </a:p>
          <a:p>
            <a:r>
              <a:rPr lang="vi-VN" sz="2400" dirty="0"/>
              <a:t>Ví dụ: </a:t>
            </a:r>
            <a:r>
              <a:rPr lang="en-US" sz="2400" b="1" i="1" dirty="0">
                <a:latin typeface="Times New Roman" panose="02020603050405020304" pitchFamily="18" charset="0"/>
                <a:cs typeface="Times New Roman" panose="02020603050405020304" pitchFamily="18" charset="0"/>
              </a:rPr>
              <a:t>t</a:t>
            </a:r>
            <a:r>
              <a:rPr lang="vi-VN" sz="2400" b="1" i="1" dirty="0">
                <a:latin typeface="Times New Roman" panose="02020603050405020304" pitchFamily="18" charset="0"/>
                <a:cs typeface="Times New Roman" panose="02020603050405020304" pitchFamily="18" charset="0"/>
              </a:rPr>
              <a:t>ươi trẻ</a:t>
            </a:r>
            <a:r>
              <a:rPr lang="vi-VN" sz="2400" dirty="0"/>
              <a:t>: tươi tắn và trẻ trung.</a:t>
            </a:r>
            <a:endParaRPr lang="en-US" sz="2400" dirty="0"/>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01849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additive="base">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additive="base">
                                        <p:cTn id="36"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 calcmode="lin" valueType="num">
                                      <p:cBhvr additive="base">
                                        <p:cTn id="40"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40" name="Hình chữ nhật: Góc Tròn 39">
            <a:extLst>
              <a:ext uri="{FF2B5EF4-FFF2-40B4-BE49-F238E27FC236}">
                <a16:creationId xmlns:a16="http://schemas.microsoft.com/office/drawing/2014/main" id="{B5446128-08B0-F20A-832F-EB95791A9D5B}"/>
              </a:ext>
            </a:extLst>
          </p:cNvPr>
          <p:cNvSpPr/>
          <p:nvPr/>
        </p:nvSpPr>
        <p:spPr>
          <a:xfrm>
            <a:off x="53027" y="703099"/>
            <a:ext cx="8065105" cy="503968"/>
          </a:xfrm>
          <a:prstGeom prst="roundRect">
            <a:avLst/>
          </a:prstGeom>
        </p:spPr>
        <p:style>
          <a:lnRef idx="2">
            <a:schemeClr val="accent2"/>
          </a:lnRef>
          <a:fillRef idx="1">
            <a:schemeClr val="lt1"/>
          </a:fillRef>
          <a:effectRef idx="0">
            <a:schemeClr val="accent2"/>
          </a:effectRef>
          <a:fontRef idx="minor">
            <a:schemeClr val="dk1"/>
          </a:fontRef>
        </p:style>
        <p:txBody>
          <a:bodyPr wrap="square" lIns="121920" tIns="60960" rIns="121920" bIns="60960">
            <a:spAutoFit/>
          </a:bodyPr>
          <a:lstStyle/>
          <a:p>
            <a:pPr>
              <a:lnSpc>
                <a:spcPct val="90000"/>
              </a:lnSpc>
              <a:spcBef>
                <a:spcPct val="0"/>
              </a:spcBef>
            </a:pPr>
            <a:r>
              <a:rPr lang="vi-VN" sz="2400" b="1" dirty="0">
                <a:solidFill>
                  <a:srgbClr val="FF0000"/>
                </a:solidFill>
              </a:rPr>
              <a:t>4. Cách giải thích nghĩa của từ </a:t>
            </a:r>
            <a:endParaRPr lang="en-US" sz="2400" dirty="0">
              <a:solidFill>
                <a:srgbClr val="FF0000"/>
              </a:solidFill>
            </a:endParaRPr>
          </a:p>
        </p:txBody>
      </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sp>
        <p:nvSpPr>
          <p:cNvPr id="2" name="Hộp Văn bản 31">
            <a:extLst>
              <a:ext uri="{FF2B5EF4-FFF2-40B4-BE49-F238E27FC236}">
                <a16:creationId xmlns:a16="http://schemas.microsoft.com/office/drawing/2014/main" id="{C73D9957-ACA1-4B0C-9075-5A62CB23355A}"/>
              </a:ext>
            </a:extLst>
          </p:cNvPr>
          <p:cNvSpPr txBox="1"/>
          <p:nvPr/>
        </p:nvSpPr>
        <p:spPr>
          <a:xfrm>
            <a:off x="1" y="1186232"/>
            <a:ext cx="12333402" cy="4893647"/>
          </a:xfrm>
          <a:prstGeom prst="rect">
            <a:avLst/>
          </a:prstGeom>
          <a:noFill/>
        </p:spPr>
        <p:txBody>
          <a:bodyPr wrap="square">
            <a:spAutoFit/>
          </a:bodyPr>
          <a:lstStyle/>
          <a:p>
            <a:r>
              <a:rPr lang="vi-VN" sz="2400" dirty="0">
                <a:solidFill>
                  <a:srgbClr val="FF0000"/>
                </a:solidFill>
              </a:rPr>
              <a:t>- Có thể giải thích nghĩa của từ bằng một số cách chính sau đây:</a:t>
            </a:r>
            <a:endParaRPr lang="en-US" sz="2400" dirty="0">
              <a:solidFill>
                <a:srgbClr val="FF0000"/>
              </a:solidFill>
            </a:endParaRPr>
          </a:p>
          <a:p>
            <a:r>
              <a:rPr lang="vi-VN" sz="2400" dirty="0">
                <a:solidFill>
                  <a:srgbClr val="00B050"/>
                </a:solidFill>
              </a:rPr>
              <a:t>+ Phân tích nội dung nghĩa của :</a:t>
            </a:r>
            <a:endParaRPr lang="en-US" sz="2400" dirty="0">
              <a:solidFill>
                <a:srgbClr val="00B050"/>
              </a:solidFill>
            </a:endParaRPr>
          </a:p>
          <a:p>
            <a:r>
              <a:rPr lang="vi-VN" sz="2400" dirty="0">
                <a:solidFill>
                  <a:srgbClr val="00B050"/>
                </a:solidFill>
              </a:rPr>
              <a:t>+ Dùng một (hoặc một số) từ đồng nghĩa hoặc trái nghĩa với từ cần giải thích.</a:t>
            </a:r>
            <a:r>
              <a:rPr lang="vi-VN" sz="2400" dirty="0"/>
              <a:t> </a:t>
            </a:r>
            <a:endParaRPr lang="en-US" sz="2400" dirty="0"/>
          </a:p>
          <a:p>
            <a:r>
              <a:rPr lang="en-US" sz="2400" b="1" dirty="0">
                <a:solidFill>
                  <a:schemeClr val="accent6"/>
                </a:solidFill>
              </a:rPr>
              <a:t>+</a:t>
            </a:r>
            <a:r>
              <a:rPr lang="en-US" sz="2400" dirty="0"/>
              <a:t> </a:t>
            </a:r>
            <a:r>
              <a:rPr lang="vi-VN" sz="2400" dirty="0">
                <a:solidFill>
                  <a:srgbClr val="00B050"/>
                </a:solidFill>
              </a:rPr>
              <a:t>Đối với từ ghép, có thể giải thích nghĩa của từ bằng cách giải thích từng thành tố cấu tạo nên từ.</a:t>
            </a:r>
            <a:endParaRPr lang="en-US" sz="2400" dirty="0">
              <a:solidFill>
                <a:srgbClr val="00B050"/>
              </a:solidFill>
            </a:endParaRPr>
          </a:p>
          <a:p>
            <a:r>
              <a:rPr lang="en-US" sz="2400" dirty="0">
                <a:solidFill>
                  <a:srgbClr val="00B050"/>
                </a:solidFill>
              </a:rPr>
              <a:t>+</a:t>
            </a:r>
            <a:r>
              <a:rPr lang="vi-VN" sz="2400" dirty="0">
                <a:solidFill>
                  <a:srgbClr val="00B050"/>
                </a:solidFill>
              </a:rPr>
              <a:t> Kh</a:t>
            </a:r>
            <a:r>
              <a:rPr lang="en-US" sz="2400" dirty="0" err="1">
                <a:solidFill>
                  <a:srgbClr val="00B050"/>
                </a:solidFill>
              </a:rPr>
              <a:t>i</a:t>
            </a:r>
            <a:r>
              <a:rPr lang="vi-VN" sz="2400" dirty="0">
                <a:solidFill>
                  <a:srgbClr val="00B050"/>
                </a:solidFill>
              </a:rPr>
              <a:t> giải thích từ, cần chú ý đến nghĩa gốc và nghĩa chuyển của từ</a:t>
            </a:r>
            <a:r>
              <a:rPr lang="vi-VN" sz="2400" dirty="0"/>
              <a:t>.</a:t>
            </a:r>
            <a:endParaRPr lang="en-US" sz="2400" dirty="0"/>
          </a:p>
          <a:p>
            <a:pPr marL="342900" indent="-342900">
              <a:buFont typeface="Arial" panose="020B0604020202020204" pitchFamily="34" charset="0"/>
              <a:buChar char="•"/>
            </a:pPr>
            <a:r>
              <a:rPr lang="vi-VN" sz="2400" dirty="0"/>
              <a:t>Nghĩa gốc là nghĩa ban đầu của từ</a:t>
            </a:r>
            <a:endParaRPr lang="en-US" sz="2400" dirty="0"/>
          </a:p>
          <a:p>
            <a:r>
              <a:rPr lang="vi-VN" sz="2400" dirty="0">
                <a:solidFill>
                  <a:srgbClr val="FF0000"/>
                </a:solidFill>
              </a:rPr>
              <a:t>Ví dụ</a:t>
            </a:r>
            <a:r>
              <a:rPr lang="vi-VN" sz="2400" dirty="0"/>
              <a:t>: Tấm thảm trải sàn này đẹp quá!</a:t>
            </a:r>
            <a:endParaRPr lang="en-US" sz="2400" dirty="0"/>
          </a:p>
          <a:p>
            <a:r>
              <a:rPr lang="vi-VN" sz="2400" dirty="0"/>
              <a:t>T</a:t>
            </a:r>
            <a:r>
              <a:rPr lang="en-US" sz="2400" dirty="0"/>
              <a:t>ừ “t</a:t>
            </a:r>
            <a:r>
              <a:rPr lang="vi-VN" sz="2400" dirty="0"/>
              <a:t>hảm</a:t>
            </a:r>
            <a:r>
              <a:rPr lang="en-US" sz="2400" dirty="0"/>
              <a:t>”</a:t>
            </a:r>
            <a:r>
              <a:rPr lang="vi-VN" sz="2400" dirty="0"/>
              <a:t> nghĩa gốc, chỉ “hàng dệt bằng sợ to, thường có hàng trang trí, dùng trải trên lối đi, trên sàn nhà”. </a:t>
            </a:r>
            <a:endParaRPr lang="en-US" sz="2400" dirty="0"/>
          </a:p>
          <a:p>
            <a:pPr marL="342900" indent="-342900">
              <a:buFont typeface="Arial" panose="020B0604020202020204" pitchFamily="34" charset="0"/>
              <a:buChar char="•"/>
            </a:pPr>
            <a:r>
              <a:rPr lang="vi-VN" sz="2400" dirty="0"/>
              <a:t>Nghĩa chuyển là nghĩa hình thành trên cơ sở nghĩa gốc. </a:t>
            </a:r>
            <a:endParaRPr lang="en-US" sz="2400" dirty="0"/>
          </a:p>
          <a:p>
            <a:r>
              <a:rPr lang="vi-VN" sz="2400" dirty="0">
                <a:solidFill>
                  <a:srgbClr val="FF0000"/>
                </a:solidFill>
              </a:rPr>
              <a:t>Ví dụ: </a:t>
            </a:r>
            <a:r>
              <a:rPr lang="vi-VN" sz="2400" dirty="0"/>
              <a:t>Tôi yêu những</a:t>
            </a:r>
            <a:r>
              <a:rPr lang="vi-VN" sz="2400" b="1" dirty="0"/>
              <a:t> thảm</a:t>
            </a:r>
            <a:r>
              <a:rPr lang="vi-VN" sz="2400" dirty="0"/>
              <a:t> lá vàng tuyệt đẹp ở nơi này</a:t>
            </a:r>
            <a:r>
              <a:rPr lang="en-US" sz="2400" dirty="0"/>
              <a:t>. “</a:t>
            </a:r>
            <a:r>
              <a:rPr lang="vi-VN" sz="2400" b="1" dirty="0"/>
              <a:t>Thảm</a:t>
            </a:r>
            <a:r>
              <a:rPr lang="en-US" sz="2400" b="1" dirty="0"/>
              <a:t>”</a:t>
            </a:r>
            <a:r>
              <a:rPr lang="vi-VN" sz="2400" b="1" dirty="0"/>
              <a:t> </a:t>
            </a:r>
            <a:r>
              <a:rPr lang="vi-VN" sz="2400" dirty="0"/>
              <a:t>trong trường hợp này là nghĩa chuyển, chỉ “lớp lá cây dày phủ trên mặt đất”</a:t>
            </a:r>
            <a:r>
              <a:rPr lang="en-US" sz="2400" dirty="0"/>
              <a: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21602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32" name="Hộp Văn bản 31">
            <a:extLst>
              <a:ext uri="{FF2B5EF4-FFF2-40B4-BE49-F238E27FC236}">
                <a16:creationId xmlns:a16="http://schemas.microsoft.com/office/drawing/2014/main" id="{D83D69B9-6A14-2711-CE7B-82BE7DC36811}"/>
              </a:ext>
            </a:extLst>
          </p:cNvPr>
          <p:cNvSpPr txBox="1"/>
          <p:nvPr/>
        </p:nvSpPr>
        <p:spPr>
          <a:xfrm>
            <a:off x="193524" y="3600739"/>
            <a:ext cx="11835078" cy="2400657"/>
          </a:xfrm>
          <a:prstGeom prst="rect">
            <a:avLst/>
          </a:prstGeom>
          <a:noFill/>
        </p:spPr>
        <p:txBody>
          <a:bodyPr wrap="square">
            <a:spAutoFit/>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Nhan đề của văn bản nghị luận thường khái quát nội dung chính của văn bản. Bên cạnh đó, để tăng sức thuyết phục, người viết có thể chọn những nhan đề độc đáo, khơi gợi cảm xúc nơi người đọc.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latin typeface="Calibri" panose="020F0502020204030204" pitchFamily="34" charset="0"/>
              <a:cs typeface="Calibri" panose="020F0502020204030204" pitchFamily="34" charset="0"/>
            </a:endParaRPr>
          </a:p>
        </p:txBody>
      </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sp>
        <p:nvSpPr>
          <p:cNvPr id="28" name="Google Shape;361;p7">
            <a:extLst>
              <a:ext uri="{FF2B5EF4-FFF2-40B4-BE49-F238E27FC236}">
                <a16:creationId xmlns:a16="http://schemas.microsoft.com/office/drawing/2014/main" id="{3AD41A39-6FC2-CA09-0246-CACC708ABBEE}"/>
              </a:ext>
            </a:extLst>
          </p:cNvPr>
          <p:cNvSpPr txBox="1">
            <a:spLocks/>
          </p:cNvSpPr>
          <p:nvPr/>
        </p:nvSpPr>
        <p:spPr>
          <a:xfrm>
            <a:off x="17461" y="2681672"/>
            <a:ext cx="10751525" cy="696952"/>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4800"/>
              <a:buFont typeface="Alfa Slab One"/>
              <a:buNone/>
              <a:defRPr sz="5600" b="0" i="0" u="none" strike="noStrike" cap="none">
                <a:solidFill>
                  <a:schemeClr val="accent4"/>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2pPr>
            <a:lvl3pPr marR="0" lvl="2"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3pPr>
            <a:lvl4pPr marR="0" lvl="3"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4pPr>
            <a:lvl5pPr marR="0" lvl="4"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5pPr>
            <a:lvl6pPr marR="0" lvl="5"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6pPr>
            <a:lvl7pPr marR="0" lvl="6"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7pPr>
            <a:lvl8pPr marR="0" lvl="7"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8pPr>
            <a:lvl9pPr marR="0" lvl="8" algn="ctr" rtl="0">
              <a:lnSpc>
                <a:spcPct val="100000"/>
              </a:lnSpc>
              <a:spcBef>
                <a:spcPts val="0"/>
              </a:spcBef>
              <a:spcAft>
                <a:spcPts val="0"/>
              </a:spcAft>
              <a:buClr>
                <a:schemeClr val="accent4"/>
              </a:buClr>
              <a:buSzPts val="5200"/>
              <a:buFont typeface="Arial"/>
              <a:buNone/>
              <a:defRPr sz="6933" b="0" i="0" u="none" strike="noStrike" cap="none">
                <a:solidFill>
                  <a:schemeClr val="accent4"/>
                </a:solidFill>
                <a:latin typeface="Arial"/>
                <a:ea typeface="Arial"/>
                <a:cs typeface="Arial"/>
                <a:sym typeface="Arial"/>
              </a:defRPr>
            </a:lvl9pPr>
          </a:lstStyle>
          <a:p>
            <a:pPr>
              <a:buSzPts val="2400"/>
            </a:pPr>
            <a:r>
              <a:rPr lang="en-US" sz="2800" b="1" dirty="0">
                <a:solidFill>
                  <a:srgbClr val="FF0000"/>
                </a:solidFill>
              </a:rPr>
              <a:t>3.</a:t>
            </a:r>
            <a:r>
              <a:rPr lang="vi-VN" sz="2800" b="1" dirty="0">
                <a:solidFill>
                  <a:srgbClr val="FF0000"/>
                </a:solidFill>
              </a:rPr>
              <a:t> </a:t>
            </a: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Nhan đề của văn bản nghị luận. </a:t>
            </a:r>
            <a:endParaRPr lang="en-US" sz="2800" dirty="0">
              <a:solidFill>
                <a:srgbClr val="FF0000"/>
              </a:solidFill>
            </a:endParaRPr>
          </a:p>
          <a:p>
            <a:pPr algn="ctr">
              <a:buSzPts val="2400"/>
            </a:pPr>
            <a:endParaRPr lang="en-US" sz="4267" b="1" kern="0" dirty="0">
              <a:solidFill>
                <a:schemeClr val="tx2">
                  <a:lumMod val="75000"/>
                </a:schemeClr>
              </a:solidFill>
              <a:latin typeface="Bahnschrift SemiBold Condensed" panose="020B0502040204020203" pitchFamily="34" charset="0"/>
            </a:endParaRPr>
          </a:p>
        </p:txBody>
      </p:sp>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sp>
        <p:nvSpPr>
          <p:cNvPr id="2" name="Google Shape;436;p44">
            <a:extLst>
              <a:ext uri="{FF2B5EF4-FFF2-40B4-BE49-F238E27FC236}">
                <a16:creationId xmlns:a16="http://schemas.microsoft.com/office/drawing/2014/main" id="{ECFBBEB6-C9CB-E167-79D3-995C21E3427C}"/>
              </a:ext>
            </a:extLst>
          </p:cNvPr>
          <p:cNvSpPr txBox="1">
            <a:spLocks noGrp="1"/>
          </p:cNvSpPr>
          <p:nvPr>
            <p:ph type="title"/>
          </p:nvPr>
        </p:nvSpPr>
        <p:spPr>
          <a:xfrm>
            <a:off x="-48381" y="861934"/>
            <a:ext cx="8548914" cy="1566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800" b="1" dirty="0">
                <a:solidFill>
                  <a:srgbClr val="0070C0"/>
                </a:solidFill>
              </a:rPr>
              <a:t>LUYỆN TẬP</a:t>
            </a:r>
            <a:endParaRPr sz="8800" b="1" dirty="0">
              <a:solidFill>
                <a:srgbClr val="0070C0"/>
              </a:solidFill>
            </a:endParaRPr>
          </a:p>
        </p:txBody>
      </p:sp>
    </p:spTree>
    <p:extLst>
      <p:ext uri="{BB962C8B-B14F-4D97-AF65-F5344CB8AC3E}">
        <p14:creationId xmlns:p14="http://schemas.microsoft.com/office/powerpoint/2010/main" val="6403547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ppt_w</p:attrName>
                                        </p:attrNameLst>
                                      </p:cBhvr>
                                      <p:tavLst>
                                        <p:tav tm="0">
                                          <p:val>
                                            <p:fltVal val="0"/>
                                          </p:val>
                                        </p:tav>
                                        <p:tav tm="100000">
                                          <p:val>
                                            <p:strVal val="#ppt_w"/>
                                          </p:val>
                                        </p:tav>
                                      </p:tavLst>
                                    </p:anim>
                                    <p:anim calcmode="lin" valueType="num">
                                      <p:cBhvr>
                                        <p:cTn id="18" dur="750" fill="hold"/>
                                        <p:tgtEl>
                                          <p:spTgt spid="2"/>
                                        </p:tgtEl>
                                        <p:attrNameLst>
                                          <p:attrName>ppt_h</p:attrName>
                                        </p:attrNameLst>
                                      </p:cBhvr>
                                      <p:tavLst>
                                        <p:tav tm="0">
                                          <p:val>
                                            <p:fltVal val="0"/>
                                          </p:val>
                                        </p:tav>
                                        <p:tav tm="100000">
                                          <p:val>
                                            <p:strVal val="#ppt_h"/>
                                          </p:val>
                                        </p:tav>
                                      </p:tavLst>
                                    </p:anim>
                                    <p:animEffect transition="in" filter="fade">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8"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64" name="Google Shape;464;p46"/>
          <p:cNvPicPr preferRelativeResize="0"/>
          <p:nvPr/>
        </p:nvPicPr>
        <p:blipFill>
          <a:blip r:embed="rId3">
            <a:alphaModFix amt="48000"/>
          </a:blip>
          <a:stretch>
            <a:fillRect/>
          </a:stretch>
        </p:blipFill>
        <p:spPr>
          <a:xfrm>
            <a:off x="10456866" y="527117"/>
            <a:ext cx="1967732" cy="896100"/>
          </a:xfrm>
          <a:prstGeom prst="rect">
            <a:avLst/>
          </a:prstGeom>
          <a:noFill/>
          <a:ln>
            <a:noFill/>
          </a:ln>
        </p:spPr>
      </p:pic>
      <p:sp>
        <p:nvSpPr>
          <p:cNvPr id="42" name="Google Shape;1170;p48">
            <a:extLst>
              <a:ext uri="{FF2B5EF4-FFF2-40B4-BE49-F238E27FC236}">
                <a16:creationId xmlns:a16="http://schemas.microsoft.com/office/drawing/2014/main" id="{1A11F320-DCAB-AD79-CDE3-0676AEE2292B}"/>
              </a:ext>
            </a:extLst>
          </p:cNvPr>
          <p:cNvSpPr txBox="1">
            <a:spLocks/>
          </p:cNvSpPr>
          <p:nvPr/>
        </p:nvSpPr>
        <p:spPr>
          <a:xfrm>
            <a:off x="103910" y="1408945"/>
            <a:ext cx="12003143" cy="1157793"/>
          </a:xfrm>
          <a:prstGeom prst="roundRect">
            <a:avLst/>
          </a:prstGeom>
          <a:solidFill>
            <a:schemeClr val="bg2"/>
          </a:solidFill>
        </p:spPr>
        <p:style>
          <a:lnRef idx="2">
            <a:schemeClr val="accent2"/>
          </a:lnRef>
          <a:fillRef idx="1">
            <a:schemeClr val="lt1"/>
          </a:fillRef>
          <a:effectRef idx="0">
            <a:schemeClr val="accent2"/>
          </a:effectRef>
          <a:fontRef idx="minor">
            <a:schemeClr val="dk1"/>
          </a:fontRef>
        </p:style>
        <p:txBody>
          <a:bodyPr spcFirstLastPara="1" vert="horz" wrap="square" lIns="162533" tIns="162533" rIns="162533" bIns="162533"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1219170">
              <a:lnSpc>
                <a:spcPct val="100000"/>
              </a:lnSpc>
              <a:spcBef>
                <a:spcPts val="0"/>
              </a:spcBef>
              <a:buNone/>
              <a:defRPr/>
            </a:pPr>
            <a:r>
              <a:rPr lang="en-US" b="1" dirty="0" err="1">
                <a:latin typeface="Calibri" panose="020F0502020204030204" pitchFamily="34" charset="0"/>
                <a:cs typeface="Calibri" panose="020F0502020204030204" pitchFamily="34" charset="0"/>
              </a:rPr>
              <a:t>Câu</a:t>
            </a:r>
            <a:r>
              <a:rPr lang="en-US" b="1" dirty="0">
                <a:latin typeface="Calibri" panose="020F0502020204030204" pitchFamily="34" charset="0"/>
                <a:cs typeface="Calibri" panose="020F0502020204030204" pitchFamily="34" charset="0"/>
              </a:rPr>
              <a:t> 1:</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rực</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rỡ</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defTabSz="1219170">
              <a:lnSpc>
                <a:spcPct val="100000"/>
              </a:lnSpc>
              <a:spcBef>
                <a:spcPts val="0"/>
              </a:spcBef>
              <a:buNone/>
              <a:defRPr/>
            </a:pPr>
            <a:endParaRPr lang="en-US" sz="3200" b="1" dirty="0">
              <a:latin typeface="Calibri" panose="020F0502020204030204" pitchFamily="34" charset="0"/>
              <a:cs typeface="Calibri" panose="020F0502020204030204" pitchFamily="34" charset="0"/>
            </a:endParaRPr>
          </a:p>
        </p:txBody>
      </p:sp>
      <p:sp>
        <p:nvSpPr>
          <p:cNvPr id="43" name="Rectangle: Rounded Corners 1">
            <a:extLst>
              <a:ext uri="{FF2B5EF4-FFF2-40B4-BE49-F238E27FC236}">
                <a16:creationId xmlns:a16="http://schemas.microsoft.com/office/drawing/2014/main" id="{0D501D45-D3D4-0BD7-6015-88BE247BBDB0}"/>
              </a:ext>
            </a:extLst>
          </p:cNvPr>
          <p:cNvSpPr/>
          <p:nvPr/>
        </p:nvSpPr>
        <p:spPr>
          <a:xfrm>
            <a:off x="1017873" y="2868914"/>
            <a:ext cx="5078127" cy="956580"/>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r>
              <a:rPr lang="en-US" sz="2400" dirty="0">
                <a:latin typeface="Calibri" panose="020F0502020204030204" pitchFamily="34" charset="0"/>
                <a:cs typeface="Calibri" panose="020F0502020204030204" pitchFamily="34" charset="0"/>
              </a:rPr>
              <a:t> </a:t>
            </a:r>
          </a:p>
          <a:p>
            <a:r>
              <a:rPr lang="en-US" sz="2400" dirty="0" err="1">
                <a:solidFill>
                  <a:srgbClr val="FF0000"/>
                </a:solidFill>
              </a:rPr>
              <a:t>tốt</a:t>
            </a:r>
            <a:r>
              <a:rPr lang="en-US" sz="2400" dirty="0">
                <a:solidFill>
                  <a:srgbClr val="FF0000"/>
                </a:solidFill>
              </a:rPr>
              <a:t> </a:t>
            </a:r>
            <a:r>
              <a:rPr lang="en-US" sz="2400" dirty="0" err="1">
                <a:solidFill>
                  <a:srgbClr val="FF0000"/>
                </a:solidFill>
              </a:rPr>
              <a:t>bụng</a:t>
            </a:r>
            <a:r>
              <a:rPr lang="en-US" sz="2400" dirty="0"/>
              <a:t>: có </a:t>
            </a:r>
            <a:r>
              <a:rPr lang="en-US" sz="2400" dirty="0" err="1"/>
              <a:t>lòng</a:t>
            </a:r>
            <a:r>
              <a:rPr lang="en-US" sz="2400" dirty="0"/>
              <a:t> </a:t>
            </a:r>
            <a:r>
              <a:rPr lang="en-US" sz="2400" dirty="0" err="1"/>
              <a:t>tốt</a:t>
            </a:r>
            <a:r>
              <a:rPr lang="en-US" sz="2400" dirty="0"/>
              <a:t>, hay </a:t>
            </a:r>
            <a:r>
              <a:rPr lang="en-US" sz="2400" dirty="0" err="1"/>
              <a:t>thương</a:t>
            </a:r>
            <a:r>
              <a:rPr lang="en-US" sz="2400" dirty="0"/>
              <a:t> </a:t>
            </a:r>
            <a:r>
              <a:rPr lang="en-US" sz="2400" dirty="0" err="1"/>
              <a:t>người</a:t>
            </a:r>
            <a:r>
              <a:rPr lang="en-US" sz="2400" dirty="0"/>
              <a:t> và </a:t>
            </a:r>
            <a:r>
              <a:rPr lang="en-US" sz="2400" dirty="0" err="1"/>
              <a:t>sẵn</a:t>
            </a:r>
            <a:r>
              <a:rPr lang="en-US" sz="2400" dirty="0"/>
              <a:t> </a:t>
            </a:r>
            <a:r>
              <a:rPr lang="en-US" sz="2400" dirty="0" err="1"/>
              <a:t>sàng</a:t>
            </a:r>
            <a:r>
              <a:rPr lang="en-US" sz="2400" dirty="0"/>
              <a:t> </a:t>
            </a:r>
            <a:r>
              <a:rPr lang="en-US" sz="2400" dirty="0" err="1"/>
              <a:t>giúp</a:t>
            </a:r>
            <a:r>
              <a:rPr lang="en-US" sz="2400" dirty="0"/>
              <a:t> </a:t>
            </a:r>
            <a:r>
              <a:rPr lang="en-US" sz="2400" dirty="0" err="1"/>
              <a:t>đỡ</a:t>
            </a:r>
            <a:r>
              <a:rPr lang="en-US" sz="2400" dirty="0"/>
              <a:t> </a:t>
            </a:r>
            <a:r>
              <a:rPr lang="en-US" sz="2400" dirty="0" err="1"/>
              <a:t>người</a:t>
            </a:r>
            <a:r>
              <a:rPr lang="en-US" sz="2400" dirty="0"/>
              <a:t> </a:t>
            </a:r>
            <a:r>
              <a:rPr lang="en-US" sz="2400" dirty="0" err="1"/>
              <a:t>khác</a:t>
            </a:r>
            <a:endParaRPr lang="en-US" sz="2400" dirty="0"/>
          </a:p>
          <a:p>
            <a:endParaRPr lang="en-US" sz="2400" dirty="0">
              <a:latin typeface="Calibri" panose="020F0502020204030204" pitchFamily="34" charset="0"/>
              <a:cs typeface="Calibri" panose="020F0502020204030204" pitchFamily="34" charset="0"/>
            </a:endParaRPr>
          </a:p>
        </p:txBody>
      </p:sp>
      <p:sp>
        <p:nvSpPr>
          <p:cNvPr id="44" name="Rectangle: Rounded Corners 88">
            <a:extLst>
              <a:ext uri="{FF2B5EF4-FFF2-40B4-BE49-F238E27FC236}">
                <a16:creationId xmlns:a16="http://schemas.microsoft.com/office/drawing/2014/main" id="{7C8B67F1-6323-7A8F-C50A-148EF697802C}"/>
              </a:ext>
            </a:extLst>
          </p:cNvPr>
          <p:cNvSpPr/>
          <p:nvPr/>
        </p:nvSpPr>
        <p:spPr>
          <a:xfrm>
            <a:off x="1097784" y="4202892"/>
            <a:ext cx="4998216" cy="978729"/>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2400" dirty="0">
              <a:solidFill>
                <a:srgbClr val="FF0000"/>
              </a:solidFill>
            </a:endParaRPr>
          </a:p>
          <a:p>
            <a:pPr algn="just"/>
            <a:r>
              <a:rPr lang="en-US" sz="2400" dirty="0" err="1">
                <a:solidFill>
                  <a:srgbClr val="FF0000"/>
                </a:solidFill>
              </a:rPr>
              <a:t>dũng</a:t>
            </a:r>
            <a:r>
              <a:rPr lang="en-US" sz="2400" dirty="0">
                <a:solidFill>
                  <a:srgbClr val="FF0000"/>
                </a:solidFill>
              </a:rPr>
              <a:t> </a:t>
            </a:r>
            <a:r>
              <a:rPr lang="en-US" sz="2400" dirty="0" err="1">
                <a:solidFill>
                  <a:srgbClr val="FF0000"/>
                </a:solidFill>
              </a:rPr>
              <a:t>cảm</a:t>
            </a:r>
            <a:r>
              <a:rPr lang="en-US" dirty="0"/>
              <a:t>: </a:t>
            </a:r>
            <a:r>
              <a:rPr lang="en-US" sz="2400" dirty="0"/>
              <a:t>có </a:t>
            </a:r>
            <a:r>
              <a:rPr lang="en-US" sz="2400" dirty="0" err="1"/>
              <a:t>dũng</a:t>
            </a:r>
            <a:r>
              <a:rPr lang="en-US" sz="2400" dirty="0"/>
              <a:t> </a:t>
            </a:r>
            <a:r>
              <a:rPr lang="en-US" sz="2400" dirty="0" err="1"/>
              <a:t>khí</a:t>
            </a:r>
            <a:r>
              <a:rPr lang="en-US" sz="2400" dirty="0"/>
              <a:t>, </a:t>
            </a:r>
            <a:r>
              <a:rPr lang="en-US" sz="2400" dirty="0" err="1"/>
              <a:t>dám</a:t>
            </a:r>
            <a:r>
              <a:rPr lang="en-US" sz="2400" dirty="0"/>
              <a:t> </a:t>
            </a:r>
            <a:r>
              <a:rPr lang="en-US" sz="2400" dirty="0" err="1"/>
              <a:t>đương</a:t>
            </a:r>
            <a:r>
              <a:rPr lang="en-US" sz="2400" dirty="0"/>
              <a:t> </a:t>
            </a:r>
            <a:r>
              <a:rPr lang="en-US" sz="2400" dirty="0" err="1"/>
              <a:t>đầu</a:t>
            </a:r>
            <a:r>
              <a:rPr lang="en-US" sz="2400" dirty="0"/>
              <a:t> </a:t>
            </a:r>
            <a:r>
              <a:rPr lang="en-US" sz="2400" dirty="0" err="1"/>
              <a:t>với</a:t>
            </a:r>
            <a:r>
              <a:rPr lang="en-US" sz="2400" dirty="0"/>
              <a:t> </a:t>
            </a:r>
            <a:r>
              <a:rPr lang="en-US" sz="2400" dirty="0" err="1"/>
              <a:t>khó</a:t>
            </a:r>
            <a:r>
              <a:rPr lang="en-US" sz="2400" dirty="0"/>
              <a:t> </a:t>
            </a:r>
            <a:r>
              <a:rPr lang="en-US" sz="2400" dirty="0" err="1"/>
              <a:t>khăn</a:t>
            </a:r>
            <a:r>
              <a:rPr lang="en-US" sz="2400" dirty="0"/>
              <a:t> và </a:t>
            </a:r>
            <a:r>
              <a:rPr lang="en-US" sz="2400" dirty="0" err="1"/>
              <a:t>nguy</a:t>
            </a:r>
            <a:r>
              <a:rPr lang="en-US" sz="2400" dirty="0"/>
              <a:t> </a:t>
            </a:r>
            <a:r>
              <a:rPr lang="en-US" sz="2400" dirty="0" err="1"/>
              <a:t>hiểm</a:t>
            </a:r>
            <a:endParaRPr lang="en-US" sz="2400" dirty="0"/>
          </a:p>
          <a:p>
            <a:pPr algn="just"/>
            <a:endParaRPr lang="en-US" sz="2400" dirty="0">
              <a:latin typeface="Calibri" panose="020F0502020204030204" pitchFamily="34" charset="0"/>
              <a:cs typeface="Calibri" panose="020F0502020204030204" pitchFamily="34" charset="0"/>
            </a:endParaRPr>
          </a:p>
        </p:txBody>
      </p:sp>
      <p:sp>
        <p:nvSpPr>
          <p:cNvPr id="45" name="Rectangle: Rounded Corners 89">
            <a:extLst>
              <a:ext uri="{FF2B5EF4-FFF2-40B4-BE49-F238E27FC236}">
                <a16:creationId xmlns:a16="http://schemas.microsoft.com/office/drawing/2014/main" id="{3D35D497-3E2A-7078-F4CC-36D5EB46503E}"/>
              </a:ext>
            </a:extLst>
          </p:cNvPr>
          <p:cNvSpPr/>
          <p:nvPr/>
        </p:nvSpPr>
        <p:spPr>
          <a:xfrm>
            <a:off x="6487235" y="2808029"/>
            <a:ext cx="5619817" cy="917615"/>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endParaRPr lang="en-US" sz="2400" dirty="0"/>
          </a:p>
          <a:p>
            <a:r>
              <a:rPr lang="en-US" sz="2400" dirty="0" err="1">
                <a:solidFill>
                  <a:srgbClr val="FF0000"/>
                </a:solidFill>
              </a:rPr>
              <a:t>rực</a:t>
            </a:r>
            <a:r>
              <a:rPr lang="en-US" sz="2400" dirty="0">
                <a:solidFill>
                  <a:srgbClr val="FF0000"/>
                </a:solidFill>
              </a:rPr>
              <a:t> </a:t>
            </a:r>
            <a:r>
              <a:rPr lang="en-US" sz="2400" dirty="0" err="1">
                <a:solidFill>
                  <a:srgbClr val="FF0000"/>
                </a:solidFill>
              </a:rPr>
              <a:t>rỡ</a:t>
            </a:r>
            <a:r>
              <a:rPr lang="en-US" sz="2400" dirty="0"/>
              <a:t>: có </a:t>
            </a:r>
            <a:r>
              <a:rPr lang="en-US" sz="2400" dirty="0" err="1"/>
              <a:t>màu</a:t>
            </a:r>
            <a:r>
              <a:rPr lang="en-US" sz="2400" dirty="0"/>
              <a:t> </a:t>
            </a:r>
            <a:r>
              <a:rPr lang="en-US" sz="2400" dirty="0" err="1"/>
              <a:t>sắc</a:t>
            </a:r>
            <a:r>
              <a:rPr lang="en-US" sz="2400" dirty="0"/>
              <a:t> </a:t>
            </a:r>
            <a:r>
              <a:rPr lang="en-US" sz="2400" dirty="0" err="1"/>
              <a:t>tươi</a:t>
            </a:r>
            <a:r>
              <a:rPr lang="en-US" sz="2400" dirty="0"/>
              <a:t> </a:t>
            </a:r>
            <a:r>
              <a:rPr lang="en-US" sz="2400" dirty="0" err="1"/>
              <a:t>sáng</a:t>
            </a:r>
            <a:r>
              <a:rPr lang="en-US" sz="2400" dirty="0"/>
              <a:t> </a:t>
            </a:r>
            <a:r>
              <a:rPr lang="en-US" sz="2400" dirty="0" err="1"/>
              <a:t>đẹp</a:t>
            </a:r>
            <a:r>
              <a:rPr lang="en-US" sz="2400" dirty="0"/>
              <a:t> </a:t>
            </a:r>
            <a:r>
              <a:rPr lang="en-US" sz="2400" dirty="0" err="1"/>
              <a:t>đẽ</a:t>
            </a:r>
            <a:r>
              <a:rPr lang="en-US" sz="2400" dirty="0"/>
              <a:t> và </a:t>
            </a:r>
            <a:r>
              <a:rPr lang="en-US" sz="2400" dirty="0" err="1"/>
              <a:t>nổi</a:t>
            </a:r>
            <a:r>
              <a:rPr lang="en-US" sz="2400" dirty="0"/>
              <a:t> </a:t>
            </a:r>
            <a:r>
              <a:rPr lang="en-US" sz="2400" dirty="0" err="1"/>
              <a:t>bật</a:t>
            </a:r>
            <a:r>
              <a:rPr lang="en-US" sz="2400" dirty="0"/>
              <a:t> </a:t>
            </a:r>
            <a:r>
              <a:rPr lang="en-US" sz="2400" dirty="0" err="1"/>
              <a:t>hẳn</a:t>
            </a:r>
            <a:r>
              <a:rPr lang="en-US" sz="2400" dirty="0"/>
              <a:t> </a:t>
            </a:r>
            <a:r>
              <a:rPr lang="en-US" sz="2400" dirty="0" err="1"/>
              <a:t>lên</a:t>
            </a:r>
            <a:r>
              <a:rPr lang="en-US" sz="2400" dirty="0"/>
              <a:t>, </a:t>
            </a:r>
            <a:r>
              <a:rPr lang="en-US" sz="2400" dirty="0" err="1"/>
              <a:t>làm</a:t>
            </a:r>
            <a:r>
              <a:rPr lang="en-US" sz="2400" dirty="0"/>
              <a:t> </a:t>
            </a:r>
            <a:r>
              <a:rPr lang="en-US" sz="2400" dirty="0" err="1"/>
              <a:t>cho</a:t>
            </a:r>
            <a:r>
              <a:rPr lang="en-US" sz="2400" dirty="0"/>
              <a:t> ai </a:t>
            </a:r>
            <a:r>
              <a:rPr lang="en-US" sz="2400" dirty="0" err="1"/>
              <a:t>cũng</a:t>
            </a:r>
            <a:r>
              <a:rPr lang="en-US" sz="2400" dirty="0"/>
              <a:t> </a:t>
            </a:r>
            <a:r>
              <a:rPr lang="en-US" sz="2400" dirty="0" err="1"/>
              <a:t>phải</a:t>
            </a:r>
            <a:r>
              <a:rPr lang="en-US" sz="2400" dirty="0"/>
              <a:t> </a:t>
            </a:r>
            <a:r>
              <a:rPr lang="en-US" sz="2400" dirty="0" err="1"/>
              <a:t>chú</a:t>
            </a:r>
            <a:r>
              <a:rPr lang="en-US" sz="2400" dirty="0"/>
              <a:t> ý</a:t>
            </a:r>
          </a:p>
          <a:p>
            <a:endParaRPr lang="en-US" sz="2400" dirty="0">
              <a:latin typeface="Calibri" panose="020F0502020204030204" pitchFamily="34" charset="0"/>
              <a:cs typeface="Calibri" panose="020F0502020204030204" pitchFamily="34" charset="0"/>
            </a:endParaRPr>
          </a:p>
        </p:txBody>
      </p:sp>
      <p:sp>
        <p:nvSpPr>
          <p:cNvPr id="46" name="Rectangle: Rounded Corners 90">
            <a:extLst>
              <a:ext uri="{FF2B5EF4-FFF2-40B4-BE49-F238E27FC236}">
                <a16:creationId xmlns:a16="http://schemas.microsoft.com/office/drawing/2014/main" id="{DD12EF20-C134-112D-4F24-C0CA7E6F5EBB}"/>
              </a:ext>
            </a:extLst>
          </p:cNvPr>
          <p:cNvSpPr/>
          <p:nvPr/>
        </p:nvSpPr>
        <p:spPr>
          <a:xfrm>
            <a:off x="6487235" y="4195496"/>
            <a:ext cx="5535431" cy="978729"/>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400" dirty="0" err="1">
                <a:solidFill>
                  <a:srgbClr val="FF0000"/>
                </a:solidFill>
              </a:rPr>
              <a:t>nhẹ</a:t>
            </a:r>
            <a:r>
              <a:rPr lang="en-US" sz="2400" dirty="0">
                <a:solidFill>
                  <a:srgbClr val="FF0000"/>
                </a:solidFill>
              </a:rPr>
              <a:t> </a:t>
            </a:r>
            <a:r>
              <a:rPr lang="en-US" sz="2400" dirty="0" err="1">
                <a:solidFill>
                  <a:srgbClr val="FF0000"/>
                </a:solidFill>
              </a:rPr>
              <a:t>nhàng</a:t>
            </a:r>
            <a:r>
              <a:rPr lang="en-US" sz="2400" dirty="0">
                <a:solidFill>
                  <a:srgbClr val="FF0000"/>
                </a:solidFill>
              </a:rPr>
              <a:t>: </a:t>
            </a:r>
            <a:r>
              <a:rPr lang="en-US" sz="2400" dirty="0"/>
              <a:t>có </a:t>
            </a:r>
            <a:r>
              <a:rPr lang="en-US" sz="2400" dirty="0" err="1"/>
              <a:t>cảm</a:t>
            </a:r>
            <a:r>
              <a:rPr lang="en-US" sz="2400" dirty="0"/>
              <a:t> </a:t>
            </a:r>
            <a:r>
              <a:rPr lang="en-US" sz="2400" dirty="0" err="1"/>
              <a:t>giác</a:t>
            </a:r>
            <a:r>
              <a:rPr lang="en-US" sz="2400" dirty="0"/>
              <a:t> </a:t>
            </a:r>
            <a:r>
              <a:rPr lang="en-US" sz="2400" dirty="0" err="1"/>
              <a:t>khoan</a:t>
            </a:r>
            <a:r>
              <a:rPr lang="en-US" sz="2400" dirty="0"/>
              <a:t> </a:t>
            </a:r>
            <a:r>
              <a:rPr lang="en-US" sz="2400" dirty="0" err="1"/>
              <a:t>khoái</a:t>
            </a:r>
            <a:r>
              <a:rPr lang="en-US" sz="2400" dirty="0"/>
              <a:t>, </a:t>
            </a:r>
            <a:r>
              <a:rPr lang="en-US" sz="2400" dirty="0" err="1"/>
              <a:t>dễ</a:t>
            </a:r>
            <a:r>
              <a:rPr lang="en-US" sz="2400" dirty="0"/>
              <a:t> </a:t>
            </a:r>
            <a:r>
              <a:rPr lang="en-US" sz="2400" dirty="0" err="1"/>
              <a:t>chịu</a:t>
            </a:r>
            <a:r>
              <a:rPr lang="en-US" sz="2400" dirty="0"/>
              <a:t> vì </a:t>
            </a:r>
            <a:r>
              <a:rPr lang="en-US" sz="2400" dirty="0" err="1"/>
              <a:t>không</a:t>
            </a:r>
            <a:r>
              <a:rPr lang="en-US" sz="2400" dirty="0"/>
              <a:t> </a:t>
            </a:r>
            <a:r>
              <a:rPr lang="en-US" sz="2400" dirty="0" err="1"/>
              <a:t>vướng</a:t>
            </a:r>
            <a:r>
              <a:rPr lang="en-US" sz="2400" dirty="0"/>
              <a:t> </a:t>
            </a:r>
            <a:r>
              <a:rPr lang="en-US" sz="2400" dirty="0" err="1"/>
              <a:t>bận</a:t>
            </a:r>
            <a:r>
              <a:rPr lang="en-US" sz="2400" dirty="0"/>
              <a:t> </a:t>
            </a:r>
            <a:r>
              <a:rPr lang="en-US" sz="2400" dirty="0" err="1"/>
              <a:t>gì</a:t>
            </a:r>
            <a:endParaRPr lang="en-US" sz="2400" dirty="0"/>
          </a:p>
          <a:p>
            <a:pPr algn="just"/>
            <a:endParaRPr lang="en-US" sz="2400" dirty="0">
              <a:latin typeface="Calibri" panose="020F0502020204030204" pitchFamily="34" charset="0"/>
              <a:cs typeface="Calibri" panose="020F0502020204030204" pitchFamily="34" charset="0"/>
            </a:endParaRPr>
          </a:p>
        </p:txBody>
      </p:sp>
      <p:pic>
        <p:nvPicPr>
          <p:cNvPr id="14"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5" name="Group 14"/>
          <p:cNvGrpSpPr/>
          <p:nvPr/>
        </p:nvGrpSpPr>
        <p:grpSpPr>
          <a:xfrm>
            <a:off x="1" y="0"/>
            <a:ext cx="12209460" cy="874643"/>
            <a:chOff x="0" y="0"/>
            <a:chExt cx="9157095" cy="655982"/>
          </a:xfrm>
        </p:grpSpPr>
        <p:sp>
          <p:nvSpPr>
            <p:cNvPr id="16"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17"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18"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19" name="Group 18"/>
            <p:cNvGrpSpPr/>
            <p:nvPr/>
          </p:nvGrpSpPr>
          <p:grpSpPr>
            <a:xfrm>
              <a:off x="1206398" y="39923"/>
              <a:ext cx="404209" cy="616059"/>
              <a:chOff x="908603" y="80216"/>
              <a:chExt cx="538945" cy="676514"/>
            </a:xfrm>
          </p:grpSpPr>
          <p:sp>
            <p:nvSpPr>
              <p:cNvPr id="24"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0"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Rectangle 2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2" name="Rounded Rectangle 21"/>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3" name="Rectangle 22"/>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6" name="Group 25"/>
          <p:cNvGrpSpPr/>
          <p:nvPr/>
        </p:nvGrpSpPr>
        <p:grpSpPr>
          <a:xfrm>
            <a:off x="0" y="5820741"/>
            <a:ext cx="12209461" cy="1037259"/>
            <a:chOff x="0" y="4365556"/>
            <a:chExt cx="9157096" cy="777944"/>
          </a:xfrm>
        </p:grpSpPr>
        <p:sp>
          <p:nvSpPr>
            <p:cNvPr id="27" name="Rectangle 26"/>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Vertic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63" name="Google Shape;463;p46"/>
          <p:cNvPicPr preferRelativeResize="0"/>
          <p:nvPr/>
        </p:nvPicPr>
        <p:blipFill>
          <a:blip r:embed="rId3">
            <a:alphaModFix amt="48000"/>
          </a:blip>
          <a:stretch>
            <a:fillRect/>
          </a:stretch>
        </p:blipFill>
        <p:spPr>
          <a:xfrm>
            <a:off x="333367" y="568268"/>
            <a:ext cx="1676792" cy="763601"/>
          </a:xfrm>
          <a:prstGeom prst="rect">
            <a:avLst/>
          </a:prstGeom>
          <a:noFill/>
          <a:ln>
            <a:noFill/>
          </a:ln>
        </p:spPr>
      </p:pic>
      <p:pic>
        <p:nvPicPr>
          <p:cNvPr id="464" name="Google Shape;464;p46"/>
          <p:cNvPicPr preferRelativeResize="0"/>
          <p:nvPr/>
        </p:nvPicPr>
        <p:blipFill>
          <a:blip r:embed="rId3">
            <a:alphaModFix amt="48000"/>
          </a:blip>
          <a:stretch>
            <a:fillRect/>
          </a:stretch>
        </p:blipFill>
        <p:spPr>
          <a:xfrm>
            <a:off x="10456866" y="527117"/>
            <a:ext cx="1967732" cy="896100"/>
          </a:xfrm>
          <a:prstGeom prst="rect">
            <a:avLst/>
          </a:prstGeom>
          <a:noFill/>
          <a:ln>
            <a:noFill/>
          </a:ln>
        </p:spPr>
      </p:pic>
      <p:sp>
        <p:nvSpPr>
          <p:cNvPr id="42" name="Google Shape;1170;p48">
            <a:extLst>
              <a:ext uri="{FF2B5EF4-FFF2-40B4-BE49-F238E27FC236}">
                <a16:creationId xmlns:a16="http://schemas.microsoft.com/office/drawing/2014/main" id="{1A11F320-DCAB-AD79-CDE3-0676AEE2292B}"/>
              </a:ext>
            </a:extLst>
          </p:cNvPr>
          <p:cNvSpPr txBox="1">
            <a:spLocks/>
          </p:cNvSpPr>
          <p:nvPr/>
        </p:nvSpPr>
        <p:spPr>
          <a:xfrm>
            <a:off x="103911" y="1167266"/>
            <a:ext cx="11929064" cy="2812398"/>
          </a:xfrm>
          <a:prstGeom prst="roundRect">
            <a:avLst/>
          </a:prstGeom>
        </p:spPr>
        <p:style>
          <a:lnRef idx="2">
            <a:schemeClr val="accent1"/>
          </a:lnRef>
          <a:fillRef idx="1">
            <a:schemeClr val="lt1"/>
          </a:fillRef>
          <a:effectRef idx="0">
            <a:schemeClr val="accent1"/>
          </a:effectRef>
          <a:fontRef idx="minor">
            <a:schemeClr val="dk1"/>
          </a:fontRef>
        </p:style>
        <p:txBody>
          <a:bodyPr spcFirstLastPara="1" vert="horz" wrap="square" lIns="162533" tIns="162533" rIns="162533" bIns="162533"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tabLst>
                <a:tab pos="457200" algn="l"/>
              </a:tabLs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Bef>
                <a:spcPts val="0"/>
              </a:spcBef>
              <a:buNone/>
              <a:defRPr/>
            </a:pPr>
            <a:endParaRPr lang="en-US" sz="3200" b="1" dirty="0">
              <a:solidFill>
                <a:prstClr val="black"/>
              </a:solidFill>
              <a:latin typeface="Calibri" panose="020F0502020204030204"/>
            </a:endParaRPr>
          </a:p>
        </p:txBody>
      </p:sp>
      <p:sp>
        <p:nvSpPr>
          <p:cNvPr id="13" name="Rectangle: Rounded Corners 1">
            <a:extLst>
              <a:ext uri="{FF2B5EF4-FFF2-40B4-BE49-F238E27FC236}">
                <a16:creationId xmlns:a16="http://schemas.microsoft.com/office/drawing/2014/main" id="{8AEE8952-E894-5A96-7776-B617FC570F92}"/>
              </a:ext>
            </a:extLst>
          </p:cNvPr>
          <p:cNvSpPr/>
          <p:nvPr/>
        </p:nvSpPr>
        <p:spPr>
          <a:xfrm>
            <a:off x="1248824" y="4020379"/>
            <a:ext cx="4154915" cy="425803"/>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r>
              <a:rPr lang="en-US" sz="2800" dirty="0">
                <a:solidFill>
                  <a:prstClr val="black"/>
                </a:solidFill>
                <a:latin typeface="Calibri" panose="020F0502020204030204"/>
              </a:rPr>
              <a:t>A. </a:t>
            </a:r>
            <a:r>
              <a:rPr lang="en-US" sz="2800" dirty="0"/>
              <a:t> </a:t>
            </a:r>
            <a:r>
              <a:rPr lang="en-US" sz="2800" dirty="0" err="1"/>
              <a:t>đồng</a:t>
            </a:r>
            <a:r>
              <a:rPr lang="en-US" sz="2800" dirty="0"/>
              <a:t> </a:t>
            </a:r>
            <a:r>
              <a:rPr lang="en-US" sz="2800" dirty="0" err="1"/>
              <a:t>môn</a:t>
            </a:r>
            <a:endParaRPr lang="en-US" sz="2800" dirty="0"/>
          </a:p>
        </p:txBody>
      </p:sp>
      <p:sp>
        <p:nvSpPr>
          <p:cNvPr id="17" name="Rectangle: Rounded Corners 88">
            <a:extLst>
              <a:ext uri="{FF2B5EF4-FFF2-40B4-BE49-F238E27FC236}">
                <a16:creationId xmlns:a16="http://schemas.microsoft.com/office/drawing/2014/main" id="{F61BBB18-2087-6330-0E91-527C06B9F97B}"/>
              </a:ext>
            </a:extLst>
          </p:cNvPr>
          <p:cNvSpPr/>
          <p:nvPr/>
        </p:nvSpPr>
        <p:spPr>
          <a:xfrm>
            <a:off x="1241629" y="4627311"/>
            <a:ext cx="4154915" cy="720876"/>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r>
              <a:rPr lang="en-US" sz="2667" dirty="0" err="1">
                <a:solidFill>
                  <a:prstClr val="black"/>
                </a:solidFill>
                <a:latin typeface="Calibri" panose="020F0502020204030204"/>
              </a:rPr>
              <a:t>B.</a:t>
            </a:r>
            <a:r>
              <a:rPr lang="en-US" sz="2800" dirty="0" err="1"/>
              <a:t>đồng</a:t>
            </a:r>
            <a:r>
              <a:rPr lang="en-US" sz="2800" dirty="0"/>
              <a:t> </a:t>
            </a:r>
            <a:r>
              <a:rPr lang="en-US" sz="2800" dirty="0" err="1"/>
              <a:t>hương</a:t>
            </a:r>
            <a:endParaRPr lang="en-US" sz="2800" dirty="0"/>
          </a:p>
          <a:p>
            <a:pPr algn="just" defTabSz="1219170">
              <a:defRPr/>
            </a:pPr>
            <a:endParaRPr lang="en-US" sz="2667" dirty="0">
              <a:solidFill>
                <a:prstClr val="black"/>
              </a:solidFill>
              <a:latin typeface="Calibri" panose="020F0502020204030204"/>
            </a:endParaRPr>
          </a:p>
        </p:txBody>
      </p:sp>
      <p:sp>
        <p:nvSpPr>
          <p:cNvPr id="18" name="Rectangle: Rounded Corners 89">
            <a:extLst>
              <a:ext uri="{FF2B5EF4-FFF2-40B4-BE49-F238E27FC236}">
                <a16:creationId xmlns:a16="http://schemas.microsoft.com/office/drawing/2014/main" id="{9878BFAA-CC27-41BB-E2B9-A50670443F2A}"/>
              </a:ext>
            </a:extLst>
          </p:cNvPr>
          <p:cNvSpPr/>
          <p:nvPr/>
        </p:nvSpPr>
        <p:spPr>
          <a:xfrm>
            <a:off x="6701468" y="4185369"/>
            <a:ext cx="4154913" cy="778984"/>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defTabSz="1219170">
              <a:defRPr/>
            </a:pPr>
            <a:r>
              <a:rPr lang="en-US" sz="2667" dirty="0">
                <a:solidFill>
                  <a:prstClr val="black"/>
                </a:solidFill>
                <a:latin typeface="Calibri" panose="020F0502020204030204"/>
              </a:rPr>
              <a:t>C.</a:t>
            </a:r>
            <a:r>
              <a:rPr lang="en-US" sz="2400" dirty="0"/>
              <a:t> </a:t>
            </a:r>
            <a:r>
              <a:rPr lang="en-US" sz="2400" dirty="0" err="1"/>
              <a:t>đồng</a:t>
            </a:r>
            <a:r>
              <a:rPr lang="en-US" sz="2400" dirty="0"/>
              <a:t> </a:t>
            </a:r>
            <a:r>
              <a:rPr lang="en-US" sz="2400" dirty="0" err="1"/>
              <a:t>đội</a:t>
            </a:r>
            <a:endParaRPr lang="en-US" sz="3600" dirty="0">
              <a:solidFill>
                <a:prstClr val="black"/>
              </a:solidFill>
            </a:endParaRPr>
          </a:p>
          <a:p>
            <a:pPr defTabSz="1219170">
              <a:defRPr/>
            </a:pPr>
            <a:r>
              <a:rPr lang="en-US" sz="2667" dirty="0">
                <a:solidFill>
                  <a:prstClr val="black"/>
                </a:solidFill>
                <a:latin typeface="Calibri" panose="020F0502020204030204"/>
              </a:rPr>
              <a:t> </a:t>
            </a:r>
          </a:p>
        </p:txBody>
      </p:sp>
      <p:pic>
        <p:nvPicPr>
          <p:cNvPr id="14"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5" name="Group 14"/>
          <p:cNvGrpSpPr/>
          <p:nvPr/>
        </p:nvGrpSpPr>
        <p:grpSpPr>
          <a:xfrm>
            <a:off x="1" y="0"/>
            <a:ext cx="12209460" cy="874643"/>
            <a:chOff x="0" y="0"/>
            <a:chExt cx="9157095" cy="655982"/>
          </a:xfrm>
        </p:grpSpPr>
        <p:sp>
          <p:nvSpPr>
            <p:cNvPr id="16"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algn="ctr" defTabSz="914377"/>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a:p>
              <a:pPr algn="ctr" defTabSz="914377"/>
              <a:endParaRPr lang="en-US" sz="3200" dirty="0">
                <a:solidFill>
                  <a:prstClr val="black"/>
                </a:solidFill>
                <a:latin typeface="Calibri"/>
              </a:endParaRPr>
            </a:p>
          </p:txBody>
        </p:sp>
        <p:grpSp>
          <p:nvGrpSpPr>
            <p:cNvPr id="22" name="Group 21"/>
            <p:cNvGrpSpPr/>
            <p:nvPr/>
          </p:nvGrpSpPr>
          <p:grpSpPr>
            <a:xfrm>
              <a:off x="1206398" y="39923"/>
              <a:ext cx="404209" cy="616059"/>
              <a:chOff x="908603" y="80216"/>
              <a:chExt cx="538945" cy="676514"/>
            </a:xfrm>
          </p:grpSpPr>
          <p:sp>
            <p:nvSpPr>
              <p:cNvPr id="27"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8"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3"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4" name="Rectangle 23"/>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5" name="Rounded Rectangle 24"/>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6" name="Rectangle 25"/>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40173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0"/>
            <a:ext cx="12209460" cy="874643"/>
            <a:chOff x="0" y="0"/>
            <a:chExt cx="9157095" cy="655982"/>
          </a:xfrm>
        </p:grpSpPr>
        <p:sp>
          <p:nvSpPr>
            <p:cNvPr id="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19"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15" name="Group 14"/>
            <p:cNvGrpSpPr/>
            <p:nvPr/>
          </p:nvGrpSpPr>
          <p:grpSpPr>
            <a:xfrm>
              <a:off x="1206398" y="39923"/>
              <a:ext cx="404209" cy="616059"/>
              <a:chOff x="908603" y="80216"/>
              <a:chExt cx="538945" cy="676514"/>
            </a:xfrm>
          </p:grpSpPr>
          <p:sp>
            <p:nvSpPr>
              <p:cNvPr id="2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5"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6" name="Rectangle 25"/>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18" name="Rounded Rectangle 1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3" name="Rectangle 22"/>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377"/>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2. HÀNH TRANG VÀO TƯƠNG LAI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9" name="Rounded Rectangle 28"/>
          <p:cNvSpPr/>
          <p:nvPr/>
        </p:nvSpPr>
        <p:spPr>
          <a:xfrm>
            <a:off x="83527" y="1143001"/>
            <a:ext cx="12108473" cy="5353335"/>
          </a:xfrm>
          <a:prstGeom prst="roundRect">
            <a:avLst>
              <a:gd name="adj" fmla="val 2335"/>
            </a:avLst>
          </a:prstGeom>
          <a:ln/>
        </p:spPr>
        <p:style>
          <a:lnRef idx="2">
            <a:schemeClr val="accent2"/>
          </a:lnRef>
          <a:fillRef idx="1">
            <a:schemeClr val="lt1"/>
          </a:fillRef>
          <a:effectRef idx="0">
            <a:schemeClr val="accent2"/>
          </a:effectRef>
          <a:fontRef idx="minor">
            <a:schemeClr val="dk1"/>
          </a:fontRef>
        </p:style>
        <p:txBody>
          <a:bodyPr lIns="45711" tIns="22855" rIns="45711" bIns="22855" rtlCol="0" anchor="ctr"/>
          <a:lstStyle/>
          <a:p>
            <a:pPr algn="just" defTabSz="914377"/>
            <a:endParaRPr lang="en-US" dirty="0">
              <a:solidFill>
                <a:srgbClr val="C00000"/>
              </a:solidFill>
              <a:latin typeface="Calibri"/>
            </a:endParaRPr>
          </a:p>
        </p:txBody>
      </p:sp>
      <p:sp>
        <p:nvSpPr>
          <p:cNvPr id="31" name="Freeform 6"/>
          <p:cNvSpPr>
            <a:spLocks/>
          </p:cNvSpPr>
          <p:nvPr/>
        </p:nvSpPr>
        <p:spPr bwMode="auto">
          <a:xfrm>
            <a:off x="3661996" y="816572"/>
            <a:ext cx="4773961" cy="309926"/>
          </a:xfrm>
          <a:custGeom>
            <a:avLst/>
            <a:gdLst>
              <a:gd name="T0" fmla="*/ 1364 w 2724"/>
              <a:gd name="T1" fmla="*/ 0 h 409"/>
              <a:gd name="T2" fmla="*/ 1360 w 2724"/>
              <a:gd name="T3" fmla="*/ 0 h 409"/>
              <a:gd name="T4" fmla="*/ 0 w 2724"/>
              <a:gd name="T5" fmla="*/ 0 h 409"/>
              <a:gd name="T6" fmla="*/ 294 w 2724"/>
              <a:gd name="T7" fmla="*/ 309 h 409"/>
              <a:gd name="T8" fmla="*/ 503 w 2724"/>
              <a:gd name="T9" fmla="*/ 409 h 409"/>
              <a:gd name="T10" fmla="*/ 1360 w 2724"/>
              <a:gd name="T11" fmla="*/ 409 h 409"/>
              <a:gd name="T12" fmla="*/ 1364 w 2724"/>
              <a:gd name="T13" fmla="*/ 409 h 409"/>
              <a:gd name="T14" fmla="*/ 2221 w 2724"/>
              <a:gd name="T15" fmla="*/ 409 h 409"/>
              <a:gd name="T16" fmla="*/ 2430 w 2724"/>
              <a:gd name="T17" fmla="*/ 309 h 409"/>
              <a:gd name="T18" fmla="*/ 2724 w 2724"/>
              <a:gd name="T19" fmla="*/ 0 h 409"/>
              <a:gd name="T20" fmla="*/ 1364 w 2724"/>
              <a:gd name="T2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4" h="409">
                <a:moveTo>
                  <a:pt x="1364" y="0"/>
                </a:moveTo>
                <a:cubicBezTo>
                  <a:pt x="1360" y="0"/>
                  <a:pt x="1360" y="0"/>
                  <a:pt x="1360" y="0"/>
                </a:cubicBezTo>
                <a:cubicBezTo>
                  <a:pt x="0" y="0"/>
                  <a:pt x="0" y="0"/>
                  <a:pt x="0" y="0"/>
                </a:cubicBezTo>
                <a:cubicBezTo>
                  <a:pt x="216" y="96"/>
                  <a:pt x="232" y="210"/>
                  <a:pt x="294" y="309"/>
                </a:cubicBezTo>
                <a:cubicBezTo>
                  <a:pt x="331" y="368"/>
                  <a:pt x="379" y="409"/>
                  <a:pt x="503" y="409"/>
                </a:cubicBezTo>
                <a:cubicBezTo>
                  <a:pt x="744" y="409"/>
                  <a:pt x="1307" y="409"/>
                  <a:pt x="1360" y="409"/>
                </a:cubicBezTo>
                <a:cubicBezTo>
                  <a:pt x="1360" y="409"/>
                  <a:pt x="1362" y="409"/>
                  <a:pt x="1364" y="409"/>
                </a:cubicBezTo>
                <a:cubicBezTo>
                  <a:pt x="1417" y="409"/>
                  <a:pt x="1981" y="409"/>
                  <a:pt x="2221" y="409"/>
                </a:cubicBezTo>
                <a:cubicBezTo>
                  <a:pt x="2345" y="409"/>
                  <a:pt x="2393" y="368"/>
                  <a:pt x="2430" y="309"/>
                </a:cubicBezTo>
                <a:cubicBezTo>
                  <a:pt x="2492" y="210"/>
                  <a:pt x="2509" y="96"/>
                  <a:pt x="2724" y="0"/>
                </a:cubicBezTo>
                <a:lnTo>
                  <a:pt x="1364" y="0"/>
                </a:lnTo>
                <a:close/>
              </a:path>
            </a:pathLst>
          </a:custGeom>
          <a:solidFill>
            <a:schemeClr val="accent6">
              <a:lumMod val="75000"/>
            </a:schemeClr>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45711" tIns="22855" rIns="45711" bIns="22855" numCol="1" anchor="ctr" anchorCtr="0" compatLnSpc="1">
            <a:prstTxWarp prst="textNoShape">
              <a:avLst/>
            </a:prstTxWarp>
          </a:bodyPr>
          <a:lstStyle/>
          <a:p>
            <a:pPr algn="ctr" defTabSz="914377"/>
            <a:r>
              <a:rPr lang="en-US" sz="2400" b="1" dirty="0">
                <a:solidFill>
                  <a:prstClr val="white"/>
                </a:solidFill>
                <a:latin typeface="Arial" panose="020B0604020202020204" pitchFamily="34" charset="0"/>
                <a:ea typeface="Tahoma" pitchFamily="34" charset="0"/>
                <a:cs typeface="Arial" panose="020B0604020202020204" pitchFamily="34" charset="0"/>
              </a:rPr>
              <a:t>YÊU CẦU CẦN ĐẠT</a:t>
            </a:r>
          </a:p>
        </p:txBody>
      </p:sp>
      <p:sp>
        <p:nvSpPr>
          <p:cNvPr id="28" name="Rectangle 27"/>
          <p:cNvSpPr/>
          <p:nvPr/>
        </p:nvSpPr>
        <p:spPr>
          <a:xfrm>
            <a:off x="123092" y="1159506"/>
            <a:ext cx="12036670" cy="5632311"/>
          </a:xfrm>
          <a:prstGeom prst="rect">
            <a:avLst/>
          </a:prstGeom>
        </p:spPr>
        <p:txBody>
          <a:bodyPr wrap="square">
            <a:spAutoFit/>
          </a:bodyPr>
          <a:lstStyle/>
          <a:p>
            <a:r>
              <a:rPr lang="en-US" sz="2000" dirty="0"/>
              <a:t>- </a:t>
            </a:r>
            <a:r>
              <a:rPr lang="en-US" sz="2000" dirty="0" err="1"/>
              <a:t>Nhận</a:t>
            </a:r>
            <a:r>
              <a:rPr lang="en-US" sz="2000" dirty="0"/>
              <a:t> </a:t>
            </a:r>
            <a:r>
              <a:rPr lang="en-US" sz="2000" dirty="0" err="1"/>
              <a:t>biết</a:t>
            </a:r>
            <a:r>
              <a:rPr lang="en-US" sz="2000" dirty="0"/>
              <a:t> và </a:t>
            </a:r>
            <a:r>
              <a:rPr lang="en-US" sz="2000" dirty="0" err="1"/>
              <a:t>đánh</a:t>
            </a:r>
            <a:r>
              <a:rPr lang="en-US" sz="2000" dirty="0"/>
              <a:t> </a:t>
            </a:r>
            <a:r>
              <a:rPr lang="en-US" sz="2000" dirty="0" err="1"/>
              <a:t>giá</a:t>
            </a:r>
            <a:r>
              <a:rPr lang="en-US" sz="2000" dirty="0"/>
              <a:t> được </a:t>
            </a:r>
            <a:r>
              <a:rPr lang="en-US" sz="2000" dirty="0" err="1"/>
              <a:t>các</a:t>
            </a:r>
            <a:r>
              <a:rPr lang="en-US" sz="2000" dirty="0"/>
              <a:t> </a:t>
            </a:r>
            <a:r>
              <a:rPr lang="en-US" sz="2000" dirty="0" err="1"/>
              <a:t>lí</a:t>
            </a:r>
            <a:r>
              <a:rPr lang="en-US" sz="2000" dirty="0"/>
              <a:t> </a:t>
            </a:r>
            <a:r>
              <a:rPr lang="en-US" sz="2000" dirty="0" err="1"/>
              <a:t>lẽ</a:t>
            </a:r>
            <a:r>
              <a:rPr lang="en-US" sz="2000" dirty="0"/>
              <a:t> và </a:t>
            </a:r>
            <a:r>
              <a:rPr lang="en-US" sz="2000" dirty="0" err="1"/>
              <a:t>bằng</a:t>
            </a:r>
            <a:r>
              <a:rPr lang="en-US" sz="2000" dirty="0"/>
              <a:t> </a:t>
            </a:r>
            <a:r>
              <a:rPr lang="en-US" sz="2000" dirty="0" err="1"/>
              <a:t>chứng</a:t>
            </a:r>
            <a:r>
              <a:rPr lang="en-US" sz="2000" dirty="0"/>
              <a:t> mà </a:t>
            </a:r>
            <a:r>
              <a:rPr lang="en-US" sz="2000" dirty="0" err="1"/>
              <a:t>người</a:t>
            </a:r>
            <a:r>
              <a:rPr lang="en-US" sz="2000" dirty="0"/>
              <a:t> </a:t>
            </a:r>
            <a:r>
              <a:rPr lang="en-US" sz="2000" dirty="0" err="1"/>
              <a:t>viết</a:t>
            </a:r>
            <a:r>
              <a:rPr lang="en-US" sz="2000" dirty="0"/>
              <a:t> </a:t>
            </a:r>
            <a:r>
              <a:rPr lang="en-US" sz="2000" dirty="0" err="1"/>
              <a:t>sử</a:t>
            </a:r>
            <a:r>
              <a:rPr lang="en-US" sz="2000" dirty="0"/>
              <a:t> </a:t>
            </a:r>
            <a:r>
              <a:rPr lang="en-US" sz="2000" dirty="0" err="1"/>
              <a:t>dụng</a:t>
            </a:r>
            <a:r>
              <a:rPr lang="en-US" sz="2000" dirty="0"/>
              <a:t> để </a:t>
            </a:r>
            <a:r>
              <a:rPr lang="en-US" sz="2000" dirty="0" err="1"/>
              <a:t>bảo</a:t>
            </a:r>
            <a:r>
              <a:rPr lang="en-US" sz="2000" dirty="0"/>
              <a:t> </a:t>
            </a:r>
            <a:r>
              <a:rPr lang="en-US" sz="2000" dirty="0" err="1"/>
              <a:t>vệ</a:t>
            </a:r>
            <a:r>
              <a:rPr lang="en-US" sz="2000" dirty="0"/>
              <a:t> </a:t>
            </a:r>
            <a:r>
              <a:rPr lang="en-US" sz="2000" dirty="0" err="1"/>
              <a:t>quan</a:t>
            </a:r>
            <a:r>
              <a:rPr lang="en-US" sz="2000" dirty="0"/>
              <a:t> </a:t>
            </a:r>
            <a:r>
              <a:rPr lang="en-US" sz="2000" dirty="0" err="1"/>
              <a:t>điểm</a:t>
            </a:r>
            <a:r>
              <a:rPr lang="en-US" sz="2000" dirty="0"/>
              <a:t> </a:t>
            </a:r>
            <a:r>
              <a:rPr lang="en-US" sz="2000" dirty="0" err="1"/>
              <a:t>trong</a:t>
            </a:r>
            <a:r>
              <a:rPr lang="en-US" sz="2000" dirty="0"/>
              <a:t> </a:t>
            </a:r>
            <a:r>
              <a:rPr lang="en-US" sz="2000" dirty="0" err="1"/>
              <a:t>bài</a:t>
            </a:r>
            <a:r>
              <a:rPr lang="en-US" sz="2000" dirty="0"/>
              <a:t> </a:t>
            </a:r>
            <a:r>
              <a:rPr lang="en-US" sz="2000" dirty="0" err="1"/>
              <a:t>viết</a:t>
            </a:r>
            <a:r>
              <a:rPr lang="en-US" sz="2000" dirty="0"/>
              <a:t>; </a:t>
            </a:r>
            <a:r>
              <a:rPr lang="en-US" sz="2000" dirty="0" err="1"/>
              <a:t>nhận</a:t>
            </a:r>
            <a:r>
              <a:rPr lang="en-US" sz="2000" dirty="0"/>
              <a:t> </a:t>
            </a:r>
            <a:r>
              <a:rPr lang="en-US" sz="2000" dirty="0" err="1"/>
              <a:t>biết</a:t>
            </a:r>
            <a:r>
              <a:rPr lang="en-US" sz="2000" dirty="0"/>
              <a:t> và </a:t>
            </a:r>
            <a:r>
              <a:rPr lang="en-US" sz="2000" dirty="0" err="1"/>
              <a:t>phân</a:t>
            </a:r>
            <a:r>
              <a:rPr lang="en-US" sz="2000" dirty="0"/>
              <a:t> </a:t>
            </a:r>
            <a:r>
              <a:rPr lang="en-US" sz="2000" dirty="0" err="1"/>
              <a:t>tích</a:t>
            </a:r>
            <a:r>
              <a:rPr lang="en-US" sz="2000" dirty="0"/>
              <a:t> được </a:t>
            </a:r>
            <a:r>
              <a:rPr lang="en-US" sz="2000" dirty="0" err="1"/>
              <a:t>vai</a:t>
            </a:r>
            <a:r>
              <a:rPr lang="en-US" sz="2000" dirty="0"/>
              <a:t> </a:t>
            </a:r>
            <a:r>
              <a:rPr lang="en-US" sz="2000" dirty="0" err="1"/>
              <a:t>trò</a:t>
            </a:r>
            <a:r>
              <a:rPr lang="en-US" sz="2000" dirty="0"/>
              <a:t> </a:t>
            </a:r>
            <a:r>
              <a:rPr lang="en-US" sz="2000" dirty="0" err="1"/>
              <a:t>của</a:t>
            </a:r>
            <a:r>
              <a:rPr lang="en-US" sz="2000" dirty="0"/>
              <a:t> </a:t>
            </a:r>
            <a:r>
              <a:rPr lang="en-US" sz="2000" dirty="0" err="1"/>
              <a:t>các</a:t>
            </a:r>
            <a:r>
              <a:rPr lang="en-US" sz="2000" dirty="0"/>
              <a:t> </a:t>
            </a:r>
            <a:r>
              <a:rPr lang="en-US" sz="2000" dirty="0" err="1"/>
              <a:t>yếu</a:t>
            </a:r>
            <a:r>
              <a:rPr lang="en-US" sz="2000" dirty="0"/>
              <a:t> </a:t>
            </a:r>
            <a:r>
              <a:rPr lang="en-US" sz="2000" dirty="0" err="1"/>
              <a:t>tố</a:t>
            </a:r>
            <a:r>
              <a:rPr lang="en-US" sz="2000" dirty="0"/>
              <a:t> </a:t>
            </a:r>
            <a:r>
              <a:rPr lang="en-US" sz="2000" dirty="0" err="1"/>
              <a:t>thuyết</a:t>
            </a:r>
            <a:r>
              <a:rPr lang="en-US" sz="2000" dirty="0"/>
              <a:t> </a:t>
            </a:r>
            <a:r>
              <a:rPr lang="en-US" sz="2000" dirty="0" err="1"/>
              <a:t>minh</a:t>
            </a:r>
            <a:r>
              <a:rPr lang="en-US" sz="2000" dirty="0"/>
              <a:t> </a:t>
            </a:r>
            <a:r>
              <a:rPr lang="en-US" sz="2000" dirty="0" err="1"/>
              <a:t>hoặc</a:t>
            </a:r>
            <a:r>
              <a:rPr lang="en-US" sz="2000" dirty="0"/>
              <a:t> </a:t>
            </a:r>
            <a:r>
              <a:rPr lang="en-US" sz="2000" dirty="0" err="1"/>
              <a:t>miêu</a:t>
            </a:r>
            <a:r>
              <a:rPr lang="en-US" sz="2000" dirty="0"/>
              <a:t> </a:t>
            </a:r>
            <a:r>
              <a:rPr lang="en-US" sz="2000" dirty="0" err="1"/>
              <a:t>tả</a:t>
            </a:r>
            <a:r>
              <a:rPr lang="en-US" sz="2000" dirty="0"/>
              <a:t>, </a:t>
            </a:r>
            <a:r>
              <a:rPr lang="en-US" sz="2000" dirty="0" err="1"/>
              <a:t>tự</a:t>
            </a:r>
            <a:r>
              <a:rPr lang="en-US" sz="2000" dirty="0"/>
              <a:t> </a:t>
            </a:r>
            <a:r>
              <a:rPr lang="en-US" sz="2000" dirty="0" err="1"/>
              <a:t>sự</a:t>
            </a:r>
            <a:r>
              <a:rPr lang="en-US" sz="2000" dirty="0"/>
              <a:t> </a:t>
            </a:r>
            <a:r>
              <a:rPr lang="en-US" sz="2000" dirty="0" err="1"/>
              <a:t>trong</a:t>
            </a:r>
            <a:r>
              <a:rPr lang="en-US" sz="2000" dirty="0"/>
              <a:t> </a:t>
            </a:r>
            <a:r>
              <a:rPr lang="en-US" sz="2000" dirty="0" err="1"/>
              <a:t>văn</a:t>
            </a:r>
            <a:r>
              <a:rPr lang="en-US" sz="2000" dirty="0"/>
              <a:t> </a:t>
            </a:r>
            <a:r>
              <a:rPr lang="en-US" sz="2000" dirty="0" err="1"/>
              <a:t>bản</a:t>
            </a:r>
            <a:r>
              <a:rPr lang="en-US" sz="2000" dirty="0"/>
              <a:t> </a:t>
            </a:r>
            <a:r>
              <a:rPr lang="en-US" sz="2000" dirty="0" err="1"/>
              <a:t>nghị</a:t>
            </a:r>
            <a:r>
              <a:rPr lang="en-US" sz="2000" dirty="0"/>
              <a:t> </a:t>
            </a:r>
            <a:r>
              <a:rPr lang="en-US" sz="2000" dirty="0" err="1"/>
              <a:t>luận</a:t>
            </a:r>
            <a:r>
              <a:rPr lang="en-US" sz="2000" dirty="0"/>
              <a:t>.</a:t>
            </a:r>
          </a:p>
          <a:p>
            <a:r>
              <a:rPr lang="en-US" sz="2000" dirty="0"/>
              <a:t>- </a:t>
            </a:r>
            <a:r>
              <a:rPr lang="en-US" sz="2000" dirty="0" err="1"/>
              <a:t>Nhận</a:t>
            </a:r>
            <a:r>
              <a:rPr lang="en-US" sz="2000" dirty="0"/>
              <a:t> </a:t>
            </a:r>
            <a:r>
              <a:rPr lang="en-US" sz="2000" dirty="0" err="1"/>
              <a:t>biết</a:t>
            </a:r>
            <a:r>
              <a:rPr lang="en-US" sz="2000" dirty="0"/>
              <a:t> và </a:t>
            </a:r>
            <a:r>
              <a:rPr lang="en-US" sz="2000" dirty="0" err="1"/>
              <a:t>phân</a:t>
            </a:r>
            <a:r>
              <a:rPr lang="en-US" sz="2000" dirty="0"/>
              <a:t> </a:t>
            </a:r>
            <a:r>
              <a:rPr lang="en-US" sz="2000" dirty="0" err="1"/>
              <a:t>tích</a:t>
            </a:r>
            <a:r>
              <a:rPr lang="en-US" sz="2000" dirty="0"/>
              <a:t> được </a:t>
            </a:r>
            <a:r>
              <a:rPr lang="en-US" sz="2000" dirty="0" err="1"/>
              <a:t>nội</a:t>
            </a:r>
            <a:r>
              <a:rPr lang="en-US" sz="2000" dirty="0"/>
              <a:t> dung và </a:t>
            </a:r>
            <a:r>
              <a:rPr lang="en-US" sz="2000" dirty="0" err="1"/>
              <a:t>mối</a:t>
            </a:r>
            <a:r>
              <a:rPr lang="en-US" sz="2000" dirty="0"/>
              <a:t> </a:t>
            </a:r>
            <a:r>
              <a:rPr lang="en-US" sz="2000" dirty="0" err="1"/>
              <a:t>quan</a:t>
            </a:r>
            <a:r>
              <a:rPr lang="en-US" sz="2000" dirty="0"/>
              <a:t> </a:t>
            </a:r>
            <a:r>
              <a:rPr lang="en-US" sz="2000" dirty="0" err="1"/>
              <a:t>hệ</a:t>
            </a:r>
            <a:r>
              <a:rPr lang="en-US" sz="2000" dirty="0"/>
              <a:t> </a:t>
            </a:r>
            <a:r>
              <a:rPr lang="en-US" sz="2000" dirty="0" err="1"/>
              <a:t>của</a:t>
            </a:r>
            <a:r>
              <a:rPr lang="en-US" sz="2000" dirty="0"/>
              <a:t> </a:t>
            </a:r>
            <a:r>
              <a:rPr lang="en-US" sz="2000" dirty="0" err="1"/>
              <a:t>luận</a:t>
            </a:r>
            <a:r>
              <a:rPr lang="en-US" sz="2000" dirty="0"/>
              <a:t> </a:t>
            </a:r>
            <a:r>
              <a:rPr lang="en-US" sz="2000" dirty="0" err="1"/>
              <a:t>đề</a:t>
            </a:r>
            <a:r>
              <a:rPr lang="en-US" sz="2000" dirty="0"/>
              <a:t>, </a:t>
            </a:r>
            <a:r>
              <a:rPr lang="en-US" sz="2000" dirty="0" err="1"/>
              <a:t>các</a:t>
            </a:r>
            <a:r>
              <a:rPr lang="en-US" sz="2000" dirty="0"/>
              <a:t> </a:t>
            </a:r>
            <a:r>
              <a:rPr lang="en-US" sz="2000" dirty="0" err="1"/>
              <a:t>luận</a:t>
            </a:r>
            <a:r>
              <a:rPr lang="en-US" sz="2000" dirty="0"/>
              <a:t> </a:t>
            </a:r>
            <a:r>
              <a:rPr lang="en-US" sz="2000" dirty="0" err="1"/>
              <a:t>điểm</a:t>
            </a:r>
            <a:r>
              <a:rPr lang="en-US" sz="2000" dirty="0"/>
              <a:t>, </a:t>
            </a:r>
            <a:r>
              <a:rPr lang="en-US" sz="2000" dirty="0" err="1"/>
              <a:t>lí</a:t>
            </a:r>
            <a:r>
              <a:rPr lang="en-US" sz="2000" dirty="0"/>
              <a:t> </a:t>
            </a:r>
            <a:r>
              <a:rPr lang="en-US" sz="2000" dirty="0" err="1"/>
              <a:t>lẽ</a:t>
            </a:r>
            <a:r>
              <a:rPr lang="en-US" sz="2000" dirty="0"/>
              <a:t> và </a:t>
            </a:r>
            <a:r>
              <a:rPr lang="en-US" sz="2000" dirty="0" err="1"/>
              <a:t>bằng</a:t>
            </a:r>
            <a:r>
              <a:rPr lang="en-US" sz="2000" dirty="0"/>
              <a:t> </a:t>
            </a:r>
            <a:r>
              <a:rPr lang="en-US" sz="2000" dirty="0" err="1"/>
              <a:t>chứng</a:t>
            </a:r>
            <a:r>
              <a:rPr lang="en-US" sz="2000" dirty="0"/>
              <a:t> </a:t>
            </a:r>
            <a:r>
              <a:rPr lang="en-US" sz="2000" dirty="0" err="1"/>
              <a:t>tiêu</a:t>
            </a:r>
            <a:r>
              <a:rPr lang="en-US" sz="2000" dirty="0"/>
              <a:t> </a:t>
            </a:r>
            <a:r>
              <a:rPr lang="en-US" sz="2000" dirty="0" err="1"/>
              <a:t>biểu</a:t>
            </a:r>
            <a:r>
              <a:rPr lang="en-US" sz="2000" dirty="0"/>
              <a:t>, </a:t>
            </a:r>
            <a:r>
              <a:rPr lang="en-US" sz="2000" dirty="0" err="1"/>
              <a:t>độc</a:t>
            </a:r>
            <a:r>
              <a:rPr lang="en-US" sz="2000" dirty="0"/>
              <a:t> </a:t>
            </a:r>
            <a:r>
              <a:rPr lang="en-US" sz="2000" dirty="0" err="1"/>
              <a:t>đáo</a:t>
            </a:r>
            <a:r>
              <a:rPr lang="en-US" sz="2000" dirty="0"/>
              <a:t> </a:t>
            </a:r>
            <a:r>
              <a:rPr lang="en-US" sz="2000" dirty="0" err="1"/>
              <a:t>trong</a:t>
            </a:r>
            <a:r>
              <a:rPr lang="en-US" sz="2000" dirty="0"/>
              <a:t> </a:t>
            </a:r>
            <a:r>
              <a:rPr lang="en-US" sz="2000" dirty="0" err="1"/>
              <a:t>văn</a:t>
            </a:r>
            <a:r>
              <a:rPr lang="en-US" sz="2000" dirty="0"/>
              <a:t> </a:t>
            </a:r>
            <a:r>
              <a:rPr lang="en-US" sz="2000" dirty="0" err="1"/>
              <a:t>bản</a:t>
            </a:r>
            <a:r>
              <a:rPr lang="en-US" sz="2000" dirty="0"/>
              <a:t>; </a:t>
            </a:r>
            <a:r>
              <a:rPr lang="en-US" sz="2000" dirty="0" err="1"/>
              <a:t>sự</a:t>
            </a:r>
            <a:r>
              <a:rPr lang="en-US" sz="2000" dirty="0"/>
              <a:t> </a:t>
            </a:r>
            <a:r>
              <a:rPr lang="en-US" sz="2000" dirty="0" err="1"/>
              <a:t>phù</a:t>
            </a:r>
            <a:r>
              <a:rPr lang="en-US" sz="2000" dirty="0"/>
              <a:t> </a:t>
            </a:r>
            <a:r>
              <a:rPr lang="en-US" sz="2000" dirty="0" err="1"/>
              <a:t>hợp</a:t>
            </a:r>
            <a:r>
              <a:rPr lang="en-US" sz="2000" dirty="0"/>
              <a:t> </a:t>
            </a:r>
            <a:r>
              <a:rPr lang="en-US" sz="2000" dirty="0" err="1"/>
              <a:t>giữa</a:t>
            </a:r>
            <a:r>
              <a:rPr lang="en-US" sz="2000" dirty="0"/>
              <a:t> </a:t>
            </a:r>
            <a:r>
              <a:rPr lang="en-US" sz="2000" dirty="0" err="1"/>
              <a:t>nội</a:t>
            </a:r>
            <a:r>
              <a:rPr lang="en-US" sz="2000" dirty="0"/>
              <a:t> dung </a:t>
            </a:r>
            <a:r>
              <a:rPr lang="en-US" sz="2000" dirty="0" err="1"/>
              <a:t>nghị</a:t>
            </a:r>
            <a:r>
              <a:rPr lang="en-US" sz="2000" dirty="0"/>
              <a:t> </a:t>
            </a:r>
            <a:r>
              <a:rPr lang="en-US" sz="2000" dirty="0" err="1"/>
              <a:t>luận</a:t>
            </a:r>
            <a:r>
              <a:rPr lang="en-US" sz="2000" dirty="0"/>
              <a:t> </a:t>
            </a:r>
            <a:r>
              <a:rPr lang="en-US" sz="2000" dirty="0" err="1"/>
              <a:t>với</a:t>
            </a:r>
            <a:r>
              <a:rPr lang="en-US" sz="2000" dirty="0"/>
              <a:t> </a:t>
            </a:r>
            <a:r>
              <a:rPr lang="en-US" sz="2000" dirty="0" err="1"/>
              <a:t>nhan</a:t>
            </a:r>
            <a:r>
              <a:rPr lang="en-US" sz="2000" dirty="0"/>
              <a:t> </a:t>
            </a:r>
            <a:r>
              <a:rPr lang="en-US" sz="2000" dirty="0" err="1"/>
              <a:t>đề</a:t>
            </a:r>
            <a:r>
              <a:rPr lang="en-US" sz="2000" dirty="0"/>
              <a:t> </a:t>
            </a:r>
            <a:r>
              <a:rPr lang="en-US" sz="2000" dirty="0" err="1"/>
              <a:t>của</a:t>
            </a:r>
            <a:r>
              <a:rPr lang="en-US" sz="2000" dirty="0"/>
              <a:t> </a:t>
            </a:r>
            <a:r>
              <a:rPr lang="en-US" sz="2000" dirty="0" err="1"/>
              <a:t>văn</a:t>
            </a:r>
            <a:r>
              <a:rPr lang="en-US" sz="2000" dirty="0"/>
              <a:t> </a:t>
            </a:r>
            <a:r>
              <a:rPr lang="en-US" sz="2000" dirty="0" err="1"/>
              <a:t>bản</a:t>
            </a:r>
            <a:r>
              <a:rPr lang="en-US" sz="2000" dirty="0"/>
              <a:t>; </a:t>
            </a:r>
            <a:r>
              <a:rPr lang="en-US" sz="2000" dirty="0" err="1"/>
              <a:t>xác</a:t>
            </a:r>
            <a:r>
              <a:rPr lang="en-US" sz="2000" dirty="0"/>
              <a:t> </a:t>
            </a:r>
            <a:r>
              <a:rPr lang="en-US" sz="2000" dirty="0" err="1"/>
              <a:t>định</a:t>
            </a:r>
            <a:r>
              <a:rPr lang="en-US" sz="2000" dirty="0"/>
              <a:t> </a:t>
            </a:r>
            <a:r>
              <a:rPr lang="en-US" sz="2000" dirty="0" err="1"/>
              <a:t>mục</a:t>
            </a:r>
            <a:r>
              <a:rPr lang="en-US" sz="2000" dirty="0"/>
              <a:t> </a:t>
            </a:r>
            <a:r>
              <a:rPr lang="en-US" sz="2000" dirty="0" err="1"/>
              <a:t>đích</a:t>
            </a:r>
            <a:r>
              <a:rPr lang="en-US" sz="2000" dirty="0"/>
              <a:t>, </a:t>
            </a:r>
            <a:r>
              <a:rPr lang="en-US" sz="2000" dirty="0" err="1"/>
              <a:t>thái</a:t>
            </a:r>
            <a:r>
              <a:rPr lang="en-US" sz="2000" dirty="0"/>
              <a:t> </a:t>
            </a:r>
            <a:r>
              <a:rPr lang="en-US" sz="2000" dirty="0" err="1"/>
              <a:t>độ</a:t>
            </a:r>
            <a:r>
              <a:rPr lang="en-US" sz="2000" dirty="0"/>
              <a:t> và </a:t>
            </a:r>
            <a:r>
              <a:rPr lang="en-US" sz="2000" dirty="0" err="1"/>
              <a:t>tình</a:t>
            </a:r>
            <a:r>
              <a:rPr lang="en-US" sz="2000" dirty="0"/>
              <a:t> </a:t>
            </a:r>
            <a:r>
              <a:rPr lang="en-US" sz="2000" dirty="0" err="1"/>
              <a:t>cảm</a:t>
            </a:r>
            <a:r>
              <a:rPr lang="en-US" sz="2000" dirty="0"/>
              <a:t> </a:t>
            </a:r>
            <a:r>
              <a:rPr lang="en-US" sz="2000" dirty="0" err="1"/>
              <a:t>của</a:t>
            </a:r>
            <a:r>
              <a:rPr lang="en-US" sz="2000" dirty="0"/>
              <a:t> </a:t>
            </a:r>
            <a:r>
              <a:rPr lang="en-US" sz="2000" dirty="0" err="1"/>
              <a:t>người</a:t>
            </a:r>
            <a:r>
              <a:rPr lang="en-US" sz="2000" dirty="0"/>
              <a:t> </a:t>
            </a:r>
            <a:r>
              <a:rPr lang="en-US" sz="2000" dirty="0" err="1"/>
              <a:t>viết</a:t>
            </a:r>
            <a:r>
              <a:rPr lang="en-US" sz="2000" dirty="0"/>
              <a:t>, </a:t>
            </a:r>
            <a:r>
              <a:rPr lang="en-US" sz="2000" dirty="0" err="1"/>
              <a:t>nội</a:t>
            </a:r>
            <a:r>
              <a:rPr lang="en-US" sz="2000" dirty="0"/>
              <a:t> dung và ý </a:t>
            </a:r>
            <a:r>
              <a:rPr lang="en-US" sz="2000" dirty="0" err="1"/>
              <a:t>nghĩa</a:t>
            </a:r>
            <a:r>
              <a:rPr lang="en-US" sz="2000" dirty="0"/>
              <a:t> </a:t>
            </a:r>
            <a:r>
              <a:rPr lang="en-US" sz="2000" dirty="0" err="1"/>
              <a:t>của</a:t>
            </a:r>
            <a:r>
              <a:rPr lang="en-US" sz="2000" dirty="0"/>
              <a:t> </a:t>
            </a:r>
            <a:r>
              <a:rPr lang="en-US" sz="2000" dirty="0" err="1"/>
              <a:t>văn</a:t>
            </a:r>
            <a:r>
              <a:rPr lang="en-US" sz="2000" dirty="0"/>
              <a:t> </a:t>
            </a:r>
            <a:r>
              <a:rPr lang="en-US" sz="2000" dirty="0" err="1"/>
              <a:t>bản</a:t>
            </a:r>
            <a:r>
              <a:rPr lang="en-US" sz="2000" dirty="0"/>
              <a:t>.</a:t>
            </a:r>
          </a:p>
          <a:p>
            <a:r>
              <a:rPr lang="en-US" sz="2000" dirty="0"/>
              <a:t>- </a:t>
            </a:r>
            <a:r>
              <a:rPr lang="en-US" sz="2000" dirty="0" err="1"/>
              <a:t>Thể</a:t>
            </a:r>
            <a:r>
              <a:rPr lang="en-US" sz="2000" dirty="0"/>
              <a:t> </a:t>
            </a:r>
            <a:r>
              <a:rPr lang="en-US" sz="2000" dirty="0" err="1"/>
              <a:t>hiện</a:t>
            </a:r>
            <a:r>
              <a:rPr lang="en-US" sz="2000" dirty="0"/>
              <a:t> được </a:t>
            </a:r>
            <a:r>
              <a:rPr lang="en-US" sz="2000" dirty="0" err="1"/>
              <a:t>quan</a:t>
            </a:r>
            <a:r>
              <a:rPr lang="en-US" sz="2000" dirty="0"/>
              <a:t> </a:t>
            </a:r>
            <a:r>
              <a:rPr lang="en-US" sz="2000" dirty="0" err="1"/>
              <a:t>điểm</a:t>
            </a:r>
            <a:r>
              <a:rPr lang="en-US" sz="2000" dirty="0"/>
              <a:t> </a:t>
            </a:r>
            <a:r>
              <a:rPr lang="en-US" sz="2000" dirty="0" err="1"/>
              <a:t>đồng</a:t>
            </a:r>
            <a:r>
              <a:rPr lang="en-US" sz="2000" dirty="0"/>
              <a:t> ý hay </a:t>
            </a:r>
            <a:r>
              <a:rPr lang="en-US" sz="2000" dirty="0" err="1"/>
              <a:t>không</a:t>
            </a:r>
            <a:r>
              <a:rPr lang="en-US" sz="2000" dirty="0"/>
              <a:t> </a:t>
            </a:r>
            <a:r>
              <a:rPr lang="en-US" sz="2000" dirty="0" err="1"/>
              <a:t>đồng</a:t>
            </a:r>
            <a:r>
              <a:rPr lang="en-US" sz="2000" dirty="0"/>
              <a:t> ý </a:t>
            </a:r>
            <a:r>
              <a:rPr lang="en-US" sz="2000" dirty="0" err="1"/>
              <a:t>với</a:t>
            </a:r>
            <a:r>
              <a:rPr lang="en-US" sz="2000" dirty="0"/>
              <a:t> </a:t>
            </a:r>
            <a:r>
              <a:rPr lang="en-US" sz="2000" dirty="0" err="1"/>
              <a:t>nội</a:t>
            </a:r>
            <a:r>
              <a:rPr lang="en-US" sz="2000" dirty="0"/>
              <a:t> dung </a:t>
            </a:r>
            <a:r>
              <a:rPr lang="en-US" sz="2000" dirty="0" err="1"/>
              <a:t>chính</a:t>
            </a:r>
            <a:r>
              <a:rPr lang="en-US" sz="2000" dirty="0"/>
              <a:t> </a:t>
            </a:r>
            <a:r>
              <a:rPr lang="en-US" sz="2000" dirty="0" err="1"/>
              <a:t>của</a:t>
            </a:r>
            <a:r>
              <a:rPr lang="en-US" sz="2000" dirty="0"/>
              <a:t> </a:t>
            </a:r>
            <a:r>
              <a:rPr lang="en-US" sz="2000" dirty="0" err="1"/>
              <a:t>văn</a:t>
            </a:r>
            <a:r>
              <a:rPr lang="en-US" sz="2000" dirty="0"/>
              <a:t> </a:t>
            </a:r>
            <a:r>
              <a:rPr lang="en-US" sz="2000" dirty="0" err="1"/>
              <a:t>bản</a:t>
            </a:r>
            <a:r>
              <a:rPr lang="en-US" sz="2000" dirty="0"/>
              <a:t> và </a:t>
            </a:r>
            <a:r>
              <a:rPr lang="en-US" sz="2000" dirty="0" err="1"/>
              <a:t>giải</a:t>
            </a:r>
            <a:r>
              <a:rPr lang="en-US" sz="2000" dirty="0"/>
              <a:t> </a:t>
            </a:r>
            <a:r>
              <a:rPr lang="en-US" sz="2000" dirty="0" err="1"/>
              <a:t>thích</a:t>
            </a:r>
            <a:r>
              <a:rPr lang="en-US" sz="2000" dirty="0"/>
              <a:t> </a:t>
            </a:r>
            <a:r>
              <a:rPr lang="en-US" sz="2000" dirty="0" err="1"/>
              <a:t>lí</a:t>
            </a:r>
            <a:r>
              <a:rPr lang="en-US" sz="2000" dirty="0"/>
              <a:t> do; </a:t>
            </a:r>
            <a:r>
              <a:rPr lang="en-US" sz="2000" dirty="0" err="1"/>
              <a:t>liên</a:t>
            </a:r>
            <a:r>
              <a:rPr lang="en-US" sz="2000" dirty="0"/>
              <a:t> </a:t>
            </a:r>
            <a:r>
              <a:rPr lang="en-US" sz="2000" dirty="0" err="1"/>
              <a:t>hệ</a:t>
            </a:r>
            <a:r>
              <a:rPr lang="en-US" sz="2000" dirty="0"/>
              <a:t> được </a:t>
            </a:r>
            <a:r>
              <a:rPr lang="en-US" sz="2000" dirty="0" err="1"/>
              <a:t>nội</a:t>
            </a:r>
            <a:r>
              <a:rPr lang="en-US" sz="2000" dirty="0"/>
              <a:t> dung </a:t>
            </a:r>
            <a:r>
              <a:rPr lang="en-US" sz="2000" dirty="0" err="1"/>
              <a:t>văn</a:t>
            </a:r>
            <a:r>
              <a:rPr lang="en-US" sz="2000" dirty="0"/>
              <a:t> </a:t>
            </a:r>
            <a:r>
              <a:rPr lang="en-US" sz="2000" dirty="0" err="1"/>
              <a:t>bản</a:t>
            </a:r>
            <a:r>
              <a:rPr lang="en-US" sz="2000" dirty="0"/>
              <a:t> </a:t>
            </a:r>
            <a:r>
              <a:rPr lang="en-US" sz="2000" dirty="0" err="1"/>
              <a:t>với</a:t>
            </a:r>
            <a:r>
              <a:rPr lang="en-US" sz="2000" dirty="0"/>
              <a:t> </a:t>
            </a:r>
            <a:r>
              <a:rPr lang="en-US" sz="2000" dirty="0" err="1"/>
              <a:t>một</a:t>
            </a:r>
            <a:r>
              <a:rPr lang="en-US" sz="2000" dirty="0"/>
              <a:t> </a:t>
            </a:r>
            <a:r>
              <a:rPr lang="en-US" sz="2000" dirty="0" err="1"/>
              <a:t>tư</a:t>
            </a:r>
            <a:r>
              <a:rPr lang="en-US" sz="2000" dirty="0"/>
              <a:t> </a:t>
            </a:r>
            <a:r>
              <a:rPr lang="en-US" sz="2000" dirty="0" err="1"/>
              <a:t>tưởng</a:t>
            </a:r>
            <a:r>
              <a:rPr lang="en-US" sz="2000" dirty="0"/>
              <a:t>, </a:t>
            </a:r>
            <a:r>
              <a:rPr lang="en-US" sz="2000" dirty="0" err="1"/>
              <a:t>quan</a:t>
            </a:r>
            <a:r>
              <a:rPr lang="en-US" sz="2000" dirty="0"/>
              <a:t> </a:t>
            </a:r>
            <a:r>
              <a:rPr lang="en-US" sz="2000" dirty="0" err="1"/>
              <a:t>niệm</a:t>
            </a:r>
            <a:r>
              <a:rPr lang="en-US" sz="2000" dirty="0"/>
              <a:t>, xu </a:t>
            </a:r>
            <a:r>
              <a:rPr lang="en-US" sz="2000" dirty="0" err="1"/>
              <a:t>thế</a:t>
            </a:r>
            <a:r>
              <a:rPr lang="en-US" sz="2000" dirty="0"/>
              <a:t> (</a:t>
            </a:r>
            <a:r>
              <a:rPr lang="en-US" sz="2000" dirty="0" err="1"/>
              <a:t>kinh</a:t>
            </a:r>
            <a:r>
              <a:rPr lang="en-US" sz="2000" dirty="0"/>
              <a:t> </a:t>
            </a:r>
            <a:r>
              <a:rPr lang="en-US" sz="2000" dirty="0" err="1"/>
              <a:t>tế</a:t>
            </a:r>
            <a:r>
              <a:rPr lang="en-US" sz="2000" dirty="0"/>
              <a:t>, </a:t>
            </a:r>
            <a:r>
              <a:rPr lang="en-US" sz="2000" dirty="0" err="1"/>
              <a:t>chính</a:t>
            </a:r>
            <a:r>
              <a:rPr lang="en-US" sz="2000" dirty="0"/>
              <a:t> </a:t>
            </a:r>
            <a:r>
              <a:rPr lang="en-US" sz="2000" dirty="0" err="1"/>
              <a:t>trị</a:t>
            </a:r>
            <a:r>
              <a:rPr lang="en-US" sz="2000" dirty="0"/>
              <a:t>, </a:t>
            </a:r>
            <a:r>
              <a:rPr lang="en-US" sz="2000" dirty="0" err="1"/>
              <a:t>văn</a:t>
            </a:r>
            <a:r>
              <a:rPr lang="en-US" sz="2000" dirty="0"/>
              <a:t> </a:t>
            </a:r>
            <a:r>
              <a:rPr lang="en-US" sz="2000" dirty="0" err="1"/>
              <a:t>hoá</a:t>
            </a:r>
            <a:r>
              <a:rPr lang="en-US" sz="2000" dirty="0"/>
              <a:t>, </a:t>
            </a:r>
            <a:r>
              <a:rPr lang="en-US" sz="2000" dirty="0" err="1"/>
              <a:t>xã</a:t>
            </a:r>
            <a:r>
              <a:rPr lang="en-US" sz="2000" dirty="0"/>
              <a:t> </a:t>
            </a:r>
            <a:r>
              <a:rPr lang="en-US" sz="2000" dirty="0" err="1"/>
              <a:t>hội</a:t>
            </a:r>
            <a:r>
              <a:rPr lang="en-US" sz="2000" dirty="0"/>
              <a:t>, khoa </a:t>
            </a:r>
            <a:r>
              <a:rPr lang="en-US" sz="2000" dirty="0" err="1"/>
              <a:t>học</a:t>
            </a:r>
            <a:r>
              <a:rPr lang="en-US" sz="2000" dirty="0"/>
              <a:t>) </a:t>
            </a:r>
            <a:r>
              <a:rPr lang="en-US" sz="2000" dirty="0" err="1"/>
              <a:t>của</a:t>
            </a:r>
            <a:r>
              <a:rPr lang="en-US" sz="2000" dirty="0"/>
              <a:t> </a:t>
            </a:r>
            <a:r>
              <a:rPr lang="en-US" sz="2000" dirty="0" err="1"/>
              <a:t>giai</a:t>
            </a:r>
            <a:r>
              <a:rPr lang="en-US" sz="2000" dirty="0"/>
              <a:t> </a:t>
            </a:r>
            <a:r>
              <a:rPr lang="en-US" sz="2000" dirty="0" err="1"/>
              <a:t>đoạn</a:t>
            </a:r>
            <a:r>
              <a:rPr lang="en-US" sz="2000" dirty="0"/>
              <a:t> mà </a:t>
            </a:r>
            <a:r>
              <a:rPr lang="en-US" sz="2000" dirty="0" err="1"/>
              <a:t>văn</a:t>
            </a:r>
            <a:r>
              <a:rPr lang="en-US" sz="2000" dirty="0"/>
              <a:t> </a:t>
            </a:r>
            <a:r>
              <a:rPr lang="en-US" sz="2000" dirty="0" err="1"/>
              <a:t>bản</a:t>
            </a:r>
            <a:r>
              <a:rPr lang="en-US" sz="2000" dirty="0"/>
              <a:t> </a:t>
            </a:r>
            <a:r>
              <a:rPr lang="en-US" sz="2000" dirty="0" err="1"/>
              <a:t>ra</a:t>
            </a:r>
            <a:r>
              <a:rPr lang="en-US" sz="2000" dirty="0"/>
              <a:t> </a:t>
            </a:r>
            <a:r>
              <a:rPr lang="en-US" sz="2000" dirty="0" err="1"/>
              <a:t>đời</a:t>
            </a:r>
            <a:r>
              <a:rPr lang="en-US" sz="2000" dirty="0"/>
              <a:t> để </a:t>
            </a:r>
            <a:r>
              <a:rPr lang="en-US" sz="2000" dirty="0" err="1"/>
              <a:t>hiểu</a:t>
            </a:r>
            <a:r>
              <a:rPr lang="en-US" sz="2000" dirty="0"/>
              <a:t> </a:t>
            </a:r>
            <a:r>
              <a:rPr lang="en-US" sz="2000" dirty="0" err="1"/>
              <a:t>sâu</a:t>
            </a:r>
            <a:r>
              <a:rPr lang="en-US" sz="2000" dirty="0"/>
              <a:t> </a:t>
            </a:r>
            <a:r>
              <a:rPr lang="en-US" sz="2000" dirty="0" err="1"/>
              <a:t>hơn</a:t>
            </a:r>
            <a:r>
              <a:rPr lang="en-US" sz="2000" dirty="0"/>
              <a:t>.</a:t>
            </a:r>
          </a:p>
          <a:p>
            <a:r>
              <a:rPr lang="en-US" sz="2000" dirty="0"/>
              <a:t>- </a:t>
            </a:r>
            <a:r>
              <a:rPr lang="en-US" sz="2000" dirty="0" err="1"/>
              <a:t>Nhận</a:t>
            </a:r>
            <a:r>
              <a:rPr lang="en-US" sz="2000" dirty="0"/>
              <a:t> </a:t>
            </a:r>
            <a:r>
              <a:rPr lang="en-US" sz="2000" dirty="0" err="1"/>
              <a:t>biết</a:t>
            </a:r>
            <a:r>
              <a:rPr lang="en-US" sz="2000" dirty="0"/>
              <a:t>, </a:t>
            </a:r>
            <a:r>
              <a:rPr lang="en-US" sz="2000" dirty="0" err="1"/>
              <a:t>đánh</a:t>
            </a:r>
            <a:r>
              <a:rPr lang="en-US" sz="2000" dirty="0"/>
              <a:t> </a:t>
            </a:r>
            <a:r>
              <a:rPr lang="en-US" sz="2000" dirty="0" err="1"/>
              <a:t>giá</a:t>
            </a:r>
            <a:r>
              <a:rPr lang="en-US" sz="2000" dirty="0"/>
              <a:t> được </a:t>
            </a:r>
            <a:r>
              <a:rPr lang="en-US" sz="2000" dirty="0" err="1"/>
              <a:t>cách</a:t>
            </a:r>
            <a:r>
              <a:rPr lang="en-US" sz="2000" dirty="0"/>
              <a:t> </a:t>
            </a:r>
            <a:r>
              <a:rPr lang="en-US" sz="2000" dirty="0" err="1"/>
              <a:t>giải</a:t>
            </a:r>
            <a:r>
              <a:rPr lang="en-US" sz="2000" dirty="0"/>
              <a:t> </a:t>
            </a:r>
            <a:r>
              <a:rPr lang="en-US" sz="2000" dirty="0" err="1"/>
              <a:t>thích</a:t>
            </a:r>
            <a:r>
              <a:rPr lang="en-US" sz="2000" dirty="0"/>
              <a:t> </a:t>
            </a:r>
            <a:r>
              <a:rPr lang="en-US" sz="2000" dirty="0" err="1"/>
              <a:t>nghĩa</a:t>
            </a:r>
            <a:r>
              <a:rPr lang="en-US" sz="2000" dirty="0"/>
              <a:t> </a:t>
            </a:r>
            <a:r>
              <a:rPr lang="en-US" sz="2000" dirty="0" err="1"/>
              <a:t>của</a:t>
            </a:r>
            <a:r>
              <a:rPr lang="en-US" sz="2000" dirty="0"/>
              <a:t> </a:t>
            </a:r>
            <a:r>
              <a:rPr lang="en-US" sz="2000" dirty="0" err="1"/>
              <a:t>từ</a:t>
            </a:r>
            <a:r>
              <a:rPr lang="en-US" sz="2000" dirty="0"/>
              <a:t> </a:t>
            </a:r>
            <a:r>
              <a:rPr lang="en-US" sz="2000" dirty="0" err="1"/>
              <a:t>trong</a:t>
            </a:r>
            <a:r>
              <a:rPr lang="en-US" sz="2000" dirty="0"/>
              <a:t> </a:t>
            </a:r>
            <a:r>
              <a:rPr lang="en-US" sz="2000" dirty="0" err="1"/>
              <a:t>các</a:t>
            </a:r>
            <a:r>
              <a:rPr lang="en-US" sz="2000" dirty="0"/>
              <a:t> </a:t>
            </a:r>
            <a:r>
              <a:rPr lang="en-US" sz="2000" dirty="0" err="1"/>
              <a:t>trường</a:t>
            </a:r>
            <a:r>
              <a:rPr lang="en-US" sz="2000" dirty="0"/>
              <a:t> </a:t>
            </a:r>
            <a:r>
              <a:rPr lang="en-US" sz="2000" dirty="0" err="1"/>
              <a:t>hợp</a:t>
            </a:r>
            <a:r>
              <a:rPr lang="en-US" sz="2000" dirty="0"/>
              <a:t> </a:t>
            </a:r>
            <a:r>
              <a:rPr lang="en-US" sz="2000" dirty="0" err="1"/>
              <a:t>cụ</a:t>
            </a:r>
            <a:r>
              <a:rPr lang="en-US" sz="2000" dirty="0"/>
              <a:t> </a:t>
            </a:r>
            <a:r>
              <a:rPr lang="en-US" sz="2000" dirty="0" err="1"/>
              <a:t>thể</a:t>
            </a:r>
            <a:r>
              <a:rPr lang="en-US" sz="2000" dirty="0"/>
              <a:t>.</a:t>
            </a:r>
          </a:p>
          <a:p>
            <a:r>
              <a:rPr lang="en-US" sz="2000" dirty="0"/>
              <a:t>- </a:t>
            </a:r>
            <a:r>
              <a:rPr lang="en-US" sz="2000" dirty="0" err="1"/>
              <a:t>Viết</a:t>
            </a:r>
            <a:r>
              <a:rPr lang="en-US" sz="2000" dirty="0"/>
              <a:t> được </a:t>
            </a:r>
            <a:r>
              <a:rPr lang="en-US" sz="2000" dirty="0" err="1"/>
              <a:t>văn</a:t>
            </a:r>
            <a:r>
              <a:rPr lang="en-US" sz="2000" dirty="0"/>
              <a:t> </a:t>
            </a:r>
            <a:r>
              <a:rPr lang="en-US" sz="2000" dirty="0" err="1"/>
              <a:t>bản</a:t>
            </a:r>
            <a:r>
              <a:rPr lang="en-US" sz="2000" dirty="0"/>
              <a:t> </a:t>
            </a:r>
            <a:r>
              <a:rPr lang="en-US" sz="2000" dirty="0" err="1"/>
              <a:t>nghị</a:t>
            </a:r>
            <a:r>
              <a:rPr lang="en-US" sz="2000" dirty="0"/>
              <a:t> </a:t>
            </a:r>
            <a:r>
              <a:rPr lang="en-US" sz="2000" dirty="0" err="1"/>
              <a:t>luận</a:t>
            </a:r>
            <a:r>
              <a:rPr lang="en-US" sz="2000" dirty="0"/>
              <a:t> </a:t>
            </a:r>
            <a:r>
              <a:rPr lang="en-US" sz="2000" dirty="0" err="1"/>
              <a:t>về</a:t>
            </a:r>
            <a:r>
              <a:rPr lang="en-US" sz="2000" dirty="0"/>
              <a:t> </a:t>
            </a:r>
            <a:r>
              <a:rPr lang="en-US" sz="2000" dirty="0" err="1"/>
              <a:t>vấn</a:t>
            </a:r>
            <a:r>
              <a:rPr lang="en-US" sz="2000" dirty="0"/>
              <a:t> </a:t>
            </a:r>
            <a:r>
              <a:rPr lang="en-US" sz="2000" dirty="0" err="1"/>
              <a:t>đề</a:t>
            </a:r>
            <a:r>
              <a:rPr lang="en-US" sz="2000" dirty="0"/>
              <a:t>  </a:t>
            </a:r>
            <a:r>
              <a:rPr lang="en-US" sz="2000" dirty="0" err="1"/>
              <a:t>xã</a:t>
            </a:r>
            <a:r>
              <a:rPr lang="en-US" sz="2000" dirty="0"/>
              <a:t> </a:t>
            </a:r>
            <a:r>
              <a:rPr lang="en-US" sz="2000" dirty="0" err="1"/>
              <a:t>hội</a:t>
            </a:r>
            <a:r>
              <a:rPr lang="en-US" sz="2000" dirty="0"/>
              <a:t>: </a:t>
            </a:r>
            <a:r>
              <a:rPr lang="en-US" sz="2000" dirty="0" err="1"/>
              <a:t>trình</a:t>
            </a:r>
            <a:r>
              <a:rPr lang="en-US" sz="2000" dirty="0"/>
              <a:t> </a:t>
            </a:r>
            <a:r>
              <a:rPr lang="en-US" sz="2000" dirty="0" err="1"/>
              <a:t>bày</a:t>
            </a:r>
            <a:r>
              <a:rPr lang="en-US" sz="2000" dirty="0"/>
              <a:t> </a:t>
            </a:r>
            <a:r>
              <a:rPr lang="en-US" sz="2000" dirty="0" err="1"/>
              <a:t>rõ</a:t>
            </a:r>
            <a:r>
              <a:rPr lang="en-US" sz="2000" dirty="0"/>
              <a:t> </a:t>
            </a:r>
            <a:r>
              <a:rPr lang="en-US" sz="2000" dirty="0" err="1"/>
              <a:t>quan</a:t>
            </a:r>
            <a:r>
              <a:rPr lang="en-US" sz="2000" dirty="0"/>
              <a:t> </a:t>
            </a:r>
            <a:r>
              <a:rPr lang="en-US" sz="2000" dirty="0" err="1"/>
              <a:t>điểm</a:t>
            </a:r>
            <a:r>
              <a:rPr lang="en-US" sz="2000" dirty="0"/>
              <a:t> và </a:t>
            </a:r>
            <a:r>
              <a:rPr lang="en-US" sz="2000" dirty="0" err="1"/>
              <a:t>hệ</a:t>
            </a:r>
            <a:r>
              <a:rPr lang="en-US" sz="2000" dirty="0"/>
              <a:t> </a:t>
            </a:r>
            <a:r>
              <a:rPr lang="en-US" sz="2000" dirty="0" err="1"/>
              <a:t>thống</a:t>
            </a:r>
            <a:r>
              <a:rPr lang="en-US" sz="2000" dirty="0"/>
              <a:t> </a:t>
            </a:r>
            <a:r>
              <a:rPr lang="en-US" sz="2000" dirty="0" err="1"/>
              <a:t>các</a:t>
            </a:r>
            <a:r>
              <a:rPr lang="en-US" sz="2000" dirty="0"/>
              <a:t> </a:t>
            </a:r>
            <a:r>
              <a:rPr lang="en-US" sz="2000" dirty="0" err="1"/>
              <a:t>luận</a:t>
            </a:r>
            <a:r>
              <a:rPr lang="en-US" sz="2000" dirty="0"/>
              <a:t> </a:t>
            </a:r>
            <a:r>
              <a:rPr lang="en-US" sz="2000" dirty="0" err="1"/>
              <a:t>điểm</a:t>
            </a:r>
            <a:r>
              <a:rPr lang="en-US" sz="2000" dirty="0"/>
              <a:t>; </a:t>
            </a:r>
            <a:r>
              <a:rPr lang="en-US" sz="2000" dirty="0" err="1"/>
              <a:t>cấu</a:t>
            </a:r>
            <a:r>
              <a:rPr lang="en-US" sz="2000" dirty="0"/>
              <a:t> </a:t>
            </a:r>
            <a:r>
              <a:rPr lang="en-US" sz="2000" dirty="0" err="1"/>
              <a:t>trúc</a:t>
            </a:r>
            <a:r>
              <a:rPr lang="en-US" sz="2000" dirty="0"/>
              <a:t> </a:t>
            </a:r>
            <a:r>
              <a:rPr lang="en-US" sz="2000" dirty="0" err="1"/>
              <a:t>chặt</a:t>
            </a:r>
            <a:r>
              <a:rPr lang="en-US" sz="2000" dirty="0"/>
              <a:t> </a:t>
            </a:r>
            <a:r>
              <a:rPr lang="en-US" sz="2000" dirty="0" err="1"/>
              <a:t>chẽ</a:t>
            </a:r>
            <a:r>
              <a:rPr lang="en-US" sz="2000" dirty="0"/>
              <a:t>, có </a:t>
            </a:r>
            <a:r>
              <a:rPr lang="en-US" sz="2000" dirty="0" err="1"/>
              <a:t>mở</a:t>
            </a:r>
            <a:r>
              <a:rPr lang="en-US" sz="2000" dirty="0"/>
              <a:t> </a:t>
            </a:r>
            <a:r>
              <a:rPr lang="en-US" sz="2000" dirty="0" err="1"/>
              <a:t>đầu</a:t>
            </a:r>
            <a:r>
              <a:rPr lang="en-US" sz="2000" dirty="0"/>
              <a:t> và </a:t>
            </a:r>
            <a:r>
              <a:rPr lang="en-US" sz="2000" dirty="0" err="1"/>
              <a:t>kết</a:t>
            </a:r>
            <a:r>
              <a:rPr lang="en-US" sz="2000" dirty="0"/>
              <a:t> </a:t>
            </a:r>
            <a:r>
              <a:rPr lang="en-US" sz="2000" dirty="0" err="1"/>
              <a:t>thúc</a:t>
            </a:r>
            <a:r>
              <a:rPr lang="en-US" sz="2000" dirty="0"/>
              <a:t> </a:t>
            </a:r>
            <a:r>
              <a:rPr lang="en-US" sz="2000" dirty="0" err="1"/>
              <a:t>gây</a:t>
            </a:r>
            <a:r>
              <a:rPr lang="en-US" sz="2000" dirty="0"/>
              <a:t> </a:t>
            </a:r>
            <a:r>
              <a:rPr lang="en-US" sz="2000" dirty="0" err="1"/>
              <a:t>ấn</a:t>
            </a:r>
            <a:r>
              <a:rPr lang="en-US" sz="2000" dirty="0"/>
              <a:t> </a:t>
            </a:r>
            <a:r>
              <a:rPr lang="en-US" sz="2000" dirty="0" err="1"/>
              <a:t>tượng</a:t>
            </a:r>
            <a:r>
              <a:rPr lang="en-US" sz="2000" dirty="0"/>
              <a:t>; </a:t>
            </a:r>
            <a:r>
              <a:rPr lang="en-US" sz="2000" dirty="0" err="1"/>
              <a:t>sử</a:t>
            </a:r>
            <a:r>
              <a:rPr lang="en-US" sz="2000" dirty="0"/>
              <a:t> </a:t>
            </a:r>
            <a:r>
              <a:rPr lang="en-US" sz="2000" dirty="0" err="1"/>
              <a:t>dụng</a:t>
            </a:r>
            <a:r>
              <a:rPr lang="en-US" sz="2000" dirty="0"/>
              <a:t> </a:t>
            </a:r>
            <a:r>
              <a:rPr lang="en-US" sz="2000" dirty="0" err="1"/>
              <a:t>các</a:t>
            </a:r>
            <a:r>
              <a:rPr lang="en-US" sz="2000" dirty="0"/>
              <a:t> </a:t>
            </a:r>
            <a:r>
              <a:rPr lang="en-US" sz="2000" dirty="0" err="1"/>
              <a:t>lí</a:t>
            </a:r>
            <a:r>
              <a:rPr lang="en-US" sz="2000" dirty="0"/>
              <a:t> </a:t>
            </a:r>
            <a:r>
              <a:rPr lang="en-US" sz="2000" dirty="0" err="1"/>
              <a:t>lẽ</a:t>
            </a:r>
            <a:r>
              <a:rPr lang="en-US" sz="2000" dirty="0"/>
              <a:t> và </a:t>
            </a:r>
            <a:r>
              <a:rPr lang="en-US" sz="2000" dirty="0" err="1"/>
              <a:t>bằng</a:t>
            </a:r>
            <a:r>
              <a:rPr lang="en-US" sz="2000" dirty="0"/>
              <a:t> </a:t>
            </a:r>
            <a:r>
              <a:rPr lang="en-US" sz="2000" dirty="0" err="1"/>
              <a:t>chứng</a:t>
            </a:r>
            <a:r>
              <a:rPr lang="en-US" sz="2000" dirty="0"/>
              <a:t> </a:t>
            </a:r>
            <a:r>
              <a:rPr lang="en-US" sz="2000" dirty="0" err="1"/>
              <a:t>thuyết</a:t>
            </a:r>
            <a:r>
              <a:rPr lang="en-US" sz="2000" dirty="0"/>
              <a:t> </a:t>
            </a:r>
            <a:r>
              <a:rPr lang="en-US" sz="2000" dirty="0" err="1"/>
              <a:t>phục</a:t>
            </a:r>
            <a:r>
              <a:rPr lang="en-US" sz="2000" dirty="0"/>
              <a:t>, </a:t>
            </a:r>
            <a:r>
              <a:rPr lang="en-US" sz="2000" dirty="0" err="1"/>
              <a:t>chính</a:t>
            </a:r>
            <a:r>
              <a:rPr lang="en-US" sz="2000" dirty="0"/>
              <a:t> </a:t>
            </a:r>
            <a:r>
              <a:rPr lang="en-US" sz="2000" dirty="0" err="1"/>
              <a:t>xác</a:t>
            </a:r>
            <a:r>
              <a:rPr lang="en-US" sz="2000" dirty="0"/>
              <a:t>, tin </a:t>
            </a:r>
            <a:r>
              <a:rPr lang="en-US" sz="2000" dirty="0" err="1"/>
              <a:t>cậy</a:t>
            </a:r>
            <a:r>
              <a:rPr lang="en-US" sz="2000" dirty="0"/>
              <a:t>, </a:t>
            </a:r>
            <a:r>
              <a:rPr lang="en-US" sz="2000" dirty="0" err="1"/>
              <a:t>thích</a:t>
            </a:r>
            <a:r>
              <a:rPr lang="en-US" sz="2000" dirty="0"/>
              <a:t> </a:t>
            </a:r>
            <a:r>
              <a:rPr lang="en-US" sz="2000" dirty="0" err="1"/>
              <a:t>hợp</a:t>
            </a:r>
            <a:r>
              <a:rPr lang="en-US" sz="2000" dirty="0"/>
              <a:t>, </a:t>
            </a:r>
            <a:r>
              <a:rPr lang="en-US" sz="2000" dirty="0" err="1"/>
              <a:t>đầy</a:t>
            </a:r>
            <a:r>
              <a:rPr lang="en-US" sz="2000" dirty="0"/>
              <a:t> </a:t>
            </a:r>
            <a:r>
              <a:rPr lang="en-US" sz="2000" dirty="0" err="1"/>
              <a:t>đủ</a:t>
            </a:r>
            <a:r>
              <a:rPr lang="en-US" sz="2000" dirty="0"/>
              <a:t>.</a:t>
            </a:r>
          </a:p>
          <a:p>
            <a:r>
              <a:rPr lang="en-US" sz="2000" dirty="0"/>
              <a:t>- </a:t>
            </a:r>
            <a:r>
              <a:rPr lang="en-US" sz="2000" dirty="0" err="1"/>
              <a:t>Biết</a:t>
            </a:r>
            <a:r>
              <a:rPr lang="en-US" sz="2000" dirty="0"/>
              <a:t> </a:t>
            </a:r>
            <a:r>
              <a:rPr lang="en-US" sz="2000" dirty="0" err="1"/>
              <a:t>trình</a:t>
            </a:r>
            <a:r>
              <a:rPr lang="en-US" sz="2000" dirty="0"/>
              <a:t> </a:t>
            </a:r>
            <a:r>
              <a:rPr lang="en-US" sz="2000" dirty="0" err="1"/>
              <a:t>bày</a:t>
            </a:r>
            <a:r>
              <a:rPr lang="en-US" sz="2000" dirty="0"/>
              <a:t> ý </a:t>
            </a:r>
            <a:r>
              <a:rPr lang="en-US" sz="2000" dirty="0" err="1"/>
              <a:t>kiến</a:t>
            </a:r>
            <a:r>
              <a:rPr lang="en-US" sz="2000" dirty="0"/>
              <a:t> </a:t>
            </a:r>
            <a:r>
              <a:rPr lang="en-US" sz="2000" dirty="0" err="1"/>
              <a:t>đánh</a:t>
            </a:r>
            <a:r>
              <a:rPr lang="en-US" sz="2000" dirty="0"/>
              <a:t> </a:t>
            </a:r>
            <a:r>
              <a:rPr lang="en-US" sz="2000" dirty="0" err="1"/>
              <a:t>giá</a:t>
            </a:r>
            <a:r>
              <a:rPr lang="en-US" sz="2000" dirty="0"/>
              <a:t>, </a:t>
            </a:r>
            <a:r>
              <a:rPr lang="en-US" sz="2000" dirty="0" err="1"/>
              <a:t>bình</a:t>
            </a:r>
            <a:r>
              <a:rPr lang="en-US" sz="2000" dirty="0"/>
              <a:t> </a:t>
            </a:r>
            <a:r>
              <a:rPr lang="en-US" sz="2000" dirty="0" err="1"/>
              <a:t>luận</a:t>
            </a:r>
            <a:r>
              <a:rPr lang="en-US" sz="2000" dirty="0"/>
              <a:t> </a:t>
            </a:r>
            <a:r>
              <a:rPr lang="en-US" sz="2000" dirty="0" err="1"/>
              <a:t>một</a:t>
            </a:r>
            <a:r>
              <a:rPr lang="en-US" sz="2000" dirty="0"/>
              <a:t> </a:t>
            </a:r>
            <a:r>
              <a:rPr lang="en-US" sz="2000" dirty="0" err="1"/>
              <a:t>vấn</a:t>
            </a:r>
            <a:r>
              <a:rPr lang="en-US" sz="2000" dirty="0"/>
              <a:t> </a:t>
            </a:r>
            <a:r>
              <a:rPr lang="en-US" sz="2000" dirty="0" err="1"/>
              <a:t>đề</a:t>
            </a:r>
            <a:r>
              <a:rPr lang="en-US" sz="2000" dirty="0"/>
              <a:t> </a:t>
            </a:r>
            <a:r>
              <a:rPr lang="en-US" sz="2000" dirty="0" err="1"/>
              <a:t>xã</a:t>
            </a:r>
            <a:r>
              <a:rPr lang="en-US" sz="2000" dirty="0"/>
              <a:t> </a:t>
            </a:r>
            <a:r>
              <a:rPr lang="en-US" sz="2000" dirty="0" err="1"/>
              <a:t>hội</a:t>
            </a:r>
            <a:r>
              <a:rPr lang="en-US" sz="2000" dirty="0"/>
              <a:t>: </a:t>
            </a:r>
            <a:r>
              <a:rPr lang="en-US" sz="2000" dirty="0" err="1"/>
              <a:t>kết</a:t>
            </a:r>
            <a:r>
              <a:rPr lang="en-US" sz="2000" dirty="0"/>
              <a:t> </a:t>
            </a:r>
            <a:r>
              <a:rPr lang="en-US" sz="2000" dirty="0" err="1"/>
              <a:t>cấu</a:t>
            </a:r>
            <a:r>
              <a:rPr lang="en-US" sz="2000" dirty="0"/>
              <a:t> </a:t>
            </a:r>
            <a:r>
              <a:rPr lang="en-US" sz="2000" dirty="0" err="1"/>
              <a:t>bài</a:t>
            </a:r>
            <a:r>
              <a:rPr lang="en-US" sz="2000" dirty="0"/>
              <a:t> có </a:t>
            </a:r>
            <a:r>
              <a:rPr lang="en-US" sz="2000" dirty="0" err="1"/>
              <a:t>ba</a:t>
            </a:r>
            <a:r>
              <a:rPr lang="en-US" sz="2000" dirty="0"/>
              <a:t> </a:t>
            </a:r>
            <a:r>
              <a:rPr lang="en-US" sz="2000" dirty="0" err="1"/>
              <a:t>phần</a:t>
            </a:r>
            <a:r>
              <a:rPr lang="en-US" sz="2000" dirty="0"/>
              <a:t> </a:t>
            </a:r>
            <a:r>
              <a:rPr lang="en-US" sz="2000" dirty="0" err="1"/>
              <a:t>rõ</a:t>
            </a:r>
            <a:r>
              <a:rPr lang="en-US" sz="2000" dirty="0"/>
              <a:t> </a:t>
            </a:r>
            <a:r>
              <a:rPr lang="en-US" sz="2000" dirty="0" err="1"/>
              <a:t>rằng</a:t>
            </a:r>
            <a:r>
              <a:rPr lang="en-US" sz="2000" dirty="0"/>
              <a:t>; có </a:t>
            </a:r>
            <a:r>
              <a:rPr lang="en-US" sz="2000" dirty="0" err="1"/>
              <a:t>nêu</a:t>
            </a:r>
            <a:r>
              <a:rPr lang="en-US" sz="2000" dirty="0"/>
              <a:t> và </a:t>
            </a:r>
            <a:r>
              <a:rPr lang="en-US" sz="2000" dirty="0" err="1"/>
              <a:t>phân</a:t>
            </a:r>
            <a:r>
              <a:rPr lang="en-US" sz="2000" dirty="0"/>
              <a:t> </a:t>
            </a:r>
            <a:r>
              <a:rPr lang="en-US" sz="2000" dirty="0" err="1"/>
              <a:t>tích</a:t>
            </a:r>
            <a:r>
              <a:rPr lang="en-US" sz="2000" dirty="0"/>
              <a:t>, </a:t>
            </a:r>
            <a:r>
              <a:rPr lang="en-US" sz="2000" dirty="0" err="1"/>
              <a:t>đánh</a:t>
            </a:r>
            <a:r>
              <a:rPr lang="en-US" sz="2000" dirty="0"/>
              <a:t> </a:t>
            </a:r>
            <a:r>
              <a:rPr lang="en-US" sz="2000" dirty="0" err="1"/>
              <a:t>giá</a:t>
            </a:r>
            <a:r>
              <a:rPr lang="en-US" sz="2000" dirty="0"/>
              <a:t> </a:t>
            </a:r>
            <a:r>
              <a:rPr lang="en-US" sz="2000" dirty="0" err="1"/>
              <a:t>các</a:t>
            </a:r>
            <a:r>
              <a:rPr lang="en-US" sz="2000" dirty="0"/>
              <a:t> ý </a:t>
            </a:r>
            <a:r>
              <a:rPr lang="en-US" sz="2000" dirty="0" err="1"/>
              <a:t>kiến</a:t>
            </a:r>
            <a:r>
              <a:rPr lang="en-US" sz="2000" dirty="0"/>
              <a:t> </a:t>
            </a:r>
            <a:r>
              <a:rPr lang="en-US" sz="2000" dirty="0" err="1"/>
              <a:t>trái</a:t>
            </a:r>
            <a:r>
              <a:rPr lang="en-US" sz="2000" dirty="0"/>
              <a:t> </a:t>
            </a:r>
            <a:r>
              <a:rPr lang="en-US" sz="2000" dirty="0" err="1"/>
              <a:t>ngược</a:t>
            </a:r>
            <a:r>
              <a:rPr lang="en-US" sz="2000" dirty="0"/>
              <a:t> </a:t>
            </a:r>
            <a:r>
              <a:rPr lang="en-US" sz="2000" dirty="0" err="1"/>
              <a:t>sử</a:t>
            </a:r>
            <a:r>
              <a:rPr lang="en-US" sz="2000" dirty="0"/>
              <a:t> </a:t>
            </a:r>
            <a:r>
              <a:rPr lang="en-US" sz="2000" dirty="0" err="1"/>
              <a:t>dụng</a:t>
            </a:r>
            <a:r>
              <a:rPr lang="en-US" sz="2000" dirty="0"/>
              <a:t> </a:t>
            </a:r>
            <a:r>
              <a:rPr lang="en-US" sz="2000" dirty="0" err="1"/>
              <a:t>kết</a:t>
            </a:r>
            <a:r>
              <a:rPr lang="en-US" sz="2000" dirty="0"/>
              <a:t> </a:t>
            </a:r>
            <a:r>
              <a:rPr lang="en-US" sz="2000" dirty="0" err="1"/>
              <a:t>hợp</a:t>
            </a:r>
            <a:r>
              <a:rPr lang="en-US" sz="2000" dirty="0"/>
              <a:t> </a:t>
            </a:r>
            <a:r>
              <a:rPr lang="en-US" sz="2000" dirty="0" err="1"/>
              <a:t>phương</a:t>
            </a:r>
            <a:r>
              <a:rPr lang="en-US" sz="2000" dirty="0"/>
              <a:t> </a:t>
            </a:r>
            <a:r>
              <a:rPr lang="en-US" sz="2000" dirty="0" err="1"/>
              <a:t>tiện</a:t>
            </a:r>
            <a:r>
              <a:rPr lang="en-US" sz="2000" dirty="0"/>
              <a:t> </a:t>
            </a:r>
            <a:r>
              <a:rPr lang="en-US" sz="2000" dirty="0" err="1"/>
              <a:t>ngôn</a:t>
            </a:r>
            <a:r>
              <a:rPr lang="en-US" sz="2000" dirty="0"/>
              <a:t> </a:t>
            </a:r>
            <a:r>
              <a:rPr lang="en-US" sz="2000" dirty="0" err="1"/>
              <a:t>ngữ</a:t>
            </a:r>
            <a:r>
              <a:rPr lang="en-US" sz="2000" dirty="0"/>
              <a:t> </a:t>
            </a:r>
            <a:r>
              <a:rPr lang="en-US" sz="2000" dirty="0" err="1"/>
              <a:t>với</a:t>
            </a:r>
            <a:r>
              <a:rPr lang="en-US" sz="2000" dirty="0"/>
              <a:t> </a:t>
            </a:r>
            <a:r>
              <a:rPr lang="en-US" sz="2000" dirty="0" err="1"/>
              <a:t>các</a:t>
            </a:r>
            <a:r>
              <a:rPr lang="en-US" sz="2000" dirty="0"/>
              <a:t> </a:t>
            </a:r>
            <a:r>
              <a:rPr lang="en-US" sz="2000" dirty="0" err="1"/>
              <a:t>phương</a:t>
            </a:r>
            <a:r>
              <a:rPr lang="en-US" sz="2000" dirty="0"/>
              <a:t> </a:t>
            </a:r>
            <a:r>
              <a:rPr lang="en-US" sz="2000" dirty="0" err="1"/>
              <a:t>tiện</a:t>
            </a:r>
            <a:r>
              <a:rPr lang="en-US" sz="2000" dirty="0"/>
              <a:t> phi </a:t>
            </a:r>
            <a:r>
              <a:rPr lang="en-US" sz="2000" dirty="0" err="1"/>
              <a:t>ngôn</a:t>
            </a:r>
            <a:r>
              <a:rPr lang="en-US" sz="2000" dirty="0"/>
              <a:t> </a:t>
            </a:r>
            <a:r>
              <a:rPr lang="en-US" sz="2000" dirty="0" err="1"/>
              <a:t>ngữ</a:t>
            </a:r>
            <a:r>
              <a:rPr lang="en-US" sz="2000" dirty="0"/>
              <a:t> </a:t>
            </a:r>
            <a:r>
              <a:rPr lang="en-US" sz="2000" dirty="0" err="1"/>
              <a:t>một</a:t>
            </a:r>
            <a:r>
              <a:rPr lang="en-US" sz="2000" dirty="0"/>
              <a:t> </a:t>
            </a:r>
            <a:r>
              <a:rPr lang="en-US" sz="2000" dirty="0" err="1"/>
              <a:t>cách</a:t>
            </a:r>
            <a:r>
              <a:rPr lang="en-US" sz="2000" dirty="0"/>
              <a:t> </a:t>
            </a:r>
            <a:r>
              <a:rPr lang="en-US" sz="2000" dirty="0" err="1"/>
              <a:t>đa</a:t>
            </a:r>
            <a:r>
              <a:rPr lang="en-US" sz="2000" dirty="0"/>
              <a:t> </a:t>
            </a:r>
            <a:r>
              <a:rPr lang="en-US" sz="2000" dirty="0" err="1"/>
              <a:t>dạng</a:t>
            </a:r>
            <a:r>
              <a:rPr lang="en-US" sz="2000" dirty="0"/>
              <a:t>.</a:t>
            </a:r>
          </a:p>
          <a:p>
            <a:r>
              <a:rPr lang="en-US" sz="2000" dirty="0"/>
              <a:t>- Có ý </a:t>
            </a:r>
            <a:r>
              <a:rPr lang="en-US" sz="2000" dirty="0" err="1"/>
              <a:t>thức</a:t>
            </a:r>
            <a:r>
              <a:rPr lang="en-US" sz="2000" dirty="0"/>
              <a:t> </a:t>
            </a:r>
            <a:r>
              <a:rPr lang="en-US" sz="2000" dirty="0" err="1"/>
              <a:t>trong</a:t>
            </a:r>
            <a:r>
              <a:rPr lang="en-US" sz="2000" dirty="0"/>
              <a:t> </a:t>
            </a:r>
            <a:r>
              <a:rPr lang="en-US" sz="2000" dirty="0" err="1"/>
              <a:t>việc</a:t>
            </a:r>
            <a:r>
              <a:rPr lang="en-US" sz="2000" dirty="0"/>
              <a:t> </a:t>
            </a:r>
            <a:r>
              <a:rPr lang="en-US" sz="2000" dirty="0" err="1"/>
              <a:t>học</a:t>
            </a:r>
            <a:r>
              <a:rPr lang="en-US" sz="2000" dirty="0"/>
              <a:t> </a:t>
            </a:r>
            <a:r>
              <a:rPr lang="en-US" sz="2000" dirty="0" err="1"/>
              <a:t>tập</a:t>
            </a:r>
            <a:r>
              <a:rPr lang="en-US" sz="2000" dirty="0"/>
              <a:t>, </a:t>
            </a:r>
            <a:r>
              <a:rPr lang="en-US" sz="2000" dirty="0" err="1"/>
              <a:t>rèn</a:t>
            </a:r>
            <a:r>
              <a:rPr lang="en-US" sz="2000" dirty="0"/>
              <a:t> </a:t>
            </a:r>
            <a:r>
              <a:rPr lang="en-US" sz="2000" dirty="0" err="1"/>
              <a:t>luyện</a:t>
            </a:r>
            <a:r>
              <a:rPr lang="en-US" sz="2000" dirty="0"/>
              <a:t> để </a:t>
            </a:r>
            <a:r>
              <a:rPr lang="en-US" sz="2000" dirty="0" err="1"/>
              <a:t>phát</a:t>
            </a:r>
            <a:r>
              <a:rPr lang="en-US" sz="2000" dirty="0"/>
              <a:t> </a:t>
            </a:r>
            <a:r>
              <a:rPr lang="en-US" sz="2000" dirty="0" err="1"/>
              <a:t>triển</a:t>
            </a:r>
            <a:r>
              <a:rPr lang="en-US" sz="2000" dirty="0"/>
              <a:t> </a:t>
            </a:r>
            <a:r>
              <a:rPr lang="en-US" sz="2000" dirty="0" err="1"/>
              <a:t>bản</a:t>
            </a:r>
            <a:r>
              <a:rPr lang="en-US" sz="2000" dirty="0"/>
              <a:t> </a:t>
            </a:r>
            <a:r>
              <a:rPr lang="en-US" sz="2000" dirty="0" err="1"/>
              <a:t>thân</a:t>
            </a:r>
            <a:r>
              <a:rPr lang="en-US" sz="2000" dirty="0"/>
              <a:t>, </a:t>
            </a:r>
            <a:r>
              <a:rPr lang="en-US" sz="2000" dirty="0" err="1"/>
              <a:t>quan</a:t>
            </a:r>
            <a:r>
              <a:rPr lang="en-US" sz="2000" dirty="0"/>
              <a:t> </a:t>
            </a:r>
            <a:r>
              <a:rPr lang="en-US" sz="2000" dirty="0" err="1"/>
              <a:t>tâm</a:t>
            </a:r>
            <a:r>
              <a:rPr lang="en-US" sz="2000" dirty="0"/>
              <a:t> và </a:t>
            </a:r>
            <a:r>
              <a:rPr lang="en-US" sz="2000" dirty="0" err="1"/>
              <a:t>xác</a:t>
            </a:r>
            <a:r>
              <a:rPr lang="en-US" sz="2000" dirty="0"/>
              <a:t> </a:t>
            </a:r>
            <a:r>
              <a:rPr lang="en-US" sz="2000" dirty="0" err="1"/>
              <a:t>định</a:t>
            </a:r>
            <a:r>
              <a:rPr lang="en-US" sz="2000" dirty="0"/>
              <a:t> </a:t>
            </a:r>
            <a:r>
              <a:rPr lang="en-US" sz="2000" dirty="0" err="1"/>
              <a:t>các</a:t>
            </a:r>
            <a:r>
              <a:rPr lang="en-US" sz="2000" dirty="0"/>
              <a:t> </a:t>
            </a:r>
            <a:r>
              <a:rPr lang="en-US" sz="2000" dirty="0" err="1"/>
              <a:t>mục</a:t>
            </a:r>
            <a:r>
              <a:rPr lang="en-US" sz="2000" dirty="0"/>
              <a:t> </a:t>
            </a:r>
            <a:r>
              <a:rPr lang="en-US" sz="2000" dirty="0" err="1"/>
              <a:t>tiêu</a:t>
            </a:r>
            <a:r>
              <a:rPr lang="en-US" sz="2000" dirty="0"/>
              <a:t> </a:t>
            </a:r>
            <a:r>
              <a:rPr lang="en-US" sz="2000" dirty="0" err="1"/>
              <a:t>phần</a:t>
            </a:r>
            <a:r>
              <a:rPr lang="en-US" sz="2000" dirty="0"/>
              <a:t> </a:t>
            </a:r>
            <a:r>
              <a:rPr lang="en-US" sz="2000" dirty="0" err="1"/>
              <a:t>đầu</a:t>
            </a:r>
            <a:r>
              <a:rPr lang="en-US" sz="2000" dirty="0"/>
              <a:t> </a:t>
            </a:r>
            <a:r>
              <a:rPr lang="en-US" sz="2000" dirty="0" err="1"/>
              <a:t>cho</a:t>
            </a:r>
            <a:r>
              <a:rPr lang="en-US" sz="2000" dirty="0"/>
              <a:t> </a:t>
            </a:r>
            <a:r>
              <a:rPr lang="en-US" sz="2000" dirty="0" err="1"/>
              <a:t>tương</a:t>
            </a:r>
            <a:r>
              <a:rPr lang="en-US" sz="2000" dirty="0"/>
              <a:t> </a:t>
            </a:r>
            <a:r>
              <a:rPr lang="en-US" sz="2000" dirty="0" err="1"/>
              <a:t>lai</a:t>
            </a:r>
            <a:r>
              <a:rPr lang="en-US" sz="2000" dirty="0"/>
              <a:t>.</a:t>
            </a:r>
          </a:p>
          <a:p>
            <a:pPr marL="285750" indent="-285750">
              <a:buFontTx/>
              <a:buChar char="-"/>
            </a:pPr>
            <a:endParaRPr lang="en-US" sz="2000" dirty="0"/>
          </a:p>
        </p:txBody>
      </p:sp>
      <p:grpSp>
        <p:nvGrpSpPr>
          <p:cNvPr id="4" name="Group 3"/>
          <p:cNvGrpSpPr/>
          <p:nvPr/>
        </p:nvGrpSpPr>
        <p:grpSpPr>
          <a:xfrm>
            <a:off x="0" y="5820741"/>
            <a:ext cx="12209461" cy="1037259"/>
            <a:chOff x="0" y="4365556"/>
            <a:chExt cx="9157096" cy="777944"/>
          </a:xfrm>
        </p:grpSpPr>
        <p:sp>
          <p:nvSpPr>
            <p:cNvPr id="6" name="Rectangle 5"/>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44" name="Picture 43"/>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Tree>
    <p:extLst>
      <p:ext uri="{BB962C8B-B14F-4D97-AF65-F5344CB8AC3E}">
        <p14:creationId xmlns:p14="http://schemas.microsoft.com/office/powerpoint/2010/main" val="104200545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63" name="Google Shape;463;p46"/>
          <p:cNvPicPr preferRelativeResize="0"/>
          <p:nvPr/>
        </p:nvPicPr>
        <p:blipFill>
          <a:blip r:embed="rId3">
            <a:alphaModFix amt="48000"/>
          </a:blip>
          <a:stretch>
            <a:fillRect/>
          </a:stretch>
        </p:blipFill>
        <p:spPr>
          <a:xfrm>
            <a:off x="333367" y="568268"/>
            <a:ext cx="1676792" cy="763601"/>
          </a:xfrm>
          <a:prstGeom prst="rect">
            <a:avLst/>
          </a:prstGeom>
          <a:noFill/>
          <a:ln>
            <a:noFill/>
          </a:ln>
        </p:spPr>
      </p:pic>
      <p:pic>
        <p:nvPicPr>
          <p:cNvPr id="464" name="Google Shape;464;p46"/>
          <p:cNvPicPr preferRelativeResize="0"/>
          <p:nvPr/>
        </p:nvPicPr>
        <p:blipFill>
          <a:blip r:embed="rId3">
            <a:alphaModFix amt="48000"/>
          </a:blip>
          <a:stretch>
            <a:fillRect/>
          </a:stretch>
        </p:blipFill>
        <p:spPr>
          <a:xfrm>
            <a:off x="10456866" y="527117"/>
            <a:ext cx="1967732" cy="896100"/>
          </a:xfrm>
          <a:prstGeom prst="rect">
            <a:avLst/>
          </a:prstGeom>
          <a:noFill/>
          <a:ln>
            <a:noFill/>
          </a:ln>
        </p:spPr>
      </p:pic>
      <p:sp>
        <p:nvSpPr>
          <p:cNvPr id="42" name="Google Shape;1170;p48">
            <a:extLst>
              <a:ext uri="{FF2B5EF4-FFF2-40B4-BE49-F238E27FC236}">
                <a16:creationId xmlns:a16="http://schemas.microsoft.com/office/drawing/2014/main" id="{1A11F320-DCAB-AD79-CDE3-0676AEE2292B}"/>
              </a:ext>
            </a:extLst>
          </p:cNvPr>
          <p:cNvSpPr txBox="1">
            <a:spLocks/>
          </p:cNvSpPr>
          <p:nvPr/>
        </p:nvSpPr>
        <p:spPr>
          <a:xfrm>
            <a:off x="57886" y="728514"/>
            <a:ext cx="11984594" cy="1064289"/>
          </a:xfrm>
          <a:prstGeom prst="roundRect">
            <a:avLst/>
          </a:prstGeom>
        </p:spPr>
        <p:style>
          <a:lnRef idx="2">
            <a:schemeClr val="accent1"/>
          </a:lnRef>
          <a:fillRef idx="1">
            <a:schemeClr val="lt1"/>
          </a:fillRef>
          <a:effectRef idx="0">
            <a:schemeClr val="accent1"/>
          </a:effectRef>
          <a:fontRef idx="minor">
            <a:schemeClr val="dk1"/>
          </a:fontRef>
        </p:style>
        <p:txBody>
          <a:bodyPr spcFirstLastPara="1" vert="horz" wrap="square" lIns="162533" tIns="162533" rIns="162533" bIns="162533"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defRPr/>
            </a:pPr>
            <a:r>
              <a:rPr lang="en-US" sz="2400" b="1" dirty="0">
                <a:solidFill>
                  <a:prstClr val="black"/>
                </a:solidFill>
                <a:latin typeface="Calibri" panose="020F0502020204030204"/>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để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đó.</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Rounded Corners 1">
            <a:extLst>
              <a:ext uri="{FF2B5EF4-FFF2-40B4-BE49-F238E27FC236}">
                <a16:creationId xmlns:a16="http://schemas.microsoft.com/office/drawing/2014/main" id="{41AD82CC-727C-9FE8-8670-C338CB916155}"/>
              </a:ext>
            </a:extLst>
          </p:cNvPr>
          <p:cNvSpPr/>
          <p:nvPr/>
        </p:nvSpPr>
        <p:spPr>
          <a:xfrm>
            <a:off x="314014" y="1813912"/>
            <a:ext cx="4282175" cy="961393"/>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400" dirty="0" err="1">
                <a:solidFill>
                  <a:srgbClr val="FF0000"/>
                </a:solidFill>
              </a:rPr>
              <a:t>hoàn</a:t>
            </a:r>
            <a:r>
              <a:rPr lang="en-US" sz="2400" dirty="0">
                <a:solidFill>
                  <a:srgbClr val="FF0000"/>
                </a:solidFill>
              </a:rPr>
              <a:t> </a:t>
            </a:r>
            <a:r>
              <a:rPr lang="en-US" sz="2400" dirty="0" err="1">
                <a:solidFill>
                  <a:srgbClr val="FF0000"/>
                </a:solidFill>
              </a:rPr>
              <a:t>hảo</a:t>
            </a:r>
            <a:r>
              <a:rPr lang="en-US" sz="2400" dirty="0">
                <a:solidFill>
                  <a:srgbClr val="FF0000"/>
                </a:solidFill>
              </a:rPr>
              <a:t>: </a:t>
            </a:r>
            <a:r>
              <a:rPr lang="en-US" sz="2400" dirty="0" err="1"/>
              <a:t>tốt</a:t>
            </a:r>
            <a:r>
              <a:rPr lang="en-US" sz="2400" dirty="0"/>
              <a:t> </a:t>
            </a:r>
            <a:r>
              <a:rPr lang="en-US" sz="2400" dirty="0" err="1"/>
              <a:t>đẹp</a:t>
            </a:r>
            <a:r>
              <a:rPr lang="en-US" sz="2400" dirty="0"/>
              <a:t> </a:t>
            </a:r>
            <a:r>
              <a:rPr lang="en-US" sz="2400" dirty="0" err="1"/>
              <a:t>về</a:t>
            </a:r>
            <a:r>
              <a:rPr lang="en-US" sz="2400" dirty="0"/>
              <a:t> </a:t>
            </a:r>
            <a:r>
              <a:rPr lang="en-US" sz="2400" dirty="0" err="1"/>
              <a:t>mọi</a:t>
            </a:r>
            <a:r>
              <a:rPr lang="en-US" sz="2400" dirty="0"/>
              <a:t> </a:t>
            </a:r>
            <a:r>
              <a:rPr lang="en-US" sz="2400" dirty="0" err="1"/>
              <a:t>mặt</a:t>
            </a:r>
            <a:endParaRPr lang="en-US" sz="2400" dirty="0"/>
          </a:p>
        </p:txBody>
      </p:sp>
      <p:sp>
        <p:nvSpPr>
          <p:cNvPr id="15" name="Rectangle: Rounded Corners 88">
            <a:extLst>
              <a:ext uri="{FF2B5EF4-FFF2-40B4-BE49-F238E27FC236}">
                <a16:creationId xmlns:a16="http://schemas.microsoft.com/office/drawing/2014/main" id="{02D2CEA8-41E5-D857-49B7-CDCA437603C1}"/>
              </a:ext>
            </a:extLst>
          </p:cNvPr>
          <p:cNvSpPr/>
          <p:nvPr/>
        </p:nvSpPr>
        <p:spPr>
          <a:xfrm>
            <a:off x="314014" y="2805667"/>
            <a:ext cx="4243471" cy="1163954"/>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800" dirty="0" err="1">
                <a:solidFill>
                  <a:srgbClr val="FF0000"/>
                </a:solidFill>
              </a:rPr>
              <a:t>hồi</a:t>
            </a:r>
            <a:r>
              <a:rPr lang="en-US" sz="2800" dirty="0">
                <a:solidFill>
                  <a:srgbClr val="FF0000"/>
                </a:solidFill>
              </a:rPr>
              <a:t> </a:t>
            </a:r>
            <a:r>
              <a:rPr lang="en-US" sz="2800" dirty="0" err="1">
                <a:solidFill>
                  <a:srgbClr val="FF0000"/>
                </a:solidFill>
              </a:rPr>
              <a:t>ức</a:t>
            </a:r>
            <a:r>
              <a:rPr lang="en-US" sz="2800" dirty="0">
                <a:solidFill>
                  <a:srgbClr val="FF0000"/>
                </a:solidFill>
              </a:rPr>
              <a:t>: </a:t>
            </a:r>
            <a:r>
              <a:rPr lang="en-US" sz="2400" dirty="0" err="1"/>
              <a:t>nhớ</a:t>
            </a:r>
            <a:r>
              <a:rPr lang="en-US" sz="2400" dirty="0"/>
              <a:t> </a:t>
            </a:r>
            <a:r>
              <a:rPr lang="en-US" sz="2400" dirty="0" err="1"/>
              <a:t>lại</a:t>
            </a:r>
            <a:r>
              <a:rPr lang="en-US" sz="2400" dirty="0"/>
              <a:t> </a:t>
            </a:r>
            <a:r>
              <a:rPr lang="en-US" sz="2400" dirty="0" err="1"/>
              <a:t>điều</a:t>
            </a:r>
            <a:r>
              <a:rPr lang="en-US" sz="2400" dirty="0"/>
              <a:t> </a:t>
            </a:r>
            <a:r>
              <a:rPr lang="en-US" sz="2400" dirty="0" err="1"/>
              <a:t>bản</a:t>
            </a:r>
            <a:r>
              <a:rPr lang="en-US" sz="2400" dirty="0"/>
              <a:t> </a:t>
            </a:r>
            <a:r>
              <a:rPr lang="en-US" sz="2400" dirty="0" err="1"/>
              <a:t>thân</a:t>
            </a:r>
            <a:r>
              <a:rPr lang="en-US" sz="2400" dirty="0"/>
              <a:t> </a:t>
            </a:r>
            <a:r>
              <a:rPr lang="en-US" sz="2400" dirty="0" err="1"/>
              <a:t>đã</a:t>
            </a:r>
            <a:r>
              <a:rPr lang="en-US" sz="2400" dirty="0"/>
              <a:t> </a:t>
            </a:r>
            <a:r>
              <a:rPr lang="en-US" sz="2400" dirty="0" err="1"/>
              <a:t>trải</a:t>
            </a:r>
            <a:r>
              <a:rPr lang="en-US" sz="2400" dirty="0"/>
              <a:t> qua</a:t>
            </a:r>
          </a:p>
        </p:txBody>
      </p:sp>
      <p:sp>
        <p:nvSpPr>
          <p:cNvPr id="16" name="Rectangle: Rounded Corners 89">
            <a:extLst>
              <a:ext uri="{FF2B5EF4-FFF2-40B4-BE49-F238E27FC236}">
                <a16:creationId xmlns:a16="http://schemas.microsoft.com/office/drawing/2014/main" id="{26C6095D-5A14-89FC-5E42-0A9DAE12403B}"/>
              </a:ext>
            </a:extLst>
          </p:cNvPr>
          <p:cNvSpPr/>
          <p:nvPr/>
        </p:nvSpPr>
        <p:spPr>
          <a:xfrm>
            <a:off x="372072" y="3979298"/>
            <a:ext cx="4243471" cy="1213088"/>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400" dirty="0" err="1">
                <a:solidFill>
                  <a:srgbClr val="FF0000"/>
                </a:solidFill>
              </a:rPr>
              <a:t>phú</a:t>
            </a:r>
            <a:r>
              <a:rPr lang="en-US" sz="2400" dirty="0">
                <a:solidFill>
                  <a:srgbClr val="FF0000"/>
                </a:solidFill>
              </a:rPr>
              <a:t> </a:t>
            </a:r>
            <a:r>
              <a:rPr lang="en-US" sz="2400" dirty="0" err="1">
                <a:solidFill>
                  <a:srgbClr val="FF0000"/>
                </a:solidFill>
              </a:rPr>
              <a:t>ông</a:t>
            </a:r>
            <a:r>
              <a:rPr lang="en-US" sz="2400" dirty="0">
                <a:solidFill>
                  <a:srgbClr val="FF0000"/>
                </a:solidFill>
              </a:rPr>
              <a:t>: </a:t>
            </a:r>
            <a:r>
              <a:rPr lang="en-US" sz="2400" dirty="0" err="1"/>
              <a:t>người</a:t>
            </a:r>
            <a:r>
              <a:rPr lang="en-US" sz="2400" dirty="0"/>
              <a:t> </a:t>
            </a:r>
            <a:r>
              <a:rPr lang="en-US" sz="2400" dirty="0" err="1"/>
              <a:t>đàn</a:t>
            </a:r>
            <a:r>
              <a:rPr lang="en-US" sz="2400" dirty="0"/>
              <a:t> </a:t>
            </a:r>
            <a:r>
              <a:rPr lang="en-US" sz="2400" dirty="0" err="1"/>
              <a:t>ông</a:t>
            </a:r>
            <a:r>
              <a:rPr lang="en-US" sz="2400" dirty="0"/>
              <a:t> </a:t>
            </a:r>
            <a:r>
              <a:rPr lang="en-US" sz="2400" dirty="0" err="1"/>
              <a:t>giàu</a:t>
            </a:r>
            <a:r>
              <a:rPr lang="en-US" sz="2400" dirty="0"/>
              <a:t> có </a:t>
            </a:r>
            <a:r>
              <a:rPr lang="en-US" sz="2400" dirty="0" err="1"/>
              <a:t>trong</a:t>
            </a:r>
            <a:r>
              <a:rPr lang="en-US" sz="2400" dirty="0"/>
              <a:t> </a:t>
            </a:r>
            <a:r>
              <a:rPr lang="en-US" sz="2400" dirty="0" err="1"/>
              <a:t>làng</a:t>
            </a:r>
            <a:r>
              <a:rPr lang="en-US" sz="2400" dirty="0"/>
              <a:t> (</a:t>
            </a:r>
            <a:r>
              <a:rPr lang="en-US" sz="2400" dirty="0" err="1"/>
              <a:t>xã</a:t>
            </a:r>
            <a:r>
              <a:rPr lang="en-US" sz="2400" dirty="0"/>
              <a:t> </a:t>
            </a:r>
            <a:r>
              <a:rPr lang="en-US" sz="2400" dirty="0" err="1"/>
              <a:t>hội</a:t>
            </a:r>
            <a:r>
              <a:rPr lang="en-US" sz="2400" dirty="0"/>
              <a:t> </a:t>
            </a:r>
            <a:r>
              <a:rPr lang="en-US" sz="2400" dirty="0" err="1"/>
              <a:t>cũ</a:t>
            </a:r>
            <a:r>
              <a:rPr lang="en-US" sz="2400" dirty="0"/>
              <a:t>)</a:t>
            </a:r>
          </a:p>
        </p:txBody>
      </p:sp>
      <p:pic>
        <p:nvPicPr>
          <p:cNvPr id="13"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7" name="Group 16"/>
          <p:cNvGrpSpPr/>
          <p:nvPr/>
        </p:nvGrpSpPr>
        <p:grpSpPr>
          <a:xfrm>
            <a:off x="1" y="0"/>
            <a:ext cx="12209460" cy="874643"/>
            <a:chOff x="0" y="0"/>
            <a:chExt cx="9157095" cy="655982"/>
          </a:xfrm>
        </p:grpSpPr>
        <p:sp>
          <p:nvSpPr>
            <p:cNvPr id="18"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19"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algn="ctr" defTabSz="914377"/>
              <a:r>
                <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a:p>
              <a:pPr algn="ctr" defTabSz="914377"/>
              <a:endParaRPr lang="en-US" sz="3200" dirty="0">
                <a:solidFill>
                  <a:prstClr val="black"/>
                </a:solidFill>
                <a:latin typeface="Calibri"/>
              </a:endParaRPr>
            </a:p>
          </p:txBody>
        </p:sp>
        <p:grpSp>
          <p:nvGrpSpPr>
            <p:cNvPr id="21" name="Group 20"/>
            <p:cNvGrpSpPr/>
            <p:nvPr/>
          </p:nvGrpSpPr>
          <p:grpSpPr>
            <a:xfrm>
              <a:off x="1206398" y="39923"/>
              <a:ext cx="404209" cy="616059"/>
              <a:chOff x="908603" y="80216"/>
              <a:chExt cx="538945" cy="676514"/>
            </a:xfrm>
          </p:grpSpPr>
          <p:sp>
            <p:nvSpPr>
              <p:cNvPr id="26"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7"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2"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3" name="Rectangle 22"/>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4" name="Rounded Rectangle 23"/>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5" name="Rectangle 24"/>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0" y="5820741"/>
            <a:ext cx="12209461" cy="1037259"/>
            <a:chOff x="0" y="4365556"/>
            <a:chExt cx="9157096" cy="777944"/>
          </a:xfrm>
        </p:grpSpPr>
        <p:sp>
          <p:nvSpPr>
            <p:cNvPr id="29" name="Rectangle 28"/>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0" name="Picture 29"/>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4" name="Rectangle: Rounded Corners 89">
            <a:extLst>
              <a:ext uri="{FF2B5EF4-FFF2-40B4-BE49-F238E27FC236}">
                <a16:creationId xmlns:a16="http://schemas.microsoft.com/office/drawing/2014/main" id="{DD91C8D5-3DEA-ACCB-4D60-6F2764186A87}"/>
              </a:ext>
            </a:extLst>
          </p:cNvPr>
          <p:cNvSpPr/>
          <p:nvPr/>
        </p:nvSpPr>
        <p:spPr>
          <a:xfrm>
            <a:off x="6243105" y="4608163"/>
            <a:ext cx="4334932" cy="617961"/>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2400" dirty="0" err="1">
                <a:solidFill>
                  <a:srgbClr val="FF0000"/>
                </a:solidFill>
              </a:rPr>
              <a:t>phò</a:t>
            </a:r>
            <a:r>
              <a:rPr lang="en-US" sz="2400" dirty="0">
                <a:solidFill>
                  <a:srgbClr val="FF0000"/>
                </a:solidFill>
              </a:rPr>
              <a:t> </a:t>
            </a:r>
            <a:r>
              <a:rPr lang="en-US" sz="2400" dirty="0" err="1">
                <a:solidFill>
                  <a:srgbClr val="FF0000"/>
                </a:solidFill>
              </a:rPr>
              <a:t>mã</a:t>
            </a:r>
            <a:r>
              <a:rPr lang="en-US" sz="2400" dirty="0"/>
              <a:t>: con </a:t>
            </a:r>
            <a:r>
              <a:rPr lang="en-US" sz="2400" dirty="0" err="1"/>
              <a:t>rể</a:t>
            </a:r>
            <a:r>
              <a:rPr lang="en-US" sz="2400" dirty="0"/>
              <a:t> </a:t>
            </a:r>
            <a:r>
              <a:rPr lang="en-US" sz="2400" dirty="0" err="1"/>
              <a:t>của</a:t>
            </a:r>
            <a:r>
              <a:rPr lang="en-US" sz="2400" dirty="0"/>
              <a:t> </a:t>
            </a:r>
            <a:r>
              <a:rPr lang="en-US" sz="2400" dirty="0" err="1"/>
              <a:t>vua</a:t>
            </a:r>
            <a:endParaRPr lang="en-US" sz="2400" dirty="0"/>
          </a:p>
        </p:txBody>
      </p:sp>
      <p:sp>
        <p:nvSpPr>
          <p:cNvPr id="5" name="Rectangle: Rounded Corners 1">
            <a:extLst>
              <a:ext uri="{FF2B5EF4-FFF2-40B4-BE49-F238E27FC236}">
                <a16:creationId xmlns:a16="http://schemas.microsoft.com/office/drawing/2014/main" id="{194DDA45-ADD1-8F78-5294-3C7D7489A46C}"/>
              </a:ext>
            </a:extLst>
          </p:cNvPr>
          <p:cNvSpPr/>
          <p:nvPr/>
        </p:nvSpPr>
        <p:spPr>
          <a:xfrm>
            <a:off x="6243105" y="1767217"/>
            <a:ext cx="5634881" cy="961393"/>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r>
              <a:rPr lang="en-US" sz="2400" dirty="0" err="1">
                <a:solidFill>
                  <a:srgbClr val="FF0000"/>
                </a:solidFill>
              </a:rPr>
              <a:t>thịnh</a:t>
            </a:r>
            <a:r>
              <a:rPr lang="en-US" sz="2400" dirty="0">
                <a:solidFill>
                  <a:srgbClr val="FF0000"/>
                </a:solidFill>
              </a:rPr>
              <a:t> </a:t>
            </a:r>
            <a:r>
              <a:rPr lang="en-US" sz="2400" dirty="0" err="1">
                <a:solidFill>
                  <a:srgbClr val="FF0000"/>
                </a:solidFill>
              </a:rPr>
              <a:t>nộ</a:t>
            </a:r>
            <a:r>
              <a:rPr lang="en-US" sz="2400" dirty="0"/>
              <a:t>: </a:t>
            </a:r>
            <a:r>
              <a:rPr lang="en-US" sz="2400" dirty="0" err="1"/>
              <a:t>nổi</a:t>
            </a:r>
            <a:r>
              <a:rPr lang="en-US" sz="2400" dirty="0"/>
              <a:t> </a:t>
            </a:r>
            <a:r>
              <a:rPr lang="en-US" sz="2400" dirty="0" err="1"/>
              <a:t>giận</a:t>
            </a:r>
            <a:r>
              <a:rPr lang="en-US" sz="2400" dirty="0"/>
              <a:t>, </a:t>
            </a:r>
            <a:r>
              <a:rPr lang="en-US" sz="2400" dirty="0" err="1"/>
              <a:t>giận</a:t>
            </a:r>
            <a:r>
              <a:rPr lang="en-US" sz="2400" dirty="0"/>
              <a:t> </a:t>
            </a:r>
            <a:r>
              <a:rPr lang="en-US" sz="2400" dirty="0" err="1"/>
              <a:t>dữ</a:t>
            </a:r>
            <a:r>
              <a:rPr lang="en-US" sz="2400" dirty="0"/>
              <a:t> </a:t>
            </a:r>
            <a:r>
              <a:rPr lang="en-US" sz="2400" dirty="0" err="1"/>
              <a:t>cao</a:t>
            </a:r>
            <a:r>
              <a:rPr lang="en-US" sz="2400" dirty="0"/>
              <a:t> </a:t>
            </a:r>
            <a:r>
              <a:rPr lang="en-US" sz="2400" dirty="0" err="1"/>
              <a:t>độ</a:t>
            </a:r>
            <a:endParaRPr lang="en-US" sz="2400" dirty="0"/>
          </a:p>
        </p:txBody>
      </p:sp>
      <p:sp>
        <p:nvSpPr>
          <p:cNvPr id="6" name="Rectangle: Rounded Corners 1">
            <a:extLst>
              <a:ext uri="{FF2B5EF4-FFF2-40B4-BE49-F238E27FC236}">
                <a16:creationId xmlns:a16="http://schemas.microsoft.com/office/drawing/2014/main" id="{8C0F1DD2-709D-DB4C-C0E8-84B857645C8B}"/>
              </a:ext>
            </a:extLst>
          </p:cNvPr>
          <p:cNvSpPr/>
          <p:nvPr/>
        </p:nvSpPr>
        <p:spPr>
          <a:xfrm>
            <a:off x="6243105" y="2710963"/>
            <a:ext cx="5634881" cy="961393"/>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r>
              <a:rPr lang="en-US" sz="2400" dirty="0" err="1">
                <a:solidFill>
                  <a:srgbClr val="FF0000"/>
                </a:solidFill>
              </a:rPr>
              <a:t>ghẻ</a:t>
            </a:r>
            <a:r>
              <a:rPr lang="en-US" sz="2400" dirty="0">
                <a:solidFill>
                  <a:srgbClr val="FF0000"/>
                </a:solidFill>
              </a:rPr>
              <a:t> </a:t>
            </a:r>
            <a:r>
              <a:rPr lang="en-US" sz="2400" dirty="0" err="1">
                <a:solidFill>
                  <a:srgbClr val="FF0000"/>
                </a:solidFill>
              </a:rPr>
              <a:t>lạnh</a:t>
            </a:r>
            <a:r>
              <a:rPr lang="en-US" sz="2400" dirty="0"/>
              <a:t>: </a:t>
            </a:r>
            <a:r>
              <a:rPr lang="en-US" sz="2400" dirty="0" err="1"/>
              <a:t>thờ</a:t>
            </a:r>
            <a:r>
              <a:rPr lang="en-US" sz="2400" dirty="0"/>
              <a:t> ơ, </a:t>
            </a:r>
            <a:r>
              <a:rPr lang="en-US" sz="2400" dirty="0" err="1"/>
              <a:t>xa</a:t>
            </a:r>
            <a:r>
              <a:rPr lang="en-US" sz="2400" dirty="0"/>
              <a:t> </a:t>
            </a:r>
            <a:r>
              <a:rPr lang="en-US" sz="2400" dirty="0" err="1"/>
              <a:t>lánh</a:t>
            </a:r>
            <a:endParaRPr lang="en-US" sz="2400" dirty="0"/>
          </a:p>
          <a:p>
            <a:endParaRPr lang="en-US" sz="2400" dirty="0"/>
          </a:p>
        </p:txBody>
      </p:sp>
      <p:sp>
        <p:nvSpPr>
          <p:cNvPr id="7" name="Rectangle: Rounded Corners 1">
            <a:extLst>
              <a:ext uri="{FF2B5EF4-FFF2-40B4-BE49-F238E27FC236}">
                <a16:creationId xmlns:a16="http://schemas.microsoft.com/office/drawing/2014/main" id="{77982222-6DFC-9A7F-856B-2C1CC478588C}"/>
              </a:ext>
            </a:extLst>
          </p:cNvPr>
          <p:cNvSpPr/>
          <p:nvPr/>
        </p:nvSpPr>
        <p:spPr>
          <a:xfrm>
            <a:off x="6243105" y="3646770"/>
            <a:ext cx="5656198" cy="961393"/>
          </a:xfrm>
          <a:prstGeom prst="roundRect">
            <a:avLst/>
          </a:prstGeom>
          <a:solidFill>
            <a:schemeClr val="lt1">
              <a:alpha val="7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r>
              <a:rPr lang="en-US" sz="2400" dirty="0" err="1">
                <a:solidFill>
                  <a:srgbClr val="FF0000"/>
                </a:solidFill>
              </a:rPr>
              <a:t>chứng</a:t>
            </a:r>
            <a:r>
              <a:rPr lang="en-US" sz="2400" dirty="0">
                <a:solidFill>
                  <a:srgbClr val="FF0000"/>
                </a:solidFill>
              </a:rPr>
              <a:t> </a:t>
            </a:r>
            <a:r>
              <a:rPr lang="en-US" sz="2400" dirty="0" err="1">
                <a:solidFill>
                  <a:srgbClr val="FF0000"/>
                </a:solidFill>
              </a:rPr>
              <a:t>giám</a:t>
            </a:r>
            <a:r>
              <a:rPr lang="en-US" sz="2400" dirty="0">
                <a:solidFill>
                  <a:srgbClr val="FF0000"/>
                </a:solidFill>
              </a:rPr>
              <a:t>: </a:t>
            </a:r>
            <a:r>
              <a:rPr lang="en-US" sz="2400" dirty="0"/>
              <a:t>soi </a:t>
            </a:r>
            <a:r>
              <a:rPr lang="en-US" sz="2400" dirty="0" err="1"/>
              <a:t>xét</a:t>
            </a:r>
            <a:r>
              <a:rPr lang="en-US" sz="2400" dirty="0"/>
              <a:t>, </a:t>
            </a:r>
            <a:r>
              <a:rPr lang="en-US" sz="2400" dirty="0" err="1"/>
              <a:t>làm</a:t>
            </a:r>
            <a:r>
              <a:rPr lang="en-US" sz="2400" dirty="0"/>
              <a:t> </a:t>
            </a:r>
            <a:r>
              <a:rPr lang="en-US" sz="2400" dirty="0" err="1"/>
              <a:t>chứng</a:t>
            </a:r>
            <a:r>
              <a:rPr lang="en-US" sz="2400" dirty="0"/>
              <a:t> </a:t>
            </a:r>
            <a:r>
              <a:rPr lang="en-US" sz="2400" dirty="0" err="1"/>
              <a:t>cho</a:t>
            </a:r>
            <a:endParaRPr lang="en-US" sz="2400" dirty="0"/>
          </a:p>
          <a:p>
            <a:endParaRPr lang="en-US" sz="2400" dirty="0"/>
          </a:p>
        </p:txBody>
      </p:sp>
    </p:spTree>
    <p:extLst>
      <p:ext uri="{BB962C8B-B14F-4D97-AF65-F5344CB8AC3E}">
        <p14:creationId xmlns:p14="http://schemas.microsoft.com/office/powerpoint/2010/main" val="3131715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939119" y="1715875"/>
            <a:ext cx="4548168" cy="37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7" name="Rounded Rectangle 16"/>
          <p:cNvSpPr/>
          <p:nvPr/>
        </p:nvSpPr>
        <p:spPr>
          <a:xfrm>
            <a:off x="3373968" y="1591279"/>
            <a:ext cx="6414571" cy="622836"/>
          </a:xfrm>
          <a:prstGeom prst="roundRect">
            <a:avLst/>
          </a:prstGeom>
          <a:noFill/>
          <a:ln w="5715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5129787" y="1631221"/>
            <a:ext cx="2842445" cy="507831"/>
          </a:xfrm>
          <a:prstGeom prst="rect">
            <a:avLst/>
          </a:prstGeom>
          <a:noFill/>
          <a:ln>
            <a:noFill/>
          </a:ln>
        </p:spPr>
        <p:txBody>
          <a:bodyPr wrap="none" rtlCol="0" anchor="ctr">
            <a:spAutoFit/>
          </a:bodyPr>
          <a:lstStyle/>
          <a:p>
            <a:r>
              <a:rPr lang="en-US" sz="2700" b="1" dirty="0">
                <a:solidFill>
                  <a:schemeClr val="accent2">
                    <a:lumMod val="50000"/>
                  </a:schemeClr>
                </a:solidFill>
                <a:latin typeface="Tahoma" pitchFamily="34" charset="0"/>
                <a:ea typeface="Tahoma" pitchFamily="34" charset="0"/>
                <a:cs typeface="Tahoma" pitchFamily="34" charset="0"/>
              </a:rPr>
              <a:t>PHẦN I: ĐỌC    </a:t>
            </a:r>
          </a:p>
        </p:txBody>
      </p:sp>
      <p:sp>
        <p:nvSpPr>
          <p:cNvPr id="3" name="TextBox 2">
            <a:extLst>
              <a:ext uri="{FF2B5EF4-FFF2-40B4-BE49-F238E27FC236}">
                <a16:creationId xmlns:a16="http://schemas.microsoft.com/office/drawing/2014/main" id="{93C4AC01-FB4B-F658-DA11-EDFF1357EFB5}"/>
              </a:ext>
            </a:extLst>
          </p:cNvPr>
          <p:cNvSpPr txBox="1"/>
          <p:nvPr/>
        </p:nvSpPr>
        <p:spPr>
          <a:xfrm>
            <a:off x="0" y="2562445"/>
            <a:ext cx="12108397" cy="584775"/>
          </a:xfrm>
          <a:prstGeom prst="rect">
            <a:avLst/>
          </a:prstGeom>
          <a:solidFill>
            <a:schemeClr val="accent6">
              <a:lumMod val="20000"/>
              <a:lumOff val="8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B. TÌM HIỂU VĂN BẢN  </a:t>
            </a:r>
          </a:p>
        </p:txBody>
      </p:sp>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87464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8" y="39923"/>
              <a:ext cx="404209" cy="616059"/>
              <a:chOff x="908603" y="80216"/>
              <a:chExt cx="538945" cy="676514"/>
            </a:xfrm>
          </p:grpSpPr>
          <p:sp>
            <p:nvSpPr>
              <p:cNvPr id="2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a:t>
              </a:r>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 TRANG BƯỚC VÀO TƯƠNG LAI</a:t>
              </a:r>
            </a:p>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Tree>
    <p:extLst>
      <p:ext uri="{BB962C8B-B14F-4D97-AF65-F5344CB8AC3E}">
        <p14:creationId xmlns:p14="http://schemas.microsoft.com/office/powerpoint/2010/main" val="3319599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590248" y="1042832"/>
            <a:ext cx="11340495" cy="2822805"/>
          </a:xfrm>
          <a:prstGeom prst="roundRect">
            <a:avLst/>
          </a:prstGeom>
          <a:noFill/>
          <a:ln w="5715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749906" y="1063864"/>
            <a:ext cx="11180838" cy="3277820"/>
          </a:xfrm>
          <a:prstGeom prst="rect">
            <a:avLst/>
          </a:prstGeom>
          <a:noFill/>
          <a:ln>
            <a:noFill/>
          </a:ln>
        </p:spPr>
        <p:txBody>
          <a:bodyPr wrap="square" rtlCol="0" anchor="ctr">
            <a:spAutoFit/>
          </a:bodyPr>
          <a:lstStyle/>
          <a:p>
            <a:pPr algn="ctr">
              <a:lnSpc>
                <a:spcPct val="150000"/>
              </a:lnSpc>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VĂN BẢN 1: </a:t>
            </a:r>
          </a:p>
          <a:p>
            <a:pPr algn="ctr">
              <a:lnSpc>
                <a:spcPct val="150000"/>
              </a:lnSpc>
            </a:pP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 CÂY BÚT VÀ MỘT QUYỂN SÁCH CÓ THỂ THAY ĐỔI THẾ GIỚI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endParaRPr lang="en-US" sz="2700" b="1" dirty="0">
              <a:solidFill>
                <a:schemeClr val="accent2">
                  <a:lumMod val="50000"/>
                </a:schemeClr>
              </a:solidFill>
              <a:latin typeface="Tahoma" pitchFamily="34" charset="0"/>
              <a:ea typeface="Tahoma" pitchFamily="34" charset="0"/>
              <a:cs typeface="Tahoma" pitchFamily="34" charset="0"/>
            </a:endParaRPr>
          </a:p>
        </p:txBody>
      </p:sp>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87464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8" y="39923"/>
              <a:ext cx="404209" cy="616059"/>
              <a:chOff x="908603" y="80216"/>
              <a:chExt cx="538945" cy="676514"/>
            </a:xfrm>
          </p:grpSpPr>
          <p:sp>
            <p:nvSpPr>
              <p:cNvPr id="2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a:t>
              </a:r>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 TRANG BƯỚC VÀO TƯƠNG LAI</a:t>
              </a:r>
            </a:p>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pic>
        <p:nvPicPr>
          <p:cNvPr id="5" name="Picture 4">
            <a:extLst>
              <a:ext uri="{FF2B5EF4-FFF2-40B4-BE49-F238E27FC236}">
                <a16:creationId xmlns:a16="http://schemas.microsoft.com/office/drawing/2014/main" id="{7E04278A-921E-8C00-2250-BE4C6455A05A}"/>
              </a:ext>
            </a:extLst>
          </p:cNvPr>
          <p:cNvPicPr>
            <a:picLocks noChangeAspect="1"/>
          </p:cNvPicPr>
          <p:nvPr/>
        </p:nvPicPr>
        <p:blipFill>
          <a:blip r:embed="rId6"/>
          <a:stretch>
            <a:fillRect/>
          </a:stretch>
        </p:blipFill>
        <p:spPr>
          <a:xfrm>
            <a:off x="29027" y="3899862"/>
            <a:ext cx="4740492" cy="2822805"/>
          </a:xfrm>
          <a:prstGeom prst="rect">
            <a:avLst/>
          </a:prstGeom>
        </p:spPr>
      </p:pic>
    </p:spTree>
    <p:extLst>
      <p:ext uri="{BB962C8B-B14F-4D97-AF65-F5344CB8AC3E}">
        <p14:creationId xmlns:p14="http://schemas.microsoft.com/office/powerpoint/2010/main" val="1173125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91428A83-6735-40C2-B9E1-3B4B1B95F3FF}"/>
              </a:ext>
            </a:extLst>
          </p:cNvPr>
          <p:cNvGrpSpPr/>
          <p:nvPr/>
        </p:nvGrpSpPr>
        <p:grpSpPr>
          <a:xfrm>
            <a:off x="-2380168" y="-2208682"/>
            <a:ext cx="16952336" cy="9524913"/>
            <a:chOff x="-2380168" y="-2666913"/>
            <a:chExt cx="16952336" cy="9524913"/>
          </a:xfrm>
        </p:grpSpPr>
        <p:sp>
          <p:nvSpPr>
            <p:cNvPr id="13" name="空心弧 12">
              <a:extLst>
                <a:ext uri="{FF2B5EF4-FFF2-40B4-BE49-F238E27FC236}">
                  <a16:creationId xmlns:a16="http://schemas.microsoft.com/office/drawing/2014/main" id="{CB3704E4-DB9A-4FAF-9CBF-4FAC6E1F621B}"/>
                </a:ext>
              </a:extLst>
            </p:cNvPr>
            <p:cNvSpPr/>
            <p:nvPr/>
          </p:nvSpPr>
          <p:spPr>
            <a:xfrm flipV="1">
              <a:off x="-2380168" y="-2666913"/>
              <a:ext cx="16952336" cy="8951334"/>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solidFill>
                <a:latin typeface="等线" panose="020F0502020204030204"/>
                <a:ea typeface="等线" panose="02010600030101010101" pitchFamily="2" charset="-122"/>
              </a:endParaRPr>
            </a:p>
          </p:txBody>
        </p:sp>
        <p:sp>
          <p:nvSpPr>
            <p:cNvPr id="14" name="矩形 13">
              <a:extLst>
                <a:ext uri="{FF2B5EF4-FFF2-40B4-BE49-F238E27FC236}">
                  <a16:creationId xmlns:a16="http://schemas.microsoft.com/office/drawing/2014/main" id="{18E1E5D2-464B-43AA-82F5-5D409CB6ADEA}"/>
                </a:ext>
              </a:extLst>
            </p:cNvPr>
            <p:cNvSpPr/>
            <p:nvPr/>
          </p:nvSpPr>
          <p:spPr>
            <a:xfrm>
              <a:off x="0" y="4256116"/>
              <a:ext cx="12192000" cy="2601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panose="020F0502020204030204"/>
                <a:ea typeface="等线" panose="02010600030101010101" pitchFamily="2" charset="-122"/>
              </a:endParaRPr>
            </a:p>
          </p:txBody>
        </p:sp>
      </p:grpSp>
      <p:sp>
        <p:nvSpPr>
          <p:cNvPr id="2" name="Hình chữ nhật 1">
            <a:extLst>
              <a:ext uri="{FF2B5EF4-FFF2-40B4-BE49-F238E27FC236}">
                <a16:creationId xmlns:a16="http://schemas.microsoft.com/office/drawing/2014/main" id="{A751D2C2-182B-E719-EDC6-664A86FF2DF1}"/>
              </a:ext>
            </a:extLst>
          </p:cNvPr>
          <p:cNvSpPr/>
          <p:nvPr/>
        </p:nvSpPr>
        <p:spPr>
          <a:xfrm>
            <a:off x="67645" y="776326"/>
            <a:ext cx="10946296" cy="594933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等线" panose="020F0502020204030204"/>
            </a:endParaRPr>
          </a:p>
        </p:txBody>
      </p:sp>
      <p:grpSp>
        <p:nvGrpSpPr>
          <p:cNvPr id="10" name="组合 9">
            <a:extLst>
              <a:ext uri="{FF2B5EF4-FFF2-40B4-BE49-F238E27FC236}">
                <a16:creationId xmlns:a16="http://schemas.microsoft.com/office/drawing/2014/main" id="{9536A02E-E7E0-4A42-9308-BD9BA4FDECFF}"/>
              </a:ext>
            </a:extLst>
          </p:cNvPr>
          <p:cNvGrpSpPr/>
          <p:nvPr/>
        </p:nvGrpSpPr>
        <p:grpSpPr>
          <a:xfrm>
            <a:off x="5048935" y="-52229"/>
            <a:ext cx="2094131" cy="1369301"/>
            <a:chOff x="1051531" y="528595"/>
            <a:chExt cx="8871421" cy="5800807"/>
          </a:xfrm>
        </p:grpSpPr>
        <p:pic>
          <p:nvPicPr>
            <p:cNvPr id="8" name="图片 7">
              <a:extLst>
                <a:ext uri="{FF2B5EF4-FFF2-40B4-BE49-F238E27FC236}">
                  <a16:creationId xmlns:a16="http://schemas.microsoft.com/office/drawing/2014/main" id="{856EFC31-28A8-4A11-904D-9DC83AE829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255" b="61407"/>
            <a:stretch/>
          </p:blipFill>
          <p:spPr>
            <a:xfrm>
              <a:off x="1051531" y="528595"/>
              <a:ext cx="6787752" cy="5800807"/>
            </a:xfrm>
            <a:prstGeom prst="rect">
              <a:avLst/>
            </a:prstGeom>
          </p:spPr>
        </p:pic>
        <p:pic>
          <p:nvPicPr>
            <p:cNvPr id="9" name="图片 8">
              <a:extLst>
                <a:ext uri="{FF2B5EF4-FFF2-40B4-BE49-F238E27FC236}">
                  <a16:creationId xmlns:a16="http://schemas.microsoft.com/office/drawing/2014/main" id="{C623E1A2-186C-43CE-AD6B-CC7D760D76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255" b="61407"/>
            <a:stretch/>
          </p:blipFill>
          <p:spPr>
            <a:xfrm flipH="1">
              <a:off x="3135200" y="528595"/>
              <a:ext cx="6787752" cy="5800807"/>
            </a:xfrm>
            <a:prstGeom prst="rect">
              <a:avLst/>
            </a:prstGeom>
          </p:spPr>
        </p:pic>
      </p:grpSp>
      <p:sp>
        <p:nvSpPr>
          <p:cNvPr id="21" name="Rectangle 9">
            <a:extLst>
              <a:ext uri="{FF2B5EF4-FFF2-40B4-BE49-F238E27FC236}">
                <a16:creationId xmlns:a16="http://schemas.microsoft.com/office/drawing/2014/main" id="{9D6320A8-5997-6D09-E945-00F2A39892F0}"/>
              </a:ext>
            </a:extLst>
          </p:cNvPr>
          <p:cNvSpPr/>
          <p:nvPr/>
        </p:nvSpPr>
        <p:spPr>
          <a:xfrm>
            <a:off x="810365" y="1435395"/>
            <a:ext cx="5539173" cy="783193"/>
          </a:xfrm>
          <a:prstGeom prst="roundRect">
            <a:avLst/>
          </a:prstGeom>
          <a:solidFill>
            <a:srgbClr val="AD0000"/>
          </a:solidFill>
          <a:effectLst>
            <a:outerShdw blurRad="50800" dist="38100" dir="2700000" algn="tl" rotWithShape="0">
              <a:prstClr val="black">
                <a:alpha val="40000"/>
              </a:prstClr>
            </a:outerShdw>
          </a:effectLst>
        </p:spPr>
        <p:txBody>
          <a:bodyPr wrap="square">
            <a:spAutoFit/>
          </a:bodyPr>
          <a:lstStyle/>
          <a:p>
            <a:pPr algn="ctr" defTabSz="914377"/>
            <a:r>
              <a:rPr lang="en-GB" sz="4000" b="1" dirty="0">
                <a:solidFill>
                  <a:prstClr val="white"/>
                </a:solidFill>
                <a:latin typeface="#9Slide05 Filmotype Honey" panose="02000000000000000000" pitchFamily="2" charset="0"/>
              </a:rPr>
              <a:t>MỤC TIÊU BÀI HỌC</a:t>
            </a:r>
          </a:p>
        </p:txBody>
      </p:sp>
      <p:grpSp>
        <p:nvGrpSpPr>
          <p:cNvPr id="3" name="Nhóm 2">
            <a:extLst>
              <a:ext uri="{FF2B5EF4-FFF2-40B4-BE49-F238E27FC236}">
                <a16:creationId xmlns:a16="http://schemas.microsoft.com/office/drawing/2014/main" id="{F91A9FB0-EC0A-BFEA-FF14-2BDD4FADD7C2}"/>
              </a:ext>
            </a:extLst>
          </p:cNvPr>
          <p:cNvGrpSpPr/>
          <p:nvPr/>
        </p:nvGrpSpPr>
        <p:grpSpPr>
          <a:xfrm>
            <a:off x="-31844" y="1951626"/>
            <a:ext cx="7914488" cy="1026207"/>
            <a:chOff x="50310" y="1533395"/>
            <a:chExt cx="7844413" cy="923329"/>
          </a:xfrm>
        </p:grpSpPr>
        <p:sp>
          <p:nvSpPr>
            <p:cNvPr id="22" name="TextBox 12">
              <a:extLst>
                <a:ext uri="{FF2B5EF4-FFF2-40B4-BE49-F238E27FC236}">
                  <a16:creationId xmlns:a16="http://schemas.microsoft.com/office/drawing/2014/main" id="{5AD9BFB5-C28B-E8D4-565A-113892176641}"/>
                </a:ext>
              </a:extLst>
            </p:cNvPr>
            <p:cNvSpPr txBox="1"/>
            <p:nvPr/>
          </p:nvSpPr>
          <p:spPr>
            <a:xfrm>
              <a:off x="1240956" y="1864541"/>
              <a:ext cx="6653767" cy="523220"/>
            </a:xfrm>
            <a:prstGeom prst="rect">
              <a:avLst/>
            </a:prstGeom>
            <a:noFill/>
          </p:spPr>
          <p:txBody>
            <a:bodyPr wrap="square" rtlCol="0">
              <a:spAutoFit/>
            </a:bodyPr>
            <a:lstStyle/>
            <a:p>
              <a:pPr algn="just" defTabSz="914377"/>
              <a:r>
                <a:rPr lang="en-US" sz="2800" b="1" dirty="0">
                  <a:solidFill>
                    <a:srgbClr val="E46431"/>
                  </a:solidFill>
                  <a:latin typeface="Calibri" panose="020F0502020204030204" pitchFamily="34" charset="0"/>
                  <a:cs typeface="Calibri" panose="020F0502020204030204" pitchFamily="34" charset="0"/>
                </a:rPr>
                <a:t>Học sinh vận dụng tri thức Ngữ văn để:</a:t>
              </a:r>
            </a:p>
          </p:txBody>
        </p:sp>
        <p:sp>
          <p:nvSpPr>
            <p:cNvPr id="23" name="Rectangle 1">
              <a:extLst>
                <a:ext uri="{FF2B5EF4-FFF2-40B4-BE49-F238E27FC236}">
                  <a16:creationId xmlns:a16="http://schemas.microsoft.com/office/drawing/2014/main" id="{891762F6-82D7-3CDC-3E5A-CC5F5315F928}"/>
                </a:ext>
              </a:extLst>
            </p:cNvPr>
            <p:cNvSpPr/>
            <p:nvPr/>
          </p:nvSpPr>
          <p:spPr>
            <a:xfrm>
              <a:off x="50310" y="1533395"/>
              <a:ext cx="1321276" cy="923329"/>
            </a:xfrm>
            <a:prstGeom prst="rect">
              <a:avLst/>
            </a:prstGeom>
            <a:noFill/>
          </p:spPr>
          <p:txBody>
            <a:bodyPr wrap="square" lIns="91440" tIns="45720" rIns="91440" bIns="45720">
              <a:spAutoFit/>
            </a:bodyPr>
            <a:lstStyle/>
            <a:p>
              <a:pPr algn="ctr" defTabSz="914377"/>
              <a:r>
                <a:rPr lang="en-US" sz="5400" b="1" dirty="0">
                  <a:ln w="0"/>
                  <a:solidFill>
                    <a:srgbClr val="AD0000"/>
                  </a:solidFill>
                  <a:latin typeface="Bahnschrift SemiBold" panose="020B0502040204020203" pitchFamily="34" charset="0"/>
                </a:rPr>
                <a:t>01</a:t>
              </a:r>
            </a:p>
          </p:txBody>
        </p:sp>
      </p:grpSp>
      <p:grpSp>
        <p:nvGrpSpPr>
          <p:cNvPr id="29" name="Nhóm 28">
            <a:extLst>
              <a:ext uri="{FF2B5EF4-FFF2-40B4-BE49-F238E27FC236}">
                <a16:creationId xmlns:a16="http://schemas.microsoft.com/office/drawing/2014/main" id="{68F41C50-9BC0-813B-5A0D-44A5C9EEC9CA}"/>
              </a:ext>
            </a:extLst>
          </p:cNvPr>
          <p:cNvGrpSpPr/>
          <p:nvPr/>
        </p:nvGrpSpPr>
        <p:grpSpPr>
          <a:xfrm>
            <a:off x="-169332" y="2624800"/>
            <a:ext cx="12400040" cy="994982"/>
            <a:chOff x="2034567" y="3172068"/>
            <a:chExt cx="9269470" cy="994982"/>
          </a:xfrm>
        </p:grpSpPr>
        <p:sp>
          <p:nvSpPr>
            <p:cNvPr id="30" name="Hình chữ nhật: Góc Tròn 29">
              <a:extLst>
                <a:ext uri="{FF2B5EF4-FFF2-40B4-BE49-F238E27FC236}">
                  <a16:creationId xmlns:a16="http://schemas.microsoft.com/office/drawing/2014/main" id="{20799ADE-8084-C4F6-FF4F-BC8261545B39}"/>
                </a:ext>
              </a:extLst>
            </p:cNvPr>
            <p:cNvSpPr/>
            <p:nvPr/>
          </p:nvSpPr>
          <p:spPr>
            <a:xfrm>
              <a:off x="2349910" y="3301909"/>
              <a:ext cx="8954127" cy="484667"/>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914377"/>
              <a:endParaRPr lang="en-US" dirty="0">
                <a:solidFill>
                  <a:prstClr val="white"/>
                </a:solidFill>
                <a:latin typeface="等线" panose="020F0502020204030204"/>
              </a:endParaRPr>
            </a:p>
          </p:txBody>
        </p:sp>
        <p:sp>
          <p:nvSpPr>
            <p:cNvPr id="32" name="Oval 82">
              <a:extLst>
                <a:ext uri="{FF2B5EF4-FFF2-40B4-BE49-F238E27FC236}">
                  <a16:creationId xmlns:a16="http://schemas.microsoft.com/office/drawing/2014/main" id="{62619404-A299-1D32-ADA0-3A1A988DFA89}"/>
                </a:ext>
              </a:extLst>
            </p:cNvPr>
            <p:cNvSpPr/>
            <p:nvPr/>
          </p:nvSpPr>
          <p:spPr>
            <a:xfrm>
              <a:off x="2034567" y="3172068"/>
              <a:ext cx="769439" cy="76944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sz="2400" dirty="0">
                <a:solidFill>
                  <a:prstClr val="black">
                    <a:lumMod val="75000"/>
                    <a:lumOff val="25000"/>
                  </a:prstClr>
                </a:solidFill>
                <a:latin typeface="等线" panose="020F0502020204030204"/>
                <a:sym typeface="+mn-lt"/>
              </a:endParaRPr>
            </a:p>
          </p:txBody>
        </p:sp>
        <p:sp>
          <p:nvSpPr>
            <p:cNvPr id="33" name="Freeform: Shape 83">
              <a:extLst>
                <a:ext uri="{FF2B5EF4-FFF2-40B4-BE49-F238E27FC236}">
                  <a16:creationId xmlns:a16="http://schemas.microsoft.com/office/drawing/2014/main" id="{AE3BCA5F-253E-00FD-4E41-8CCB97EB5924}"/>
                </a:ext>
              </a:extLst>
            </p:cNvPr>
            <p:cNvSpPr>
              <a:spLocks noChangeAspect="1"/>
            </p:cNvSpPr>
            <p:nvPr/>
          </p:nvSpPr>
          <p:spPr bwMode="auto">
            <a:xfrm>
              <a:off x="2189726" y="3324531"/>
              <a:ext cx="465001" cy="46451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defTabSz="914377"/>
              <a:endParaRPr sz="2400">
                <a:solidFill>
                  <a:prstClr val="black">
                    <a:lumMod val="75000"/>
                    <a:lumOff val="25000"/>
                  </a:prstClr>
                </a:solidFill>
                <a:latin typeface="等线" panose="020F0502020204030204"/>
                <a:sym typeface="+mn-lt"/>
              </a:endParaRPr>
            </a:p>
          </p:txBody>
        </p:sp>
        <p:sp>
          <p:nvSpPr>
            <p:cNvPr id="34" name="Hộp Văn bản 33">
              <a:extLst>
                <a:ext uri="{FF2B5EF4-FFF2-40B4-BE49-F238E27FC236}">
                  <a16:creationId xmlns:a16="http://schemas.microsoft.com/office/drawing/2014/main" id="{6E3EB8FA-E2E0-181E-5637-A930F96DB3AC}"/>
                </a:ext>
              </a:extLst>
            </p:cNvPr>
            <p:cNvSpPr txBox="1"/>
            <p:nvPr/>
          </p:nvSpPr>
          <p:spPr>
            <a:xfrm>
              <a:off x="2766925" y="3336053"/>
              <a:ext cx="8537111"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defTabSz="914377"/>
              <a:r>
                <a:rPr lang="en-US" sz="18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Nhận</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diện</a:t>
              </a:r>
              <a:r>
                <a:rPr lang="en-US" sz="2400" kern="0" dirty="0">
                  <a:solidFill>
                    <a:srgbClr val="231F20"/>
                  </a:solidFill>
                  <a:effectLst/>
                  <a:latin typeface="Times New Roman" panose="02020603050405020304" pitchFamily="18" charset="0"/>
                  <a:ea typeface="Times New Roman" panose="02020603050405020304" pitchFamily="18" charset="0"/>
                </a:rPr>
                <a:t> và </a:t>
              </a:r>
              <a:r>
                <a:rPr lang="en-US" sz="2400" kern="0" dirty="0" err="1">
                  <a:solidFill>
                    <a:srgbClr val="231F20"/>
                  </a:solidFill>
                  <a:effectLst/>
                  <a:latin typeface="Times New Roman" panose="02020603050405020304" pitchFamily="18" charset="0"/>
                  <a:ea typeface="Times New Roman" panose="02020603050405020304" pitchFamily="18" charset="0"/>
                </a:rPr>
                <a:t>phân</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tích</a:t>
              </a:r>
              <a:r>
                <a:rPr lang="en-US" sz="2400" kern="0" dirty="0">
                  <a:solidFill>
                    <a:srgbClr val="231F20"/>
                  </a:solidFill>
                  <a:effectLst/>
                  <a:latin typeface="Times New Roman" panose="02020603050405020304" pitchFamily="18" charset="0"/>
                  <a:ea typeface="Times New Roman" panose="02020603050405020304" pitchFamily="18" charset="0"/>
                </a:rPr>
                <a:t> được </a:t>
              </a:r>
              <a:r>
                <a:rPr lang="en-US" sz="2400" kern="0" dirty="0" err="1">
                  <a:solidFill>
                    <a:srgbClr val="231F20"/>
                  </a:solidFill>
                  <a:effectLst/>
                  <a:latin typeface="Times New Roman" panose="02020603050405020304" pitchFamily="18" charset="0"/>
                  <a:ea typeface="Times New Roman" panose="02020603050405020304" pitchFamily="18" charset="0"/>
                </a:rPr>
                <a:t>lí</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lẽ</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bằng</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chứng</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trong</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văn</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bản</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Một</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cây</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bút</a:t>
              </a:r>
              <a:r>
                <a:rPr lang="en-US" sz="2400" i="1" kern="0" dirty="0">
                  <a:solidFill>
                    <a:srgbClr val="231F20"/>
                  </a:solidFill>
                  <a:effectLst/>
                  <a:latin typeface="Times New Roman" panose="02020603050405020304" pitchFamily="18" charset="0"/>
                  <a:ea typeface="Times New Roman" panose="02020603050405020304" pitchFamily="18" charset="0"/>
                </a:rPr>
                <a:t> và </a:t>
              </a:r>
              <a:r>
                <a:rPr lang="en-US" sz="2400" i="1" kern="0" dirty="0" err="1">
                  <a:solidFill>
                    <a:srgbClr val="231F20"/>
                  </a:solidFill>
                  <a:effectLst/>
                  <a:latin typeface="Times New Roman" panose="02020603050405020304" pitchFamily="18" charset="0"/>
                  <a:ea typeface="Times New Roman" panose="02020603050405020304" pitchFamily="18" charset="0"/>
                </a:rPr>
                <a:t>một</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quyển</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sách</a:t>
              </a:r>
              <a:r>
                <a:rPr lang="en-US" sz="2400" i="1" kern="0" dirty="0">
                  <a:solidFill>
                    <a:srgbClr val="231F20"/>
                  </a:solidFill>
                  <a:effectLst/>
                  <a:latin typeface="Times New Roman" panose="02020603050405020304" pitchFamily="18" charset="0"/>
                  <a:ea typeface="Times New Roman" panose="02020603050405020304" pitchFamily="18" charset="0"/>
                </a:rPr>
                <a:t> có </a:t>
              </a:r>
              <a:r>
                <a:rPr lang="en-US" sz="2400" i="1" kern="0" dirty="0" err="1">
                  <a:solidFill>
                    <a:srgbClr val="231F20"/>
                  </a:solidFill>
                  <a:effectLst/>
                  <a:latin typeface="Times New Roman" panose="02020603050405020304" pitchFamily="18" charset="0"/>
                  <a:ea typeface="Times New Roman" panose="02020603050405020304" pitchFamily="18" charset="0"/>
                </a:rPr>
                <a:t>thể</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thay</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đổi</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thế</a:t>
              </a:r>
              <a:r>
                <a:rPr lang="en-US" sz="2400" i="1" kern="0" dirty="0">
                  <a:solidFill>
                    <a:srgbClr val="231F20"/>
                  </a:solidFill>
                  <a:effectLst/>
                  <a:latin typeface="Times New Roman" panose="02020603050405020304" pitchFamily="18" charset="0"/>
                  <a:ea typeface="Times New Roman" panose="02020603050405020304" pitchFamily="18" charset="0"/>
                </a:rPr>
                <a:t> </a:t>
              </a:r>
              <a:r>
                <a:rPr lang="en-US" sz="2400" i="1" kern="0" dirty="0" err="1">
                  <a:solidFill>
                    <a:srgbClr val="231F20"/>
                  </a:solidFill>
                  <a:effectLst/>
                  <a:latin typeface="Times New Roman" panose="02020603050405020304" pitchFamily="18" charset="0"/>
                  <a:ea typeface="Times New Roman" panose="02020603050405020304" pitchFamily="18" charset="0"/>
                </a:rPr>
                <a:t>giới</a:t>
              </a:r>
              <a:r>
                <a:rPr lang="en-US" sz="2400" i="1" kern="0" dirty="0">
                  <a:solidFill>
                    <a:srgbClr val="231F20"/>
                  </a:solidFill>
                  <a:effectLst/>
                  <a:latin typeface="Times New Roman" panose="02020603050405020304" pitchFamily="18" charset="0"/>
                  <a:ea typeface="Times New Roman" panose="02020603050405020304" pitchFamily="18" charset="0"/>
                </a:rPr>
                <a:t>.</a:t>
              </a:r>
              <a:endParaRPr lang="en-US" sz="2400" i="1" dirty="0">
                <a:solidFill>
                  <a:prstClr val="black"/>
                </a:solidFill>
                <a:latin typeface="Calibri" panose="020F0502020204030204" pitchFamily="34" charset="0"/>
                <a:cs typeface="Calibri" panose="020F0502020204030204" pitchFamily="34" charset="0"/>
              </a:endParaRPr>
            </a:p>
          </p:txBody>
        </p:sp>
      </p:grpSp>
      <p:grpSp>
        <p:nvGrpSpPr>
          <p:cNvPr id="41" name="Nhóm 40">
            <a:extLst>
              <a:ext uri="{FF2B5EF4-FFF2-40B4-BE49-F238E27FC236}">
                <a16:creationId xmlns:a16="http://schemas.microsoft.com/office/drawing/2014/main" id="{D277ED8B-8BFB-D521-907C-9C0819F5F5F1}"/>
              </a:ext>
            </a:extLst>
          </p:cNvPr>
          <p:cNvGrpSpPr/>
          <p:nvPr/>
        </p:nvGrpSpPr>
        <p:grpSpPr>
          <a:xfrm>
            <a:off x="-242278" y="3717458"/>
            <a:ext cx="12472985" cy="902213"/>
            <a:chOff x="2034567" y="3172068"/>
            <a:chExt cx="9199079" cy="902213"/>
          </a:xfrm>
        </p:grpSpPr>
        <p:sp>
          <p:nvSpPr>
            <p:cNvPr id="42" name="Hình chữ nhật: Góc Tròn 41">
              <a:extLst>
                <a:ext uri="{FF2B5EF4-FFF2-40B4-BE49-F238E27FC236}">
                  <a16:creationId xmlns:a16="http://schemas.microsoft.com/office/drawing/2014/main" id="{CA4F7089-C027-6F89-207D-6F32C0F1C823}"/>
                </a:ext>
              </a:extLst>
            </p:cNvPr>
            <p:cNvSpPr/>
            <p:nvPr/>
          </p:nvSpPr>
          <p:spPr>
            <a:xfrm>
              <a:off x="2357352" y="3209140"/>
              <a:ext cx="8876294" cy="70615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914377"/>
              <a:endParaRPr lang="en-US" dirty="0">
                <a:solidFill>
                  <a:prstClr val="white"/>
                </a:solidFill>
                <a:latin typeface="等线" panose="020F0502020204030204"/>
              </a:endParaRPr>
            </a:p>
          </p:txBody>
        </p:sp>
        <p:sp>
          <p:nvSpPr>
            <p:cNvPr id="43" name="Oval 82">
              <a:extLst>
                <a:ext uri="{FF2B5EF4-FFF2-40B4-BE49-F238E27FC236}">
                  <a16:creationId xmlns:a16="http://schemas.microsoft.com/office/drawing/2014/main" id="{8F6CD013-9E71-CD2D-F364-B1434A50ED3D}"/>
                </a:ext>
              </a:extLst>
            </p:cNvPr>
            <p:cNvSpPr/>
            <p:nvPr/>
          </p:nvSpPr>
          <p:spPr>
            <a:xfrm>
              <a:off x="2034567" y="3172068"/>
              <a:ext cx="769439" cy="769440"/>
            </a:xfrm>
            <a:prstGeom prst="ellipse">
              <a:avLst/>
            </a:prstGeom>
            <a:ln/>
          </p:spPr>
          <p:style>
            <a:lnRef idx="2">
              <a:schemeClr val="accent2">
                <a:shade val="15000"/>
              </a:schemeClr>
            </a:lnRef>
            <a:fillRef idx="1">
              <a:schemeClr val="accent2"/>
            </a:fillRef>
            <a:effectRef idx="0">
              <a:schemeClr val="accent2"/>
            </a:effectRef>
            <a:fontRef idx="minor">
              <a:schemeClr val="lt1"/>
            </a:fontRef>
          </p:style>
          <p:txBody>
            <a:bodyPr anchor="ctr"/>
            <a:lstStyle/>
            <a:p>
              <a:pPr algn="ctr" defTabSz="914377"/>
              <a:endParaRPr sz="2400" dirty="0">
                <a:solidFill>
                  <a:prstClr val="black">
                    <a:lumMod val="75000"/>
                    <a:lumOff val="25000"/>
                  </a:prstClr>
                </a:solidFill>
                <a:latin typeface="等线" panose="020F0502020204030204"/>
                <a:sym typeface="+mn-lt"/>
              </a:endParaRPr>
            </a:p>
          </p:txBody>
        </p:sp>
        <p:sp>
          <p:nvSpPr>
            <p:cNvPr id="44" name="Freeform: Shape 83">
              <a:extLst>
                <a:ext uri="{FF2B5EF4-FFF2-40B4-BE49-F238E27FC236}">
                  <a16:creationId xmlns:a16="http://schemas.microsoft.com/office/drawing/2014/main" id="{9F74001F-B4E3-AFDD-5FB6-D93CC0B1EB45}"/>
                </a:ext>
              </a:extLst>
            </p:cNvPr>
            <p:cNvSpPr>
              <a:spLocks noChangeAspect="1"/>
            </p:cNvSpPr>
            <p:nvPr/>
          </p:nvSpPr>
          <p:spPr bwMode="auto">
            <a:xfrm>
              <a:off x="2189726" y="3324531"/>
              <a:ext cx="465001" cy="46451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ln>
              <a:solidFill>
                <a:schemeClr val="accent1"/>
              </a:solidFill>
            </a:ln>
          </p:spPr>
          <p:style>
            <a:lnRef idx="2">
              <a:schemeClr val="accent2"/>
            </a:lnRef>
            <a:fillRef idx="1">
              <a:schemeClr val="lt1"/>
            </a:fillRef>
            <a:effectRef idx="0">
              <a:schemeClr val="accent2"/>
            </a:effectRef>
            <a:fontRef idx="minor">
              <a:schemeClr val="dk1"/>
            </a:fontRef>
          </p:style>
          <p:txBody>
            <a:bodyPr anchor="ctr"/>
            <a:lstStyle/>
            <a:p>
              <a:pPr algn="ctr" defTabSz="914377"/>
              <a:endParaRPr sz="2400">
                <a:solidFill>
                  <a:prstClr val="black">
                    <a:lumMod val="75000"/>
                    <a:lumOff val="25000"/>
                  </a:prstClr>
                </a:solidFill>
                <a:latin typeface="等线" panose="020F0502020204030204"/>
                <a:sym typeface="+mn-lt"/>
              </a:endParaRPr>
            </a:p>
          </p:txBody>
        </p:sp>
        <p:sp>
          <p:nvSpPr>
            <p:cNvPr id="45" name="Hộp Văn bản 44">
              <a:extLst>
                <a:ext uri="{FF2B5EF4-FFF2-40B4-BE49-F238E27FC236}">
                  <a16:creationId xmlns:a16="http://schemas.microsoft.com/office/drawing/2014/main" id="{337703C0-8AFB-153E-800C-0AE695397C40}"/>
                </a:ext>
              </a:extLst>
            </p:cNvPr>
            <p:cNvSpPr txBox="1"/>
            <p:nvPr/>
          </p:nvSpPr>
          <p:spPr>
            <a:xfrm>
              <a:off x="2774367" y="3243284"/>
              <a:ext cx="8459279"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defTabSz="914377"/>
              <a:r>
                <a:rPr lang="en-US" sz="1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được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bút</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46" name="Nhóm 45">
            <a:extLst>
              <a:ext uri="{FF2B5EF4-FFF2-40B4-BE49-F238E27FC236}">
                <a16:creationId xmlns:a16="http://schemas.microsoft.com/office/drawing/2014/main" id="{ACA646C7-8E48-E8C9-B119-C0EDEACBB879}"/>
              </a:ext>
            </a:extLst>
          </p:cNvPr>
          <p:cNvGrpSpPr/>
          <p:nvPr/>
        </p:nvGrpSpPr>
        <p:grpSpPr>
          <a:xfrm>
            <a:off x="-234385" y="4868473"/>
            <a:ext cx="12426384" cy="1241365"/>
            <a:chOff x="1985639" y="2748407"/>
            <a:chExt cx="9346256" cy="1540048"/>
          </a:xfrm>
        </p:grpSpPr>
        <p:sp>
          <p:nvSpPr>
            <p:cNvPr id="47" name="Hình chữ nhật: Góc Tròn 46">
              <a:extLst>
                <a:ext uri="{FF2B5EF4-FFF2-40B4-BE49-F238E27FC236}">
                  <a16:creationId xmlns:a16="http://schemas.microsoft.com/office/drawing/2014/main" id="{3C052AB0-361E-A807-CC3F-3EEA180FC0F3}"/>
                </a:ext>
              </a:extLst>
            </p:cNvPr>
            <p:cNvSpPr/>
            <p:nvPr/>
          </p:nvSpPr>
          <p:spPr>
            <a:xfrm>
              <a:off x="2319322" y="3207803"/>
              <a:ext cx="8914324" cy="482121"/>
            </a:xfrm>
            <a:prstGeom prst="roundRect">
              <a:avLst/>
            </a:prstGeom>
            <a:solidFill>
              <a:srgbClr val="F0B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等线" panose="020F0502020204030204"/>
              </a:endParaRPr>
            </a:p>
          </p:txBody>
        </p:sp>
        <p:sp>
          <p:nvSpPr>
            <p:cNvPr id="48" name="Oval 82">
              <a:extLst>
                <a:ext uri="{FF2B5EF4-FFF2-40B4-BE49-F238E27FC236}">
                  <a16:creationId xmlns:a16="http://schemas.microsoft.com/office/drawing/2014/main" id="{5CCFF102-D664-7FC7-FF8D-9DE6C5BE7BDF}"/>
                </a:ext>
              </a:extLst>
            </p:cNvPr>
            <p:cNvSpPr/>
            <p:nvPr/>
          </p:nvSpPr>
          <p:spPr>
            <a:xfrm>
              <a:off x="1985639" y="2944619"/>
              <a:ext cx="785788" cy="725299"/>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sz="2400" dirty="0">
                <a:solidFill>
                  <a:prstClr val="black">
                    <a:lumMod val="75000"/>
                    <a:lumOff val="25000"/>
                  </a:prstClr>
                </a:solidFill>
                <a:latin typeface="等线" panose="020F0502020204030204"/>
                <a:sym typeface="+mn-lt"/>
              </a:endParaRPr>
            </a:p>
          </p:txBody>
        </p:sp>
        <p:sp>
          <p:nvSpPr>
            <p:cNvPr id="49" name="Freeform: Shape 83">
              <a:extLst>
                <a:ext uri="{FF2B5EF4-FFF2-40B4-BE49-F238E27FC236}">
                  <a16:creationId xmlns:a16="http://schemas.microsoft.com/office/drawing/2014/main" id="{C8BD1949-B5EA-92C5-1456-78BD0CFFEDF4}"/>
                </a:ext>
              </a:extLst>
            </p:cNvPr>
            <p:cNvSpPr>
              <a:spLocks noChangeAspect="1"/>
            </p:cNvSpPr>
            <p:nvPr/>
          </p:nvSpPr>
          <p:spPr bwMode="auto">
            <a:xfrm>
              <a:off x="2189726" y="3033377"/>
              <a:ext cx="427278" cy="46451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defTabSz="914377"/>
              <a:endParaRPr sz="2400">
                <a:solidFill>
                  <a:prstClr val="black">
                    <a:lumMod val="75000"/>
                    <a:lumOff val="25000"/>
                  </a:prstClr>
                </a:solidFill>
                <a:latin typeface="等线" panose="020F0502020204030204"/>
                <a:sym typeface="+mn-lt"/>
              </a:endParaRPr>
            </a:p>
          </p:txBody>
        </p:sp>
        <p:sp>
          <p:nvSpPr>
            <p:cNvPr id="50" name="Hộp Văn bản 49">
              <a:extLst>
                <a:ext uri="{FF2B5EF4-FFF2-40B4-BE49-F238E27FC236}">
                  <a16:creationId xmlns:a16="http://schemas.microsoft.com/office/drawing/2014/main" id="{BF8BD18F-2B20-46BA-C726-DFC7A1E73BCF}"/>
                </a:ext>
              </a:extLst>
            </p:cNvPr>
            <p:cNvSpPr txBox="1"/>
            <p:nvPr/>
          </p:nvSpPr>
          <p:spPr>
            <a:xfrm>
              <a:off x="2804005" y="2748407"/>
              <a:ext cx="8527890" cy="154004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defTabSz="914377">
                <a:spcAft>
                  <a:spcPts val="800"/>
                </a:spcAft>
              </a:pP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được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bút</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defTabSz="914377">
                <a:spcAft>
                  <a:spcPts val="800"/>
                </a:spcAft>
              </a:pPr>
              <a:endParaRPr lang="en-US" sz="2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4" name="Nhóm 3">
            <a:extLst>
              <a:ext uri="{FF2B5EF4-FFF2-40B4-BE49-F238E27FC236}">
                <a16:creationId xmlns:a16="http://schemas.microsoft.com/office/drawing/2014/main" id="{9ED020B5-C1D3-31EB-ECF3-4B828E42E4B9}"/>
              </a:ext>
            </a:extLst>
          </p:cNvPr>
          <p:cNvGrpSpPr/>
          <p:nvPr/>
        </p:nvGrpSpPr>
        <p:grpSpPr>
          <a:xfrm>
            <a:off x="455132" y="6042324"/>
            <a:ext cx="10868733" cy="1333371"/>
            <a:chOff x="395387" y="5137559"/>
            <a:chExt cx="10845174" cy="1320243"/>
          </a:xfrm>
        </p:grpSpPr>
        <p:sp>
          <p:nvSpPr>
            <p:cNvPr id="27" name="TextBox 16">
              <a:extLst>
                <a:ext uri="{FF2B5EF4-FFF2-40B4-BE49-F238E27FC236}">
                  <a16:creationId xmlns:a16="http://schemas.microsoft.com/office/drawing/2014/main" id="{4628F517-8253-1247-683E-BC3C9D79D59F}"/>
                </a:ext>
              </a:extLst>
            </p:cNvPr>
            <p:cNvSpPr txBox="1"/>
            <p:nvPr/>
          </p:nvSpPr>
          <p:spPr>
            <a:xfrm>
              <a:off x="1732827" y="5195920"/>
              <a:ext cx="9507734" cy="1261882"/>
            </a:xfrm>
            <a:prstGeom prst="rect">
              <a:avLst/>
            </a:prstGeom>
            <a:noFill/>
          </p:spPr>
          <p:txBody>
            <a:bodyPr wrap="square" rtlCol="0">
              <a:spAutoFit/>
            </a:bodyPr>
            <a:lstStyle/>
            <a:p>
              <a:pPr algn="just" defTabSz="914377"/>
              <a:r>
                <a:rPr lang="en-US" sz="2400" b="1" dirty="0" err="1">
                  <a:solidFill>
                    <a:srgbClr val="E46431"/>
                  </a:solidFill>
                  <a:latin typeface="Calibri" panose="020F0502020204030204" pitchFamily="34" charset="0"/>
                  <a:cs typeface="Calibri" panose="020F0502020204030204" pitchFamily="34" charset="0"/>
                </a:rPr>
                <a:t>Học</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sinh</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liên</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hệ</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với</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những</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văn</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bản</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nghị</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luận</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khác</a:t>
              </a:r>
              <a:r>
                <a:rPr lang="en-US" sz="2400" b="1" dirty="0">
                  <a:solidFill>
                    <a:srgbClr val="E46431"/>
                  </a:solidFill>
                  <a:latin typeface="Calibri" panose="020F0502020204030204" pitchFamily="34" charset="0"/>
                  <a:cs typeface="Calibri" panose="020F0502020204030204" pitchFamily="34" charset="0"/>
                </a:rPr>
                <a:t> để </a:t>
              </a:r>
              <a:r>
                <a:rPr lang="en-US" sz="2400" b="1" dirty="0" err="1">
                  <a:solidFill>
                    <a:srgbClr val="E46431"/>
                  </a:solidFill>
                  <a:latin typeface="Calibri" panose="020F0502020204030204" pitchFamily="34" charset="0"/>
                  <a:cs typeface="Calibri" panose="020F0502020204030204" pitchFamily="34" charset="0"/>
                </a:rPr>
                <a:t>hình</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E46431"/>
                  </a:solidFill>
                  <a:latin typeface="Calibri" panose="020F0502020204030204" pitchFamily="34" charset="0"/>
                  <a:cs typeface="Calibri" panose="020F0502020204030204" pitchFamily="34" charset="0"/>
                </a:rPr>
                <a:t>thành</a:t>
              </a:r>
              <a:r>
                <a:rPr lang="en-US" sz="2400" b="1" dirty="0">
                  <a:solidFill>
                    <a:srgbClr val="E46431"/>
                  </a:solidFill>
                  <a:latin typeface="Calibri" panose="020F0502020204030204" pitchFamily="34" charset="0"/>
                  <a:cs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defTabSz="914377"/>
              <a:endParaRPr lang="en-US" sz="2800" b="1" dirty="0">
                <a:solidFill>
                  <a:srgbClr val="E46431"/>
                </a:solidFill>
                <a:latin typeface="Calibri" panose="020F0502020204030204" pitchFamily="34" charset="0"/>
                <a:cs typeface="Calibri" panose="020F0502020204030204" pitchFamily="34" charset="0"/>
              </a:endParaRPr>
            </a:p>
          </p:txBody>
        </p:sp>
        <p:sp>
          <p:nvSpPr>
            <p:cNvPr id="51" name="Rectangle 1">
              <a:extLst>
                <a:ext uri="{FF2B5EF4-FFF2-40B4-BE49-F238E27FC236}">
                  <a16:creationId xmlns:a16="http://schemas.microsoft.com/office/drawing/2014/main" id="{DDD7337F-9B50-3001-231D-A44C9AEA1849}"/>
                </a:ext>
              </a:extLst>
            </p:cNvPr>
            <p:cNvSpPr/>
            <p:nvPr/>
          </p:nvSpPr>
          <p:spPr>
            <a:xfrm>
              <a:off x="395387" y="5137559"/>
              <a:ext cx="920729" cy="923329"/>
            </a:xfrm>
            <a:prstGeom prst="rect">
              <a:avLst/>
            </a:prstGeom>
            <a:noFill/>
          </p:spPr>
          <p:txBody>
            <a:bodyPr wrap="square" lIns="91440" tIns="45720" rIns="91440" bIns="45720">
              <a:spAutoFit/>
            </a:bodyPr>
            <a:lstStyle/>
            <a:p>
              <a:pPr algn="ctr" defTabSz="914377"/>
              <a:r>
                <a:rPr lang="en-US" sz="5400" b="1" dirty="0">
                  <a:ln w="0"/>
                  <a:solidFill>
                    <a:srgbClr val="AD0000"/>
                  </a:solidFill>
                  <a:latin typeface="Bahnschrift SemiBold" panose="020B0502040204020203" pitchFamily="34" charset="0"/>
                </a:rPr>
                <a:t>02</a:t>
              </a:r>
            </a:p>
          </p:txBody>
        </p:sp>
      </p:grpSp>
      <p:pic>
        <p:nvPicPr>
          <p:cNvPr id="37" name="Google Shape;490;p47"/>
          <p:cNvPicPr preferRelativeResize="0"/>
          <p:nvPr/>
        </p:nvPicPr>
        <p:blipFill>
          <a:blip r:embed="rId4">
            <a:alphaModFix amt="48000"/>
          </a:blip>
          <a:stretch>
            <a:fillRect/>
          </a:stretch>
        </p:blipFill>
        <p:spPr>
          <a:xfrm>
            <a:off x="5788700" y="300118"/>
            <a:ext cx="1814765" cy="826433"/>
          </a:xfrm>
          <a:prstGeom prst="rect">
            <a:avLst/>
          </a:prstGeom>
          <a:noFill/>
          <a:ln>
            <a:noFill/>
          </a:ln>
        </p:spPr>
      </p:pic>
      <p:grpSp>
        <p:nvGrpSpPr>
          <p:cNvPr id="38" name="Group 37"/>
          <p:cNvGrpSpPr/>
          <p:nvPr/>
        </p:nvGrpSpPr>
        <p:grpSpPr>
          <a:xfrm>
            <a:off x="1" y="0"/>
            <a:ext cx="12209460" cy="874643"/>
            <a:chOff x="0" y="0"/>
            <a:chExt cx="9157095" cy="655982"/>
          </a:xfrm>
        </p:grpSpPr>
        <p:sp>
          <p:nvSpPr>
            <p:cNvPr id="3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56" name="Rounded Rectangle 55"/>
            <p:cNvSpPr/>
            <p:nvPr/>
          </p:nvSpPr>
          <p:spPr>
            <a:xfrm>
              <a:off x="0" y="53758"/>
              <a:ext cx="631364" cy="51348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914377"/>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033DA423-A12C-C390-886B-BAD4F89E4329}"/>
              </a:ext>
            </a:extLst>
          </p:cNvPr>
          <p:cNvSpPr txBox="1"/>
          <p:nvPr/>
        </p:nvSpPr>
        <p:spPr>
          <a:xfrm>
            <a:off x="-38705" y="874643"/>
            <a:ext cx="11930744" cy="1615827"/>
          </a:xfrm>
          <a:prstGeom prst="rect">
            <a:avLst/>
          </a:prstGeom>
          <a:noFill/>
          <a:ln>
            <a:noFill/>
          </a:ln>
        </p:spPr>
        <p:txBody>
          <a:bodyPr wrap="square" rtlCol="0" anchor="ctr">
            <a:spAutoFit/>
          </a:bodyPr>
          <a:lstStyle/>
          <a:p>
            <a:pPr algn="ctr">
              <a:lnSpc>
                <a:spcPct val="150000"/>
              </a:lnSpc>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VĂN BẢN 1: </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 CÂY BÚT VÀ MỘT QUYỂN SÁCH CÓ THỂ THAY ĐỔI THẾ GIỚI</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endParaRPr lang="en-US" sz="2700" b="1" dirty="0">
              <a:solidFill>
                <a:schemeClr val="accent2">
                  <a:lumMod val="50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746312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outVertical)">
                                      <p:cBhvr>
                                        <p:cTn id="12" dur="75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0-#ppt_w/2"/>
                                          </p:val>
                                        </p:tav>
                                        <p:tav tm="100000">
                                          <p:val>
                                            <p:strVal val="#ppt_x"/>
                                          </p:val>
                                        </p:tav>
                                      </p:tavLst>
                                    </p:anim>
                                    <p:anim calcmode="lin" valueType="num">
                                      <p:cBhvr additive="base">
                                        <p:cTn id="18" dur="7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750" fill="hold"/>
                                        <p:tgtEl>
                                          <p:spTgt spid="29"/>
                                        </p:tgtEl>
                                        <p:attrNameLst>
                                          <p:attrName>ppt_x</p:attrName>
                                        </p:attrNameLst>
                                      </p:cBhvr>
                                      <p:tavLst>
                                        <p:tav tm="0">
                                          <p:val>
                                            <p:strVal val="0-#ppt_w/2"/>
                                          </p:val>
                                        </p:tav>
                                        <p:tav tm="100000">
                                          <p:val>
                                            <p:strVal val="#ppt_x"/>
                                          </p:val>
                                        </p:tav>
                                      </p:tavLst>
                                    </p:anim>
                                    <p:anim calcmode="lin" valueType="num">
                                      <p:cBhvr additive="base">
                                        <p:cTn id="23" dur="75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750" fill="hold"/>
                                        <p:tgtEl>
                                          <p:spTgt spid="41"/>
                                        </p:tgtEl>
                                        <p:attrNameLst>
                                          <p:attrName>ppt_x</p:attrName>
                                        </p:attrNameLst>
                                      </p:cBhvr>
                                      <p:tavLst>
                                        <p:tav tm="0">
                                          <p:val>
                                            <p:strVal val="0-#ppt_w/2"/>
                                          </p:val>
                                        </p:tav>
                                        <p:tav tm="100000">
                                          <p:val>
                                            <p:strVal val="#ppt_x"/>
                                          </p:val>
                                        </p:tav>
                                      </p:tavLst>
                                    </p:anim>
                                    <p:anim calcmode="lin" valueType="num">
                                      <p:cBhvr additive="base">
                                        <p:cTn id="28" dur="75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750" fill="hold"/>
                                        <p:tgtEl>
                                          <p:spTgt spid="46"/>
                                        </p:tgtEl>
                                        <p:attrNameLst>
                                          <p:attrName>ppt_x</p:attrName>
                                        </p:attrNameLst>
                                      </p:cBhvr>
                                      <p:tavLst>
                                        <p:tav tm="0">
                                          <p:val>
                                            <p:strVal val="0-#ppt_w/2"/>
                                          </p:val>
                                        </p:tav>
                                        <p:tav tm="100000">
                                          <p:val>
                                            <p:strVal val="#ppt_x"/>
                                          </p:val>
                                        </p:tav>
                                      </p:tavLst>
                                    </p:anim>
                                    <p:anim calcmode="lin" valueType="num">
                                      <p:cBhvr additive="base">
                                        <p:cTn id="33" dur="75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750" fill="hold"/>
                                        <p:tgtEl>
                                          <p:spTgt spid="4"/>
                                        </p:tgtEl>
                                        <p:attrNameLst>
                                          <p:attrName>ppt_x</p:attrName>
                                        </p:attrNameLst>
                                      </p:cBhvr>
                                      <p:tavLst>
                                        <p:tav tm="0">
                                          <p:val>
                                            <p:strVal val="0-#ppt_w/2"/>
                                          </p:val>
                                        </p:tav>
                                        <p:tav tm="100000">
                                          <p:val>
                                            <p:strVal val="#ppt_x"/>
                                          </p:val>
                                        </p:tav>
                                      </p:tavLst>
                                    </p:anim>
                                    <p:anim calcmode="lin" valueType="num">
                                      <p:cBhvr additive="base">
                                        <p:cTn id="39"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pic>
        <p:nvPicPr>
          <p:cNvPr id="5" name="Picture 4" descr="badge shape with mountains and trees">
            <a:extLst>
              <a:ext uri="{FF2B5EF4-FFF2-40B4-BE49-F238E27FC236}">
                <a16:creationId xmlns:a16="http://schemas.microsoft.com/office/drawing/2014/main" id="{819F75FB-500F-99CF-BA93-BB9B3F907AAE}"/>
              </a:ext>
            </a:extLst>
          </p:cNvPr>
          <p:cNvPicPr>
            <a:picLocks noChangeAspect="1"/>
          </p:cNvPicPr>
          <p:nvPr/>
        </p:nvPicPr>
        <p:blipFill>
          <a:blip r:embed="rId6"/>
          <a:stretch>
            <a:fillRect/>
          </a:stretch>
        </p:blipFill>
        <p:spPr>
          <a:xfrm>
            <a:off x="186902" y="836645"/>
            <a:ext cx="6081589" cy="3675763"/>
          </a:xfrm>
          <a:prstGeom prst="rect">
            <a:avLst/>
          </a:prstGeom>
          <a:effectLst>
            <a:glow>
              <a:schemeClr val="bg1">
                <a:alpha val="40000"/>
              </a:schemeClr>
            </a:glow>
            <a:outerShdw blurRad="673100" dist="50800" dir="5400000" algn="ctr" rotWithShape="0">
              <a:srgbClr val="000000">
                <a:alpha val="43137"/>
              </a:srgbClr>
            </a:outerShdw>
          </a:effectLst>
        </p:spPr>
      </p:pic>
      <p:sp>
        <p:nvSpPr>
          <p:cNvPr id="6" name="Title 10">
            <a:extLst>
              <a:ext uri="{FF2B5EF4-FFF2-40B4-BE49-F238E27FC236}">
                <a16:creationId xmlns:a16="http://schemas.microsoft.com/office/drawing/2014/main" id="{557BCC73-9B3D-3C74-2050-1A85866C4861}"/>
              </a:ext>
            </a:extLst>
          </p:cNvPr>
          <p:cNvSpPr>
            <a:spLocks noGrp="1"/>
          </p:cNvSpPr>
          <p:nvPr>
            <p:ph type="title"/>
          </p:nvPr>
        </p:nvSpPr>
        <p:spPr>
          <a:xfrm>
            <a:off x="832164" y="2612492"/>
            <a:ext cx="4809839" cy="573515"/>
          </a:xfrm>
        </p:spPr>
        <p:style>
          <a:lnRef idx="2">
            <a:schemeClr val="accent2"/>
          </a:lnRef>
          <a:fillRef idx="1">
            <a:schemeClr val="lt1"/>
          </a:fillRef>
          <a:effectRef idx="0">
            <a:schemeClr val="accent2"/>
          </a:effectRef>
          <a:fontRef idx="minor">
            <a:schemeClr val="dk1"/>
          </a:fontRef>
        </p:style>
        <p:txBody>
          <a:bodyPr/>
          <a:lstStyle/>
          <a:p>
            <a:r>
              <a:rPr lang="en-US" sz="2800" b="1" dirty="0"/>
              <a:t>KHỞI ĐỘNG</a:t>
            </a:r>
          </a:p>
        </p:txBody>
      </p:sp>
      <p:sp>
        <p:nvSpPr>
          <p:cNvPr id="8" name="TextBox 7">
            <a:extLst>
              <a:ext uri="{FF2B5EF4-FFF2-40B4-BE49-F238E27FC236}">
                <a16:creationId xmlns:a16="http://schemas.microsoft.com/office/drawing/2014/main" id="{6D44291A-F52F-CA4B-0B1D-F88BCE70D894}"/>
              </a:ext>
            </a:extLst>
          </p:cNvPr>
          <p:cNvSpPr txBox="1"/>
          <p:nvPr/>
        </p:nvSpPr>
        <p:spPr>
          <a:xfrm>
            <a:off x="6287265" y="2555934"/>
            <a:ext cx="5904735" cy="166738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15000"/>
              </a:lnSpc>
              <a:spcAft>
                <a:spcPts val="1000"/>
              </a:spcAft>
            </a:pPr>
            <a:r>
              <a:rPr lang="en-US" dirty="0"/>
              <a:t> </a:t>
            </a:r>
            <a:r>
              <a:rPr lang="en-US" sz="2800" i="1" dirty="0">
                <a:solidFill>
                  <a:srgbClr val="FF0000"/>
                </a:solidFill>
              </a:rPr>
              <a:t>Theo </a:t>
            </a:r>
            <a:r>
              <a:rPr lang="en-US" sz="2800" i="1" dirty="0" err="1">
                <a:solidFill>
                  <a:srgbClr val="FF0000"/>
                </a:solidFill>
              </a:rPr>
              <a:t>em</a:t>
            </a:r>
            <a:r>
              <a:rPr lang="en-US" sz="2800" i="1" dirty="0">
                <a:solidFill>
                  <a:srgbClr val="FF0000"/>
                </a:solidFill>
              </a:rPr>
              <a:t>, </a:t>
            </a:r>
            <a:r>
              <a:rPr lang="en-US" sz="2800" i="1" dirty="0" err="1">
                <a:solidFill>
                  <a:srgbClr val="FF0000"/>
                </a:solidFill>
              </a:rPr>
              <a:t>một</a:t>
            </a:r>
            <a:r>
              <a:rPr lang="en-US" sz="2800" i="1" dirty="0">
                <a:solidFill>
                  <a:srgbClr val="FF0000"/>
                </a:solidFill>
              </a:rPr>
              <a:t> </a:t>
            </a:r>
            <a:r>
              <a:rPr lang="en-US" sz="2800" i="1" dirty="0" err="1">
                <a:solidFill>
                  <a:srgbClr val="FF0000"/>
                </a:solidFill>
              </a:rPr>
              <a:t>cuốn</a:t>
            </a:r>
            <a:r>
              <a:rPr lang="en-US" sz="2800" i="1" dirty="0">
                <a:solidFill>
                  <a:srgbClr val="FF0000"/>
                </a:solidFill>
              </a:rPr>
              <a:t> </a:t>
            </a:r>
            <a:r>
              <a:rPr lang="en-US" sz="2800" i="1" dirty="0" err="1">
                <a:solidFill>
                  <a:srgbClr val="FF0000"/>
                </a:solidFill>
              </a:rPr>
              <a:t>sách</a:t>
            </a:r>
            <a:r>
              <a:rPr lang="en-US" sz="2800" i="1" dirty="0">
                <a:solidFill>
                  <a:srgbClr val="FF0000"/>
                </a:solidFill>
              </a:rPr>
              <a:t> </a:t>
            </a:r>
            <a:r>
              <a:rPr lang="en-US" sz="2800" i="1" dirty="0" err="1">
                <a:solidFill>
                  <a:srgbClr val="FF0000"/>
                </a:solidFill>
              </a:rPr>
              <a:t>sẽ</a:t>
            </a:r>
            <a:r>
              <a:rPr lang="en-US" sz="2800" i="1" dirty="0">
                <a:solidFill>
                  <a:srgbClr val="FF0000"/>
                </a:solidFill>
              </a:rPr>
              <a:t> </a:t>
            </a:r>
            <a:r>
              <a:rPr lang="en-US" sz="2800" i="1" dirty="0" err="1">
                <a:solidFill>
                  <a:srgbClr val="FF0000"/>
                </a:solidFill>
              </a:rPr>
              <a:t>ảnh</a:t>
            </a:r>
            <a:r>
              <a:rPr lang="en-US" sz="2800" i="1" dirty="0">
                <a:solidFill>
                  <a:srgbClr val="FF0000"/>
                </a:solidFill>
              </a:rPr>
              <a:t> </a:t>
            </a:r>
            <a:r>
              <a:rPr lang="en-US" sz="2800" i="1" dirty="0" err="1">
                <a:solidFill>
                  <a:srgbClr val="FF0000"/>
                </a:solidFill>
              </a:rPr>
              <a:t>hưởng</a:t>
            </a:r>
            <a:r>
              <a:rPr lang="en-US" sz="2800" i="1" dirty="0">
                <a:solidFill>
                  <a:srgbClr val="FF0000"/>
                </a:solidFill>
              </a:rPr>
              <a:t> </a:t>
            </a:r>
            <a:r>
              <a:rPr lang="en-US" sz="2800" i="1" dirty="0" err="1">
                <a:solidFill>
                  <a:srgbClr val="FF0000"/>
                </a:solidFill>
              </a:rPr>
              <a:t>như</a:t>
            </a:r>
            <a:r>
              <a:rPr lang="en-US" sz="2800" i="1" dirty="0">
                <a:solidFill>
                  <a:srgbClr val="FF0000"/>
                </a:solidFill>
              </a:rPr>
              <a:t> </a:t>
            </a:r>
            <a:r>
              <a:rPr lang="en-US" sz="2800" i="1" dirty="0" err="1">
                <a:solidFill>
                  <a:srgbClr val="FF0000"/>
                </a:solidFill>
              </a:rPr>
              <a:t>thế</a:t>
            </a:r>
            <a:r>
              <a:rPr lang="en-US" sz="2800" i="1" dirty="0">
                <a:solidFill>
                  <a:srgbClr val="FF0000"/>
                </a:solidFill>
              </a:rPr>
              <a:t> </a:t>
            </a:r>
            <a:r>
              <a:rPr lang="en-US" sz="2800" i="1" dirty="0" err="1">
                <a:solidFill>
                  <a:srgbClr val="FF0000"/>
                </a:solidFill>
              </a:rPr>
              <a:t>nào</a:t>
            </a:r>
            <a:r>
              <a:rPr lang="en-US" sz="2800" i="1" dirty="0">
                <a:solidFill>
                  <a:srgbClr val="FF0000"/>
                </a:solidFill>
              </a:rPr>
              <a:t> </a:t>
            </a:r>
            <a:r>
              <a:rPr lang="en-US" sz="2800" i="1" dirty="0" err="1">
                <a:solidFill>
                  <a:srgbClr val="FF0000"/>
                </a:solidFill>
              </a:rPr>
              <a:t>tới</a:t>
            </a:r>
            <a:r>
              <a:rPr lang="en-US" sz="2800" i="1" dirty="0">
                <a:solidFill>
                  <a:srgbClr val="FF0000"/>
                </a:solidFill>
              </a:rPr>
              <a:t> </a:t>
            </a:r>
            <a:r>
              <a:rPr lang="en-US" sz="2800" i="1" dirty="0" err="1">
                <a:solidFill>
                  <a:srgbClr val="FF0000"/>
                </a:solidFill>
              </a:rPr>
              <a:t>người</a:t>
            </a:r>
            <a:r>
              <a:rPr lang="en-US" sz="2800" i="1" dirty="0">
                <a:solidFill>
                  <a:srgbClr val="FF0000"/>
                </a:solidFill>
              </a:rPr>
              <a:t> </a:t>
            </a:r>
            <a:r>
              <a:rPr lang="en-US" sz="2800" i="1" dirty="0" err="1">
                <a:solidFill>
                  <a:srgbClr val="FF0000"/>
                </a:solidFill>
              </a:rPr>
              <a:t>đọc</a:t>
            </a:r>
            <a:r>
              <a:rPr lang="en-US" sz="2800" i="1" dirty="0">
                <a:solidFill>
                  <a:srgbClr val="FF0000"/>
                </a:solidFill>
              </a:rPr>
              <a:t>? Vì </a:t>
            </a:r>
            <a:r>
              <a:rPr lang="en-US" sz="2800" i="1" dirty="0" err="1">
                <a:solidFill>
                  <a:srgbClr val="FF0000"/>
                </a:solidFill>
              </a:rPr>
              <a:t>sao</a:t>
            </a:r>
            <a:r>
              <a:rPr lang="en-US" sz="2800" i="1" dirty="0">
                <a:solidFill>
                  <a:srgbClr val="FF0000"/>
                </a:solidFill>
              </a:rPr>
              <a:t>? </a:t>
            </a:r>
          </a:p>
          <a:p>
            <a:pPr marL="0" marR="0">
              <a:lnSpc>
                <a:spcPct val="115000"/>
              </a:lnSpc>
              <a:spcBef>
                <a:spcPts val="0"/>
              </a:spcBef>
              <a:spcAft>
                <a:spcPts val="1000"/>
              </a:spcAft>
            </a:pPr>
            <a:endPar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13228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96715" y="1587012"/>
            <a:ext cx="11804773" cy="4998460"/>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2622379" y="1097122"/>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408039" y="1739921"/>
            <a:ext cx="6096000" cy="1211614"/>
          </a:xfrm>
          <a:prstGeom prst="rect">
            <a:avLst/>
          </a:prstGeom>
        </p:spPr>
        <p:txBody>
          <a:bodyPr>
            <a:spAutoFit/>
          </a:bodyPr>
          <a:lstStyle/>
          <a:p>
            <a:pPr>
              <a:lnSpc>
                <a:spcPct val="115000"/>
              </a:lnSpc>
              <a:spcAft>
                <a:spcPts val="1000"/>
              </a:spcAft>
            </a:pPr>
            <a:r>
              <a:rPr lang="en-US" sz="2800" b="1" dirty="0">
                <a:solidFill>
                  <a:srgbClr val="FF0000"/>
                </a:solidFill>
                <a:latin typeface="Times New Roman" panose="02020603050405020304" pitchFamily="18" charset="0"/>
                <a:ea typeface="MS Mincho"/>
                <a:cs typeface="Times New Roman" panose="02020603050405020304" pitchFamily="18" charset="0"/>
              </a:rPr>
              <a:t>I. </a:t>
            </a:r>
            <a:r>
              <a:rPr lang="en-US" sz="2800" b="1" dirty="0" err="1">
                <a:solidFill>
                  <a:srgbClr val="FF0000"/>
                </a:solidFill>
                <a:latin typeface="Times New Roman" panose="02020603050405020304" pitchFamily="18" charset="0"/>
                <a:ea typeface="MS Mincho"/>
                <a:cs typeface="Times New Roman" panose="02020603050405020304" pitchFamily="18" charset="0"/>
              </a:rPr>
              <a:t>Trải</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nghiệm</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cùng</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văn</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bản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a:solidFill>
                  <a:srgbClr val="0D0D0D"/>
                </a:solidFill>
                <a:latin typeface="Times New Roman" panose="02020603050405020304" pitchFamily="18" charset="0"/>
                <a:ea typeface="MS Mincho"/>
                <a:cs typeface="Times New Roman" panose="02020603050405020304" pitchFamily="18" charset="0"/>
              </a:rPr>
              <a:t>  1. </a:t>
            </a:r>
            <a:r>
              <a:rPr lang="en-US" sz="2800" b="1" dirty="0" err="1">
                <a:solidFill>
                  <a:srgbClr val="0D0D0D"/>
                </a:solidFill>
                <a:latin typeface="Times New Roman" panose="02020603050405020304" pitchFamily="18" charset="0"/>
                <a:ea typeface="MS Mincho"/>
                <a:cs typeface="Times New Roman" panose="02020603050405020304" pitchFamily="18" charset="0"/>
              </a:rPr>
              <a:t>Tác</a:t>
            </a: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err="1">
                <a:solidFill>
                  <a:srgbClr val="0D0D0D"/>
                </a:solidFill>
                <a:latin typeface="Times New Roman" panose="02020603050405020304" pitchFamily="18" charset="0"/>
                <a:ea typeface="MS Mincho"/>
                <a:cs typeface="Times New Roman" panose="02020603050405020304" pitchFamily="18" charset="0"/>
              </a:rPr>
              <a:t>giả</a:t>
            </a:r>
            <a:r>
              <a:rPr lang="en-US" sz="2800" dirty="0"/>
              <a:t> </a:t>
            </a:r>
            <a:r>
              <a:rPr lang="en-US" sz="2800" i="1" dirty="0"/>
              <a:t>Ma-la-la Diu-</a:t>
            </a:r>
            <a:r>
              <a:rPr lang="en-US" sz="2800" i="1" dirty="0" err="1"/>
              <a:t>sa</a:t>
            </a:r>
            <a:r>
              <a:rPr lang="en-US" sz="2800" i="1" dirty="0"/>
              <a:t>-</a:t>
            </a:r>
            <a:r>
              <a:rPr lang="en-US" sz="2800" i="1" dirty="0" err="1"/>
              <a:t>phdai</a:t>
            </a:r>
            <a:r>
              <a:rPr lang="en-US" sz="2800" i="1" dirty="0"/>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AutoShape 6">
            <a:extLst>
              <a:ext uri="{FF2B5EF4-FFF2-40B4-BE49-F238E27FC236}">
                <a16:creationId xmlns:a16="http://schemas.microsoft.com/office/drawing/2014/main" id="{60458DB8-5B31-F2DC-E159-DFDE9ED7028F}"/>
              </a:ext>
            </a:extLst>
          </p:cNvPr>
          <p:cNvSpPr>
            <a:spLocks noChangeArrowheads="1"/>
          </p:cNvSpPr>
          <p:nvPr/>
        </p:nvSpPr>
        <p:spPr bwMode="auto">
          <a:xfrm>
            <a:off x="1752599" y="2743200"/>
            <a:ext cx="9774115" cy="2129170"/>
          </a:xfrm>
          <a:prstGeom prst="wedgeEllipseCallout">
            <a:avLst>
              <a:gd name="adj1" fmla="val -61216"/>
              <a:gd name="adj2" fmla="val 15026"/>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2400" i="1" dirty="0"/>
              <a:t>HS</a:t>
            </a:r>
            <a:r>
              <a:rPr lang="en-US" sz="2400" dirty="0"/>
              <a:t> </a:t>
            </a:r>
            <a:r>
              <a:rPr lang="en-US" sz="2400" dirty="0" err="1"/>
              <a:t>đọc</a:t>
            </a:r>
            <a:r>
              <a:rPr lang="en-US" sz="2400" dirty="0"/>
              <a:t> và </a:t>
            </a:r>
            <a:r>
              <a:rPr lang="en-US" sz="2400" dirty="0" err="1"/>
              <a:t>giới</a:t>
            </a:r>
            <a:r>
              <a:rPr lang="en-US" sz="2400" dirty="0"/>
              <a:t> </a:t>
            </a:r>
            <a:r>
              <a:rPr lang="en-US" sz="2400" dirty="0" err="1"/>
              <a:t>thiệu</a:t>
            </a:r>
            <a:r>
              <a:rPr lang="en-US" sz="2400" dirty="0"/>
              <a:t> </a:t>
            </a:r>
            <a:r>
              <a:rPr lang="en-US" sz="2400" dirty="0" err="1"/>
              <a:t>về</a:t>
            </a:r>
            <a:r>
              <a:rPr lang="en-US" sz="2400" dirty="0"/>
              <a:t> </a:t>
            </a:r>
            <a:r>
              <a:rPr lang="en-US" sz="2400" dirty="0" err="1"/>
              <a:t>tác</a:t>
            </a:r>
            <a:r>
              <a:rPr lang="en-US" sz="2400" dirty="0"/>
              <a:t> </a:t>
            </a:r>
            <a:r>
              <a:rPr lang="en-US" sz="2400" dirty="0" err="1"/>
              <a:t>giả</a:t>
            </a:r>
            <a:r>
              <a:rPr lang="en-US" sz="2400" dirty="0"/>
              <a:t> </a:t>
            </a:r>
            <a:r>
              <a:rPr lang="en-US" sz="2400" i="1" dirty="0"/>
              <a:t>Ma-la-la Diu-</a:t>
            </a:r>
            <a:r>
              <a:rPr lang="en-US" sz="2400" i="1" dirty="0" err="1"/>
              <a:t>sa</a:t>
            </a:r>
            <a:r>
              <a:rPr lang="en-US" sz="2400" i="1" dirty="0"/>
              <a:t>-</a:t>
            </a:r>
            <a:r>
              <a:rPr lang="en-US" sz="2400" i="1" dirty="0" err="1"/>
              <a:t>phdai</a:t>
            </a:r>
            <a:r>
              <a:rPr lang="en-US" sz="2400" dirty="0"/>
              <a:t> và </a:t>
            </a:r>
            <a:r>
              <a:rPr lang="en-US" sz="2400" dirty="0" err="1"/>
              <a:t>tác</a:t>
            </a:r>
            <a:r>
              <a:rPr lang="en-US" sz="2400" dirty="0"/>
              <a:t> </a:t>
            </a:r>
            <a:r>
              <a:rPr lang="en-US" sz="2400" dirty="0" err="1"/>
              <a:t>phẩm</a:t>
            </a:r>
            <a:r>
              <a:rPr lang="en-US" sz="2400" dirty="0"/>
              <a:t> </a:t>
            </a:r>
            <a:r>
              <a:rPr lang="en-US" sz="2400" i="1" dirty="0" err="1"/>
              <a:t>Một</a:t>
            </a:r>
            <a:r>
              <a:rPr lang="en-US" sz="2400" i="1" dirty="0"/>
              <a:t> </a:t>
            </a:r>
            <a:r>
              <a:rPr lang="en-US" sz="2400" i="1" dirty="0" err="1"/>
              <a:t>cây</a:t>
            </a:r>
            <a:r>
              <a:rPr lang="en-US" sz="2400" i="1" dirty="0"/>
              <a:t> </a:t>
            </a:r>
            <a:r>
              <a:rPr lang="en-US" sz="2400" i="1" dirty="0" err="1"/>
              <a:t>bút</a:t>
            </a:r>
            <a:r>
              <a:rPr lang="en-US" sz="2400" i="1" dirty="0"/>
              <a:t> và </a:t>
            </a:r>
            <a:r>
              <a:rPr lang="en-US" sz="2400" i="1" dirty="0" err="1"/>
              <a:t>một</a:t>
            </a:r>
            <a:r>
              <a:rPr lang="en-US" sz="2400" i="1" dirty="0"/>
              <a:t> </a:t>
            </a:r>
            <a:r>
              <a:rPr lang="en-US" sz="2400" i="1" dirty="0" err="1"/>
              <a:t>quyển</a:t>
            </a:r>
            <a:r>
              <a:rPr lang="en-US" sz="2400" i="1" dirty="0"/>
              <a:t> </a:t>
            </a:r>
            <a:r>
              <a:rPr lang="en-US" sz="2400" i="1" dirty="0" err="1"/>
              <a:t>sách</a:t>
            </a:r>
            <a:r>
              <a:rPr lang="en-US" sz="2400" i="1" dirty="0"/>
              <a:t> có </a:t>
            </a:r>
            <a:r>
              <a:rPr lang="en-US" sz="2400" i="1" dirty="0" err="1"/>
              <a:t>thể</a:t>
            </a:r>
            <a:r>
              <a:rPr lang="en-US" sz="2400" i="1" dirty="0"/>
              <a:t> </a:t>
            </a:r>
            <a:r>
              <a:rPr lang="en-US" sz="2400" i="1" dirty="0" err="1"/>
              <a:t>thay</a:t>
            </a:r>
            <a:r>
              <a:rPr lang="en-US" sz="2400" i="1" dirty="0"/>
              <a:t> </a:t>
            </a:r>
            <a:r>
              <a:rPr lang="en-US" sz="2400" i="1" dirty="0" err="1"/>
              <a:t>đổi</a:t>
            </a:r>
            <a:r>
              <a:rPr lang="en-US" sz="2400" i="1" dirty="0"/>
              <a:t> </a:t>
            </a:r>
            <a:r>
              <a:rPr lang="en-US" sz="2400" i="1" dirty="0" err="1"/>
              <a:t>thế</a:t>
            </a:r>
            <a:r>
              <a:rPr lang="en-US" sz="2400" i="1" dirty="0"/>
              <a:t> </a:t>
            </a:r>
            <a:r>
              <a:rPr lang="en-US" sz="2400" i="1" dirty="0" err="1"/>
              <a:t>giới</a:t>
            </a:r>
            <a:r>
              <a:rPr lang="en-US" sz="2400" i="1" dirty="0"/>
              <a:t>. </a:t>
            </a:r>
            <a:endParaRPr lang="en-US" sz="2400" dirty="0"/>
          </a:p>
          <a:p>
            <a:pPr algn="ctr" eaLnBrk="1" hangingPunct="1">
              <a:spcBef>
                <a:spcPct val="0"/>
              </a:spcBef>
              <a:buFontTx/>
              <a:buNone/>
            </a:pPr>
            <a:endParaRPr lang="en-US" altLang="vi-VN" sz="2400" b="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462234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1" y="1348276"/>
            <a:ext cx="12209460" cy="4998460"/>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1679085" y="880329"/>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10106" y="1363131"/>
            <a:ext cx="6096000" cy="1211614"/>
          </a:xfrm>
          <a:prstGeom prst="rect">
            <a:avLst/>
          </a:prstGeom>
        </p:spPr>
        <p:txBody>
          <a:bodyPr>
            <a:spAutoFit/>
          </a:bodyPr>
          <a:lstStyle/>
          <a:p>
            <a:pPr>
              <a:lnSpc>
                <a:spcPct val="115000"/>
              </a:lnSpc>
              <a:spcAft>
                <a:spcPts val="1000"/>
              </a:spcAft>
            </a:pPr>
            <a:r>
              <a:rPr lang="en-US" sz="2800" b="1" dirty="0">
                <a:solidFill>
                  <a:srgbClr val="FF0000"/>
                </a:solidFill>
                <a:latin typeface="Times New Roman" panose="02020603050405020304" pitchFamily="18" charset="0"/>
                <a:ea typeface="MS Mincho"/>
                <a:cs typeface="Times New Roman" panose="02020603050405020304" pitchFamily="18" charset="0"/>
              </a:rPr>
              <a:t>I. </a:t>
            </a:r>
            <a:r>
              <a:rPr lang="en-US" sz="2800" b="1" dirty="0" err="1">
                <a:solidFill>
                  <a:srgbClr val="FF0000"/>
                </a:solidFill>
                <a:latin typeface="Times New Roman" panose="02020603050405020304" pitchFamily="18" charset="0"/>
                <a:ea typeface="MS Mincho"/>
                <a:cs typeface="Times New Roman" panose="02020603050405020304" pitchFamily="18" charset="0"/>
              </a:rPr>
              <a:t>Trải</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nghiệm</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cùng</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văn</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bản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a:solidFill>
                  <a:srgbClr val="0070C0"/>
                </a:solidFill>
                <a:latin typeface="Times New Roman" panose="02020603050405020304" pitchFamily="18" charset="0"/>
                <a:ea typeface="MS Mincho"/>
                <a:cs typeface="Times New Roman" panose="02020603050405020304" pitchFamily="18" charset="0"/>
              </a:rPr>
              <a:t>1. </a:t>
            </a:r>
            <a:r>
              <a:rPr lang="en-US" sz="2800" b="1" dirty="0" err="1">
                <a:solidFill>
                  <a:srgbClr val="0070C0"/>
                </a:solidFill>
                <a:latin typeface="Times New Roman" panose="02020603050405020304" pitchFamily="18" charset="0"/>
                <a:ea typeface="MS Mincho"/>
                <a:cs typeface="Times New Roman" panose="02020603050405020304" pitchFamily="18" charset="0"/>
              </a:rPr>
              <a:t>Tác</a:t>
            </a:r>
            <a:r>
              <a:rPr lang="en-US" sz="2800" b="1"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giả</a:t>
            </a:r>
            <a:r>
              <a:rPr lang="en-US" sz="2800" dirty="0">
                <a:solidFill>
                  <a:srgbClr val="0070C0"/>
                </a:solidFill>
              </a:rPr>
              <a:t> </a:t>
            </a:r>
            <a:r>
              <a:rPr lang="en-US" sz="2800" i="1" dirty="0">
                <a:solidFill>
                  <a:srgbClr val="0070C0"/>
                </a:solidFill>
              </a:rPr>
              <a:t>Ma-la-la Diu-</a:t>
            </a:r>
            <a:r>
              <a:rPr lang="en-US" sz="2800" i="1" dirty="0" err="1">
                <a:solidFill>
                  <a:srgbClr val="0070C0"/>
                </a:solidFill>
              </a:rPr>
              <a:t>sa</a:t>
            </a:r>
            <a:r>
              <a:rPr lang="en-US" sz="2800" i="1" dirty="0">
                <a:solidFill>
                  <a:srgbClr val="0070C0"/>
                </a:solidFill>
              </a:rPr>
              <a:t>-</a:t>
            </a:r>
            <a:r>
              <a:rPr lang="en-US" sz="2800" i="1" dirty="0" err="1">
                <a:solidFill>
                  <a:srgbClr val="0070C0"/>
                </a:solidFill>
              </a:rPr>
              <a:t>phdai</a:t>
            </a:r>
            <a:r>
              <a:rPr lang="en-US" sz="2800" i="1" dirty="0">
                <a:solidFill>
                  <a:srgbClr val="0070C0"/>
                </a:solidFill>
              </a:rPr>
              <a:t>:</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1CBD1FF-9DB2-7C76-1AB6-7A6D272CDDFD}"/>
              </a:ext>
            </a:extLst>
          </p:cNvPr>
          <p:cNvSpPr/>
          <p:nvPr/>
        </p:nvSpPr>
        <p:spPr>
          <a:xfrm>
            <a:off x="290511" y="2823330"/>
            <a:ext cx="11873398" cy="3767826"/>
          </a:xfrm>
          <a:prstGeom prst="rect">
            <a:avLst/>
          </a:prstGeom>
        </p:spPr>
        <p:txBody>
          <a:bodyPr wrap="square">
            <a:spAutoFit/>
          </a:bodyPr>
          <a:lstStyle/>
          <a:p>
            <a:r>
              <a:rPr lang="en-US" dirty="0"/>
              <a:t>- </a:t>
            </a:r>
            <a:r>
              <a:rPr lang="vi-VN" sz="2400" i="1" dirty="0"/>
              <a:t>Ma-la-la Diu-sa-phdai</a:t>
            </a:r>
            <a:r>
              <a:rPr lang="en-US" sz="2400" i="1" dirty="0"/>
              <a:t> là </a:t>
            </a:r>
            <a:r>
              <a:rPr lang="en-US" sz="2400" i="1" dirty="0" err="1"/>
              <a:t>một</a:t>
            </a:r>
            <a:r>
              <a:rPr lang="en-US" sz="2400" i="1" dirty="0"/>
              <a:t> </a:t>
            </a:r>
            <a:r>
              <a:rPr lang="en-US" sz="2400" i="1" dirty="0" err="1"/>
              <a:t>nhà</a:t>
            </a:r>
            <a:r>
              <a:rPr lang="en-US" sz="2400" i="1" dirty="0"/>
              <a:t> </a:t>
            </a:r>
            <a:r>
              <a:rPr lang="en-US" sz="2400" i="1" dirty="0" err="1"/>
              <a:t>hoạt</a:t>
            </a:r>
            <a:r>
              <a:rPr lang="en-US" sz="2400" i="1" dirty="0"/>
              <a:t> </a:t>
            </a:r>
            <a:r>
              <a:rPr lang="en-US" sz="2400" i="1" dirty="0" err="1"/>
              <a:t>động</a:t>
            </a:r>
            <a:r>
              <a:rPr lang="en-US" sz="2400" i="1" dirty="0"/>
              <a:t> </a:t>
            </a:r>
            <a:r>
              <a:rPr lang="en-US" sz="2400" i="1" dirty="0" err="1"/>
              <a:t>xã</a:t>
            </a:r>
            <a:r>
              <a:rPr lang="en-US" sz="2400" i="1" dirty="0"/>
              <a:t> </a:t>
            </a:r>
            <a:r>
              <a:rPr lang="en-US" sz="2400" i="1" dirty="0" err="1"/>
              <a:t>hội</a:t>
            </a:r>
            <a:r>
              <a:rPr lang="en-US" sz="2400" i="1" dirty="0"/>
              <a:t> </a:t>
            </a:r>
            <a:r>
              <a:rPr lang="en-US" sz="2400" i="1" dirty="0" err="1"/>
              <a:t>người</a:t>
            </a:r>
            <a:r>
              <a:rPr lang="en-US" sz="2400" i="1" dirty="0"/>
              <a:t> Pakistan, được </a:t>
            </a:r>
            <a:r>
              <a:rPr lang="en-US" sz="2400" i="1" dirty="0" err="1"/>
              <a:t>nhận</a:t>
            </a:r>
            <a:r>
              <a:rPr lang="en-US" sz="2400" i="1" dirty="0"/>
              <a:t> </a:t>
            </a:r>
            <a:r>
              <a:rPr lang="en-US" sz="2400" i="1" dirty="0" err="1"/>
              <a:t>giải</a:t>
            </a:r>
            <a:r>
              <a:rPr lang="en-US" sz="2400" i="1" dirty="0"/>
              <a:t> </a:t>
            </a:r>
            <a:r>
              <a:rPr lang="en-US" sz="2400" i="1" dirty="0" err="1"/>
              <a:t>thưởng</a:t>
            </a:r>
            <a:r>
              <a:rPr lang="en-US" sz="2400" i="1" dirty="0"/>
              <a:t> </a:t>
            </a:r>
            <a:r>
              <a:rPr lang="en-US" sz="2400" i="1" dirty="0" err="1"/>
              <a:t>Nô</a:t>
            </a:r>
            <a:r>
              <a:rPr lang="en-US" sz="2400" i="1" dirty="0"/>
              <a:t> -ben </a:t>
            </a:r>
            <a:r>
              <a:rPr lang="en-US" sz="2400" i="1" dirty="0" err="1"/>
              <a:t>Hòa</a:t>
            </a:r>
            <a:r>
              <a:rPr lang="en-US" sz="2400" i="1" dirty="0"/>
              <a:t> </a:t>
            </a:r>
            <a:r>
              <a:rPr lang="en-US" sz="2400" i="1" dirty="0" err="1"/>
              <a:t>bình</a:t>
            </a:r>
            <a:r>
              <a:rPr lang="en-US" sz="2400" i="1" dirty="0"/>
              <a:t> </a:t>
            </a:r>
            <a:r>
              <a:rPr lang="en-US" sz="2400" i="1" dirty="0" err="1"/>
              <a:t>năm</a:t>
            </a:r>
            <a:r>
              <a:rPr lang="en-US" sz="2400" i="1" dirty="0"/>
              <a:t> 2014.</a:t>
            </a:r>
          </a:p>
          <a:p>
            <a:r>
              <a:rPr lang="en-US" sz="2400" i="1" dirty="0"/>
              <a:t>-</a:t>
            </a:r>
            <a:r>
              <a:rPr lang="en-US" dirty="0"/>
              <a:t> </a:t>
            </a:r>
            <a:r>
              <a:rPr lang="en-US" sz="2400" i="1" dirty="0" err="1"/>
              <a:t>Năm</a:t>
            </a:r>
            <a:r>
              <a:rPr lang="en-US" sz="2400" i="1" dirty="0"/>
              <a:t> 2012, </a:t>
            </a:r>
            <a:r>
              <a:rPr lang="en-US" sz="2400" i="1" dirty="0" err="1"/>
              <a:t>cô</a:t>
            </a:r>
            <a:r>
              <a:rPr lang="en-US" sz="2400" i="1" dirty="0"/>
              <a:t> bị </a:t>
            </a:r>
            <a:r>
              <a:rPr lang="en-US" sz="2400" i="1" dirty="0" err="1"/>
              <a:t>các</a:t>
            </a:r>
            <a:r>
              <a:rPr lang="en-US" sz="2400" i="1" dirty="0"/>
              <a:t> </a:t>
            </a:r>
            <a:r>
              <a:rPr lang="en-US" sz="2400" i="1" dirty="0" err="1"/>
              <a:t>tay</a:t>
            </a:r>
            <a:r>
              <a:rPr lang="en-US" sz="2400" i="1" dirty="0"/>
              <a:t> </a:t>
            </a:r>
            <a:r>
              <a:rPr lang="en-US" sz="2400" i="1" dirty="0" err="1"/>
              <a:t>súng</a:t>
            </a:r>
            <a:r>
              <a:rPr lang="en-US" sz="2400" i="1" dirty="0"/>
              <a:t> Ta-li-ban </a:t>
            </a:r>
            <a:r>
              <a:rPr lang="en-US" sz="2400" i="1" dirty="0" err="1"/>
              <a:t>bắn</a:t>
            </a:r>
            <a:r>
              <a:rPr lang="en-US" sz="2400" i="1" dirty="0"/>
              <a:t> </a:t>
            </a:r>
            <a:r>
              <a:rPr lang="en-US" sz="2400" i="1" dirty="0" err="1"/>
              <a:t>trọng</a:t>
            </a:r>
            <a:r>
              <a:rPr lang="en-US" sz="2400" i="1" dirty="0"/>
              <a:t> </a:t>
            </a:r>
            <a:r>
              <a:rPr lang="en-US" sz="2400" i="1" dirty="0" err="1"/>
              <a:t>thương</a:t>
            </a:r>
            <a:r>
              <a:rPr lang="en-US" sz="2400" i="1" dirty="0"/>
              <a:t> do </a:t>
            </a:r>
            <a:r>
              <a:rPr lang="en-US" sz="2400" i="1" dirty="0" err="1"/>
              <a:t>công</a:t>
            </a:r>
            <a:r>
              <a:rPr lang="en-US" sz="2400" i="1" dirty="0"/>
              <a:t> </a:t>
            </a:r>
            <a:r>
              <a:rPr lang="en-US" sz="2400" i="1" dirty="0" err="1"/>
              <a:t>khai</a:t>
            </a:r>
            <a:r>
              <a:rPr lang="en-US" sz="2400" i="1" dirty="0"/>
              <a:t> </a:t>
            </a:r>
            <a:r>
              <a:rPr lang="en-US" sz="2400" i="1" dirty="0" err="1"/>
              <a:t>lên</a:t>
            </a:r>
            <a:r>
              <a:rPr lang="en-US" sz="2400" i="1" dirty="0"/>
              <a:t> </a:t>
            </a:r>
            <a:r>
              <a:rPr lang="en-US" sz="2400" i="1" dirty="0" err="1"/>
              <a:t>tiếng</a:t>
            </a:r>
            <a:r>
              <a:rPr lang="en-US" sz="2400" i="1" dirty="0"/>
              <a:t> </a:t>
            </a:r>
            <a:r>
              <a:rPr lang="en-US" sz="2400" i="1" dirty="0" err="1"/>
              <a:t>phản</a:t>
            </a:r>
            <a:r>
              <a:rPr lang="en-US" sz="2400" i="1" dirty="0"/>
              <a:t> </a:t>
            </a:r>
            <a:r>
              <a:rPr lang="en-US" sz="2400" i="1" dirty="0" err="1"/>
              <a:t>đối</a:t>
            </a:r>
            <a:r>
              <a:rPr lang="en-US" sz="2400" i="1" dirty="0"/>
              <a:t> </a:t>
            </a:r>
            <a:r>
              <a:rPr lang="en-US" sz="2400" i="1" dirty="0" err="1"/>
              <a:t>việc</a:t>
            </a:r>
            <a:r>
              <a:rPr lang="en-US" sz="2400" i="1" dirty="0"/>
              <a:t> </a:t>
            </a:r>
            <a:r>
              <a:rPr lang="en-US" sz="2400" i="1" dirty="0" err="1"/>
              <a:t>cấm</a:t>
            </a:r>
            <a:r>
              <a:rPr lang="en-US" sz="2400" i="1" dirty="0"/>
              <a:t> </a:t>
            </a:r>
            <a:r>
              <a:rPr lang="en-US" sz="2400" i="1" dirty="0" err="1"/>
              <a:t>đoán</a:t>
            </a:r>
            <a:r>
              <a:rPr lang="en-US" sz="2400" i="1" dirty="0"/>
              <a:t> </a:t>
            </a:r>
            <a:r>
              <a:rPr lang="en-US" sz="2400" i="1" dirty="0" err="1"/>
              <a:t>phụ</a:t>
            </a:r>
            <a:r>
              <a:rPr lang="en-US" sz="2400" i="1" dirty="0"/>
              <a:t> </a:t>
            </a:r>
            <a:r>
              <a:rPr lang="en-US" sz="2400" i="1" dirty="0" err="1"/>
              <a:t>nữ</a:t>
            </a:r>
            <a:r>
              <a:rPr lang="en-US" sz="2400" i="1" dirty="0"/>
              <a:t> </a:t>
            </a:r>
            <a:r>
              <a:rPr lang="en-US" sz="2400" i="1" dirty="0" err="1"/>
              <a:t>đi</a:t>
            </a:r>
            <a:r>
              <a:rPr lang="en-US" sz="2400" i="1" dirty="0"/>
              <a:t> </a:t>
            </a:r>
            <a:r>
              <a:rPr lang="en-US" sz="2400" i="1" dirty="0" err="1"/>
              <a:t>học</a:t>
            </a:r>
            <a:r>
              <a:rPr lang="en-US" sz="2400" i="1" dirty="0"/>
              <a:t> và </a:t>
            </a:r>
            <a:r>
              <a:rPr lang="en-US" sz="2400" i="1" dirty="0" err="1"/>
              <a:t>phá</a:t>
            </a:r>
            <a:r>
              <a:rPr lang="en-US" sz="2400" i="1" dirty="0"/>
              <a:t> </a:t>
            </a:r>
            <a:r>
              <a:rPr lang="en-US" sz="2400" i="1" dirty="0" err="1"/>
              <a:t>hủy</a:t>
            </a:r>
            <a:r>
              <a:rPr lang="en-US" sz="2400" i="1" dirty="0"/>
              <a:t> </a:t>
            </a:r>
            <a:r>
              <a:rPr lang="en-US" sz="2400" i="1" dirty="0" err="1"/>
              <a:t>các</a:t>
            </a:r>
            <a:r>
              <a:rPr lang="en-US" sz="2400" i="1" dirty="0"/>
              <a:t> </a:t>
            </a:r>
            <a:r>
              <a:rPr lang="en-US" sz="2400" i="1" dirty="0" err="1"/>
              <a:t>trường</a:t>
            </a:r>
            <a:r>
              <a:rPr lang="en-US" sz="2400" i="1" dirty="0"/>
              <a:t> </a:t>
            </a:r>
            <a:r>
              <a:rPr lang="en-US" sz="2400" i="1" dirty="0" err="1"/>
              <a:t>học</a:t>
            </a:r>
            <a:r>
              <a:rPr lang="en-US" sz="2400" i="1" dirty="0"/>
              <a:t> </a:t>
            </a:r>
            <a:r>
              <a:rPr lang="en-US" sz="2400" i="1" dirty="0" err="1"/>
              <a:t>dành</a:t>
            </a:r>
            <a:r>
              <a:rPr lang="en-US" sz="2400" i="1" dirty="0"/>
              <a:t> </a:t>
            </a:r>
            <a:r>
              <a:rPr lang="en-US" sz="2400" i="1" dirty="0" err="1"/>
              <a:t>cho</a:t>
            </a:r>
            <a:r>
              <a:rPr lang="en-US" sz="2400" i="1" dirty="0"/>
              <a:t> </a:t>
            </a:r>
            <a:r>
              <a:rPr lang="en-US" sz="2400" i="1" dirty="0" err="1"/>
              <a:t>trẻ</a:t>
            </a:r>
            <a:r>
              <a:rPr lang="en-US" sz="2400" i="1" dirty="0"/>
              <a:t> </a:t>
            </a:r>
            <a:r>
              <a:rPr lang="en-US" sz="2400" i="1" dirty="0" err="1"/>
              <a:t>em</a:t>
            </a:r>
            <a:r>
              <a:rPr lang="en-US" sz="2400" i="1" dirty="0"/>
              <a:t> </a:t>
            </a:r>
            <a:r>
              <a:rPr lang="en-US" sz="2400" i="1" dirty="0" err="1"/>
              <a:t>gái</a:t>
            </a:r>
            <a:r>
              <a:rPr lang="en-US" sz="2400" i="1" dirty="0"/>
              <a:t> ở Pakistan.</a:t>
            </a:r>
          </a:p>
          <a:p>
            <a:r>
              <a:rPr lang="en-US" sz="2400" i="1" dirty="0"/>
              <a:t>12/7/2013 - Ma-la-la Diu-</a:t>
            </a:r>
            <a:r>
              <a:rPr lang="en-US" sz="2400" i="1" dirty="0" err="1"/>
              <a:t>sa</a:t>
            </a:r>
            <a:r>
              <a:rPr lang="en-US" sz="2400" i="1" dirty="0"/>
              <a:t>-</a:t>
            </a:r>
            <a:r>
              <a:rPr lang="en-US" sz="2400" i="1" dirty="0" err="1"/>
              <a:t>phda</a:t>
            </a:r>
            <a:r>
              <a:rPr lang="en-US" sz="2400" i="1" dirty="0"/>
              <a:t> </a:t>
            </a:r>
            <a:r>
              <a:rPr lang="en-US" sz="2400" i="1" dirty="0" err="1"/>
              <a:t>đã</a:t>
            </a:r>
            <a:r>
              <a:rPr lang="en-US" sz="2400" i="1" dirty="0"/>
              <a:t> có </a:t>
            </a:r>
            <a:r>
              <a:rPr lang="en-US" sz="2400" i="1" dirty="0" err="1"/>
              <a:t>bài</a:t>
            </a:r>
            <a:r>
              <a:rPr lang="en-US" sz="2400" i="1" dirty="0"/>
              <a:t> </a:t>
            </a:r>
            <a:r>
              <a:rPr lang="en-US" sz="2400" i="1" dirty="0" err="1"/>
              <a:t>phát</a:t>
            </a:r>
            <a:r>
              <a:rPr lang="en-US" sz="2400" i="1" dirty="0"/>
              <a:t> </a:t>
            </a:r>
            <a:r>
              <a:rPr lang="en-US" sz="2400" i="1" dirty="0" err="1"/>
              <a:t>biểu</a:t>
            </a:r>
            <a:r>
              <a:rPr lang="en-US" sz="2400" i="1" dirty="0"/>
              <a:t> </a:t>
            </a:r>
            <a:r>
              <a:rPr lang="en-US" sz="2400" i="1" dirty="0" err="1"/>
              <a:t>tại</a:t>
            </a:r>
            <a:r>
              <a:rPr lang="en-US" sz="2400" i="1" dirty="0"/>
              <a:t> Liên </a:t>
            </a:r>
            <a:r>
              <a:rPr lang="en-US" sz="2400" i="1" dirty="0" err="1"/>
              <a:t>Hợp</a:t>
            </a:r>
            <a:r>
              <a:rPr lang="en-US" sz="2400" i="1" dirty="0"/>
              <a:t> </a:t>
            </a:r>
            <a:r>
              <a:rPr lang="en-US" sz="2400" i="1" dirty="0" err="1"/>
              <a:t>Quốc</a:t>
            </a:r>
            <a:r>
              <a:rPr lang="en-US" sz="2400" i="1" dirty="0"/>
              <a:t> để </a:t>
            </a:r>
            <a:r>
              <a:rPr lang="en-US" sz="2400" i="1" dirty="0" err="1"/>
              <a:t>kêu</a:t>
            </a:r>
            <a:r>
              <a:rPr lang="en-US" sz="2400" i="1" dirty="0"/>
              <a:t> </a:t>
            </a:r>
            <a:r>
              <a:rPr lang="en-US" sz="2400" i="1" dirty="0" err="1"/>
              <a:t>gọi</a:t>
            </a:r>
            <a:r>
              <a:rPr lang="en-US" sz="2400" i="1" dirty="0"/>
              <a:t> </a:t>
            </a:r>
            <a:r>
              <a:rPr lang="en-US" sz="2400" i="1" dirty="0" err="1"/>
              <a:t>quyền</a:t>
            </a:r>
            <a:r>
              <a:rPr lang="en-US" sz="2400" i="1" dirty="0"/>
              <a:t> </a:t>
            </a:r>
            <a:r>
              <a:rPr lang="en-US" sz="2400" i="1" dirty="0" err="1"/>
              <a:t>tiếp</a:t>
            </a:r>
            <a:r>
              <a:rPr lang="en-US" sz="2400" i="1" dirty="0"/>
              <a:t> </a:t>
            </a:r>
            <a:r>
              <a:rPr lang="en-US" sz="2400" i="1" dirty="0" err="1"/>
              <a:t>cận</a:t>
            </a:r>
            <a:r>
              <a:rPr lang="en-US" sz="2400" i="1" dirty="0"/>
              <a:t> </a:t>
            </a:r>
            <a:r>
              <a:rPr lang="en-US" sz="2400" i="1" dirty="0" err="1"/>
              <a:t>giáo</a:t>
            </a:r>
            <a:r>
              <a:rPr lang="en-US" sz="2400" i="1" dirty="0"/>
              <a:t> </a:t>
            </a:r>
            <a:r>
              <a:rPr lang="en-US" sz="2400" i="1" dirty="0" err="1"/>
              <a:t>dục</a:t>
            </a:r>
            <a:r>
              <a:rPr lang="en-US" sz="2400" i="1" dirty="0"/>
              <a:t> </a:t>
            </a:r>
            <a:r>
              <a:rPr lang="en-US" sz="2400" i="1" dirty="0" err="1"/>
              <a:t>cho</a:t>
            </a:r>
            <a:r>
              <a:rPr lang="en-US" sz="2400" i="1" dirty="0"/>
              <a:t> </a:t>
            </a:r>
            <a:r>
              <a:rPr lang="en-US" sz="2400" i="1" dirty="0" err="1"/>
              <a:t>trẻ</a:t>
            </a:r>
            <a:r>
              <a:rPr lang="en-US" sz="2400" i="1" dirty="0"/>
              <a:t> </a:t>
            </a:r>
            <a:r>
              <a:rPr lang="en-US" sz="2400" i="1" dirty="0" err="1"/>
              <a:t>em</a:t>
            </a:r>
            <a:r>
              <a:rPr lang="en-US" sz="2400" i="1" dirty="0"/>
              <a:t> </a:t>
            </a:r>
            <a:r>
              <a:rPr lang="en-US" sz="2400" i="1" dirty="0" err="1"/>
              <a:t>gái</a:t>
            </a:r>
            <a:r>
              <a:rPr lang="en-US" sz="2400" i="1" dirty="0"/>
              <a:t> </a:t>
            </a:r>
            <a:r>
              <a:rPr lang="en-US" sz="2400" i="1" dirty="0" err="1"/>
              <a:t>trên</a:t>
            </a:r>
            <a:r>
              <a:rPr lang="en-US" sz="2400" i="1" dirty="0"/>
              <a:t> </a:t>
            </a:r>
            <a:r>
              <a:rPr lang="en-US" sz="2400" i="1" dirty="0" err="1"/>
              <a:t>toàn</a:t>
            </a:r>
            <a:r>
              <a:rPr lang="en-US" sz="2400" i="1" dirty="0"/>
              <a:t> </a:t>
            </a:r>
            <a:r>
              <a:rPr lang="en-US" sz="2400" i="1" dirty="0" err="1"/>
              <a:t>cầu</a:t>
            </a:r>
            <a:r>
              <a:rPr lang="en-US" sz="2400" i="1" dirty="0"/>
              <a:t>. </a:t>
            </a:r>
            <a:r>
              <a:rPr lang="en-US" sz="2400" i="1" dirty="0" err="1"/>
              <a:t>Từ</a:t>
            </a:r>
            <a:r>
              <a:rPr lang="en-US" sz="2400" i="1" dirty="0"/>
              <a:t> đó, Liên </a:t>
            </a:r>
            <a:r>
              <a:rPr lang="en-US" sz="2400" i="1" dirty="0" err="1"/>
              <a:t>Hợp</a:t>
            </a:r>
            <a:r>
              <a:rPr lang="en-US" sz="2400" i="1" dirty="0"/>
              <a:t> </a:t>
            </a:r>
            <a:r>
              <a:rPr lang="en-US" sz="2400" i="1" dirty="0" err="1"/>
              <a:t>Quốc</a:t>
            </a:r>
            <a:r>
              <a:rPr lang="en-US" sz="2400" i="1" dirty="0"/>
              <a:t> </a:t>
            </a:r>
            <a:r>
              <a:rPr lang="en-US" sz="2400" i="1" dirty="0" err="1"/>
              <a:t>chọn</a:t>
            </a:r>
            <a:r>
              <a:rPr lang="en-US" sz="2400" i="1" dirty="0"/>
              <a:t> </a:t>
            </a:r>
            <a:r>
              <a:rPr lang="en-US" sz="2400" i="1" dirty="0" err="1"/>
              <a:t>ngày</a:t>
            </a:r>
            <a:r>
              <a:rPr lang="en-US" sz="2400" i="1" dirty="0"/>
              <a:t> 12/7 </a:t>
            </a:r>
            <a:r>
              <a:rPr lang="en-US" sz="2400" i="1" dirty="0" err="1"/>
              <a:t>hàng</a:t>
            </a:r>
            <a:r>
              <a:rPr lang="en-US" sz="2400" i="1" dirty="0"/>
              <a:t> </a:t>
            </a:r>
            <a:r>
              <a:rPr lang="en-US" sz="2400" i="1" dirty="0" err="1"/>
              <a:t>năm</a:t>
            </a:r>
            <a:r>
              <a:rPr lang="en-US" sz="2400" i="1" dirty="0"/>
              <a:t> là </a:t>
            </a:r>
            <a:r>
              <a:rPr lang="en-US" sz="2400" i="1" dirty="0" err="1"/>
              <a:t>ngày</a:t>
            </a:r>
            <a:r>
              <a:rPr lang="en-US" sz="2400" i="1" dirty="0"/>
              <a:t> Ma-la-la để </a:t>
            </a:r>
            <a:r>
              <a:rPr lang="en-US" sz="2400" i="1" dirty="0" err="1"/>
              <a:t>kỉ</a:t>
            </a:r>
            <a:r>
              <a:rPr lang="en-US" sz="2400" i="1" dirty="0"/>
              <a:t> </a:t>
            </a:r>
            <a:r>
              <a:rPr lang="en-US" sz="2400" i="1" dirty="0" err="1"/>
              <a:t>niệm</a:t>
            </a:r>
            <a:r>
              <a:rPr lang="en-US" sz="2400" i="1" dirty="0"/>
              <a:t> </a:t>
            </a:r>
            <a:r>
              <a:rPr lang="en-US" sz="2400" i="1" dirty="0" err="1"/>
              <a:t>sự</a:t>
            </a:r>
            <a:r>
              <a:rPr lang="en-US" sz="2400" i="1" dirty="0"/>
              <a:t> </a:t>
            </a:r>
            <a:r>
              <a:rPr lang="en-US" sz="2400" i="1" dirty="0" err="1"/>
              <a:t>kiện</a:t>
            </a:r>
            <a:r>
              <a:rPr lang="en-US" sz="2400" i="1" dirty="0"/>
              <a:t> này.</a:t>
            </a:r>
          </a:p>
          <a:p>
            <a:pPr>
              <a:lnSpc>
                <a:spcPct val="115000"/>
              </a:lnSpc>
              <a:spcAft>
                <a:spcPts val="1000"/>
              </a:spcAft>
            </a:pPr>
            <a:r>
              <a:rPr lang="en-US" sz="2800" b="1" dirty="0">
                <a:solidFill>
                  <a:srgbClr val="0070C0"/>
                </a:solidFill>
              </a:rPr>
              <a:t>2. </a:t>
            </a:r>
            <a:r>
              <a:rPr lang="en-US" sz="2800" b="1" dirty="0" err="1">
                <a:solidFill>
                  <a:srgbClr val="0070C0"/>
                </a:solidFill>
              </a:rPr>
              <a:t>Tác</a:t>
            </a:r>
            <a:r>
              <a:rPr lang="en-US" sz="2800" b="1" dirty="0">
                <a:solidFill>
                  <a:srgbClr val="0070C0"/>
                </a:solidFill>
              </a:rPr>
              <a:t> </a:t>
            </a:r>
            <a:r>
              <a:rPr lang="en-US" sz="2800" b="1" dirty="0" err="1">
                <a:solidFill>
                  <a:srgbClr val="0070C0"/>
                </a:solidFill>
              </a:rPr>
              <a:t>phẩm</a:t>
            </a:r>
            <a:r>
              <a:rPr lang="en-US" sz="2800" b="1" dirty="0">
                <a:solidFill>
                  <a:srgbClr val="0070C0"/>
                </a:solidFill>
              </a:rPr>
              <a:t>:</a:t>
            </a:r>
            <a:endParaRPr lang="en-US" sz="2800" dirty="0">
              <a:solidFill>
                <a:srgbClr val="0070C0"/>
              </a:solidFill>
            </a:endParaRPr>
          </a:p>
          <a:p>
            <a:pPr>
              <a:lnSpc>
                <a:spcPct val="115000"/>
              </a:lnSpc>
              <a:spcAft>
                <a:spcPts val="1000"/>
              </a:spcAft>
            </a:pPr>
            <a:endParaRPr lang="en-US" sz="2400" dirty="0"/>
          </a:p>
        </p:txBody>
      </p:sp>
      <p:pic>
        <p:nvPicPr>
          <p:cNvPr id="7" name="Picture 6">
            <a:extLst>
              <a:ext uri="{FF2B5EF4-FFF2-40B4-BE49-F238E27FC236}">
                <a16:creationId xmlns:a16="http://schemas.microsoft.com/office/drawing/2014/main" id="{CFC5D30F-5E48-6E90-1A9E-995F41E8C2A8}"/>
              </a:ext>
            </a:extLst>
          </p:cNvPr>
          <p:cNvPicPr>
            <a:picLocks noChangeAspect="1"/>
          </p:cNvPicPr>
          <p:nvPr/>
        </p:nvPicPr>
        <p:blipFill>
          <a:blip r:embed="rId6"/>
          <a:stretch>
            <a:fillRect/>
          </a:stretch>
        </p:blipFill>
        <p:spPr>
          <a:xfrm>
            <a:off x="8955025" y="1108706"/>
            <a:ext cx="3208884" cy="1842830"/>
          </a:xfrm>
          <a:prstGeom prst="rect">
            <a:avLst/>
          </a:prstGeom>
        </p:spPr>
      </p:pic>
    </p:spTree>
    <p:extLst>
      <p:ext uri="{BB962C8B-B14F-4D97-AF65-F5344CB8AC3E}">
        <p14:creationId xmlns:p14="http://schemas.microsoft.com/office/powerpoint/2010/main" val="981912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96715" y="1587012"/>
            <a:ext cx="11804773" cy="4998460"/>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4145046" y="139533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126686" y="1739921"/>
            <a:ext cx="6096000" cy="1211614"/>
          </a:xfrm>
          <a:prstGeom prst="rect">
            <a:avLst/>
          </a:prstGeom>
        </p:spPr>
        <p:txBody>
          <a:bodyPr>
            <a:spAutoFit/>
          </a:bodyPr>
          <a:lstStyle/>
          <a:p>
            <a:pPr>
              <a:lnSpc>
                <a:spcPct val="115000"/>
              </a:lnSpc>
              <a:spcAft>
                <a:spcPts val="1000"/>
              </a:spcAft>
            </a:pPr>
            <a:r>
              <a:rPr lang="en-US" sz="2800" b="1" dirty="0">
                <a:solidFill>
                  <a:srgbClr val="FF0000"/>
                </a:solidFill>
                <a:latin typeface="Times New Roman" panose="02020603050405020304" pitchFamily="18" charset="0"/>
                <a:ea typeface="MS Mincho"/>
                <a:cs typeface="Times New Roman" panose="02020603050405020304" pitchFamily="18" charset="0"/>
              </a:rPr>
              <a:t>I. </a:t>
            </a:r>
            <a:r>
              <a:rPr lang="en-US" sz="2800" b="1" dirty="0" err="1">
                <a:solidFill>
                  <a:srgbClr val="FF0000"/>
                </a:solidFill>
                <a:latin typeface="Times New Roman" panose="02020603050405020304" pitchFamily="18" charset="0"/>
                <a:ea typeface="MS Mincho"/>
                <a:cs typeface="Times New Roman" panose="02020603050405020304" pitchFamily="18" charset="0"/>
              </a:rPr>
              <a:t>Trải</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nghiệm</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cùng</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văn</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bản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a:solidFill>
                  <a:srgbClr val="0070C0"/>
                </a:solidFill>
                <a:latin typeface="Times New Roman" panose="02020603050405020304" pitchFamily="18" charset="0"/>
                <a:ea typeface="MS Mincho"/>
                <a:cs typeface="Times New Roman" panose="02020603050405020304" pitchFamily="18" charset="0"/>
              </a:rPr>
              <a:t>1. </a:t>
            </a:r>
            <a:r>
              <a:rPr lang="en-US" sz="2800" b="1" dirty="0" err="1">
                <a:solidFill>
                  <a:srgbClr val="0070C0"/>
                </a:solidFill>
                <a:latin typeface="Times New Roman" panose="02020603050405020304" pitchFamily="18" charset="0"/>
                <a:ea typeface="MS Mincho"/>
                <a:cs typeface="Times New Roman" panose="02020603050405020304" pitchFamily="18" charset="0"/>
              </a:rPr>
              <a:t>Tác</a:t>
            </a:r>
            <a:r>
              <a:rPr lang="en-US" sz="2800" b="1"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giả</a:t>
            </a:r>
            <a:r>
              <a:rPr lang="en-US" sz="2800" dirty="0">
                <a:solidFill>
                  <a:srgbClr val="0070C0"/>
                </a:solidFill>
              </a:rPr>
              <a:t> </a:t>
            </a:r>
            <a:r>
              <a:rPr lang="en-US" sz="2800" i="1" dirty="0">
                <a:solidFill>
                  <a:srgbClr val="0070C0"/>
                </a:solidFill>
              </a:rPr>
              <a:t>Ma-la-la Diu-</a:t>
            </a:r>
            <a:r>
              <a:rPr lang="en-US" sz="2800" i="1" dirty="0" err="1">
                <a:solidFill>
                  <a:srgbClr val="0070C0"/>
                </a:solidFill>
              </a:rPr>
              <a:t>sa</a:t>
            </a:r>
            <a:r>
              <a:rPr lang="en-US" sz="2800" i="1" dirty="0">
                <a:solidFill>
                  <a:srgbClr val="0070C0"/>
                </a:solidFill>
              </a:rPr>
              <a:t>-</a:t>
            </a:r>
            <a:r>
              <a:rPr lang="en-US" sz="2800" i="1" dirty="0" err="1">
                <a:solidFill>
                  <a:srgbClr val="0070C0"/>
                </a:solidFill>
              </a:rPr>
              <a:t>phdai</a:t>
            </a:r>
            <a:r>
              <a:rPr lang="en-US" sz="2800" i="1" dirty="0">
                <a:solidFill>
                  <a:srgbClr val="0070C0"/>
                </a:solidFill>
              </a:rPr>
              <a:t>:</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1CBD1FF-9DB2-7C76-1AB6-7A6D272CDDFD}"/>
              </a:ext>
            </a:extLst>
          </p:cNvPr>
          <p:cNvSpPr/>
          <p:nvPr/>
        </p:nvSpPr>
        <p:spPr>
          <a:xfrm>
            <a:off x="241790" y="2782764"/>
            <a:ext cx="11491542" cy="1261884"/>
          </a:xfrm>
          <a:prstGeom prst="rect">
            <a:avLst/>
          </a:prstGeom>
        </p:spPr>
        <p:txBody>
          <a:bodyPr wrap="square">
            <a:spAutoFit/>
          </a:bodyPr>
          <a:lstStyle/>
          <a:p>
            <a:r>
              <a:rPr lang="en-US" sz="2800" dirty="0"/>
              <a:t>   </a:t>
            </a:r>
            <a:r>
              <a:rPr lang="en-US" sz="2800" dirty="0">
                <a:solidFill>
                  <a:srgbClr val="0070C0"/>
                </a:solidFill>
              </a:rPr>
              <a:t>2. </a:t>
            </a:r>
            <a:r>
              <a:rPr lang="en-US" sz="2800" dirty="0" err="1">
                <a:solidFill>
                  <a:srgbClr val="0070C0"/>
                </a:solidFill>
              </a:rPr>
              <a:t>Tác</a:t>
            </a:r>
            <a:r>
              <a:rPr lang="en-US" sz="2800" dirty="0">
                <a:solidFill>
                  <a:srgbClr val="0070C0"/>
                </a:solidFill>
              </a:rPr>
              <a:t> </a:t>
            </a:r>
            <a:r>
              <a:rPr lang="en-US" sz="2800" dirty="0" err="1">
                <a:solidFill>
                  <a:srgbClr val="0070C0"/>
                </a:solidFill>
              </a:rPr>
              <a:t>phẩm</a:t>
            </a:r>
            <a:r>
              <a:rPr lang="en-US" sz="2800" dirty="0">
                <a:solidFill>
                  <a:srgbClr val="0070C0"/>
                </a:solidFill>
              </a:rPr>
              <a:t>:</a:t>
            </a:r>
          </a:p>
          <a:p>
            <a:r>
              <a:rPr lang="en-US" sz="2400" dirty="0"/>
              <a:t>- Văn </a:t>
            </a:r>
            <a:r>
              <a:rPr lang="en-US" sz="2400" dirty="0" err="1"/>
              <a:t>bản</a:t>
            </a:r>
            <a:r>
              <a:rPr lang="en-US" sz="2400" dirty="0"/>
              <a:t> được in </a:t>
            </a:r>
            <a:r>
              <a:rPr lang="en-US" sz="2400" dirty="0" err="1"/>
              <a:t>trong</a:t>
            </a:r>
            <a:r>
              <a:rPr lang="en-US" sz="2400" dirty="0"/>
              <a:t> </a:t>
            </a:r>
            <a:r>
              <a:rPr lang="en-US" sz="2400" dirty="0" err="1"/>
              <a:t>Những</a:t>
            </a:r>
            <a:r>
              <a:rPr lang="en-US" sz="2400" dirty="0"/>
              <a:t> </a:t>
            </a:r>
            <a:r>
              <a:rPr lang="en-US" sz="2400" dirty="0" err="1"/>
              <a:t>bài</a:t>
            </a:r>
            <a:r>
              <a:rPr lang="en-US" sz="2400" dirty="0"/>
              <a:t> </a:t>
            </a:r>
            <a:r>
              <a:rPr lang="en-US" sz="2400" dirty="0" err="1"/>
              <a:t>diễn</a:t>
            </a:r>
            <a:r>
              <a:rPr lang="en-US" sz="2400" dirty="0"/>
              <a:t> </a:t>
            </a:r>
            <a:r>
              <a:rPr lang="en-US" sz="2400" dirty="0" err="1"/>
              <a:t>văn</a:t>
            </a:r>
            <a:r>
              <a:rPr lang="en-US" sz="2400" dirty="0"/>
              <a:t> </a:t>
            </a:r>
            <a:r>
              <a:rPr lang="en-US" sz="2400" dirty="0" err="1"/>
              <a:t>đã</a:t>
            </a:r>
            <a:r>
              <a:rPr lang="en-US" sz="2400" dirty="0"/>
              <a:t> </a:t>
            </a:r>
            <a:r>
              <a:rPr lang="en-US" sz="2400" dirty="0" err="1"/>
              <a:t>thay</a:t>
            </a:r>
            <a:r>
              <a:rPr lang="en-US" sz="2400" dirty="0"/>
              <a:t> </a:t>
            </a:r>
            <a:r>
              <a:rPr lang="en-US" sz="2400" dirty="0" err="1"/>
              <a:t>đổi</a:t>
            </a:r>
            <a:r>
              <a:rPr lang="en-US" sz="2400" dirty="0"/>
              <a:t> </a:t>
            </a:r>
            <a:r>
              <a:rPr lang="en-US" sz="2400" dirty="0" err="1"/>
              <a:t>thế</a:t>
            </a:r>
            <a:r>
              <a:rPr lang="en-US" sz="2400" dirty="0"/>
              <a:t> </a:t>
            </a:r>
            <a:r>
              <a:rPr lang="en-US" sz="2400" dirty="0" err="1"/>
              <a:t>giới</a:t>
            </a:r>
            <a:r>
              <a:rPr lang="en-US" sz="2400" dirty="0"/>
              <a:t> do </a:t>
            </a:r>
            <a:r>
              <a:rPr lang="en-US" sz="2400" dirty="0" err="1"/>
              <a:t>Phạm</a:t>
            </a:r>
            <a:r>
              <a:rPr lang="en-US" sz="2400" dirty="0"/>
              <a:t> </a:t>
            </a:r>
            <a:r>
              <a:rPr lang="en-US" sz="2400" dirty="0" err="1"/>
              <a:t>Ngọc</a:t>
            </a:r>
            <a:r>
              <a:rPr lang="en-US" sz="2400" dirty="0"/>
              <a:t> Lan </a:t>
            </a:r>
            <a:r>
              <a:rPr lang="en-US" sz="2400" dirty="0" err="1"/>
              <a:t>dịch</a:t>
            </a:r>
            <a:r>
              <a:rPr lang="en-US" sz="2400" dirty="0"/>
              <a:t>.</a:t>
            </a:r>
          </a:p>
          <a:p>
            <a:r>
              <a:rPr lang="en-US" sz="2400" dirty="0"/>
              <a:t>- NXB Quercus </a:t>
            </a:r>
            <a:r>
              <a:rPr lang="en-US" sz="2400" dirty="0" err="1"/>
              <a:t>Luân</a:t>
            </a:r>
            <a:r>
              <a:rPr lang="en-US" sz="2400" dirty="0"/>
              <a:t> </a:t>
            </a:r>
            <a:r>
              <a:rPr lang="en-US" sz="2400" dirty="0" err="1"/>
              <a:t>Đôn</a:t>
            </a:r>
            <a:r>
              <a:rPr lang="en-US" sz="2400" dirty="0"/>
              <a:t> </a:t>
            </a:r>
            <a:r>
              <a:rPr lang="en-US" sz="2400" dirty="0" err="1"/>
              <a:t>năm</a:t>
            </a:r>
            <a:r>
              <a:rPr lang="en-US" sz="2400" dirty="0"/>
              <a:t> 2014.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A6FC3CD-C1AE-68D5-C675-4B8C1A0F28FB}"/>
              </a:ext>
            </a:extLst>
          </p:cNvPr>
          <p:cNvPicPr>
            <a:picLocks noChangeAspect="1"/>
          </p:cNvPicPr>
          <p:nvPr/>
        </p:nvPicPr>
        <p:blipFill>
          <a:blip r:embed="rId6"/>
          <a:stretch>
            <a:fillRect/>
          </a:stretch>
        </p:blipFill>
        <p:spPr>
          <a:xfrm>
            <a:off x="8955025" y="1108706"/>
            <a:ext cx="3208884" cy="1842830"/>
          </a:xfrm>
          <a:prstGeom prst="rect">
            <a:avLst/>
          </a:prstGeom>
        </p:spPr>
      </p:pic>
      <p:sp>
        <p:nvSpPr>
          <p:cNvPr id="12" name="Rectangle 11">
            <a:extLst>
              <a:ext uri="{FF2B5EF4-FFF2-40B4-BE49-F238E27FC236}">
                <a16:creationId xmlns:a16="http://schemas.microsoft.com/office/drawing/2014/main" id="{DE31EDD3-9E20-A0EA-8E00-6CE7AB02C061}"/>
              </a:ext>
            </a:extLst>
          </p:cNvPr>
          <p:cNvSpPr/>
          <p:nvPr/>
        </p:nvSpPr>
        <p:spPr>
          <a:xfrm>
            <a:off x="337041" y="4016620"/>
            <a:ext cx="11526710" cy="523220"/>
          </a:xfrm>
          <a:prstGeom prst="rect">
            <a:avLst/>
          </a:prstGeom>
        </p:spPr>
        <p:txBody>
          <a:bodyPr wrap="square">
            <a:spAutoFit/>
          </a:bodyPr>
          <a:lstStyle/>
          <a:p>
            <a:r>
              <a:rPr lang="en-US" sz="2800" dirty="0">
                <a:solidFill>
                  <a:srgbClr val="0070C0"/>
                </a:solidFill>
              </a:rPr>
              <a:t>3. </a:t>
            </a:r>
            <a:r>
              <a:rPr lang="en-US" sz="2800" dirty="0" err="1">
                <a:solidFill>
                  <a:srgbClr val="0070C0"/>
                </a:solidFill>
              </a:rPr>
              <a:t>Đọc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7B2E730-2472-0680-D2FD-44AA1F2FB2E6}"/>
              </a:ext>
            </a:extLst>
          </p:cNvPr>
          <p:cNvSpPr txBox="1"/>
          <p:nvPr/>
        </p:nvSpPr>
        <p:spPr>
          <a:xfrm>
            <a:off x="5372101" y="4114801"/>
            <a:ext cx="5914292" cy="165609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 </a:t>
            </a:r>
            <a:r>
              <a:rPr lang="en-US" sz="2400" i="1" dirty="0"/>
              <a:t>+ </a:t>
            </a:r>
            <a:r>
              <a:rPr lang="en-US" sz="2400" i="1" dirty="0" err="1"/>
              <a:t>Xác</a:t>
            </a:r>
            <a:r>
              <a:rPr lang="en-US" sz="2400" i="1" dirty="0"/>
              <a:t> </a:t>
            </a:r>
            <a:r>
              <a:rPr lang="en-US" sz="2400" i="1" dirty="0" err="1"/>
              <a:t>định</a:t>
            </a:r>
            <a:r>
              <a:rPr lang="en-US" sz="2400" i="1" dirty="0"/>
              <a:t> </a:t>
            </a:r>
            <a:r>
              <a:rPr lang="en-US" sz="2400" i="1" dirty="0" err="1"/>
              <a:t>thể</a:t>
            </a:r>
            <a:r>
              <a:rPr lang="en-US" sz="2400" i="1" dirty="0"/>
              <a:t> </a:t>
            </a:r>
            <a:r>
              <a:rPr lang="en-US" sz="2400" i="1" dirty="0" err="1"/>
              <a:t>loại</a:t>
            </a:r>
            <a:r>
              <a:rPr lang="en-US" sz="2400" i="1" dirty="0"/>
              <a:t> </a:t>
            </a:r>
            <a:r>
              <a:rPr lang="en-US" sz="2400" i="1" dirty="0" err="1"/>
              <a:t>của</a:t>
            </a:r>
            <a:r>
              <a:rPr lang="en-US" sz="2400" i="1" dirty="0"/>
              <a:t> </a:t>
            </a:r>
            <a:r>
              <a:rPr lang="en-US" sz="2400" i="1" dirty="0" err="1"/>
              <a:t>văn</a:t>
            </a:r>
            <a:r>
              <a:rPr lang="en-US" sz="2400" i="1" dirty="0"/>
              <a:t> </a:t>
            </a:r>
            <a:r>
              <a:rPr lang="en-US" sz="2400" i="1" dirty="0" err="1"/>
              <a:t>bản</a:t>
            </a:r>
            <a:r>
              <a:rPr lang="en-US" sz="2400" i="1" dirty="0"/>
              <a:t>. </a:t>
            </a:r>
            <a:endParaRPr lang="en-US" sz="2400" dirty="0"/>
          </a:p>
          <a:p>
            <a:r>
              <a:rPr lang="en-US" sz="2400" i="1" dirty="0"/>
              <a:t>+ Nhan </a:t>
            </a:r>
            <a:r>
              <a:rPr lang="en-US" sz="2400" i="1" dirty="0" err="1"/>
              <a:t>đề</a:t>
            </a:r>
            <a:r>
              <a:rPr lang="en-US" sz="2400" i="1" dirty="0"/>
              <a:t> </a:t>
            </a:r>
            <a:r>
              <a:rPr lang="en-US" sz="2400" i="1" dirty="0" err="1"/>
              <a:t>của</a:t>
            </a:r>
            <a:r>
              <a:rPr lang="en-US" sz="2400" i="1" dirty="0"/>
              <a:t> </a:t>
            </a:r>
            <a:r>
              <a:rPr lang="en-US" sz="2400" i="1" dirty="0" err="1"/>
              <a:t>văn</a:t>
            </a:r>
            <a:r>
              <a:rPr lang="en-US" sz="2400" i="1" dirty="0"/>
              <a:t> </a:t>
            </a:r>
            <a:r>
              <a:rPr lang="en-US" sz="2400" i="1" dirty="0" err="1"/>
              <a:t>bản</a:t>
            </a:r>
            <a:r>
              <a:rPr lang="en-US" sz="2400" i="1" dirty="0"/>
              <a:t> </a:t>
            </a:r>
            <a:r>
              <a:rPr lang="en-US" sz="2400" i="1" dirty="0" err="1"/>
              <a:t>giúp</a:t>
            </a:r>
            <a:r>
              <a:rPr lang="en-US" sz="2400" i="1" dirty="0"/>
              <a:t> </a:t>
            </a:r>
            <a:r>
              <a:rPr lang="en-US" sz="2400" i="1" dirty="0" err="1"/>
              <a:t>ích</a:t>
            </a:r>
            <a:r>
              <a:rPr lang="en-US" sz="2400" i="1" dirty="0"/>
              <a:t> </a:t>
            </a:r>
            <a:r>
              <a:rPr lang="en-US" sz="2400" i="1" dirty="0" err="1"/>
              <a:t>gì</a:t>
            </a:r>
            <a:r>
              <a:rPr lang="en-US" sz="2400" i="1" dirty="0"/>
              <a:t> </a:t>
            </a:r>
            <a:r>
              <a:rPr lang="en-US" sz="2400" i="1" dirty="0" err="1"/>
              <a:t>cho</a:t>
            </a:r>
            <a:r>
              <a:rPr lang="en-US" sz="2400" i="1" dirty="0"/>
              <a:t> </a:t>
            </a:r>
            <a:r>
              <a:rPr lang="en-US" sz="2400" i="1" dirty="0" err="1"/>
              <a:t>người</a:t>
            </a:r>
            <a:r>
              <a:rPr lang="en-US" sz="2400" i="1" dirty="0"/>
              <a:t> </a:t>
            </a:r>
            <a:r>
              <a:rPr lang="en-US" sz="2400" i="1" dirty="0" err="1"/>
              <a:t>đọc</a:t>
            </a:r>
            <a:r>
              <a:rPr lang="en-US" sz="2400" i="1" dirty="0"/>
              <a:t>?</a:t>
            </a:r>
            <a:endParaRPr lang="en-US" sz="2400" dirty="0"/>
          </a:p>
          <a:p>
            <a:pPr>
              <a:lnSpc>
                <a:spcPct val="115000"/>
              </a:lnSpc>
              <a:spcAft>
                <a:spcPts val="1000"/>
              </a:spcAft>
            </a:pPr>
            <a:endPar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5029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96715" y="1587012"/>
            <a:ext cx="11804773" cy="4998460"/>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4145046" y="139533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126686" y="1739921"/>
            <a:ext cx="6096000" cy="1211614"/>
          </a:xfrm>
          <a:prstGeom prst="rect">
            <a:avLst/>
          </a:prstGeom>
        </p:spPr>
        <p:txBody>
          <a:bodyPr>
            <a:spAutoFit/>
          </a:bodyPr>
          <a:lstStyle/>
          <a:p>
            <a:pPr>
              <a:lnSpc>
                <a:spcPct val="115000"/>
              </a:lnSpc>
              <a:spcAft>
                <a:spcPts val="1000"/>
              </a:spcAft>
            </a:pPr>
            <a:r>
              <a:rPr lang="en-US" sz="2800" b="1" dirty="0">
                <a:solidFill>
                  <a:srgbClr val="FF0000"/>
                </a:solidFill>
                <a:latin typeface="Times New Roman" panose="02020603050405020304" pitchFamily="18" charset="0"/>
                <a:ea typeface="MS Mincho"/>
                <a:cs typeface="Times New Roman" panose="02020603050405020304" pitchFamily="18" charset="0"/>
              </a:rPr>
              <a:t>I. </a:t>
            </a:r>
            <a:r>
              <a:rPr lang="en-US" sz="2800" b="1" dirty="0" err="1">
                <a:solidFill>
                  <a:srgbClr val="FF0000"/>
                </a:solidFill>
                <a:latin typeface="Times New Roman" panose="02020603050405020304" pitchFamily="18" charset="0"/>
                <a:ea typeface="MS Mincho"/>
                <a:cs typeface="Times New Roman" panose="02020603050405020304" pitchFamily="18" charset="0"/>
              </a:rPr>
              <a:t>Trải</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nghiệm</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cùng</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văn</a:t>
            </a:r>
            <a:r>
              <a:rPr lang="en-US" sz="2800" b="1" dirty="0">
                <a:solidFill>
                  <a:srgbClr val="FF0000"/>
                </a:solidFill>
                <a:latin typeface="Times New Roman" panose="02020603050405020304" pitchFamily="18" charset="0"/>
                <a:ea typeface="MS Mincho"/>
                <a:cs typeface="Times New Roman" panose="02020603050405020304" pitchFamily="18" charset="0"/>
              </a:rPr>
              <a:t> </a:t>
            </a:r>
            <a:r>
              <a:rPr lang="en-US" sz="2800" b="1" dirty="0" err="1">
                <a:solidFill>
                  <a:srgbClr val="FF0000"/>
                </a:solidFill>
                <a:latin typeface="Times New Roman" panose="02020603050405020304" pitchFamily="18" charset="0"/>
                <a:ea typeface="MS Mincho"/>
                <a:cs typeface="Times New Roman" panose="02020603050405020304" pitchFamily="18" charset="0"/>
              </a:rPr>
              <a:t>bản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800" b="1" dirty="0">
                <a:solidFill>
                  <a:srgbClr val="0D0D0D"/>
                </a:solidFill>
                <a:latin typeface="Times New Roman" panose="02020603050405020304" pitchFamily="18" charset="0"/>
                <a:ea typeface="MS Mincho"/>
                <a:cs typeface="Times New Roman" panose="02020603050405020304" pitchFamily="18" charset="0"/>
              </a:rPr>
              <a:t>  </a:t>
            </a:r>
            <a:r>
              <a:rPr lang="en-US" sz="2800" b="1" dirty="0">
                <a:solidFill>
                  <a:srgbClr val="0070C0"/>
                </a:solidFill>
                <a:latin typeface="Times New Roman" panose="02020603050405020304" pitchFamily="18" charset="0"/>
                <a:ea typeface="MS Mincho"/>
                <a:cs typeface="Times New Roman" panose="02020603050405020304" pitchFamily="18" charset="0"/>
              </a:rPr>
              <a:t>1. </a:t>
            </a:r>
            <a:r>
              <a:rPr lang="en-US" sz="2800" b="1" dirty="0" err="1">
                <a:solidFill>
                  <a:srgbClr val="0070C0"/>
                </a:solidFill>
                <a:latin typeface="Times New Roman" panose="02020603050405020304" pitchFamily="18" charset="0"/>
                <a:ea typeface="MS Mincho"/>
                <a:cs typeface="Times New Roman" panose="02020603050405020304" pitchFamily="18" charset="0"/>
              </a:rPr>
              <a:t>Tác</a:t>
            </a:r>
            <a:r>
              <a:rPr lang="en-US" sz="2800" b="1" dirty="0">
                <a:solidFill>
                  <a:srgbClr val="0070C0"/>
                </a:solidFill>
                <a:latin typeface="Times New Roman" panose="02020603050405020304" pitchFamily="18" charset="0"/>
                <a:ea typeface="MS Mincho"/>
                <a:cs typeface="Times New Roman" panose="02020603050405020304" pitchFamily="18" charset="0"/>
              </a:rPr>
              <a:t> </a:t>
            </a:r>
            <a:r>
              <a:rPr lang="en-US" sz="2800" b="1" dirty="0" err="1">
                <a:solidFill>
                  <a:srgbClr val="0070C0"/>
                </a:solidFill>
                <a:latin typeface="Times New Roman" panose="02020603050405020304" pitchFamily="18" charset="0"/>
                <a:ea typeface="MS Mincho"/>
                <a:cs typeface="Times New Roman" panose="02020603050405020304" pitchFamily="18" charset="0"/>
              </a:rPr>
              <a:t>giả</a:t>
            </a:r>
            <a:r>
              <a:rPr lang="en-US" sz="2800" dirty="0">
                <a:solidFill>
                  <a:srgbClr val="0070C0"/>
                </a:solidFill>
              </a:rPr>
              <a:t> </a:t>
            </a:r>
            <a:r>
              <a:rPr lang="en-US" sz="2800" i="1" dirty="0">
                <a:solidFill>
                  <a:srgbClr val="0070C0"/>
                </a:solidFill>
              </a:rPr>
              <a:t>Ma-la-la Diu-</a:t>
            </a:r>
            <a:r>
              <a:rPr lang="en-US" sz="2800" i="1" dirty="0" err="1">
                <a:solidFill>
                  <a:srgbClr val="0070C0"/>
                </a:solidFill>
              </a:rPr>
              <a:t>sa</a:t>
            </a:r>
            <a:r>
              <a:rPr lang="en-US" sz="2800" i="1" dirty="0">
                <a:solidFill>
                  <a:srgbClr val="0070C0"/>
                </a:solidFill>
              </a:rPr>
              <a:t>-</a:t>
            </a:r>
            <a:r>
              <a:rPr lang="en-US" sz="2800" i="1" dirty="0" err="1">
                <a:solidFill>
                  <a:srgbClr val="0070C0"/>
                </a:solidFill>
              </a:rPr>
              <a:t>phdai</a:t>
            </a:r>
            <a:r>
              <a:rPr lang="en-US" sz="2800" i="1" dirty="0">
                <a:solidFill>
                  <a:srgbClr val="0070C0"/>
                </a:solidFill>
              </a:rPr>
              <a:t>:</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1CBD1FF-9DB2-7C76-1AB6-7A6D272CDDFD}"/>
              </a:ext>
            </a:extLst>
          </p:cNvPr>
          <p:cNvSpPr/>
          <p:nvPr/>
        </p:nvSpPr>
        <p:spPr>
          <a:xfrm>
            <a:off x="74620" y="2878696"/>
            <a:ext cx="11491542" cy="1261884"/>
          </a:xfrm>
          <a:prstGeom prst="rect">
            <a:avLst/>
          </a:prstGeom>
        </p:spPr>
        <p:txBody>
          <a:bodyPr wrap="square">
            <a:spAutoFit/>
          </a:bodyPr>
          <a:lstStyle/>
          <a:p>
            <a:r>
              <a:rPr lang="en-US" sz="2800" b="1" dirty="0"/>
              <a:t>   </a:t>
            </a:r>
            <a:r>
              <a:rPr lang="en-US" sz="2800" b="1" dirty="0">
                <a:solidFill>
                  <a:srgbClr val="0070C0"/>
                </a:solidFill>
              </a:rPr>
              <a:t>2. </a:t>
            </a:r>
            <a:r>
              <a:rPr lang="en-US" sz="2800" b="1" dirty="0" err="1">
                <a:solidFill>
                  <a:srgbClr val="0070C0"/>
                </a:solidFill>
              </a:rPr>
              <a:t>Tác</a:t>
            </a:r>
            <a:r>
              <a:rPr lang="en-US" sz="2800" b="1" dirty="0">
                <a:solidFill>
                  <a:srgbClr val="0070C0"/>
                </a:solidFill>
              </a:rPr>
              <a:t> </a:t>
            </a:r>
            <a:r>
              <a:rPr lang="en-US" sz="2800" b="1" dirty="0" err="1">
                <a:solidFill>
                  <a:srgbClr val="0070C0"/>
                </a:solidFill>
              </a:rPr>
              <a:t>phẩm</a:t>
            </a:r>
            <a:r>
              <a:rPr lang="en-US" sz="2800" b="1" dirty="0">
                <a:solidFill>
                  <a:srgbClr val="0070C0"/>
                </a:solidFill>
              </a:rPr>
              <a:t>:</a:t>
            </a:r>
          </a:p>
          <a:p>
            <a:r>
              <a:rPr lang="en-US" sz="2400" dirty="0"/>
              <a:t>- Văn </a:t>
            </a:r>
            <a:r>
              <a:rPr lang="en-US" sz="2400" dirty="0" err="1"/>
              <a:t>bản</a:t>
            </a:r>
            <a:r>
              <a:rPr lang="en-US" sz="2400" dirty="0"/>
              <a:t> được in </a:t>
            </a:r>
            <a:r>
              <a:rPr lang="en-US" sz="2400" dirty="0" err="1"/>
              <a:t>trong</a:t>
            </a:r>
            <a:r>
              <a:rPr lang="en-US" sz="2400" dirty="0"/>
              <a:t> </a:t>
            </a:r>
            <a:r>
              <a:rPr lang="en-US" sz="2400" dirty="0" err="1"/>
              <a:t>Những</a:t>
            </a:r>
            <a:r>
              <a:rPr lang="en-US" sz="2400" dirty="0"/>
              <a:t> </a:t>
            </a:r>
            <a:r>
              <a:rPr lang="en-US" sz="2400" dirty="0" err="1"/>
              <a:t>bài</a:t>
            </a:r>
            <a:r>
              <a:rPr lang="en-US" sz="2400" dirty="0"/>
              <a:t> </a:t>
            </a:r>
            <a:r>
              <a:rPr lang="en-US" sz="2400" dirty="0" err="1"/>
              <a:t>diễn</a:t>
            </a:r>
            <a:r>
              <a:rPr lang="en-US" sz="2400" dirty="0"/>
              <a:t> </a:t>
            </a:r>
            <a:r>
              <a:rPr lang="en-US" sz="2400" dirty="0" err="1"/>
              <a:t>văn</a:t>
            </a:r>
            <a:r>
              <a:rPr lang="en-US" sz="2400" dirty="0"/>
              <a:t> </a:t>
            </a:r>
            <a:r>
              <a:rPr lang="en-US" sz="2400" dirty="0" err="1"/>
              <a:t>đã</a:t>
            </a:r>
            <a:r>
              <a:rPr lang="en-US" sz="2400" dirty="0"/>
              <a:t> </a:t>
            </a:r>
            <a:r>
              <a:rPr lang="en-US" sz="2400" dirty="0" err="1"/>
              <a:t>thay</a:t>
            </a:r>
            <a:r>
              <a:rPr lang="en-US" sz="2400" dirty="0"/>
              <a:t> </a:t>
            </a:r>
            <a:r>
              <a:rPr lang="en-US" sz="2400" dirty="0" err="1"/>
              <a:t>đổi</a:t>
            </a:r>
            <a:r>
              <a:rPr lang="en-US" sz="2400" dirty="0"/>
              <a:t> </a:t>
            </a:r>
            <a:r>
              <a:rPr lang="en-US" sz="2400" dirty="0" err="1"/>
              <a:t>thế</a:t>
            </a:r>
            <a:r>
              <a:rPr lang="en-US" sz="2400" dirty="0"/>
              <a:t> </a:t>
            </a:r>
            <a:r>
              <a:rPr lang="en-US" sz="2400" dirty="0" err="1"/>
              <a:t>giới</a:t>
            </a:r>
            <a:r>
              <a:rPr lang="en-US" sz="2400" dirty="0"/>
              <a:t> do </a:t>
            </a:r>
            <a:r>
              <a:rPr lang="en-US" sz="2400" dirty="0" err="1"/>
              <a:t>Phạm</a:t>
            </a:r>
            <a:r>
              <a:rPr lang="en-US" sz="2400" dirty="0"/>
              <a:t> </a:t>
            </a:r>
            <a:r>
              <a:rPr lang="en-US" sz="2400" dirty="0" err="1"/>
              <a:t>Ngọc</a:t>
            </a:r>
            <a:r>
              <a:rPr lang="en-US" sz="2400" dirty="0"/>
              <a:t> Lan </a:t>
            </a:r>
            <a:r>
              <a:rPr lang="en-US" sz="2400" dirty="0" err="1"/>
              <a:t>dịch</a:t>
            </a:r>
            <a:r>
              <a:rPr lang="en-US" sz="2400" dirty="0"/>
              <a:t>.</a:t>
            </a:r>
          </a:p>
          <a:p>
            <a:r>
              <a:rPr lang="en-US" sz="2400" dirty="0"/>
              <a:t>- NXB Quercus </a:t>
            </a:r>
            <a:r>
              <a:rPr lang="en-US" sz="2400" dirty="0" err="1"/>
              <a:t>Luân</a:t>
            </a:r>
            <a:r>
              <a:rPr lang="en-US" sz="2400" dirty="0"/>
              <a:t> </a:t>
            </a:r>
            <a:r>
              <a:rPr lang="en-US" sz="2400" dirty="0" err="1"/>
              <a:t>Đôn</a:t>
            </a:r>
            <a:r>
              <a:rPr lang="en-US" sz="2400" dirty="0"/>
              <a:t> </a:t>
            </a:r>
            <a:r>
              <a:rPr lang="en-US" sz="2400" dirty="0" err="1"/>
              <a:t>năm</a:t>
            </a:r>
            <a:r>
              <a:rPr lang="en-US" sz="2400" dirty="0"/>
              <a:t> 2014.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A6FC3CD-C1AE-68D5-C675-4B8C1A0F28FB}"/>
              </a:ext>
            </a:extLst>
          </p:cNvPr>
          <p:cNvPicPr>
            <a:picLocks noChangeAspect="1"/>
          </p:cNvPicPr>
          <p:nvPr/>
        </p:nvPicPr>
        <p:blipFill>
          <a:blip r:embed="rId6"/>
          <a:stretch>
            <a:fillRect/>
          </a:stretch>
        </p:blipFill>
        <p:spPr>
          <a:xfrm>
            <a:off x="8955025" y="1108706"/>
            <a:ext cx="3208884" cy="1842830"/>
          </a:xfrm>
          <a:prstGeom prst="rect">
            <a:avLst/>
          </a:prstGeom>
        </p:spPr>
      </p:pic>
      <p:sp>
        <p:nvSpPr>
          <p:cNvPr id="12" name="Rectangle 11">
            <a:extLst>
              <a:ext uri="{FF2B5EF4-FFF2-40B4-BE49-F238E27FC236}">
                <a16:creationId xmlns:a16="http://schemas.microsoft.com/office/drawing/2014/main" id="{DE31EDD3-9E20-A0EA-8E00-6CE7AB02C061}"/>
              </a:ext>
            </a:extLst>
          </p:cNvPr>
          <p:cNvSpPr/>
          <p:nvPr/>
        </p:nvSpPr>
        <p:spPr>
          <a:xfrm>
            <a:off x="337041" y="4016620"/>
            <a:ext cx="11526710" cy="523220"/>
          </a:xfrm>
          <a:prstGeom prst="rect">
            <a:avLst/>
          </a:prstGeom>
        </p:spPr>
        <p:txBody>
          <a:bodyPr wrap="square">
            <a:spAutoFit/>
          </a:bodyPr>
          <a:lstStyle/>
          <a:p>
            <a:r>
              <a:rPr lang="en-US" sz="2800" b="1" dirty="0">
                <a:solidFill>
                  <a:srgbClr val="0070C0"/>
                </a:solidFill>
              </a:rPr>
              <a:t>3. </a:t>
            </a:r>
            <a:r>
              <a:rPr lang="en-US" sz="2800" b="1" dirty="0" err="1">
                <a:solidFill>
                  <a:srgbClr val="0070C0"/>
                </a:solidFill>
              </a:rPr>
              <a:t>Đọc</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97B2E730-2472-0680-D2FD-44AA1F2FB2E6}"/>
              </a:ext>
            </a:extLst>
          </p:cNvPr>
          <p:cNvSpPr txBox="1"/>
          <p:nvPr/>
        </p:nvSpPr>
        <p:spPr>
          <a:xfrm>
            <a:off x="215092" y="4650980"/>
            <a:ext cx="11491542" cy="156966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dirty="0">
                <a:solidFill>
                  <a:srgbClr val="FF0000"/>
                </a:solidFill>
              </a:rPr>
              <a:t>- </a:t>
            </a:r>
            <a:r>
              <a:rPr lang="en-US" sz="2400" dirty="0" err="1">
                <a:solidFill>
                  <a:srgbClr val="FF0000"/>
                </a:solidFill>
              </a:rPr>
              <a:t>Thể</a:t>
            </a:r>
            <a:r>
              <a:rPr lang="en-US" sz="2400" dirty="0">
                <a:solidFill>
                  <a:srgbClr val="FF0000"/>
                </a:solidFill>
              </a:rPr>
              <a:t> </a:t>
            </a:r>
            <a:r>
              <a:rPr lang="en-US" sz="2400" dirty="0" err="1">
                <a:solidFill>
                  <a:srgbClr val="FF0000"/>
                </a:solidFill>
              </a:rPr>
              <a:t>loại</a:t>
            </a:r>
            <a:r>
              <a:rPr lang="en-US" sz="2400" dirty="0"/>
              <a:t>: </a:t>
            </a:r>
            <a:r>
              <a:rPr lang="en-US" sz="2400" dirty="0" err="1"/>
              <a:t>Nghị</a:t>
            </a:r>
            <a:r>
              <a:rPr lang="en-US" sz="2400" dirty="0"/>
              <a:t> </a:t>
            </a:r>
            <a:r>
              <a:rPr lang="en-US" sz="2400" dirty="0" err="1"/>
              <a:t>luận</a:t>
            </a:r>
            <a:r>
              <a:rPr lang="en-US" sz="2400" dirty="0"/>
              <a:t> .</a:t>
            </a:r>
          </a:p>
          <a:p>
            <a:r>
              <a:rPr lang="en-US" sz="2400" b="1" dirty="0">
                <a:solidFill>
                  <a:srgbClr val="FF0000"/>
                </a:solidFill>
              </a:rPr>
              <a:t>-</a:t>
            </a:r>
            <a:r>
              <a:rPr lang="en-US" sz="2400" dirty="0"/>
              <a:t> </a:t>
            </a:r>
            <a:r>
              <a:rPr lang="en-US" sz="2400" dirty="0">
                <a:solidFill>
                  <a:srgbClr val="FF0000"/>
                </a:solidFill>
              </a:rPr>
              <a:t>Nhan </a:t>
            </a:r>
            <a:r>
              <a:rPr lang="en-US" sz="2400" dirty="0" err="1">
                <a:solidFill>
                  <a:srgbClr val="FF0000"/>
                </a:solidFill>
              </a:rPr>
              <a:t>đề</a:t>
            </a:r>
            <a:r>
              <a:rPr lang="en-US" sz="2400" dirty="0">
                <a:solidFill>
                  <a:srgbClr val="FF0000"/>
                </a:solidFill>
              </a:rPr>
              <a:t>:</a:t>
            </a:r>
            <a:r>
              <a:rPr lang="en-US" sz="2400" dirty="0"/>
              <a:t> </a:t>
            </a:r>
            <a:r>
              <a:rPr lang="en-US" sz="2400" dirty="0" err="1"/>
              <a:t>của</a:t>
            </a:r>
            <a:r>
              <a:rPr lang="en-US" sz="2400" dirty="0"/>
              <a:t> </a:t>
            </a:r>
            <a:r>
              <a:rPr lang="en-US" sz="2400" dirty="0" err="1"/>
              <a:t>tác</a:t>
            </a:r>
            <a:r>
              <a:rPr lang="en-US" sz="2400" dirty="0"/>
              <a:t> </a:t>
            </a:r>
            <a:r>
              <a:rPr lang="en-US" sz="2400" dirty="0" err="1"/>
              <a:t>phẩm</a:t>
            </a:r>
            <a:r>
              <a:rPr lang="en-US" sz="2400" dirty="0"/>
              <a:t> </a:t>
            </a:r>
            <a:r>
              <a:rPr lang="en-US" sz="2400" dirty="0" err="1"/>
              <a:t>cho</a:t>
            </a:r>
            <a:r>
              <a:rPr lang="en-US" sz="2400" dirty="0"/>
              <a:t> </a:t>
            </a:r>
            <a:r>
              <a:rPr lang="en-US" sz="2400" dirty="0" err="1"/>
              <a:t>chúng</a:t>
            </a:r>
            <a:r>
              <a:rPr lang="en-US" sz="2400" dirty="0"/>
              <a:t> ta </a:t>
            </a:r>
            <a:r>
              <a:rPr lang="en-US" sz="2400" dirty="0" err="1"/>
              <a:t>thấy</a:t>
            </a:r>
            <a:r>
              <a:rPr lang="en-US" sz="2400" dirty="0"/>
              <a:t> được </a:t>
            </a:r>
            <a:r>
              <a:rPr lang="en-US" sz="2400" dirty="0" err="1"/>
              <a:t>vai</a:t>
            </a:r>
            <a:r>
              <a:rPr lang="en-US" sz="2400" dirty="0"/>
              <a:t> </a:t>
            </a:r>
            <a:r>
              <a:rPr lang="en-US" sz="2400" dirty="0" err="1"/>
              <a:t>trò</a:t>
            </a:r>
            <a:r>
              <a:rPr lang="en-US" sz="2400" dirty="0"/>
              <a:t> và </a:t>
            </a:r>
            <a:r>
              <a:rPr lang="en-US" sz="2400" dirty="0" err="1"/>
              <a:t>xứ</a:t>
            </a:r>
            <a:r>
              <a:rPr lang="en-US" sz="2400" dirty="0"/>
              <a:t> </a:t>
            </a:r>
            <a:r>
              <a:rPr lang="en-US" sz="2400" dirty="0" err="1"/>
              <a:t>mệnh</a:t>
            </a:r>
            <a:r>
              <a:rPr lang="en-US" sz="2400" dirty="0"/>
              <a:t> </a:t>
            </a:r>
            <a:r>
              <a:rPr lang="en-US" sz="2400" dirty="0" err="1"/>
              <a:t>của</a:t>
            </a:r>
            <a:r>
              <a:rPr lang="en-US" sz="2400" dirty="0"/>
              <a:t> </a:t>
            </a:r>
            <a:r>
              <a:rPr lang="en-US" sz="2400" dirty="0" err="1"/>
              <a:t>việc</a:t>
            </a:r>
            <a:r>
              <a:rPr lang="en-US" sz="2400" dirty="0"/>
              <a:t> </a:t>
            </a:r>
            <a:r>
              <a:rPr lang="en-US" sz="2400" dirty="0" err="1"/>
              <a:t>học</a:t>
            </a:r>
            <a:r>
              <a:rPr lang="en-US" sz="2400" dirty="0"/>
              <a:t> </a:t>
            </a:r>
            <a:r>
              <a:rPr lang="en-US" sz="2400" dirty="0" err="1"/>
              <a:t>quan</a:t>
            </a:r>
            <a:r>
              <a:rPr lang="en-US" sz="2400" dirty="0"/>
              <a:t> </a:t>
            </a:r>
            <a:r>
              <a:rPr lang="en-US" sz="2400" dirty="0" err="1"/>
              <a:t>trọng</a:t>
            </a:r>
            <a:r>
              <a:rPr lang="en-US" sz="2400" dirty="0"/>
              <a:t> </a:t>
            </a:r>
            <a:r>
              <a:rPr lang="en-US" sz="2400" dirty="0" err="1"/>
              <a:t>như</a:t>
            </a:r>
            <a:r>
              <a:rPr lang="en-US" sz="2400" dirty="0"/>
              <a:t> </a:t>
            </a:r>
            <a:r>
              <a:rPr lang="en-US" sz="2400" dirty="0" err="1"/>
              <a:t>thế</a:t>
            </a:r>
            <a:r>
              <a:rPr lang="en-US" sz="2400" dirty="0"/>
              <a:t> </a:t>
            </a:r>
            <a:r>
              <a:rPr lang="en-US" sz="2400" dirty="0" err="1"/>
              <a:t>nào</a:t>
            </a:r>
            <a:r>
              <a:rPr lang="en-US" sz="2400" dirty="0"/>
              <a:t> </a:t>
            </a:r>
            <a:r>
              <a:rPr lang="en-US" sz="2400" dirty="0" err="1"/>
              <a:t>trong</a:t>
            </a:r>
            <a:r>
              <a:rPr lang="en-US" sz="2400" dirty="0"/>
              <a:t> </a:t>
            </a:r>
            <a:r>
              <a:rPr lang="en-US" sz="2400" dirty="0" err="1"/>
              <a:t>đời</a:t>
            </a:r>
            <a:r>
              <a:rPr lang="en-US" sz="2400" dirty="0"/>
              <a:t> </a:t>
            </a:r>
            <a:r>
              <a:rPr lang="en-US" sz="2400" dirty="0" err="1"/>
              <a:t>sống</a:t>
            </a:r>
            <a:r>
              <a:rPr lang="en-US" sz="2400" dirty="0"/>
              <a:t>. Nhan </a:t>
            </a:r>
            <a:r>
              <a:rPr lang="en-US" sz="2400" dirty="0" err="1"/>
              <a:t>đề</a:t>
            </a:r>
            <a:r>
              <a:rPr lang="en-US" sz="2400" dirty="0"/>
              <a:t> có ý </a:t>
            </a:r>
            <a:r>
              <a:rPr lang="en-US" sz="2400" dirty="0" err="1"/>
              <a:t>nghĩa</a:t>
            </a:r>
            <a:r>
              <a:rPr lang="en-US" sz="2400" dirty="0"/>
              <a:t> </a:t>
            </a:r>
            <a:r>
              <a:rPr lang="en-US" sz="2400" dirty="0" err="1"/>
              <a:t>quan</a:t>
            </a:r>
            <a:r>
              <a:rPr lang="en-US" sz="2400" dirty="0"/>
              <a:t> </a:t>
            </a:r>
            <a:r>
              <a:rPr lang="en-US" sz="2400" dirty="0" err="1"/>
              <a:t>trọng</a:t>
            </a:r>
            <a:r>
              <a:rPr lang="en-US" sz="2400" dirty="0"/>
              <a:t> </a:t>
            </a:r>
            <a:r>
              <a:rPr lang="en-US" sz="2400" dirty="0" err="1"/>
              <a:t>trong</a:t>
            </a:r>
            <a:r>
              <a:rPr lang="en-US" sz="2400" dirty="0"/>
              <a:t> </a:t>
            </a:r>
            <a:r>
              <a:rPr lang="en-US" sz="2400" dirty="0" err="1"/>
              <a:t>việc</a:t>
            </a:r>
            <a:r>
              <a:rPr lang="en-US" sz="2400" dirty="0"/>
              <a:t> </a:t>
            </a:r>
            <a:r>
              <a:rPr lang="en-US" sz="2400" dirty="0" err="1"/>
              <a:t>truyền</a:t>
            </a:r>
            <a:r>
              <a:rPr lang="en-US" sz="2400" dirty="0"/>
              <a:t> </a:t>
            </a:r>
            <a:r>
              <a:rPr lang="en-US" sz="2400" dirty="0" err="1"/>
              <a:t>tải</a:t>
            </a:r>
            <a:r>
              <a:rPr lang="en-US" sz="2400" dirty="0"/>
              <a:t> </a:t>
            </a:r>
            <a:r>
              <a:rPr lang="en-US" sz="2400" dirty="0" err="1"/>
              <a:t>phần</a:t>
            </a:r>
            <a:r>
              <a:rPr lang="en-US" sz="2400" dirty="0"/>
              <a:t> </a:t>
            </a:r>
            <a:r>
              <a:rPr lang="en-US" sz="2400" dirty="0" err="1"/>
              <a:t>lớn</a:t>
            </a:r>
            <a:r>
              <a:rPr lang="en-US" sz="2400" dirty="0"/>
              <a:t> </a:t>
            </a:r>
            <a:r>
              <a:rPr lang="en-US" sz="2400" dirty="0" err="1"/>
              <a:t>nội</a:t>
            </a:r>
            <a:r>
              <a:rPr lang="en-US" sz="2400" dirty="0"/>
              <a:t> dung </a:t>
            </a:r>
            <a:r>
              <a:rPr lang="en-US" sz="2400" dirty="0" err="1"/>
              <a:t>của</a:t>
            </a:r>
            <a:r>
              <a:rPr lang="en-US" sz="2400" dirty="0"/>
              <a:t> </a:t>
            </a:r>
            <a:r>
              <a:rPr lang="en-US" sz="2400" dirty="0" err="1"/>
              <a:t>văn</a:t>
            </a:r>
            <a:r>
              <a:rPr lang="en-US" sz="2400" dirty="0"/>
              <a:t> </a:t>
            </a:r>
            <a:r>
              <a:rPr lang="en-US" sz="2400" dirty="0" err="1"/>
              <a:t>bản</a:t>
            </a:r>
            <a:r>
              <a:rPr lang="en-US" sz="2400" dirty="0"/>
              <a:t> </a:t>
            </a:r>
            <a:r>
              <a:rPr lang="en-US" sz="2400" dirty="0" err="1"/>
              <a:t>đến</a:t>
            </a:r>
            <a:r>
              <a:rPr lang="en-US" sz="2400" dirty="0"/>
              <a:t> </a:t>
            </a:r>
            <a:r>
              <a:rPr lang="en-US" sz="2400" dirty="0" err="1"/>
              <a:t>người</a:t>
            </a:r>
            <a:r>
              <a:rPr lang="en-US" sz="2400" dirty="0"/>
              <a:t> </a:t>
            </a:r>
            <a:r>
              <a:rPr lang="en-US" sz="2400" dirty="0" err="1"/>
              <a:t>đọc</a:t>
            </a:r>
            <a:r>
              <a:rPr lang="en-US" sz="2400" dirty="0"/>
              <a:t>, </a:t>
            </a:r>
            <a:r>
              <a:rPr lang="en-US" sz="2400" dirty="0" err="1"/>
              <a:t>người</a:t>
            </a:r>
            <a:r>
              <a:rPr lang="en-US" sz="2400" dirty="0"/>
              <a:t> </a:t>
            </a:r>
            <a:r>
              <a:rPr lang="en-US" sz="2400" dirty="0" err="1"/>
              <a:t>nghe</a:t>
            </a:r>
            <a:r>
              <a:rPr lang="en-US" sz="2400" dirty="0"/>
              <a:t>.</a:t>
            </a:r>
          </a:p>
        </p:txBody>
      </p:sp>
    </p:spTree>
    <p:extLst>
      <p:ext uri="{BB962C8B-B14F-4D97-AF65-F5344CB8AC3E}">
        <p14:creationId xmlns:p14="http://schemas.microsoft.com/office/powerpoint/2010/main" val="3217861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uiExpan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96715" y="1587012"/>
            <a:ext cx="11804773" cy="4998460"/>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4145046" y="139533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126686" y="1739921"/>
            <a:ext cx="6096000" cy="1397562"/>
          </a:xfrm>
          <a:prstGeom prst="rect">
            <a:avLst/>
          </a:prstGeom>
        </p:spPr>
        <p:txBody>
          <a:bodyPr>
            <a:spAutoFit/>
          </a:bodyPr>
          <a:lstStyle/>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tabLst>
                <a:tab pos="667385" algn="l"/>
              </a:tabLst>
            </a:pP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1CBD1FF-9DB2-7C76-1AB6-7A6D272CDDFD}"/>
              </a:ext>
            </a:extLst>
          </p:cNvPr>
          <p:cNvSpPr/>
          <p:nvPr/>
        </p:nvSpPr>
        <p:spPr>
          <a:xfrm>
            <a:off x="343878" y="2757326"/>
            <a:ext cx="11491542" cy="3010055"/>
          </a:xfrm>
          <a:prstGeom prst="rect">
            <a:avLst/>
          </a:prstGeom>
        </p:spPr>
        <p:txBody>
          <a:bodyPr wrap="square">
            <a:spAutoFit/>
          </a:bodyPr>
          <a:lstStyle/>
          <a:p>
            <a:pPr marL="30480" marR="30480" algn="just">
              <a:lnSpc>
                <a:spcPct val="115000"/>
              </a:lnSpc>
              <a:tabLst>
                <a:tab pos="667385"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Luận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điểm</a:t>
            </a:r>
            <a:r>
              <a:rPr lang="en-US" sz="2400" dirty="0">
                <a:solidFill>
                  <a:srgbClr val="FF0000"/>
                </a:solidFill>
                <a:latin typeface="Times New Roman" panose="02020603050405020304" pitchFamily="18" charset="0"/>
                <a:ea typeface="Times New Roman" panose="02020603050405020304" pitchFamily="18" charset="0"/>
              </a:rPr>
              <a:t> 1: </a:t>
            </a:r>
            <a:r>
              <a:rPr lang="en-US" sz="2400" dirty="0" err="1">
                <a:solidFill>
                  <a:srgbClr val="FF0000"/>
                </a:solidFill>
                <a:latin typeface="Times New Roman" panose="02020603050405020304" pitchFamily="18" charset="0"/>
                <a:ea typeface="Times New Roman" panose="02020603050405020304" pitchFamily="18" charset="0"/>
              </a:rPr>
              <a:t>Nêu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lí</a:t>
            </a:r>
            <a:r>
              <a:rPr lang="en-US" sz="2400" dirty="0">
                <a:solidFill>
                  <a:srgbClr val="FF0000"/>
                </a:solidFill>
                <a:latin typeface="Times New Roman" panose="02020603050405020304" pitchFamily="18" charset="0"/>
                <a:ea typeface="Times New Roman" panose="02020603050405020304" pitchFamily="18" charset="0"/>
              </a:rPr>
              <a:t> do và </a:t>
            </a:r>
            <a:r>
              <a:rPr lang="en-US" sz="2400" dirty="0" err="1">
                <a:solidFill>
                  <a:srgbClr val="FF0000"/>
                </a:solidFill>
                <a:latin typeface="Times New Roman" panose="02020603050405020304" pitchFamily="18" charset="0"/>
                <a:ea typeface="Times New Roman" panose="02020603050405020304" pitchFamily="18" charset="0"/>
              </a:rPr>
              <a:t>khẳng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quyền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lợi</a:t>
            </a:r>
            <a:r>
              <a:rPr lang="en-US" sz="2400" dirty="0">
                <a:solidFill>
                  <a:srgbClr val="FF0000"/>
                </a:solidFill>
                <a:latin typeface="Roboto" panose="02000000000000000000" pitchFamily="2" charset="0"/>
                <a:ea typeface="Times New Roman" panose="02020603050405020304" pitchFamily="18" charset="0"/>
              </a:rPr>
              <a:t>: </a:t>
            </a:r>
            <a:endParaRPr lang="en-US" sz="2400" dirty="0">
              <a:solidFill>
                <a:srgbClr val="FF0000"/>
              </a:solidFill>
              <a:latin typeface="Times New Roman" panose="02020603050405020304" pitchFamily="18" charset="0"/>
              <a:ea typeface="Times New Roman" panose="02020603050405020304" pitchFamily="18" charset="0"/>
            </a:endParaRPr>
          </a:p>
          <a:p>
            <a:pPr marL="30480" marR="30480" algn="just">
              <a:lnSpc>
                <a:spcPct val="115000"/>
              </a:lnSpc>
              <a:tabLst>
                <a:tab pos="667385" algn="l"/>
              </a:tabLst>
            </a:pP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Lí</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lẽ</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dẫn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chứng</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30480" marR="30480" algn="just">
              <a:lnSpc>
                <a:spcPct val="115000"/>
              </a:lnSpc>
              <a:tabLst>
                <a:tab pos="667385"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Hôm</a:t>
            </a:r>
            <a:r>
              <a:rPr lang="en-US" sz="2400" dirty="0">
                <a:solidFill>
                  <a:srgbClr val="000000"/>
                </a:solidFill>
                <a:latin typeface="Times New Roman" panose="02020603050405020304" pitchFamily="18" charset="0"/>
                <a:ea typeface="Times New Roman" panose="02020603050405020304" pitchFamily="18" charset="0"/>
              </a:rPr>
              <a:t> nay là </a:t>
            </a:r>
            <a:r>
              <a:rPr lang="en-US" sz="2400" dirty="0" err="1">
                <a:solidFill>
                  <a:srgbClr val="000000"/>
                </a:solidFill>
                <a:latin typeface="Times New Roman" panose="02020603050405020304" pitchFamily="18" charset="0"/>
                <a:ea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mọi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phụ</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mọi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thiếu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niên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nam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để </a:t>
            </a:r>
            <a:r>
              <a:rPr lang="en-US" sz="2400" dirty="0" err="1">
                <a:solidFill>
                  <a:srgbClr val="000000"/>
                </a:solidFill>
                <a:latin typeface="Times New Roman" panose="02020603050405020304" pitchFamily="18" charset="0"/>
                <a:ea typeface="Times New Roman" panose="02020603050405020304" pitchFamily="18" charset="0"/>
              </a:rPr>
              <a:t>bảo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vệ</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quyền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mình”. </a:t>
            </a:r>
            <a:endParaRPr lang="en-US" sz="2400" dirty="0">
              <a:latin typeface="Times New Roman" panose="02020603050405020304" pitchFamily="18" charset="0"/>
              <a:ea typeface="Times New Roman" panose="02020603050405020304" pitchFamily="18" charset="0"/>
            </a:endParaRPr>
          </a:p>
          <a:p>
            <a:pPr marL="30480" marR="30480" algn="just">
              <a:lnSpc>
                <a:spcPct val="115000"/>
              </a:lnSpc>
              <a:tabLst>
                <a:tab pos="667385"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rPr>
              <a:t> để </a:t>
            </a:r>
            <a:r>
              <a:rPr lang="en-US" sz="2400" dirty="0" err="1">
                <a:solidFill>
                  <a:srgbClr val="000000"/>
                </a:solidFill>
                <a:latin typeface="Times New Roman" panose="02020603050405020304" pitchFamily="18" charset="0"/>
                <a:ea typeface="Times New Roman" panose="02020603050405020304" pitchFamily="18" charset="0"/>
              </a:rPr>
              <a:t>thét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lên</a:t>
            </a:r>
            <a:r>
              <a:rPr lang="en-US" sz="2400" dirty="0">
                <a:solidFill>
                  <a:srgbClr val="000000"/>
                </a:solidFill>
                <a:latin typeface="Times New Roman" panose="02020603050405020304" pitchFamily="18" charset="0"/>
                <a:ea typeface="Times New Roman" panose="02020603050405020304" pitchFamily="18" charset="0"/>
              </a:rPr>
              <a:t>, mà để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rPr>
              <a:t>nghe</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có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r>
              <a:rPr lang="en-US" sz="2400" kern="0" dirty="0">
                <a:solidFill>
                  <a:srgbClr val="000000"/>
                </a:solidFill>
                <a:latin typeface="Times New Roman" panose="02020603050405020304" pitchFamily="18" charset="0"/>
                <a:ea typeface="Calibri" panose="020F0502020204030204" pitchFamily="34" charset="0"/>
              </a:rPr>
              <a:t>+ “</a:t>
            </a:r>
            <a:r>
              <a:rPr lang="en-US" sz="2400" kern="0" dirty="0" err="1">
                <a:solidFill>
                  <a:srgbClr val="000000"/>
                </a:solidFill>
                <a:latin typeface="Times New Roman" panose="02020603050405020304" pitchFamily="18" charset="0"/>
                <a:ea typeface="Calibri" panose="020F0502020204030204" pitchFamily="34" charset="0"/>
              </a:rPr>
              <a:t>Tôi</a:t>
            </a:r>
            <a:r>
              <a:rPr lang="en-US" sz="2400" kern="0" dirty="0">
                <a:solidFill>
                  <a:srgbClr val="000000"/>
                </a:solidFill>
                <a:latin typeface="Times New Roman" panose="02020603050405020304" pitchFamily="18" charset="0"/>
                <a:ea typeface="Calibri" panose="020F0502020204030204" pitchFamily="34" charset="0"/>
              </a:rPr>
              <a:t> </a:t>
            </a:r>
            <a:r>
              <a:rPr lang="en-US" sz="2400" kern="0" dirty="0" err="1">
                <a:solidFill>
                  <a:srgbClr val="000000"/>
                </a:solidFill>
                <a:latin typeface="Times New Roman" panose="02020603050405020304" pitchFamily="18" charset="0"/>
                <a:ea typeface="Calibri" panose="020F0502020204030204" pitchFamily="34" charset="0"/>
              </a:rPr>
              <a:t>cao</a:t>
            </a:r>
            <a:r>
              <a:rPr lang="en-US" sz="2400" kern="0" dirty="0">
                <a:solidFill>
                  <a:srgbClr val="000000"/>
                </a:solidFill>
                <a:latin typeface="Times New Roman" panose="02020603050405020304" pitchFamily="18" charset="0"/>
                <a:ea typeface="Calibri" panose="020F0502020204030204" pitchFamily="34" charset="0"/>
              </a:rPr>
              <a:t> </a:t>
            </a:r>
            <a:r>
              <a:rPr lang="en-US" sz="2400" kern="0" dirty="0" err="1">
                <a:solidFill>
                  <a:srgbClr val="000000"/>
                </a:solidFill>
                <a:latin typeface="Times New Roman" panose="02020603050405020304" pitchFamily="18" charset="0"/>
                <a:ea typeface="Calibri" panose="020F0502020204030204" pitchFamily="34" charset="0"/>
              </a:rPr>
              <a:t>giọng</a:t>
            </a:r>
            <a:r>
              <a:rPr lang="en-US" sz="2400" kern="0" dirty="0">
                <a:solidFill>
                  <a:srgbClr val="000000"/>
                </a:solidFill>
                <a:latin typeface="Times New Roman" panose="02020603050405020304" pitchFamily="18" charset="0"/>
                <a:ea typeface="Calibri" panose="020F0502020204030204" pitchFamily="34" charset="0"/>
              </a:rPr>
              <a:t> …</a:t>
            </a:r>
            <a:r>
              <a:rPr lang="en-US" sz="2400" kern="0" dirty="0" err="1">
                <a:solidFill>
                  <a:srgbClr val="000000"/>
                </a:solidFill>
                <a:latin typeface="Times New Roman" panose="02020603050405020304" pitchFamily="18" charset="0"/>
                <a:ea typeface="Calibri" panose="020F0502020204030204" pitchFamily="34" charset="0"/>
              </a:rPr>
              <a:t>không</a:t>
            </a:r>
            <a:r>
              <a:rPr lang="en-US" sz="2400" kern="0" dirty="0">
                <a:solidFill>
                  <a:srgbClr val="000000"/>
                </a:solidFill>
                <a:latin typeface="Times New Roman" panose="02020603050405020304" pitchFamily="18" charset="0"/>
                <a:ea typeface="Calibri" panose="020F0502020204030204" pitchFamily="34" charset="0"/>
              </a:rPr>
              <a:t> có </a:t>
            </a:r>
            <a:r>
              <a:rPr lang="en-US" sz="2400" kern="0" dirty="0" err="1">
                <a:solidFill>
                  <a:srgbClr val="000000"/>
                </a:solidFill>
                <a:latin typeface="Times New Roman" panose="02020603050405020304" pitchFamily="18" charset="0"/>
                <a:ea typeface="Calibri" panose="020F0502020204030204" pitchFamily="34" charset="0"/>
              </a:rPr>
              <a:t>tiếng</a:t>
            </a:r>
            <a:r>
              <a:rPr lang="en-US" sz="2400" kern="0" dirty="0">
                <a:solidFill>
                  <a:srgbClr val="000000"/>
                </a:solidFill>
                <a:latin typeface="Times New Roman" panose="02020603050405020304" pitchFamily="18" charset="0"/>
                <a:ea typeface="Calibri" panose="020F0502020204030204" pitchFamily="34" charset="0"/>
              </a:rPr>
              <a:t> </a:t>
            </a:r>
            <a:r>
              <a:rPr lang="en-US" sz="2400" kern="0" dirty="0" err="1">
                <a:solidFill>
                  <a:srgbClr val="000000"/>
                </a:solidFill>
                <a:latin typeface="Times New Roman" panose="02020603050405020304" pitchFamily="18" charset="0"/>
                <a:ea typeface="Calibri" panose="020F0502020204030204" pitchFamily="34" charset="0"/>
              </a:rPr>
              <a:t>nói</a:t>
            </a:r>
            <a:r>
              <a:rPr lang="en-US" sz="2400" kern="0" dirty="0">
                <a:solidFill>
                  <a:srgbClr val="000000"/>
                </a:solidFill>
                <a:latin typeface="Times New Roman" panose="02020603050405020304" pitchFamily="18" charset="0"/>
                <a:ea typeface="Calibri" panose="020F0502020204030204" pitchFamily="34" charset="0"/>
              </a:rPr>
              <a:t> …”.</a:t>
            </a:r>
          </a:p>
        </p:txBody>
      </p:sp>
      <p:pic>
        <p:nvPicPr>
          <p:cNvPr id="8" name="Picture 7">
            <a:extLst>
              <a:ext uri="{FF2B5EF4-FFF2-40B4-BE49-F238E27FC236}">
                <a16:creationId xmlns:a16="http://schemas.microsoft.com/office/drawing/2014/main" id="{DA6FC3CD-C1AE-68D5-C675-4B8C1A0F28FB}"/>
              </a:ext>
            </a:extLst>
          </p:cNvPr>
          <p:cNvPicPr>
            <a:picLocks noChangeAspect="1"/>
          </p:cNvPicPr>
          <p:nvPr/>
        </p:nvPicPr>
        <p:blipFill>
          <a:blip r:embed="rId6"/>
          <a:stretch>
            <a:fillRect/>
          </a:stretch>
        </p:blipFill>
        <p:spPr>
          <a:xfrm>
            <a:off x="8955025" y="1108706"/>
            <a:ext cx="3208884" cy="1842830"/>
          </a:xfrm>
          <a:prstGeom prst="rect">
            <a:avLst/>
          </a:prstGeom>
        </p:spPr>
      </p:pic>
    </p:spTree>
    <p:extLst>
      <p:ext uri="{BB962C8B-B14F-4D97-AF65-F5344CB8AC3E}">
        <p14:creationId xmlns:p14="http://schemas.microsoft.com/office/powerpoint/2010/main" val="2538101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18364" y="984355"/>
            <a:ext cx="11896299" cy="5447707"/>
          </a:xfrm>
          <a:prstGeom prst="roundRect">
            <a:avLst>
              <a:gd name="adj" fmla="val 3218"/>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defTabSz="914377"/>
            <a:endParaRPr lang="en-US">
              <a:solidFill>
                <a:prstClr val="white"/>
              </a:solidFill>
              <a:latin typeface="Calibri"/>
            </a:endParaRPr>
          </a:p>
        </p:txBody>
      </p:sp>
      <p:sp>
        <p:nvSpPr>
          <p:cNvPr id="16" name="Rectangle 15"/>
          <p:cNvSpPr/>
          <p:nvPr/>
        </p:nvSpPr>
        <p:spPr>
          <a:xfrm>
            <a:off x="3939119" y="984355"/>
            <a:ext cx="4548168" cy="37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sp>
        <p:nvSpPr>
          <p:cNvPr id="17" name="Rounded Rectangle 16"/>
          <p:cNvSpPr/>
          <p:nvPr/>
        </p:nvSpPr>
        <p:spPr>
          <a:xfrm>
            <a:off x="3941456" y="949117"/>
            <a:ext cx="4545831" cy="622836"/>
          </a:xfrm>
          <a:prstGeom prst="roundRect">
            <a:avLst/>
          </a:prstGeom>
          <a:noFill/>
          <a:ln w="5715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sp>
        <p:nvSpPr>
          <p:cNvPr id="22" name="TextBox 21"/>
          <p:cNvSpPr txBox="1"/>
          <p:nvPr/>
        </p:nvSpPr>
        <p:spPr>
          <a:xfrm>
            <a:off x="4491875" y="1012229"/>
            <a:ext cx="3565400" cy="507831"/>
          </a:xfrm>
          <a:prstGeom prst="rect">
            <a:avLst/>
          </a:prstGeom>
          <a:noFill/>
          <a:ln>
            <a:noFill/>
          </a:ln>
        </p:spPr>
        <p:txBody>
          <a:bodyPr wrap="none" rtlCol="0" anchor="ctr">
            <a:spAutoFit/>
          </a:bodyPr>
          <a:lstStyle/>
          <a:p>
            <a:pPr defTabSz="914377"/>
            <a:r>
              <a:rPr lang="en-US" sz="2700" b="1" dirty="0" err="1">
                <a:solidFill>
                  <a:srgbClr val="C0504D">
                    <a:lumMod val="50000"/>
                  </a:srgbClr>
                </a:solidFill>
                <a:latin typeface="Tahoma" pitchFamily="34" charset="0"/>
                <a:ea typeface="Tahoma" pitchFamily="34" charset="0"/>
                <a:cs typeface="Tahoma" pitchFamily="34" charset="0"/>
              </a:rPr>
              <a:t>CẤU</a:t>
            </a:r>
            <a:r>
              <a:rPr lang="en-US" sz="2700" b="1" dirty="0">
                <a:solidFill>
                  <a:srgbClr val="C0504D">
                    <a:lumMod val="50000"/>
                  </a:srgbClr>
                </a:solidFill>
                <a:latin typeface="Tahoma" pitchFamily="34" charset="0"/>
                <a:ea typeface="Tahoma" pitchFamily="34" charset="0"/>
                <a:cs typeface="Tahoma" pitchFamily="34" charset="0"/>
              </a:rPr>
              <a:t> TRÚC </a:t>
            </a:r>
            <a:r>
              <a:rPr lang="en-US" sz="2700" b="1" dirty="0" err="1">
                <a:solidFill>
                  <a:srgbClr val="C0504D">
                    <a:lumMod val="50000"/>
                  </a:srgbClr>
                </a:solidFill>
                <a:latin typeface="Tahoma" pitchFamily="34" charset="0"/>
                <a:ea typeface="Tahoma" pitchFamily="34" charset="0"/>
                <a:cs typeface="Tahoma" pitchFamily="34" charset="0"/>
              </a:rPr>
              <a:t>BÀI</a:t>
            </a:r>
            <a:r>
              <a:rPr lang="en-US" sz="2700" b="1" dirty="0">
                <a:solidFill>
                  <a:srgbClr val="C0504D">
                    <a:lumMod val="50000"/>
                  </a:srgbClr>
                </a:solidFill>
                <a:latin typeface="Tahoma" pitchFamily="34" charset="0"/>
                <a:ea typeface="Tahoma" pitchFamily="34" charset="0"/>
                <a:cs typeface="Tahoma" pitchFamily="34" charset="0"/>
              </a:rPr>
              <a:t> </a:t>
            </a:r>
            <a:r>
              <a:rPr lang="en-US" sz="2700" b="1" dirty="0" err="1">
                <a:solidFill>
                  <a:srgbClr val="C0504D">
                    <a:lumMod val="50000"/>
                  </a:srgbClr>
                </a:solidFill>
                <a:latin typeface="Tahoma" pitchFamily="34" charset="0"/>
                <a:ea typeface="Tahoma" pitchFamily="34" charset="0"/>
                <a:cs typeface="Tahoma" pitchFamily="34" charset="0"/>
              </a:rPr>
              <a:t>HỌC</a:t>
            </a:r>
            <a:endParaRPr lang="en-US" sz="2700" b="1" dirty="0">
              <a:solidFill>
                <a:srgbClr val="C0504D">
                  <a:lumMod val="50000"/>
                </a:srgbClr>
              </a:solidFill>
              <a:latin typeface="Tahoma" pitchFamily="34" charset="0"/>
              <a:ea typeface="Tahoma" pitchFamily="34" charset="0"/>
              <a:cs typeface="Tahoma" pitchFamily="34" charset="0"/>
            </a:endParaRPr>
          </a:p>
        </p:txBody>
      </p:sp>
      <p:sp>
        <p:nvSpPr>
          <p:cNvPr id="23" name="Oval 22"/>
          <p:cNvSpPr/>
          <p:nvPr/>
        </p:nvSpPr>
        <p:spPr>
          <a:xfrm>
            <a:off x="8411105" y="1061236"/>
            <a:ext cx="152364" cy="152384"/>
          </a:xfrm>
          <a:prstGeom prst="ellipse">
            <a:avLst/>
          </a:prstGeom>
          <a:solidFill>
            <a:schemeClr val="accent6">
              <a:lumMod val="50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defTabSz="914377"/>
            <a:endParaRPr lang="en-US">
              <a:solidFill>
                <a:prstClr val="white"/>
              </a:solidFill>
              <a:latin typeface="Calibri"/>
            </a:endParaRPr>
          </a:p>
        </p:txBody>
      </p:sp>
      <p:sp>
        <p:nvSpPr>
          <p:cNvPr id="28" name="Oval 27"/>
          <p:cNvSpPr/>
          <p:nvPr/>
        </p:nvSpPr>
        <p:spPr>
          <a:xfrm>
            <a:off x="3884891" y="1066808"/>
            <a:ext cx="152364" cy="152384"/>
          </a:xfrm>
          <a:prstGeom prst="ellipse">
            <a:avLst/>
          </a:prstGeom>
          <a:solidFill>
            <a:schemeClr val="accent6">
              <a:lumMod val="50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defTabSz="914377"/>
            <a:endParaRPr lang="en-US">
              <a:solidFill>
                <a:prstClr val="white"/>
              </a:solidFill>
              <a:latin typeface="Calibri"/>
            </a:endParaRPr>
          </a:p>
        </p:txBody>
      </p:sp>
      <p:grpSp>
        <p:nvGrpSpPr>
          <p:cNvPr id="30" name="Group 29"/>
          <p:cNvGrpSpPr/>
          <p:nvPr/>
        </p:nvGrpSpPr>
        <p:grpSpPr>
          <a:xfrm>
            <a:off x="413982" y="1091238"/>
            <a:ext cx="2667775" cy="471955"/>
            <a:chOff x="2840539" y="3818711"/>
            <a:chExt cx="9326496" cy="943909"/>
          </a:xfrm>
        </p:grpSpPr>
        <p:sp>
          <p:nvSpPr>
            <p:cNvPr id="31"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33" name="Group 32"/>
            <p:cNvGrpSpPr/>
            <p:nvPr/>
          </p:nvGrpSpPr>
          <p:grpSpPr>
            <a:xfrm>
              <a:off x="2840539" y="3886200"/>
              <a:ext cx="9326496" cy="876420"/>
              <a:chOff x="2840539" y="3733800"/>
              <a:chExt cx="9326496" cy="876420"/>
            </a:xfrm>
          </p:grpSpPr>
          <p:sp>
            <p:nvSpPr>
              <p:cNvPr id="34" name="Round Same Side Corner Rectangle 33"/>
              <p:cNvSpPr/>
              <p:nvPr/>
            </p:nvSpPr>
            <p:spPr>
              <a:xfrm rot="5400000">
                <a:off x="7140443" y="-496143"/>
                <a:ext cx="731519" cy="9321665"/>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4460662" y="3810000"/>
                <a:ext cx="5584370" cy="800220"/>
              </a:xfrm>
              <a:prstGeom prst="rect">
                <a:avLst/>
              </a:prstGeom>
            </p:spPr>
            <p:txBody>
              <a:bodyPr wrap="none">
                <a:spAutoFit/>
              </a:bodyPr>
              <a:lstStyle/>
              <a:p>
                <a:pPr defTabSz="457098">
                  <a:spcBef>
                    <a:spcPts val="600"/>
                  </a:spcBef>
                  <a:defRPr/>
                </a:pPr>
                <a:r>
                  <a:rPr lang="en-US" sz="2000" b="1">
                    <a:solidFill>
                      <a:prstClr val="white"/>
                    </a:solidFill>
                    <a:latin typeface="Times New Roman" panose="02020603050405020304" pitchFamily="18" charset="0"/>
                    <a:cs typeface="Times New Roman" panose="02020603050405020304" pitchFamily="18" charset="0"/>
                  </a:rPr>
                  <a:t>PHẦN ĐỌC</a:t>
                </a:r>
                <a:endParaRPr lang="en-US" sz="2000">
                  <a:solidFill>
                    <a:prstClr val="white"/>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3087090" y="3733800"/>
                <a:ext cx="1025228" cy="800220"/>
              </a:xfrm>
              <a:prstGeom prst="rect">
                <a:avLst/>
              </a:prstGeom>
              <a:noFill/>
            </p:spPr>
            <p:txBody>
              <a:bodyPr wrap="none" rtlCol="0">
                <a:spAutoFit/>
              </a:bodyPr>
              <a:lstStyle/>
              <a:p>
                <a:pPr algn="ctr" defTabSz="914377"/>
                <a:r>
                  <a:rPr lang="en-US" sz="2000" b="1">
                    <a:solidFill>
                      <a:prstClr val="white"/>
                    </a:solidFill>
                    <a:latin typeface="Times New Roman" panose="02020603050405020304" pitchFamily="18" charset="0"/>
                    <a:ea typeface="Tahoma" pitchFamily="34" charset="0"/>
                    <a:cs typeface="Times New Roman" panose="02020603050405020304" pitchFamily="18" charset="0"/>
                  </a:rPr>
                  <a:t>I</a:t>
                </a:r>
              </a:p>
            </p:txBody>
          </p:sp>
        </p:grpSp>
      </p:grpSp>
      <p:grpSp>
        <p:nvGrpSpPr>
          <p:cNvPr id="38" name="Group 37"/>
          <p:cNvGrpSpPr/>
          <p:nvPr/>
        </p:nvGrpSpPr>
        <p:grpSpPr>
          <a:xfrm>
            <a:off x="246396" y="3634606"/>
            <a:ext cx="4949807" cy="471955"/>
            <a:chOff x="2840539" y="3818711"/>
            <a:chExt cx="9900903" cy="943909"/>
          </a:xfrm>
        </p:grpSpPr>
        <p:sp>
          <p:nvSpPr>
            <p:cNvPr id="39"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2840539" y="3886200"/>
              <a:ext cx="9900903" cy="876420"/>
              <a:chOff x="2840539" y="3733800"/>
              <a:chExt cx="9900903" cy="876420"/>
            </a:xfrm>
          </p:grpSpPr>
          <p:sp>
            <p:nvSpPr>
              <p:cNvPr id="41" name="Round Same Side Corner Rectangle 40"/>
              <p:cNvSpPr/>
              <p:nvPr/>
            </p:nvSpPr>
            <p:spPr>
              <a:xfrm rot="5400000">
                <a:off x="7363808" y="-719508"/>
                <a:ext cx="731519" cy="9768396"/>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4460662" y="3810000"/>
                <a:ext cx="8280780" cy="800220"/>
              </a:xfrm>
              <a:prstGeom prst="rect">
                <a:avLst/>
              </a:prstGeom>
            </p:spPr>
            <p:txBody>
              <a:bodyPr wrap="none">
                <a:spAutoFit/>
              </a:bodyPr>
              <a:lstStyle/>
              <a:p>
                <a:pPr defTabSz="457098">
                  <a:spcBef>
                    <a:spcPts val="600"/>
                  </a:spcBef>
                  <a:defRPr/>
                </a:pPr>
                <a:r>
                  <a:rPr lang="en-US" sz="2000" b="1">
                    <a:solidFill>
                      <a:prstClr val="white"/>
                    </a:solidFill>
                    <a:latin typeface="Times New Roman" panose="02020603050405020304" pitchFamily="18" charset="0"/>
                    <a:cs typeface="Times New Roman" panose="02020603050405020304" pitchFamily="18" charset="0"/>
                  </a:rPr>
                  <a:t>PHẦN THỰC HÀNH TIẾNG VIỆT</a:t>
                </a:r>
                <a:endParaRPr lang="en-US" sz="2000">
                  <a:solidFill>
                    <a:prstClr val="white"/>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3216214" y="3733800"/>
                <a:ext cx="766976" cy="800220"/>
              </a:xfrm>
              <a:prstGeom prst="rect">
                <a:avLst/>
              </a:prstGeom>
              <a:noFill/>
            </p:spPr>
            <p:txBody>
              <a:bodyPr wrap="none" rtlCol="0">
                <a:spAutoFit/>
              </a:bodyPr>
              <a:lstStyle/>
              <a:p>
                <a:pPr algn="ctr" defTabSz="914377"/>
                <a:r>
                  <a:rPr lang="en-US" sz="2000" b="1">
                    <a:solidFill>
                      <a:prstClr val="white"/>
                    </a:solidFill>
                    <a:latin typeface="Times New Roman" panose="02020603050405020304" pitchFamily="18" charset="0"/>
                    <a:ea typeface="Tahoma" pitchFamily="34" charset="0"/>
                    <a:cs typeface="Times New Roman" panose="02020603050405020304" pitchFamily="18" charset="0"/>
                  </a:rPr>
                  <a:t>II</a:t>
                </a:r>
              </a:p>
            </p:txBody>
          </p:sp>
        </p:grpSp>
      </p:grpSp>
      <p:sp>
        <p:nvSpPr>
          <p:cNvPr id="4" name="Rectangle 3"/>
          <p:cNvSpPr/>
          <p:nvPr/>
        </p:nvSpPr>
        <p:spPr>
          <a:xfrm>
            <a:off x="259307" y="1764906"/>
            <a:ext cx="6222716" cy="1585039"/>
          </a:xfrm>
          <a:prstGeom prst="rect">
            <a:avLst/>
          </a:prstGeom>
        </p:spPr>
        <p:txBody>
          <a:bodyPr wrap="square" lIns="45711" tIns="22855" rIns="45711" bIns="22855">
            <a:spAutoFit/>
          </a:bodyPr>
          <a:lstStyle/>
          <a:p>
            <a:pPr marL="457200" indent="-457200" defTabSz="914377">
              <a:buAutoNum type="arabicPeriod"/>
            </a:pPr>
            <a:r>
              <a:rPr lang="en-US" sz="2000" b="1" dirty="0">
                <a:solidFill>
                  <a:prstClr val="black"/>
                </a:solidFill>
                <a:latin typeface="Times New Roman" panose="02020603050405020304" pitchFamily="18" charset="0"/>
                <a:cs typeface="Times New Roman" panose="02020603050405020304" pitchFamily="18" charset="0"/>
              </a:rPr>
              <a:t>VB1.</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Một</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cây</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bút</a:t>
            </a:r>
            <a:r>
              <a:rPr lang="en-US" sz="2000" b="1" i="1" dirty="0">
                <a:effectLst/>
                <a:latin typeface="Times New Roman" panose="02020603050405020304" pitchFamily="18" charset="0"/>
                <a:ea typeface="Times New Roman" panose="02020603050405020304" pitchFamily="18" charset="0"/>
              </a:rPr>
              <a:t> và </a:t>
            </a:r>
            <a:r>
              <a:rPr lang="en-US" sz="2000" b="1" i="1" dirty="0" err="1">
                <a:effectLst/>
                <a:latin typeface="Times New Roman" panose="02020603050405020304" pitchFamily="18" charset="0"/>
                <a:ea typeface="Times New Roman" panose="02020603050405020304" pitchFamily="18" charset="0"/>
              </a:rPr>
              <a:t>một</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quyển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sách</a:t>
            </a:r>
            <a:r>
              <a:rPr lang="en-US" sz="2000" b="1" i="1" dirty="0">
                <a:effectLst/>
                <a:latin typeface="Times New Roman" panose="02020603050405020304" pitchFamily="18" charset="0"/>
                <a:ea typeface="Times New Roman" panose="02020603050405020304" pitchFamily="18" charset="0"/>
              </a:rPr>
              <a:t> có </a:t>
            </a:r>
            <a:r>
              <a:rPr lang="en-US" sz="2000" b="1" i="1" dirty="0" err="1">
                <a:effectLst/>
                <a:latin typeface="Times New Roman" panose="02020603050405020304" pitchFamily="18" charset="0"/>
                <a:ea typeface="Times New Roman" panose="02020603050405020304" pitchFamily="18" charset="0"/>
              </a:rPr>
              <a:t>thể</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làm</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thay</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đổi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thế</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giới</a:t>
            </a:r>
            <a:r>
              <a:rPr lang="en-US" sz="2000" b="1" i="1" dirty="0">
                <a:effectLst/>
                <a:latin typeface="Times New Roman" panose="02020603050405020304" pitchFamily="18" charset="0"/>
                <a:ea typeface="Times New Roman" panose="02020603050405020304" pitchFamily="18" charset="0"/>
              </a:rPr>
              <a:t> </a:t>
            </a:r>
            <a:r>
              <a:rPr lang="vi-VN" sz="2000" b="1" dirty="0">
                <a:effectLst/>
                <a:latin typeface="Times New Roman" panose="02020603050405020304" pitchFamily="18" charset="0"/>
                <a:ea typeface="Times New Roman" panose="02020603050405020304" pitchFamily="18" charset="0"/>
              </a:rPr>
              <a:t>(Malaza Yousafzai)</a:t>
            </a:r>
            <a:endParaRPr lang="en-US" sz="2000" b="1" dirty="0">
              <a:effectLst/>
              <a:latin typeface="Times New Roman" panose="02020603050405020304" pitchFamily="18" charset="0"/>
              <a:ea typeface="Times New Roman" panose="02020603050405020304" pitchFamily="18" charset="0"/>
            </a:endParaRPr>
          </a:p>
          <a:p>
            <a:pPr marL="457200" indent="-457200" defTabSz="914377">
              <a:buAutoNum type="arabicPeriod"/>
            </a:pPr>
            <a:r>
              <a:rPr lang="en-US" sz="2000" b="1" dirty="0">
                <a:solidFill>
                  <a:prstClr val="black"/>
                </a:solidFill>
                <a:latin typeface="Times New Roman" panose="02020603050405020304" pitchFamily="18" charset="0"/>
                <a:cs typeface="Times New Roman" panose="02020603050405020304" pitchFamily="18" charset="0"/>
              </a:rPr>
              <a:t> VB2. </a:t>
            </a:r>
            <a:r>
              <a:rPr lang="en-US" sz="2000" b="1" i="1" dirty="0" err="1">
                <a:effectLst/>
                <a:latin typeface="Times New Roman" panose="02020603050405020304" pitchFamily="18" charset="0"/>
                <a:ea typeface="Calibri" panose="020F0502020204030204" pitchFamily="34" charset="0"/>
              </a:rPr>
              <a:t>Người</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trẻ</a:t>
            </a:r>
            <a:r>
              <a:rPr lang="en-US" sz="2000" b="1" i="1" dirty="0">
                <a:effectLst/>
                <a:latin typeface="Times New Roman" panose="02020603050405020304" pitchFamily="18" charset="0"/>
                <a:ea typeface="Calibri" panose="020F0502020204030204" pitchFamily="34" charset="0"/>
              </a:rPr>
              <a:t> và </a:t>
            </a:r>
            <a:r>
              <a:rPr lang="en-US" sz="2000" b="1" i="1" dirty="0" err="1">
                <a:effectLst/>
                <a:latin typeface="Times New Roman" panose="02020603050405020304" pitchFamily="18" charset="0"/>
                <a:ea typeface="Calibri" panose="020F0502020204030204" pitchFamily="34" charset="0"/>
              </a:rPr>
              <a:t>hành</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trang</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vào</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thế</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kỉ</a:t>
            </a:r>
            <a:r>
              <a:rPr lang="en-US" sz="2000" b="1" i="1" dirty="0">
                <a:effectLst/>
                <a:latin typeface="Times New Roman" panose="02020603050405020304" pitchFamily="18" charset="0"/>
                <a:ea typeface="Calibri" panose="020F0502020204030204" pitchFamily="34" charset="0"/>
              </a:rPr>
              <a:t> XXI </a:t>
            </a:r>
            <a:r>
              <a:rPr lang="vi-VN" sz="2000" b="1" dirty="0">
                <a:effectLst/>
                <a:latin typeface="Times New Roman" panose="02020603050405020304" pitchFamily="18" charset="0"/>
                <a:ea typeface="Calibri" panose="020F0502020204030204" pitchFamily="34" charset="0"/>
              </a:rPr>
              <a:t>(Đỗ Thị ngọc Quyên, Nguyễn Đức Dũng)</a:t>
            </a:r>
            <a:endParaRPr lang="en-US" sz="2000" b="1" i="1" dirty="0">
              <a:solidFill>
                <a:prstClr val="black"/>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defTabSz="914377">
              <a:buAutoNum type="arabicPeriod"/>
            </a:pPr>
            <a:r>
              <a:rPr lang="en-US" sz="2000" b="1" dirty="0">
                <a:solidFill>
                  <a:prstClr val="black"/>
                </a:solidFill>
                <a:latin typeface="Calibri"/>
              </a:rPr>
              <a:t> </a:t>
            </a:r>
            <a:r>
              <a:rPr lang="en-US" sz="2000" b="1" dirty="0">
                <a:solidFill>
                  <a:prstClr val="black"/>
                </a:solidFill>
                <a:latin typeface="Times New Roman" panose="02020603050405020304" pitchFamily="18" charset="0"/>
                <a:cs typeface="Times New Roman" panose="02020603050405020304" pitchFamily="18" charset="0"/>
              </a:rPr>
              <a:t>VB3.</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rPr>
              <a:t>Công</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nghệ</a:t>
            </a:r>
            <a:r>
              <a:rPr lang="en-US" sz="2000" b="1" i="1" dirty="0">
                <a:effectLst/>
                <a:latin typeface="Times New Roman" panose="02020603050405020304" pitchFamily="18" charset="0"/>
                <a:ea typeface="Calibri" panose="020F0502020204030204" pitchFamily="34" charset="0"/>
              </a:rPr>
              <a:t> AI </a:t>
            </a:r>
            <a:r>
              <a:rPr lang="en-US" sz="2000" b="1" i="1" dirty="0" err="1">
                <a:effectLst/>
                <a:latin typeface="Times New Roman" panose="02020603050405020304" pitchFamily="18" charset="0"/>
                <a:ea typeface="Calibri" panose="020F0502020204030204" pitchFamily="34" charset="0"/>
              </a:rPr>
              <a:t>của</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hiện</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tại</a:t>
            </a:r>
            <a:r>
              <a:rPr lang="en-US" sz="2000" b="1" i="1" dirty="0">
                <a:effectLst/>
                <a:latin typeface="Times New Roman" panose="02020603050405020304" pitchFamily="18" charset="0"/>
                <a:ea typeface="Calibri" panose="020F0502020204030204" pitchFamily="34" charset="0"/>
              </a:rPr>
              <a:t> và </a:t>
            </a:r>
            <a:r>
              <a:rPr lang="en-US" sz="2000" b="1" i="1" dirty="0" err="1">
                <a:effectLst/>
                <a:latin typeface="Times New Roman" panose="02020603050405020304" pitchFamily="18" charset="0"/>
                <a:ea typeface="Calibri" panose="020F0502020204030204" pitchFamily="34" charset="0"/>
              </a:rPr>
              <a:t>tương</a:t>
            </a:r>
            <a:r>
              <a:rPr lang="en-US" sz="2000" b="1" i="1" dirty="0">
                <a:effectLst/>
                <a:latin typeface="Times New Roman" panose="02020603050405020304" pitchFamily="18" charset="0"/>
                <a:ea typeface="Calibri" panose="020F0502020204030204" pitchFamily="34" charset="0"/>
              </a:rPr>
              <a:t> </a:t>
            </a:r>
            <a:r>
              <a:rPr lang="en-US" sz="2000" b="1" i="1" dirty="0" err="1">
                <a:effectLst/>
                <a:latin typeface="Times New Roman" panose="02020603050405020304" pitchFamily="18" charset="0"/>
                <a:ea typeface="Calibri" panose="020F0502020204030204" pitchFamily="34" charset="0"/>
              </a:rPr>
              <a:t>lai</a:t>
            </a:r>
            <a:endParaRPr lang="vi-VN" sz="2000" b="1" dirty="0">
              <a:solidFill>
                <a:prstClr val="black"/>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 y="-20733"/>
            <a:ext cx="12209460" cy="895376"/>
            <a:chOff x="0" y="-15550"/>
            <a:chExt cx="9157095" cy="671532"/>
          </a:xfrm>
        </p:grpSpPr>
        <p:sp>
          <p:nvSpPr>
            <p:cNvPr id="53" name="Rectangle 2"/>
            <p:cNvSpPr>
              <a:spLocks noChangeArrowheads="1"/>
            </p:cNvSpPr>
            <p:nvPr/>
          </p:nvSpPr>
          <p:spPr bwMode="auto">
            <a:xfrm>
              <a:off x="0" y="-1555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a:endParaRPr>
            </a:p>
          </p:txBody>
        </p:sp>
        <p:sp>
          <p:nvSpPr>
            <p:cNvPr id="5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a:endParaRPr>
            </a:p>
          </p:txBody>
        </p:sp>
        <p:grpSp>
          <p:nvGrpSpPr>
            <p:cNvPr id="55" name="Group 54"/>
            <p:cNvGrpSpPr/>
            <p:nvPr/>
          </p:nvGrpSpPr>
          <p:grpSpPr>
            <a:xfrm>
              <a:off x="1206398" y="39923"/>
              <a:ext cx="404209" cy="616059"/>
              <a:chOff x="908603" y="80216"/>
              <a:chExt cx="538945" cy="676514"/>
            </a:xfrm>
          </p:grpSpPr>
          <p:sp>
            <p:nvSpPr>
              <p:cNvPr id="56"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a:endParaRPr>
              </a:p>
            </p:txBody>
          </p:sp>
          <p:sp>
            <p:nvSpPr>
              <p:cNvPr id="57"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a:endParaRPr>
              </a:p>
            </p:txBody>
          </p:sp>
        </p:grpSp>
        <p:sp>
          <p:nvSpPr>
            <p:cNvPr id="58"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a:endParaRPr>
            </a:p>
          </p:txBody>
        </p:sp>
        <p:sp>
          <p:nvSpPr>
            <p:cNvPr id="59" name="Rectangle 58"/>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60" name="Rounded Rectangle 59"/>
            <p:cNvSpPr/>
            <p:nvPr/>
          </p:nvSpPr>
          <p:spPr>
            <a:xfrm>
              <a:off x="31495" y="55097"/>
              <a:ext cx="683615"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61" name="Rectangle 60"/>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377"/>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2. HÀNH TRANG VÀO TƯƠNG LAI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 name="Rectangle 1"/>
          <p:cNvSpPr/>
          <p:nvPr/>
        </p:nvSpPr>
        <p:spPr>
          <a:xfrm>
            <a:off x="6663482" y="1635058"/>
            <a:ext cx="45719" cy="457325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a:endParaRPr>
          </a:p>
        </p:txBody>
      </p:sp>
      <p:grpSp>
        <p:nvGrpSpPr>
          <p:cNvPr id="71" name="Group 70"/>
          <p:cNvGrpSpPr/>
          <p:nvPr/>
        </p:nvGrpSpPr>
        <p:grpSpPr>
          <a:xfrm>
            <a:off x="6572641" y="1739725"/>
            <a:ext cx="4738711" cy="471955"/>
            <a:chOff x="2840539" y="3818711"/>
            <a:chExt cx="8133848" cy="943909"/>
          </a:xfrm>
        </p:grpSpPr>
        <p:sp>
          <p:nvSpPr>
            <p:cNvPr id="72"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73" name="Group 72"/>
            <p:cNvGrpSpPr/>
            <p:nvPr/>
          </p:nvGrpSpPr>
          <p:grpSpPr>
            <a:xfrm>
              <a:off x="2840539" y="3886200"/>
              <a:ext cx="8133848" cy="876420"/>
              <a:chOff x="2840539" y="3733800"/>
              <a:chExt cx="8133848" cy="876420"/>
            </a:xfrm>
          </p:grpSpPr>
          <p:sp>
            <p:nvSpPr>
              <p:cNvPr id="74" name="Round Same Side Corner Rectangle 73"/>
              <p:cNvSpPr/>
              <p:nvPr/>
            </p:nvSpPr>
            <p:spPr>
              <a:xfrm rot="5400000">
                <a:off x="6544119" y="100180"/>
                <a:ext cx="731520" cy="8129016"/>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75" name="Rectangle 74"/>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76" name="Rectangle 75"/>
              <p:cNvSpPr/>
              <p:nvPr/>
            </p:nvSpPr>
            <p:spPr>
              <a:xfrm>
                <a:off x="4460660" y="3810000"/>
                <a:ext cx="2746882" cy="800220"/>
              </a:xfrm>
              <a:prstGeom prst="rect">
                <a:avLst/>
              </a:prstGeom>
            </p:spPr>
            <p:txBody>
              <a:bodyPr wrap="none">
                <a:spAutoFit/>
              </a:bodyPr>
              <a:lstStyle/>
              <a:p>
                <a:pPr defTabSz="457098">
                  <a:spcBef>
                    <a:spcPts val="600"/>
                  </a:spcBef>
                  <a:defRPr/>
                </a:pPr>
                <a:r>
                  <a:rPr lang="en-US" sz="2000" b="1">
                    <a:solidFill>
                      <a:prstClr val="white"/>
                    </a:solidFill>
                    <a:latin typeface="Times New Roman" panose="02020603050405020304" pitchFamily="18" charset="0"/>
                    <a:cs typeface="Times New Roman" panose="02020603050405020304" pitchFamily="18" charset="0"/>
                  </a:rPr>
                  <a:t>PHẦN VIẾT</a:t>
                </a:r>
                <a:endParaRPr lang="en-US" sz="2000">
                  <a:solidFill>
                    <a:prstClr val="white"/>
                  </a:solidFill>
                  <a:latin typeface="Times New Roman" panose="02020603050405020304" pitchFamily="18" charset="0"/>
                  <a:cs typeface="Times New Roman" panose="02020603050405020304" pitchFamily="18" charset="0"/>
                </a:endParaRPr>
              </a:p>
            </p:txBody>
          </p:sp>
          <p:sp>
            <p:nvSpPr>
              <p:cNvPr id="77" name="TextBox 76"/>
              <p:cNvSpPr txBox="1"/>
              <p:nvPr/>
            </p:nvSpPr>
            <p:spPr>
              <a:xfrm>
                <a:off x="3185328" y="3733800"/>
                <a:ext cx="828752" cy="800220"/>
              </a:xfrm>
              <a:prstGeom prst="rect">
                <a:avLst/>
              </a:prstGeom>
              <a:noFill/>
            </p:spPr>
            <p:txBody>
              <a:bodyPr wrap="none" rtlCol="0">
                <a:spAutoFit/>
              </a:bodyPr>
              <a:lstStyle/>
              <a:p>
                <a:pPr algn="ctr" defTabSz="914377"/>
                <a:r>
                  <a:rPr lang="en-US" sz="2000" b="1">
                    <a:solidFill>
                      <a:prstClr val="white"/>
                    </a:solidFill>
                    <a:latin typeface="Times New Roman" panose="02020603050405020304" pitchFamily="18" charset="0"/>
                    <a:ea typeface="Tahoma" pitchFamily="34" charset="0"/>
                    <a:cs typeface="Times New Roman" panose="02020603050405020304" pitchFamily="18" charset="0"/>
                  </a:rPr>
                  <a:t>III</a:t>
                </a:r>
              </a:p>
            </p:txBody>
          </p:sp>
        </p:grpSp>
      </p:grpSp>
      <p:grpSp>
        <p:nvGrpSpPr>
          <p:cNvPr id="78" name="Group 77"/>
          <p:cNvGrpSpPr/>
          <p:nvPr/>
        </p:nvGrpSpPr>
        <p:grpSpPr>
          <a:xfrm>
            <a:off x="6586110" y="3674491"/>
            <a:ext cx="4662641" cy="471955"/>
            <a:chOff x="2840539" y="3818711"/>
            <a:chExt cx="9326496" cy="943909"/>
          </a:xfrm>
        </p:grpSpPr>
        <p:sp>
          <p:nvSpPr>
            <p:cNvPr id="79"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80" name="Group 79"/>
            <p:cNvGrpSpPr/>
            <p:nvPr/>
          </p:nvGrpSpPr>
          <p:grpSpPr>
            <a:xfrm>
              <a:off x="2840539" y="3886200"/>
              <a:ext cx="9326496" cy="876420"/>
              <a:chOff x="2840539" y="3733800"/>
              <a:chExt cx="9326496" cy="876420"/>
            </a:xfrm>
          </p:grpSpPr>
          <p:sp>
            <p:nvSpPr>
              <p:cNvPr id="81" name="Round Same Side Corner Rectangle 80"/>
              <p:cNvSpPr/>
              <p:nvPr/>
            </p:nvSpPr>
            <p:spPr>
              <a:xfrm rot="5400000">
                <a:off x="7140443" y="-496143"/>
                <a:ext cx="731519" cy="9321665"/>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82" name="Rectangle 81"/>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83" name="Rectangle 82"/>
              <p:cNvSpPr/>
              <p:nvPr/>
            </p:nvSpPr>
            <p:spPr>
              <a:xfrm>
                <a:off x="4460662" y="3810000"/>
                <a:ext cx="5423088" cy="800220"/>
              </a:xfrm>
              <a:prstGeom prst="rect">
                <a:avLst/>
              </a:prstGeom>
            </p:spPr>
            <p:txBody>
              <a:bodyPr wrap="none">
                <a:spAutoFit/>
              </a:bodyPr>
              <a:lstStyle/>
              <a:p>
                <a:pPr defTabSz="457098">
                  <a:spcBef>
                    <a:spcPts val="600"/>
                  </a:spcBef>
                  <a:defRPr/>
                </a:pPr>
                <a:r>
                  <a:rPr lang="en-US" sz="2000" b="1">
                    <a:solidFill>
                      <a:prstClr val="white"/>
                    </a:solidFill>
                    <a:latin typeface="Times New Roman" panose="02020603050405020304" pitchFamily="18" charset="0"/>
                    <a:cs typeface="Times New Roman" panose="02020603050405020304" pitchFamily="18" charset="0"/>
                  </a:rPr>
                  <a:t>PHẦN NÓI VÀ NGHE</a:t>
                </a:r>
                <a:endParaRPr lang="en-US" sz="2000">
                  <a:solidFill>
                    <a:prstClr val="white"/>
                  </a:solidFill>
                  <a:latin typeface="Times New Roman" panose="02020603050405020304" pitchFamily="18" charset="0"/>
                  <a:cs typeface="Times New Roman" panose="02020603050405020304" pitchFamily="18" charset="0"/>
                </a:endParaRPr>
              </a:p>
            </p:txBody>
          </p:sp>
          <p:sp>
            <p:nvSpPr>
              <p:cNvPr id="84" name="TextBox 83"/>
              <p:cNvSpPr txBox="1"/>
              <p:nvPr/>
            </p:nvSpPr>
            <p:spPr>
              <a:xfrm>
                <a:off x="3129643" y="3733800"/>
                <a:ext cx="940122" cy="800220"/>
              </a:xfrm>
              <a:prstGeom prst="rect">
                <a:avLst/>
              </a:prstGeom>
              <a:noFill/>
            </p:spPr>
            <p:txBody>
              <a:bodyPr wrap="none" rtlCol="0">
                <a:spAutoFit/>
              </a:bodyPr>
              <a:lstStyle/>
              <a:p>
                <a:pPr algn="ctr" defTabSz="914377"/>
                <a:r>
                  <a:rPr lang="en-US" sz="2000" b="1">
                    <a:solidFill>
                      <a:prstClr val="white"/>
                    </a:solidFill>
                    <a:latin typeface="Times New Roman" panose="02020603050405020304" pitchFamily="18" charset="0"/>
                    <a:ea typeface="Tahoma" pitchFamily="34" charset="0"/>
                    <a:cs typeface="Times New Roman" panose="02020603050405020304" pitchFamily="18" charset="0"/>
                  </a:rPr>
                  <a:t>IV</a:t>
                </a:r>
              </a:p>
            </p:txBody>
          </p:sp>
        </p:grpSp>
      </p:grpSp>
      <p:grpSp>
        <p:nvGrpSpPr>
          <p:cNvPr id="85" name="Group 84"/>
          <p:cNvGrpSpPr/>
          <p:nvPr/>
        </p:nvGrpSpPr>
        <p:grpSpPr>
          <a:xfrm>
            <a:off x="6627502" y="5166747"/>
            <a:ext cx="4662641" cy="471955"/>
            <a:chOff x="2840539" y="3818711"/>
            <a:chExt cx="9326496" cy="943909"/>
          </a:xfrm>
        </p:grpSpPr>
        <p:sp>
          <p:nvSpPr>
            <p:cNvPr id="86"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87" name="Group 86"/>
            <p:cNvGrpSpPr/>
            <p:nvPr/>
          </p:nvGrpSpPr>
          <p:grpSpPr>
            <a:xfrm>
              <a:off x="2840539" y="3886200"/>
              <a:ext cx="9326496" cy="876420"/>
              <a:chOff x="2840539" y="3733800"/>
              <a:chExt cx="9326496" cy="876420"/>
            </a:xfrm>
          </p:grpSpPr>
          <p:sp>
            <p:nvSpPr>
              <p:cNvPr id="88" name="Round Same Side Corner Rectangle 87"/>
              <p:cNvSpPr/>
              <p:nvPr/>
            </p:nvSpPr>
            <p:spPr>
              <a:xfrm rot="5400000">
                <a:off x="7140443" y="-496143"/>
                <a:ext cx="731519" cy="9321665"/>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89" name="Rectangle 88"/>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90" name="Rectangle 89"/>
              <p:cNvSpPr/>
              <p:nvPr/>
            </p:nvSpPr>
            <p:spPr>
              <a:xfrm>
                <a:off x="4460662" y="3810000"/>
                <a:ext cx="5099624" cy="800220"/>
              </a:xfrm>
              <a:prstGeom prst="rect">
                <a:avLst/>
              </a:prstGeom>
            </p:spPr>
            <p:txBody>
              <a:bodyPr wrap="none">
                <a:spAutoFit/>
              </a:bodyPr>
              <a:lstStyle/>
              <a:p>
                <a:pPr defTabSz="457098">
                  <a:spcBef>
                    <a:spcPts val="600"/>
                  </a:spcBef>
                  <a:defRPr/>
                </a:pPr>
                <a:r>
                  <a:rPr lang="en-US" sz="2000" b="1">
                    <a:solidFill>
                      <a:prstClr val="white"/>
                    </a:solidFill>
                    <a:latin typeface="Times New Roman" panose="02020603050405020304" pitchFamily="18" charset="0"/>
                    <a:cs typeface="Times New Roman" panose="02020603050405020304" pitchFamily="18" charset="0"/>
                  </a:rPr>
                  <a:t>TÓM TẮT BÀI HỌC</a:t>
                </a:r>
                <a:endParaRPr lang="en-US" sz="2000">
                  <a:solidFill>
                    <a:prstClr val="white"/>
                  </a:solidFill>
                  <a:latin typeface="Times New Roman" panose="02020603050405020304" pitchFamily="18" charset="0"/>
                  <a:cs typeface="Times New Roman" panose="02020603050405020304" pitchFamily="18" charset="0"/>
                </a:endParaRPr>
              </a:p>
            </p:txBody>
          </p:sp>
          <p:sp>
            <p:nvSpPr>
              <p:cNvPr id="91" name="TextBox 90"/>
              <p:cNvSpPr txBox="1"/>
              <p:nvPr/>
            </p:nvSpPr>
            <p:spPr>
              <a:xfrm>
                <a:off x="3229038" y="3733800"/>
                <a:ext cx="741324" cy="800220"/>
              </a:xfrm>
              <a:prstGeom prst="rect">
                <a:avLst/>
              </a:prstGeom>
              <a:noFill/>
            </p:spPr>
            <p:txBody>
              <a:bodyPr wrap="none" rtlCol="0">
                <a:spAutoFit/>
              </a:bodyPr>
              <a:lstStyle/>
              <a:p>
                <a:pPr algn="ctr" defTabSz="914377"/>
                <a:r>
                  <a:rPr lang="en-US" sz="2000" b="1">
                    <a:solidFill>
                      <a:prstClr val="white"/>
                    </a:solidFill>
                    <a:latin typeface="Times New Roman" panose="02020603050405020304" pitchFamily="18" charset="0"/>
                    <a:ea typeface="Tahoma" pitchFamily="34" charset="0"/>
                    <a:cs typeface="Times New Roman" panose="02020603050405020304" pitchFamily="18" charset="0"/>
                  </a:rPr>
                  <a:t>V</a:t>
                </a:r>
              </a:p>
            </p:txBody>
          </p:sp>
        </p:grpSp>
      </p:grpSp>
      <p:grpSp>
        <p:nvGrpSpPr>
          <p:cNvPr id="92" name="Group 91"/>
          <p:cNvGrpSpPr/>
          <p:nvPr/>
        </p:nvGrpSpPr>
        <p:grpSpPr>
          <a:xfrm>
            <a:off x="6648711" y="5878271"/>
            <a:ext cx="4662642" cy="471955"/>
            <a:chOff x="2840539" y="3818711"/>
            <a:chExt cx="9326496" cy="943909"/>
          </a:xfrm>
        </p:grpSpPr>
        <p:sp>
          <p:nvSpPr>
            <p:cNvPr id="93"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grpSp>
          <p:nvGrpSpPr>
            <p:cNvPr id="94" name="Group 93"/>
            <p:cNvGrpSpPr/>
            <p:nvPr/>
          </p:nvGrpSpPr>
          <p:grpSpPr>
            <a:xfrm>
              <a:off x="2840539" y="3886200"/>
              <a:ext cx="9326496" cy="876420"/>
              <a:chOff x="2840539" y="3733800"/>
              <a:chExt cx="9326496" cy="876420"/>
            </a:xfrm>
          </p:grpSpPr>
          <p:sp>
            <p:nvSpPr>
              <p:cNvPr id="95" name="Round Same Side Corner Rectangle 94"/>
              <p:cNvSpPr/>
              <p:nvPr/>
            </p:nvSpPr>
            <p:spPr>
              <a:xfrm rot="5400000">
                <a:off x="7140443" y="-496143"/>
                <a:ext cx="731519" cy="9321665"/>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96" name="Rectangle 95"/>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000">
                  <a:solidFill>
                    <a:prstClr val="white"/>
                  </a:solidFill>
                  <a:latin typeface="Times New Roman" panose="02020603050405020304" pitchFamily="18" charset="0"/>
                  <a:cs typeface="Times New Roman" panose="02020603050405020304" pitchFamily="18" charset="0"/>
                </a:endParaRPr>
              </a:p>
            </p:txBody>
          </p:sp>
          <p:sp>
            <p:nvSpPr>
              <p:cNvPr id="97" name="Rectangle 96"/>
              <p:cNvSpPr/>
              <p:nvPr/>
            </p:nvSpPr>
            <p:spPr>
              <a:xfrm>
                <a:off x="4460662" y="3810000"/>
                <a:ext cx="6077198" cy="800220"/>
              </a:xfrm>
              <a:prstGeom prst="rect">
                <a:avLst/>
              </a:prstGeom>
            </p:spPr>
            <p:txBody>
              <a:bodyPr wrap="none">
                <a:spAutoFit/>
              </a:bodyPr>
              <a:lstStyle/>
              <a:p>
                <a:pPr defTabSz="457098">
                  <a:spcBef>
                    <a:spcPts val="600"/>
                  </a:spcBef>
                  <a:defRPr/>
                </a:pPr>
                <a:r>
                  <a:rPr lang="en-US" sz="2000" b="1">
                    <a:solidFill>
                      <a:prstClr val="white"/>
                    </a:solidFill>
                    <a:latin typeface="Times New Roman" panose="02020603050405020304" pitchFamily="18" charset="0"/>
                    <a:cs typeface="Times New Roman" panose="02020603050405020304" pitchFamily="18" charset="0"/>
                  </a:rPr>
                  <a:t>TÀI LIỆU THAM KHẢO</a:t>
                </a:r>
                <a:endParaRPr lang="en-US" sz="2000">
                  <a:solidFill>
                    <a:prstClr val="white"/>
                  </a:solidFill>
                  <a:latin typeface="Times New Roman" panose="02020603050405020304" pitchFamily="18" charset="0"/>
                  <a:cs typeface="Times New Roman" panose="02020603050405020304" pitchFamily="18" charset="0"/>
                </a:endParaRPr>
              </a:p>
            </p:txBody>
          </p:sp>
          <p:sp>
            <p:nvSpPr>
              <p:cNvPr id="98" name="TextBox 97"/>
              <p:cNvSpPr txBox="1"/>
              <p:nvPr/>
            </p:nvSpPr>
            <p:spPr>
              <a:xfrm>
                <a:off x="3129643" y="3733800"/>
                <a:ext cx="940122" cy="800220"/>
              </a:xfrm>
              <a:prstGeom prst="rect">
                <a:avLst/>
              </a:prstGeom>
              <a:noFill/>
            </p:spPr>
            <p:txBody>
              <a:bodyPr wrap="none" rtlCol="0">
                <a:spAutoFit/>
              </a:bodyPr>
              <a:lstStyle/>
              <a:p>
                <a:pPr algn="ctr" defTabSz="914377"/>
                <a:r>
                  <a:rPr lang="en-US" sz="2000" b="1">
                    <a:solidFill>
                      <a:prstClr val="white"/>
                    </a:solidFill>
                    <a:latin typeface="Times New Roman" panose="02020603050405020304" pitchFamily="18" charset="0"/>
                    <a:ea typeface="Tahoma" pitchFamily="34" charset="0"/>
                    <a:cs typeface="Times New Roman" panose="02020603050405020304" pitchFamily="18" charset="0"/>
                  </a:rPr>
                  <a:t>VI</a:t>
                </a:r>
              </a:p>
            </p:txBody>
          </p:sp>
        </p:grpSp>
      </p:grpSp>
    </p:spTree>
    <p:extLst>
      <p:ext uri="{BB962C8B-B14F-4D97-AF65-F5344CB8AC3E}">
        <p14:creationId xmlns:p14="http://schemas.microsoft.com/office/powerpoint/2010/main" val="309206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96715" y="1587012"/>
            <a:ext cx="11804773" cy="4998460"/>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4145046" y="139533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126686" y="1739921"/>
            <a:ext cx="6096000" cy="1397562"/>
          </a:xfrm>
          <a:prstGeom prst="rect">
            <a:avLst/>
          </a:prstGeom>
        </p:spPr>
        <p:txBody>
          <a:bodyPr>
            <a:spAutoFit/>
          </a:bodyPr>
          <a:lstStyle/>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tabLst>
                <a:tab pos="667385" algn="l"/>
              </a:tabLst>
            </a:pP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1CBD1FF-9DB2-7C76-1AB6-7A6D272CDDFD}"/>
              </a:ext>
            </a:extLst>
          </p:cNvPr>
          <p:cNvSpPr/>
          <p:nvPr/>
        </p:nvSpPr>
        <p:spPr>
          <a:xfrm>
            <a:off x="343878" y="2757326"/>
            <a:ext cx="11491542" cy="2419124"/>
          </a:xfrm>
          <a:prstGeom prst="rect">
            <a:avLst/>
          </a:prstGeom>
        </p:spPr>
        <p:txBody>
          <a:bodyPr wrap="square">
            <a:spAutoFit/>
          </a:bodyPr>
          <a:lstStyle/>
          <a:p>
            <a:pPr marL="30480" marR="30480" algn="just">
              <a:lnSpc>
                <a:spcPct val="115000"/>
              </a:lnSpc>
              <a:tabLst>
                <a:tab pos="667385" algn="l"/>
              </a:tabLs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Luận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điểm</a:t>
            </a:r>
            <a:r>
              <a:rPr lang="en-US" sz="2400" dirty="0">
                <a:solidFill>
                  <a:srgbClr val="FF0000"/>
                </a:solidFill>
                <a:latin typeface="Times New Roman" panose="02020603050405020304" pitchFamily="18" charset="0"/>
                <a:ea typeface="Times New Roman" panose="02020603050405020304" pitchFamily="18" charset="0"/>
              </a:rPr>
              <a:t> 1: </a:t>
            </a:r>
            <a:r>
              <a:rPr lang="en-US" sz="2400" dirty="0" err="1">
                <a:solidFill>
                  <a:srgbClr val="FF0000"/>
                </a:solidFill>
                <a:latin typeface="Times New Roman" panose="02020603050405020304" pitchFamily="18" charset="0"/>
                <a:ea typeface="Times New Roman" panose="02020603050405020304" pitchFamily="18" charset="0"/>
              </a:rPr>
              <a:t>Nêu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lí</a:t>
            </a:r>
            <a:r>
              <a:rPr lang="en-US" sz="2400" dirty="0">
                <a:solidFill>
                  <a:srgbClr val="FF0000"/>
                </a:solidFill>
                <a:latin typeface="Times New Roman" panose="02020603050405020304" pitchFamily="18" charset="0"/>
                <a:ea typeface="Times New Roman" panose="02020603050405020304" pitchFamily="18" charset="0"/>
              </a:rPr>
              <a:t> do và </a:t>
            </a:r>
            <a:r>
              <a:rPr lang="en-US" sz="2400" dirty="0" err="1">
                <a:solidFill>
                  <a:srgbClr val="FF0000"/>
                </a:solidFill>
                <a:latin typeface="Times New Roman" panose="02020603050405020304" pitchFamily="18" charset="0"/>
                <a:ea typeface="Times New Roman" panose="02020603050405020304" pitchFamily="18" charset="0"/>
              </a:rPr>
              <a:t>khẳng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quyền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lợi</a:t>
            </a:r>
            <a:r>
              <a:rPr lang="en-US" sz="2400" dirty="0">
                <a:solidFill>
                  <a:srgbClr val="FF0000"/>
                </a:solidFill>
                <a:latin typeface="Roboto" panose="02000000000000000000" pitchFamily="2" charset="0"/>
                <a:ea typeface="Times New Roman" panose="02020603050405020304" pitchFamily="18" charset="0"/>
              </a:rPr>
              <a:t>: </a:t>
            </a:r>
            <a:endParaRPr lang="en-US" sz="2400" dirty="0">
              <a:solidFill>
                <a:srgbClr val="FF0000"/>
              </a:solidFill>
              <a:latin typeface="Times New Roman" panose="02020603050405020304" pitchFamily="18" charset="0"/>
              <a:ea typeface="Times New Roman" panose="02020603050405020304" pitchFamily="18" charset="0"/>
            </a:endParaRPr>
          </a:p>
          <a:p>
            <a:pPr marL="30480" marR="30480" algn="just">
              <a:lnSpc>
                <a:spcPct val="115000"/>
              </a:lnSpc>
              <a:tabLst>
                <a:tab pos="667385" algn="l"/>
              </a:tabLst>
            </a:pP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Lí</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lẽ</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dẫn</a:t>
            </a:r>
            <a:r>
              <a:rPr lang="en-US" sz="2400" dirty="0">
                <a:solidFill>
                  <a:srgbClr val="0070C0"/>
                </a:solidFill>
                <a:latin typeface="Times New Roman" panose="02020603050405020304" pitchFamily="18" charset="0"/>
                <a:ea typeface="Times New Roman" panose="02020603050405020304" pitchFamily="18" charset="0"/>
              </a:rPr>
              <a:t> </a:t>
            </a:r>
            <a:r>
              <a:rPr lang="en-US" sz="2400" dirty="0" err="1">
                <a:solidFill>
                  <a:srgbClr val="0070C0"/>
                </a:solidFill>
                <a:latin typeface="Times New Roman" panose="02020603050405020304" pitchFamily="18" charset="0"/>
                <a:ea typeface="Times New Roman" panose="02020603050405020304" pitchFamily="18" charset="0"/>
              </a:rPr>
              <a:t>chứng</a:t>
            </a:r>
            <a:endParaRPr lang="en-US" sz="2400" kern="0" dirty="0">
              <a:solidFill>
                <a:srgbClr val="000000"/>
              </a:solidFill>
              <a:latin typeface="Times New Roman" panose="02020603050405020304" pitchFamily="18" charset="0"/>
              <a:ea typeface="Calibri" panose="020F0502020204030204" pitchFamily="34" charset="0"/>
            </a:endParaRPr>
          </a:p>
          <a:p>
            <a:r>
              <a:rPr lang="vi-VN" sz="2400" dirty="0"/>
              <a:t>=&gt; Nhận xét về cách lập luận: chặt chẽ, đưa ra nhiều lí lẽ và dẫn chứng phù hợp. Việc lặp lại “đó là lí do tại sao” có tác dụng nhấn mạnh cách bằng chứng được nêu ra. Cách đưa ra quan điểm kiểu này khơi gợi cho người đọc những liên tưởng và khiến họ cảm thấy sự đúng đắn cho vấn đề được nêu ra ở sau.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A6FC3CD-C1AE-68D5-C675-4B8C1A0F28FB}"/>
              </a:ext>
            </a:extLst>
          </p:cNvPr>
          <p:cNvPicPr>
            <a:picLocks noChangeAspect="1"/>
          </p:cNvPicPr>
          <p:nvPr/>
        </p:nvPicPr>
        <p:blipFill>
          <a:blip r:embed="rId6"/>
          <a:stretch>
            <a:fillRect/>
          </a:stretch>
        </p:blipFill>
        <p:spPr>
          <a:xfrm>
            <a:off x="8955025" y="1108706"/>
            <a:ext cx="3208884" cy="1842830"/>
          </a:xfrm>
          <a:prstGeom prst="rect">
            <a:avLst/>
          </a:prstGeom>
        </p:spPr>
      </p:pic>
    </p:spTree>
    <p:extLst>
      <p:ext uri="{BB962C8B-B14F-4D97-AF65-F5344CB8AC3E}">
        <p14:creationId xmlns:p14="http://schemas.microsoft.com/office/powerpoint/2010/main" val="4134770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211074" y="1084284"/>
            <a:ext cx="11804773" cy="5824808"/>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4145046" y="110125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435218" y="1229876"/>
            <a:ext cx="6161140" cy="1397562"/>
          </a:xfrm>
          <a:prstGeom prst="rect">
            <a:avLst/>
          </a:prstGeom>
        </p:spPr>
        <p:txBody>
          <a:bodyPr wrap="square">
            <a:spAutoFit/>
          </a:bodyPr>
          <a:lstStyle/>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tabLst>
                <a:tab pos="667385" algn="l"/>
              </a:tabLst>
            </a:pP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1CBD1FF-9DB2-7C76-1AB6-7A6D272CDDFD}"/>
              </a:ext>
            </a:extLst>
          </p:cNvPr>
          <p:cNvSpPr/>
          <p:nvPr/>
        </p:nvSpPr>
        <p:spPr>
          <a:xfrm>
            <a:off x="391962" y="2075440"/>
            <a:ext cx="11720691" cy="5136599"/>
          </a:xfrm>
          <a:prstGeom prst="rect">
            <a:avLst/>
          </a:prstGeom>
        </p:spPr>
        <p:txBody>
          <a:bodyPr wrap="square">
            <a:spAutoFit/>
          </a:bodyPr>
          <a:lstStyle/>
          <a:p>
            <a:r>
              <a:rPr lang="en-US" sz="2400" dirty="0"/>
              <a:t>*</a:t>
            </a:r>
            <a:r>
              <a:rPr lang="en-US" sz="2400" dirty="0" err="1">
                <a:solidFill>
                  <a:srgbClr val="0070C0"/>
                </a:solidFill>
              </a:rPr>
              <a:t>Luận</a:t>
            </a:r>
            <a:r>
              <a:rPr lang="en-US" sz="2400" dirty="0">
                <a:solidFill>
                  <a:srgbClr val="0070C0"/>
                </a:solidFill>
              </a:rPr>
              <a:t> </a:t>
            </a:r>
            <a:r>
              <a:rPr lang="en-US" sz="2400" dirty="0" err="1">
                <a:solidFill>
                  <a:srgbClr val="0070C0"/>
                </a:solidFill>
              </a:rPr>
              <a:t>điểm</a:t>
            </a:r>
            <a:r>
              <a:rPr lang="en-US" sz="2400" dirty="0">
                <a:solidFill>
                  <a:srgbClr val="0070C0"/>
                </a:solidFill>
              </a:rPr>
              <a:t> 2: </a:t>
            </a:r>
            <a:r>
              <a:rPr lang="en-US" sz="2400" dirty="0" err="1">
                <a:solidFill>
                  <a:srgbClr val="0070C0"/>
                </a:solidFill>
              </a:rPr>
              <a:t>Đưa</a:t>
            </a:r>
            <a:r>
              <a:rPr lang="en-US" sz="2400" dirty="0">
                <a:solidFill>
                  <a:srgbClr val="0070C0"/>
                </a:solidFill>
              </a:rPr>
              <a:t> </a:t>
            </a:r>
            <a:r>
              <a:rPr lang="en-US" sz="2400" dirty="0" err="1">
                <a:solidFill>
                  <a:srgbClr val="0070C0"/>
                </a:solidFill>
              </a:rPr>
              <a:t>ra</a:t>
            </a:r>
            <a:r>
              <a:rPr lang="en-US" sz="2400" dirty="0">
                <a:solidFill>
                  <a:srgbClr val="0070C0"/>
                </a:solidFill>
              </a:rPr>
              <a:t> </a:t>
            </a:r>
            <a:r>
              <a:rPr lang="en-US" sz="2400" dirty="0" err="1">
                <a:solidFill>
                  <a:srgbClr val="0070C0"/>
                </a:solidFill>
              </a:rPr>
              <a:t>các</a:t>
            </a:r>
            <a:r>
              <a:rPr lang="en-US" sz="2400" dirty="0">
                <a:solidFill>
                  <a:srgbClr val="0070C0"/>
                </a:solidFill>
              </a:rPr>
              <a:t> </a:t>
            </a:r>
            <a:r>
              <a:rPr lang="en-US" sz="2400" dirty="0" err="1">
                <a:solidFill>
                  <a:srgbClr val="0070C0"/>
                </a:solidFill>
              </a:rPr>
              <a:t>nguyên</a:t>
            </a:r>
            <a:r>
              <a:rPr lang="en-US" sz="2400" dirty="0">
                <a:solidFill>
                  <a:srgbClr val="0070C0"/>
                </a:solidFill>
              </a:rPr>
              <a:t> </a:t>
            </a:r>
            <a:r>
              <a:rPr lang="en-US" sz="2400" dirty="0" err="1">
                <a:solidFill>
                  <a:srgbClr val="0070C0"/>
                </a:solidFill>
              </a:rPr>
              <a:t>nhân</a:t>
            </a:r>
            <a:r>
              <a:rPr lang="en-US" sz="2400" dirty="0">
                <a:solidFill>
                  <a:srgbClr val="0070C0"/>
                </a:solidFill>
              </a:rPr>
              <a:t> </a:t>
            </a:r>
            <a:r>
              <a:rPr lang="en-US" sz="2400" dirty="0" err="1">
                <a:solidFill>
                  <a:srgbClr val="0070C0"/>
                </a:solidFill>
              </a:rPr>
              <a:t>nhằm</a:t>
            </a:r>
            <a:r>
              <a:rPr lang="en-US" sz="2400" dirty="0">
                <a:solidFill>
                  <a:srgbClr val="0070C0"/>
                </a:solidFill>
              </a:rPr>
              <a:t> </a:t>
            </a:r>
            <a:r>
              <a:rPr lang="en-US" sz="2400" dirty="0" err="1">
                <a:solidFill>
                  <a:srgbClr val="0070C0"/>
                </a:solidFill>
              </a:rPr>
              <a:t>thuyết</a:t>
            </a:r>
            <a:r>
              <a:rPr lang="en-US" sz="2400" dirty="0">
                <a:solidFill>
                  <a:srgbClr val="0070C0"/>
                </a:solidFill>
              </a:rPr>
              <a:t> </a:t>
            </a:r>
            <a:r>
              <a:rPr lang="en-US" sz="2400" dirty="0" err="1">
                <a:solidFill>
                  <a:srgbClr val="0070C0"/>
                </a:solidFill>
              </a:rPr>
              <a:t>phục</a:t>
            </a:r>
            <a:r>
              <a:rPr lang="en-US" sz="2400" dirty="0">
                <a:solidFill>
                  <a:srgbClr val="0070C0"/>
                </a:solidFill>
              </a:rPr>
              <a:t> </a:t>
            </a:r>
            <a:r>
              <a:rPr lang="en-US" sz="2400" dirty="0" err="1">
                <a:solidFill>
                  <a:srgbClr val="0070C0"/>
                </a:solidFill>
              </a:rPr>
              <a:t>người</a:t>
            </a:r>
            <a:r>
              <a:rPr lang="en-US" sz="2400" dirty="0">
                <a:solidFill>
                  <a:srgbClr val="0070C0"/>
                </a:solidFill>
              </a:rPr>
              <a:t> </a:t>
            </a:r>
            <a:r>
              <a:rPr lang="en-US" sz="2400" dirty="0" err="1">
                <a:solidFill>
                  <a:srgbClr val="0070C0"/>
                </a:solidFill>
              </a:rPr>
              <a:t>đọc</a:t>
            </a:r>
            <a:r>
              <a:rPr lang="en-US" sz="2400" dirty="0">
                <a:solidFill>
                  <a:srgbClr val="0070C0"/>
                </a:solidFill>
              </a:rPr>
              <a:t>, </a:t>
            </a:r>
            <a:r>
              <a:rPr lang="en-US" sz="2400" dirty="0" err="1">
                <a:solidFill>
                  <a:srgbClr val="0070C0"/>
                </a:solidFill>
              </a:rPr>
              <a:t>người</a:t>
            </a:r>
            <a:r>
              <a:rPr lang="en-US" sz="2400" dirty="0">
                <a:solidFill>
                  <a:srgbClr val="0070C0"/>
                </a:solidFill>
              </a:rPr>
              <a:t> </a:t>
            </a:r>
            <a:r>
              <a:rPr lang="en-US" sz="2400" dirty="0" err="1">
                <a:solidFill>
                  <a:srgbClr val="0070C0"/>
                </a:solidFill>
              </a:rPr>
              <a:t>nghe</a:t>
            </a:r>
            <a:r>
              <a:rPr lang="en-US" sz="2400" dirty="0"/>
              <a:t>. </a:t>
            </a:r>
          </a:p>
          <a:p>
            <a:r>
              <a:rPr lang="en-US" sz="2400" dirty="0"/>
              <a:t>- </a:t>
            </a:r>
            <a:r>
              <a:rPr lang="en-US" sz="2400" dirty="0" err="1"/>
              <a:t>Lí</a:t>
            </a:r>
            <a:r>
              <a:rPr lang="en-US" sz="2400" dirty="0"/>
              <a:t> </a:t>
            </a:r>
            <a:r>
              <a:rPr lang="en-US" sz="2400" dirty="0" err="1"/>
              <a:t>lẽ</a:t>
            </a:r>
            <a:r>
              <a:rPr lang="en-US" sz="2400" dirty="0"/>
              <a:t> </a:t>
            </a:r>
            <a:r>
              <a:rPr lang="en-US" sz="2400" dirty="0" err="1"/>
              <a:t>dẫn</a:t>
            </a:r>
            <a:r>
              <a:rPr lang="en-US" sz="2400" dirty="0"/>
              <a:t> </a:t>
            </a:r>
            <a:r>
              <a:rPr lang="en-US" sz="2400" dirty="0" err="1"/>
              <a:t>chứng</a:t>
            </a:r>
            <a:r>
              <a:rPr lang="en-US" sz="2400" dirty="0"/>
              <a:t> : </a:t>
            </a:r>
          </a:p>
          <a:p>
            <a:r>
              <a:rPr lang="en-US" sz="2400" dirty="0"/>
              <a:t>+ “Ở </a:t>
            </a:r>
            <a:r>
              <a:rPr lang="en-US" sz="2400" dirty="0" err="1"/>
              <a:t>Ấn</a:t>
            </a:r>
            <a:r>
              <a:rPr lang="en-US" sz="2400" dirty="0"/>
              <a:t> </a:t>
            </a:r>
            <a:r>
              <a:rPr lang="en-US" sz="2400" dirty="0" err="1"/>
              <a:t>Độ</a:t>
            </a:r>
            <a:r>
              <a:rPr lang="en-US" sz="2400" dirty="0"/>
              <a:t>, nhiều </a:t>
            </a:r>
            <a:r>
              <a:rPr lang="en-US" sz="2400" dirty="0" err="1"/>
              <a:t>em</a:t>
            </a:r>
            <a:r>
              <a:rPr lang="en-US" sz="2400" dirty="0"/>
              <a:t> bé </a:t>
            </a:r>
            <a:r>
              <a:rPr lang="en-US" sz="2400" dirty="0" err="1"/>
              <a:t>vô</a:t>
            </a:r>
            <a:r>
              <a:rPr lang="en-US" sz="2400" dirty="0"/>
              <a:t> </a:t>
            </a:r>
            <a:r>
              <a:rPr lang="en-US" sz="2400" dirty="0" err="1"/>
              <a:t>tội</a:t>
            </a:r>
            <a:r>
              <a:rPr lang="en-US" sz="2400" dirty="0"/>
              <a:t> và </a:t>
            </a:r>
            <a:r>
              <a:rPr lang="en-US" sz="2400" dirty="0" err="1"/>
              <a:t>nghèo</a:t>
            </a:r>
            <a:r>
              <a:rPr lang="en-US" sz="2400" dirty="0"/>
              <a:t> </a:t>
            </a:r>
            <a:r>
              <a:rPr lang="en-US" sz="2400" dirty="0" err="1"/>
              <a:t>khổ</a:t>
            </a:r>
            <a:r>
              <a:rPr lang="en-US" sz="2400" dirty="0"/>
              <a:t> </a:t>
            </a:r>
            <a:r>
              <a:rPr lang="en-US" sz="2400" dirty="0" err="1"/>
              <a:t>vẫn</a:t>
            </a:r>
            <a:r>
              <a:rPr lang="en-US" sz="2400" dirty="0"/>
              <a:t> là </a:t>
            </a:r>
            <a:r>
              <a:rPr lang="en-US" sz="2400" dirty="0" err="1"/>
              <a:t>nạn</a:t>
            </a:r>
            <a:r>
              <a:rPr lang="en-US" sz="2400" dirty="0"/>
              <a:t> </a:t>
            </a:r>
            <a:r>
              <a:rPr lang="en-US" sz="2400" dirty="0" err="1"/>
              <a:t>nhận</a:t>
            </a:r>
            <a:r>
              <a:rPr lang="en-US" sz="2400" dirty="0"/>
              <a:t> </a:t>
            </a:r>
            <a:r>
              <a:rPr lang="en-US" sz="2400" dirty="0" err="1"/>
              <a:t>của</a:t>
            </a:r>
            <a:r>
              <a:rPr lang="en-US" sz="2400" dirty="0"/>
              <a:t> </a:t>
            </a:r>
            <a:r>
              <a:rPr lang="en-US" sz="2400" dirty="0" err="1"/>
              <a:t>tệ</a:t>
            </a:r>
            <a:r>
              <a:rPr lang="en-US" sz="2400" dirty="0"/>
              <a:t> </a:t>
            </a:r>
            <a:r>
              <a:rPr lang="en-US" sz="2400" dirty="0" err="1"/>
              <a:t>lạm</a:t>
            </a:r>
            <a:r>
              <a:rPr lang="en-US" sz="2400" dirty="0"/>
              <a:t> </a:t>
            </a:r>
            <a:r>
              <a:rPr lang="en-US" sz="2400" dirty="0" err="1"/>
              <a:t>dụng</a:t>
            </a:r>
            <a:r>
              <a:rPr lang="en-US" sz="2400" dirty="0"/>
              <a:t> </a:t>
            </a:r>
            <a:r>
              <a:rPr lang="en-US" sz="2400" dirty="0" err="1"/>
              <a:t>lao</a:t>
            </a:r>
            <a:r>
              <a:rPr lang="en-US" sz="2400" dirty="0"/>
              <a:t> </a:t>
            </a:r>
            <a:r>
              <a:rPr lang="en-US" sz="2400" dirty="0" err="1"/>
              <a:t>động</a:t>
            </a:r>
            <a:r>
              <a:rPr lang="en-US" sz="2400" dirty="0"/>
              <a:t> </a:t>
            </a:r>
            <a:r>
              <a:rPr lang="en-US" sz="2400" dirty="0" err="1"/>
              <a:t>trẻ</a:t>
            </a:r>
            <a:r>
              <a:rPr lang="en-US" sz="2400" dirty="0"/>
              <a:t> </a:t>
            </a:r>
            <a:r>
              <a:rPr lang="en-US" sz="2400" dirty="0" err="1"/>
              <a:t>em</a:t>
            </a:r>
            <a:r>
              <a:rPr lang="en-US" sz="2400" dirty="0"/>
              <a:t>.” </a:t>
            </a:r>
          </a:p>
          <a:p>
            <a:r>
              <a:rPr lang="en-US" sz="2400" dirty="0"/>
              <a:t>+ “Ở Nigeria, nhiều </a:t>
            </a:r>
            <a:r>
              <a:rPr lang="en-US" sz="2400" dirty="0" err="1"/>
              <a:t>trường</a:t>
            </a:r>
            <a:r>
              <a:rPr lang="en-US" sz="2400" dirty="0"/>
              <a:t> </a:t>
            </a:r>
            <a:r>
              <a:rPr lang="en-US" sz="2400" dirty="0" err="1"/>
              <a:t>học</a:t>
            </a:r>
            <a:r>
              <a:rPr lang="en-US" sz="2400" dirty="0"/>
              <a:t> bị </a:t>
            </a:r>
            <a:r>
              <a:rPr lang="en-US" sz="2400" dirty="0" err="1"/>
              <a:t>tàn</a:t>
            </a:r>
            <a:r>
              <a:rPr lang="en-US" sz="2400" dirty="0"/>
              <a:t> </a:t>
            </a:r>
            <a:r>
              <a:rPr lang="en-US" sz="2400" dirty="0" err="1"/>
              <a:t>phá</a:t>
            </a:r>
            <a:r>
              <a:rPr lang="en-US" sz="2400" dirty="0"/>
              <a:t>.” </a:t>
            </a:r>
          </a:p>
          <a:p>
            <a:r>
              <a:rPr lang="en-US" sz="2400" dirty="0" err="1"/>
              <a:t>Người</a:t>
            </a:r>
            <a:r>
              <a:rPr lang="en-US" sz="2400" dirty="0"/>
              <a:t> </a:t>
            </a:r>
            <a:r>
              <a:rPr lang="en-US" sz="2400" dirty="0" err="1"/>
              <a:t>dân</a:t>
            </a:r>
            <a:r>
              <a:rPr lang="en-US" sz="2400" dirty="0"/>
              <a:t> ở </a:t>
            </a:r>
            <a:r>
              <a:rPr lang="en-US" sz="2400" dirty="0" err="1"/>
              <a:t>Áp</a:t>
            </a:r>
            <a:r>
              <a:rPr lang="en-US" sz="2400" dirty="0"/>
              <a:t>-ga-</a:t>
            </a:r>
            <a:r>
              <a:rPr lang="en-US" sz="2400" dirty="0" err="1"/>
              <a:t>nít</a:t>
            </a:r>
            <a:r>
              <a:rPr lang="en-US" sz="2400" dirty="0"/>
              <a:t>-</a:t>
            </a:r>
            <a:r>
              <a:rPr lang="en-US" sz="2400" dirty="0" err="1"/>
              <a:t>xtan</a:t>
            </a:r>
            <a:r>
              <a:rPr lang="en-US" sz="2400" dirty="0"/>
              <a:t> </a:t>
            </a:r>
            <a:r>
              <a:rPr lang="en-US" sz="2400" dirty="0" err="1"/>
              <a:t>suốt</a:t>
            </a:r>
            <a:r>
              <a:rPr lang="en-US" sz="2400" dirty="0"/>
              <a:t> nhiều </a:t>
            </a:r>
            <a:r>
              <a:rPr lang="en-US" sz="2400" dirty="0" err="1"/>
              <a:t>thập</a:t>
            </a:r>
            <a:r>
              <a:rPr lang="en-US" sz="2400" dirty="0"/>
              <a:t> </a:t>
            </a:r>
            <a:r>
              <a:rPr lang="en-US" sz="2400" dirty="0" err="1"/>
              <a:t>kỉ</a:t>
            </a:r>
            <a:r>
              <a:rPr lang="en-US" sz="2400" dirty="0"/>
              <a:t> qua </a:t>
            </a:r>
            <a:r>
              <a:rPr lang="en-US" sz="2400" dirty="0" err="1"/>
              <a:t>đã</a:t>
            </a:r>
            <a:r>
              <a:rPr lang="en-US" sz="2400" dirty="0"/>
              <a:t> </a:t>
            </a:r>
            <a:r>
              <a:rPr lang="en-US" sz="2400" dirty="0" err="1"/>
              <a:t>phải</a:t>
            </a:r>
            <a:r>
              <a:rPr lang="en-US" sz="2400" dirty="0"/>
              <a:t> </a:t>
            </a:r>
            <a:r>
              <a:rPr lang="en-US" sz="2400" dirty="0" err="1"/>
              <a:t>chịu</a:t>
            </a:r>
            <a:r>
              <a:rPr lang="en-US" sz="2400" dirty="0"/>
              <a:t> </a:t>
            </a:r>
            <a:r>
              <a:rPr lang="en-US" sz="2400" dirty="0" err="1"/>
              <a:t>thiệt</a:t>
            </a:r>
            <a:r>
              <a:rPr lang="en-US" sz="2400" dirty="0"/>
              <a:t> </a:t>
            </a:r>
            <a:r>
              <a:rPr lang="en-US" sz="2400" dirty="0" err="1"/>
              <a:t>thòi</a:t>
            </a:r>
            <a:r>
              <a:rPr lang="en-US" sz="2400" dirty="0"/>
              <a:t> vì </a:t>
            </a:r>
            <a:r>
              <a:rPr lang="en-US" sz="2400" dirty="0" err="1"/>
              <a:t>những</a:t>
            </a:r>
            <a:r>
              <a:rPr lang="en-US" sz="2400" dirty="0"/>
              <a:t> </a:t>
            </a:r>
            <a:r>
              <a:rPr lang="en-US" sz="2400" dirty="0" err="1"/>
              <a:t>rào</a:t>
            </a:r>
            <a:r>
              <a:rPr lang="en-US" sz="2400" dirty="0"/>
              <a:t> </a:t>
            </a:r>
            <a:r>
              <a:rPr lang="en-US" sz="2400" dirty="0" err="1"/>
              <a:t>cản</a:t>
            </a:r>
            <a:r>
              <a:rPr lang="en-US" sz="2400" dirty="0"/>
              <a:t> </a:t>
            </a:r>
            <a:r>
              <a:rPr lang="en-US" sz="2400" dirty="0" err="1"/>
              <a:t>của</a:t>
            </a:r>
            <a:r>
              <a:rPr lang="en-US" sz="2400" dirty="0"/>
              <a:t> </a:t>
            </a:r>
            <a:r>
              <a:rPr lang="en-US" sz="2400" dirty="0" err="1"/>
              <a:t>chủ</a:t>
            </a:r>
            <a:r>
              <a:rPr lang="en-US" sz="2400" dirty="0"/>
              <a:t> </a:t>
            </a:r>
            <a:r>
              <a:rPr lang="en-US" sz="2400" dirty="0" err="1"/>
              <a:t>nghĩa</a:t>
            </a:r>
            <a:r>
              <a:rPr lang="en-US" sz="2400" dirty="0"/>
              <a:t> </a:t>
            </a:r>
            <a:r>
              <a:rPr lang="en-US" sz="2400" dirty="0" err="1"/>
              <a:t>cực</a:t>
            </a:r>
            <a:r>
              <a:rPr lang="en-US" sz="2400" dirty="0"/>
              <a:t> </a:t>
            </a:r>
            <a:r>
              <a:rPr lang="en-US" sz="2400" dirty="0" err="1"/>
              <a:t>đoan</a:t>
            </a:r>
            <a:r>
              <a:rPr lang="en-US" sz="2400" dirty="0"/>
              <a:t>. </a:t>
            </a:r>
          </a:p>
          <a:p>
            <a:r>
              <a:rPr lang="en-US" sz="2400" dirty="0"/>
              <a:t> + … </a:t>
            </a:r>
          </a:p>
          <a:p>
            <a:pPr marL="30480" marR="30480" algn="just">
              <a:lnSpc>
                <a:spcPct val="115000"/>
              </a:lnSpc>
              <a:tabLst>
                <a:tab pos="667385" algn="l"/>
              </a:tabLst>
            </a:pPr>
            <a:r>
              <a:rPr lang="en-US" sz="2400" dirty="0"/>
              <a:t>=&gt; H</a:t>
            </a:r>
            <a:r>
              <a:rPr lang="vi-VN" sz="2400" dirty="0"/>
              <a:t>ệ thống lí lẽ kèm dẫn chứng hợp lí, rõ ràng để chứng minh. Những dẫn chứng mà tác giả lấy chủ yếu là những thực trạng tồi tệ mà chiến tranh, đói nghèo, bất công…</a:t>
            </a:r>
            <a:r>
              <a:rPr lang="en-US" sz="2400" dirty="0"/>
              <a:t> </a:t>
            </a:r>
            <a:r>
              <a:rPr lang="vi-VN" sz="2400" dirty="0"/>
              <a:t>gây ra cho con người. Cách biểu đạt độc đáo đã tác động vào tư tưởng</a:t>
            </a:r>
            <a:r>
              <a:rPr lang="vi-VN" sz="2400" dirty="0">
                <a:solidFill>
                  <a:schemeClr val="bg1"/>
                </a:solidFill>
              </a:rPr>
              <a:t>, </a:t>
            </a:r>
            <a:r>
              <a:rPr lang="vi-VN" sz="2400" dirty="0">
                <a:solidFill>
                  <a:srgbClr val="FF0000"/>
                </a:solidFill>
              </a:rPr>
              <a:t>tình</a:t>
            </a:r>
            <a:r>
              <a:rPr lang="vi-VN" sz="2400" dirty="0">
                <a:solidFill>
                  <a:schemeClr val="bg1"/>
                </a:solidFill>
              </a:rPr>
              <a:t> </a:t>
            </a:r>
            <a:r>
              <a:rPr lang="vi-VN" sz="2400" dirty="0"/>
              <a:t>cảm của người đọc.</a:t>
            </a:r>
            <a:endParaRPr lang="en-US" sz="2400" dirty="0"/>
          </a:p>
          <a:p>
            <a:pPr marL="30480" marR="30480" algn="just">
              <a:lnSpc>
                <a:spcPct val="115000"/>
              </a:lnSpc>
              <a:tabLst>
                <a:tab pos="66738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A6FC3CD-C1AE-68D5-C675-4B8C1A0F28FB}"/>
              </a:ext>
            </a:extLst>
          </p:cNvPr>
          <p:cNvPicPr>
            <a:picLocks noChangeAspect="1"/>
          </p:cNvPicPr>
          <p:nvPr/>
        </p:nvPicPr>
        <p:blipFill>
          <a:blip r:embed="rId6"/>
          <a:stretch>
            <a:fillRect/>
          </a:stretch>
        </p:blipFill>
        <p:spPr>
          <a:xfrm>
            <a:off x="8955025" y="1108706"/>
            <a:ext cx="3208884" cy="1138237"/>
          </a:xfrm>
          <a:prstGeom prst="rect">
            <a:avLst/>
          </a:prstGeom>
        </p:spPr>
      </p:pic>
    </p:spTree>
    <p:extLst>
      <p:ext uri="{BB962C8B-B14F-4D97-AF65-F5344CB8AC3E}">
        <p14:creationId xmlns:p14="http://schemas.microsoft.com/office/powerpoint/2010/main" val="2085551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1000"/>
                                        <p:tgtEl>
                                          <p:spTgt spid="2">
                                            <p:txEl>
                                              <p:pRg st="6" end="6"/>
                                            </p:txEl>
                                          </p:spTgt>
                                        </p:tgtEl>
                                      </p:cBhvr>
                                    </p:animEffect>
                                    <p:anim calcmode="lin" valueType="num">
                                      <p:cBhvr>
                                        <p:cTn id="4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211074" y="1084284"/>
            <a:ext cx="11804773" cy="5824808"/>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4145046" y="110125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338056" y="1229876"/>
            <a:ext cx="6096000" cy="1397562"/>
          </a:xfrm>
          <a:prstGeom prst="rect">
            <a:avLst/>
          </a:prstGeom>
        </p:spPr>
        <p:txBody>
          <a:bodyPr>
            <a:spAutoFit/>
          </a:bodyPr>
          <a:lstStyle/>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tabLst>
                <a:tab pos="667385" algn="l"/>
              </a:tabLst>
            </a:pP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1CBD1FF-9DB2-7C76-1AB6-7A6D272CDDFD}"/>
              </a:ext>
            </a:extLst>
          </p:cNvPr>
          <p:cNvSpPr/>
          <p:nvPr/>
        </p:nvSpPr>
        <p:spPr>
          <a:xfrm>
            <a:off x="344622" y="2196396"/>
            <a:ext cx="11720691" cy="3068340"/>
          </a:xfrm>
          <a:prstGeom prst="rect">
            <a:avLst/>
          </a:prstGeom>
        </p:spPr>
        <p:txBody>
          <a:bodyPr wrap="square">
            <a:spAutoFit/>
          </a:bodyPr>
          <a:lstStyle/>
          <a:p>
            <a:r>
              <a:rPr lang="en-US" sz="2400" dirty="0"/>
              <a:t>* </a:t>
            </a:r>
            <a:r>
              <a:rPr lang="en-US" sz="2400" dirty="0" err="1">
                <a:solidFill>
                  <a:srgbClr val="FF0000"/>
                </a:solidFill>
              </a:rPr>
              <a:t>Luận</a:t>
            </a:r>
            <a:r>
              <a:rPr lang="en-US" sz="2400" dirty="0">
                <a:solidFill>
                  <a:srgbClr val="FF0000"/>
                </a:solidFill>
              </a:rPr>
              <a:t> </a:t>
            </a:r>
            <a:r>
              <a:rPr lang="en-US" sz="2400" dirty="0" err="1">
                <a:solidFill>
                  <a:srgbClr val="FF0000"/>
                </a:solidFill>
              </a:rPr>
              <a:t>điểm</a:t>
            </a:r>
            <a:r>
              <a:rPr lang="en-US" sz="2400" dirty="0">
                <a:solidFill>
                  <a:srgbClr val="FF0000"/>
                </a:solidFill>
              </a:rPr>
              <a:t> 3: </a:t>
            </a:r>
            <a:r>
              <a:rPr lang="en-US" sz="2400" dirty="0" err="1">
                <a:solidFill>
                  <a:srgbClr val="FF0000"/>
                </a:solidFill>
              </a:rPr>
              <a:t>Lời</a:t>
            </a:r>
            <a:r>
              <a:rPr lang="en-US" sz="2400" dirty="0">
                <a:solidFill>
                  <a:srgbClr val="FF0000"/>
                </a:solidFill>
              </a:rPr>
              <a:t> </a:t>
            </a:r>
            <a:r>
              <a:rPr lang="en-US" sz="2400" dirty="0" err="1">
                <a:solidFill>
                  <a:srgbClr val="FF0000"/>
                </a:solidFill>
              </a:rPr>
              <a:t>kêu</a:t>
            </a:r>
            <a:r>
              <a:rPr lang="en-US" sz="2400" dirty="0">
                <a:solidFill>
                  <a:srgbClr val="FF0000"/>
                </a:solidFill>
              </a:rPr>
              <a:t> </a:t>
            </a:r>
            <a:r>
              <a:rPr lang="en-US" sz="2400" dirty="0" err="1">
                <a:solidFill>
                  <a:srgbClr val="FF0000"/>
                </a:solidFill>
              </a:rPr>
              <a:t>gọi</a:t>
            </a:r>
            <a:endParaRPr lang="en-US" sz="2400" dirty="0">
              <a:solidFill>
                <a:srgbClr val="FF0000"/>
              </a:solidFill>
            </a:endParaRPr>
          </a:p>
          <a:p>
            <a:r>
              <a:rPr lang="en-US" sz="2400" dirty="0">
                <a:solidFill>
                  <a:srgbClr val="0033CC"/>
                </a:solidFill>
              </a:rPr>
              <a:t>- </a:t>
            </a:r>
            <a:r>
              <a:rPr lang="en-US" sz="2400" dirty="0" err="1">
                <a:solidFill>
                  <a:srgbClr val="0033CC"/>
                </a:solidFill>
              </a:rPr>
              <a:t>Lí</a:t>
            </a:r>
            <a:r>
              <a:rPr lang="en-US" sz="2400" dirty="0">
                <a:solidFill>
                  <a:srgbClr val="0033CC"/>
                </a:solidFill>
              </a:rPr>
              <a:t> </a:t>
            </a:r>
            <a:r>
              <a:rPr lang="en-US" sz="2400" dirty="0" err="1">
                <a:solidFill>
                  <a:srgbClr val="0033CC"/>
                </a:solidFill>
              </a:rPr>
              <a:t>lẽ</a:t>
            </a:r>
            <a:r>
              <a:rPr lang="en-US" sz="2400" dirty="0">
                <a:solidFill>
                  <a:srgbClr val="0033CC"/>
                </a:solidFill>
              </a:rPr>
              <a:t> </a:t>
            </a:r>
            <a:r>
              <a:rPr lang="en-US" sz="2400" dirty="0" err="1">
                <a:solidFill>
                  <a:srgbClr val="0033CC"/>
                </a:solidFill>
              </a:rPr>
              <a:t>dẫn</a:t>
            </a:r>
            <a:r>
              <a:rPr lang="en-US" sz="2400" dirty="0">
                <a:solidFill>
                  <a:srgbClr val="0033CC"/>
                </a:solidFill>
              </a:rPr>
              <a:t> </a:t>
            </a:r>
            <a:r>
              <a:rPr lang="en-US" sz="2400" dirty="0" err="1">
                <a:solidFill>
                  <a:srgbClr val="0033CC"/>
                </a:solidFill>
              </a:rPr>
              <a:t>chứng</a:t>
            </a:r>
            <a:r>
              <a:rPr lang="en-US" sz="2400" dirty="0">
                <a:solidFill>
                  <a:srgbClr val="0033CC"/>
                </a:solidFill>
              </a:rPr>
              <a:t>: </a:t>
            </a:r>
          </a:p>
          <a:p>
            <a:r>
              <a:rPr lang="en-US" sz="2400" dirty="0"/>
              <a:t>+ “</a:t>
            </a:r>
            <a:r>
              <a:rPr lang="en-US" sz="2400" dirty="0" err="1"/>
              <a:t>Chúng</a:t>
            </a:r>
            <a:r>
              <a:rPr lang="en-US" sz="2400" dirty="0"/>
              <a:t> </a:t>
            </a:r>
            <a:r>
              <a:rPr lang="en-US" sz="2400" dirty="0" err="1"/>
              <a:t>tôi</a:t>
            </a:r>
            <a:r>
              <a:rPr lang="en-US" sz="2400" dirty="0"/>
              <a:t> </a:t>
            </a:r>
            <a:r>
              <a:rPr lang="en-US" sz="2400" dirty="0" err="1"/>
              <a:t>kêu</a:t>
            </a:r>
            <a:r>
              <a:rPr lang="en-US" sz="2400" dirty="0"/>
              <a:t> </a:t>
            </a:r>
            <a:r>
              <a:rPr lang="en-US" sz="2400" dirty="0" err="1"/>
              <a:t>gọi</a:t>
            </a:r>
            <a:r>
              <a:rPr lang="en-US" sz="2400" dirty="0"/>
              <a:t> </a:t>
            </a:r>
            <a:r>
              <a:rPr lang="en-US" sz="2400" dirty="0" err="1"/>
              <a:t>các</a:t>
            </a:r>
            <a:r>
              <a:rPr lang="en-US" sz="2400" dirty="0"/>
              <a:t> </a:t>
            </a:r>
            <a:r>
              <a:rPr lang="en-US" sz="2400" dirty="0" err="1"/>
              <a:t>nhà</a:t>
            </a:r>
            <a:r>
              <a:rPr lang="en-US" sz="2400" dirty="0"/>
              <a:t> </a:t>
            </a:r>
            <a:r>
              <a:rPr lang="en-US" sz="2400" dirty="0" err="1"/>
              <a:t>lãnh</a:t>
            </a:r>
            <a:r>
              <a:rPr lang="en-US" sz="2400" dirty="0"/>
              <a:t> </a:t>
            </a:r>
            <a:r>
              <a:rPr lang="en-US" sz="2400" dirty="0" err="1"/>
              <a:t>đạo</a:t>
            </a:r>
            <a:r>
              <a:rPr lang="en-US" sz="2400" dirty="0"/>
              <a:t> </a:t>
            </a:r>
            <a:r>
              <a:rPr lang="en-US" sz="2400" dirty="0" err="1"/>
              <a:t>thế</a:t>
            </a:r>
            <a:r>
              <a:rPr lang="en-US" sz="2400" dirty="0"/>
              <a:t> </a:t>
            </a:r>
            <a:r>
              <a:rPr lang="en-US" sz="2400" dirty="0" err="1"/>
              <a:t>giới</a:t>
            </a:r>
            <a:r>
              <a:rPr lang="en-US" sz="2400" dirty="0"/>
              <a:t> </a:t>
            </a:r>
            <a:r>
              <a:rPr lang="en-US" sz="2400" dirty="0" err="1"/>
              <a:t>rằng</a:t>
            </a:r>
            <a:r>
              <a:rPr lang="en-US" sz="2400" dirty="0"/>
              <a:t> </a:t>
            </a: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thỏa</a:t>
            </a:r>
            <a:r>
              <a:rPr lang="en-US" sz="2400" dirty="0"/>
              <a:t> </a:t>
            </a:r>
            <a:r>
              <a:rPr lang="en-US" sz="2400" dirty="0" err="1"/>
              <a:t>thuận</a:t>
            </a:r>
            <a:r>
              <a:rPr lang="en-US" sz="2400" dirty="0"/>
              <a:t> </a:t>
            </a:r>
            <a:r>
              <a:rPr lang="en-US" sz="2400" dirty="0" err="1"/>
              <a:t>hòa</a:t>
            </a:r>
            <a:r>
              <a:rPr lang="en-US" sz="2400" dirty="0"/>
              <a:t> </a:t>
            </a:r>
            <a:r>
              <a:rPr lang="en-US" sz="2400" dirty="0" err="1"/>
              <a:t>bình</a:t>
            </a:r>
            <a:r>
              <a:rPr lang="en-US" sz="2400" dirty="0"/>
              <a:t> </a:t>
            </a:r>
            <a:r>
              <a:rPr lang="en-US" sz="2400" dirty="0" err="1"/>
              <a:t>phải</a:t>
            </a:r>
            <a:r>
              <a:rPr lang="en-US" sz="2400" dirty="0"/>
              <a:t> </a:t>
            </a:r>
            <a:r>
              <a:rPr lang="en-US" sz="2400" dirty="0" err="1"/>
              <a:t>hướng</a:t>
            </a:r>
            <a:r>
              <a:rPr lang="en-US" sz="2400" dirty="0"/>
              <a:t> </a:t>
            </a:r>
            <a:r>
              <a:rPr lang="en-US" sz="2400" dirty="0" err="1"/>
              <a:t>đến</a:t>
            </a:r>
            <a:r>
              <a:rPr lang="en-US" sz="2400" dirty="0"/>
              <a:t> </a:t>
            </a:r>
            <a:r>
              <a:rPr lang="en-US" sz="2400" dirty="0" err="1"/>
              <a:t>bảo</a:t>
            </a:r>
            <a:r>
              <a:rPr lang="en-US" sz="2400" dirty="0"/>
              <a:t> </a:t>
            </a:r>
            <a:r>
              <a:rPr lang="en-US" sz="2400" dirty="0" err="1"/>
              <a:t>vệ</a:t>
            </a:r>
            <a:r>
              <a:rPr lang="en-US" sz="2400" dirty="0"/>
              <a:t> </a:t>
            </a:r>
            <a:r>
              <a:rPr lang="en-US" sz="2400" dirty="0" err="1"/>
              <a:t>quyền</a:t>
            </a:r>
            <a:r>
              <a:rPr lang="en-US" sz="2400" dirty="0"/>
              <a:t> </a:t>
            </a:r>
            <a:r>
              <a:rPr lang="en-US" sz="2400" dirty="0" err="1"/>
              <a:t>lợi</a:t>
            </a:r>
            <a:r>
              <a:rPr lang="en-US" sz="2400" dirty="0"/>
              <a:t> </a:t>
            </a:r>
            <a:r>
              <a:rPr lang="en-US" sz="2400" dirty="0" err="1"/>
              <a:t>của</a:t>
            </a:r>
            <a:r>
              <a:rPr lang="en-US" sz="2400" dirty="0"/>
              <a:t> </a:t>
            </a:r>
            <a:r>
              <a:rPr lang="en-US" sz="2400" dirty="0" err="1"/>
              <a:t>phụ</a:t>
            </a:r>
            <a:r>
              <a:rPr lang="en-US" sz="2400" dirty="0"/>
              <a:t> </a:t>
            </a:r>
            <a:r>
              <a:rPr lang="en-US" sz="2400" dirty="0" err="1"/>
              <a:t>nữ</a:t>
            </a:r>
            <a:r>
              <a:rPr lang="en-US" sz="2400" dirty="0"/>
              <a:t> và </a:t>
            </a:r>
            <a:r>
              <a:rPr lang="en-US" sz="2400" dirty="0" err="1"/>
              <a:t>trẻ</a:t>
            </a:r>
            <a:r>
              <a:rPr lang="en-US" sz="2400" dirty="0"/>
              <a:t> </a:t>
            </a:r>
            <a:r>
              <a:rPr lang="en-US" sz="2400" dirty="0" err="1"/>
              <a:t>em</a:t>
            </a:r>
            <a:r>
              <a:rPr lang="en-US" sz="2400" dirty="0"/>
              <a:t> […]</a:t>
            </a:r>
          </a:p>
          <a:p>
            <a:r>
              <a:rPr lang="en-US" sz="2400" dirty="0"/>
              <a:t>+ “</a:t>
            </a:r>
            <a:r>
              <a:rPr lang="en-US" sz="2400" dirty="0" err="1"/>
              <a:t>Chúng</a:t>
            </a:r>
            <a:r>
              <a:rPr lang="en-US" sz="2400" dirty="0"/>
              <a:t> </a:t>
            </a:r>
            <a:r>
              <a:rPr lang="en-US" sz="2400" dirty="0" err="1"/>
              <a:t>tôi</a:t>
            </a:r>
            <a:r>
              <a:rPr lang="en-US" sz="2400" dirty="0"/>
              <a:t> </a:t>
            </a:r>
            <a:r>
              <a:rPr lang="en-US" sz="2400" dirty="0" err="1"/>
              <a:t>kêu</a:t>
            </a:r>
            <a:r>
              <a:rPr lang="en-US" sz="2400" dirty="0"/>
              <a:t> </a:t>
            </a:r>
            <a:r>
              <a:rPr lang="en-US" sz="2400" dirty="0" err="1"/>
              <a:t>gọi</a:t>
            </a:r>
            <a:r>
              <a:rPr lang="en-US" sz="2400" dirty="0"/>
              <a:t> </a:t>
            </a: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chính</a:t>
            </a:r>
            <a:r>
              <a:rPr lang="en-US" sz="2400" dirty="0"/>
              <a:t> </a:t>
            </a:r>
            <a:r>
              <a:rPr lang="en-US" sz="2400" dirty="0" err="1"/>
              <a:t>phủ</a:t>
            </a:r>
            <a:r>
              <a:rPr lang="en-US" sz="2400" dirty="0"/>
              <a:t> </a:t>
            </a:r>
            <a:r>
              <a:rPr lang="en-US" sz="2400" dirty="0" err="1"/>
              <a:t>hãy</a:t>
            </a:r>
            <a:r>
              <a:rPr lang="en-US" sz="2400" dirty="0"/>
              <a:t> </a:t>
            </a:r>
            <a:r>
              <a:rPr lang="en-US" sz="2400" dirty="0" err="1"/>
              <a:t>đảm</a:t>
            </a:r>
            <a:r>
              <a:rPr lang="en-US" sz="2400" dirty="0"/>
              <a:t> </a:t>
            </a:r>
            <a:r>
              <a:rPr lang="en-US" sz="2400" dirty="0" err="1"/>
              <a:t>bảo</a:t>
            </a:r>
            <a:r>
              <a:rPr lang="en-US" sz="2400" dirty="0"/>
              <a:t> </a:t>
            </a:r>
            <a:r>
              <a:rPr lang="en-US" sz="2400" dirty="0" err="1"/>
              <a:t>giáo</a:t>
            </a:r>
            <a:r>
              <a:rPr lang="en-US" sz="2400" dirty="0"/>
              <a:t> </a:t>
            </a:r>
            <a:r>
              <a:rPr lang="en-US" sz="2400" dirty="0" err="1"/>
              <a:t>dục</a:t>
            </a:r>
            <a:r>
              <a:rPr lang="en-US" sz="2400" dirty="0"/>
              <a:t> </a:t>
            </a:r>
            <a:r>
              <a:rPr lang="en-US" sz="2400" dirty="0" err="1"/>
              <a:t>bắt</a:t>
            </a:r>
            <a:r>
              <a:rPr lang="en-US" sz="2400" dirty="0"/>
              <a:t> </a:t>
            </a:r>
            <a:r>
              <a:rPr lang="en-US" sz="2400" dirty="0" err="1"/>
              <a:t>buộc</a:t>
            </a:r>
            <a:r>
              <a:rPr lang="en-US" sz="2400" dirty="0"/>
              <a:t> </a:t>
            </a:r>
            <a:r>
              <a:rPr lang="en-US" sz="2400" dirty="0" err="1"/>
              <a:t>miễn</a:t>
            </a:r>
            <a:r>
              <a:rPr lang="en-US" sz="2400" dirty="0"/>
              <a:t> </a:t>
            </a:r>
            <a:r>
              <a:rPr lang="en-US" sz="2400" dirty="0" err="1"/>
              <a:t>phí</a:t>
            </a:r>
            <a:r>
              <a:rPr lang="en-US" sz="2400" dirty="0"/>
              <a:t> </a:t>
            </a:r>
            <a:r>
              <a:rPr lang="en-US" sz="2400" dirty="0" err="1"/>
              <a:t>cho</a:t>
            </a:r>
            <a:r>
              <a:rPr lang="en-US" sz="2400" dirty="0"/>
              <a:t> </a:t>
            </a: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trẻ</a:t>
            </a:r>
            <a:r>
              <a:rPr lang="en-US" sz="2400" dirty="0"/>
              <a:t> </a:t>
            </a:r>
            <a:r>
              <a:rPr lang="en-US" sz="2400" dirty="0" err="1"/>
              <a:t>em</a:t>
            </a:r>
            <a:r>
              <a:rPr lang="en-US" sz="2400" dirty="0"/>
              <a:t> </a:t>
            </a:r>
            <a:r>
              <a:rPr lang="en-US" sz="2400" dirty="0" err="1"/>
              <a:t>trên</a:t>
            </a:r>
            <a:r>
              <a:rPr lang="en-US" sz="2400" dirty="0"/>
              <a:t> </a:t>
            </a:r>
            <a:r>
              <a:rPr lang="en-US" sz="2400" dirty="0" err="1"/>
              <a:t>toàn</a:t>
            </a:r>
            <a:r>
              <a:rPr lang="en-US" sz="2400" dirty="0"/>
              <a:t> </a:t>
            </a:r>
            <a:r>
              <a:rPr lang="en-US" sz="2400" dirty="0" err="1"/>
              <a:t>thế</a:t>
            </a:r>
            <a:r>
              <a:rPr lang="en-US" sz="2400" dirty="0"/>
              <a:t> </a:t>
            </a:r>
            <a:r>
              <a:rPr lang="en-US" sz="2400" dirty="0" err="1"/>
              <a:t>giới</a:t>
            </a:r>
            <a:r>
              <a:rPr lang="en-US" sz="2400" dirty="0"/>
              <a:t>. </a:t>
            </a:r>
          </a:p>
          <a:p>
            <a:r>
              <a:rPr lang="en-US" sz="2400" dirty="0"/>
              <a:t>+ …. </a:t>
            </a:r>
          </a:p>
          <a:p>
            <a:pPr marL="30480" marR="30480" algn="just">
              <a:lnSpc>
                <a:spcPct val="115000"/>
              </a:lnSpc>
              <a:tabLst>
                <a:tab pos="66738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A6FC3CD-C1AE-68D5-C675-4B8C1A0F28FB}"/>
              </a:ext>
            </a:extLst>
          </p:cNvPr>
          <p:cNvPicPr>
            <a:picLocks noChangeAspect="1"/>
          </p:cNvPicPr>
          <p:nvPr/>
        </p:nvPicPr>
        <p:blipFill>
          <a:blip r:embed="rId6"/>
          <a:stretch>
            <a:fillRect/>
          </a:stretch>
        </p:blipFill>
        <p:spPr>
          <a:xfrm>
            <a:off x="8955025" y="1108706"/>
            <a:ext cx="3208884" cy="1138237"/>
          </a:xfrm>
          <a:prstGeom prst="rect">
            <a:avLst/>
          </a:prstGeom>
        </p:spPr>
      </p:pic>
      <p:sp>
        <p:nvSpPr>
          <p:cNvPr id="7" name="TextBox 6">
            <a:extLst>
              <a:ext uri="{FF2B5EF4-FFF2-40B4-BE49-F238E27FC236}">
                <a16:creationId xmlns:a16="http://schemas.microsoft.com/office/drawing/2014/main" id="{7C559180-A854-3160-EB3F-D4A444EDD5B4}"/>
              </a:ext>
            </a:extLst>
          </p:cNvPr>
          <p:cNvSpPr txBox="1"/>
          <p:nvPr/>
        </p:nvSpPr>
        <p:spPr>
          <a:xfrm>
            <a:off x="1790254" y="4653895"/>
            <a:ext cx="9567872" cy="122168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i="1" dirty="0">
                <a:solidFill>
                  <a:srgbClr val="0033CC"/>
                </a:solidFill>
              </a:rPr>
              <a:t>+</a:t>
            </a:r>
            <a:r>
              <a:rPr lang="en-US" sz="2400" b="1" i="1" dirty="0">
                <a:solidFill>
                  <a:srgbClr val="0033CC"/>
                </a:solidFill>
              </a:rPr>
              <a:t> </a:t>
            </a:r>
            <a:r>
              <a:rPr lang="en-US" sz="2400" i="1" dirty="0" err="1">
                <a:solidFill>
                  <a:srgbClr val="0033CC"/>
                </a:solidFill>
              </a:rPr>
              <a:t>Trình</a:t>
            </a:r>
            <a:r>
              <a:rPr lang="en-US" sz="2400" i="1" dirty="0">
                <a:solidFill>
                  <a:srgbClr val="0033CC"/>
                </a:solidFill>
              </a:rPr>
              <a:t> </a:t>
            </a:r>
            <a:r>
              <a:rPr lang="en-US" sz="2400" i="1" dirty="0" err="1">
                <a:solidFill>
                  <a:srgbClr val="0033CC"/>
                </a:solidFill>
              </a:rPr>
              <a:t>bày</a:t>
            </a:r>
            <a:r>
              <a:rPr lang="en-US" sz="2400" i="1" dirty="0">
                <a:solidFill>
                  <a:srgbClr val="0033CC"/>
                </a:solidFill>
              </a:rPr>
              <a:t> </a:t>
            </a:r>
            <a:r>
              <a:rPr lang="en-US" sz="2400" i="1" dirty="0" err="1">
                <a:solidFill>
                  <a:srgbClr val="0033CC"/>
                </a:solidFill>
              </a:rPr>
              <a:t>mục</a:t>
            </a:r>
            <a:r>
              <a:rPr lang="en-US" sz="2400" i="1" dirty="0">
                <a:solidFill>
                  <a:srgbClr val="0033CC"/>
                </a:solidFill>
              </a:rPr>
              <a:t> </a:t>
            </a:r>
            <a:r>
              <a:rPr lang="en-US" sz="2400" i="1" dirty="0" err="1">
                <a:solidFill>
                  <a:srgbClr val="0033CC"/>
                </a:solidFill>
              </a:rPr>
              <a:t>đích</a:t>
            </a:r>
            <a:r>
              <a:rPr lang="en-US" sz="2400" i="1" dirty="0">
                <a:solidFill>
                  <a:srgbClr val="0033CC"/>
                </a:solidFill>
              </a:rPr>
              <a:t> và </a:t>
            </a:r>
            <a:r>
              <a:rPr lang="en-US" sz="2400" i="1" dirty="0" err="1">
                <a:solidFill>
                  <a:srgbClr val="0033CC"/>
                </a:solidFill>
              </a:rPr>
              <a:t>thái</a:t>
            </a:r>
            <a:r>
              <a:rPr lang="en-US" sz="2400" i="1" dirty="0">
                <a:solidFill>
                  <a:srgbClr val="0033CC"/>
                </a:solidFill>
              </a:rPr>
              <a:t> </a:t>
            </a:r>
            <a:r>
              <a:rPr lang="en-US" sz="2400" i="1" dirty="0" err="1">
                <a:solidFill>
                  <a:srgbClr val="0033CC"/>
                </a:solidFill>
              </a:rPr>
              <a:t>độ</a:t>
            </a:r>
            <a:r>
              <a:rPr lang="en-US" sz="2400" i="1" dirty="0">
                <a:solidFill>
                  <a:srgbClr val="0033CC"/>
                </a:solidFill>
              </a:rPr>
              <a:t> </a:t>
            </a:r>
            <a:r>
              <a:rPr lang="en-US" sz="2400" i="1" dirty="0" err="1">
                <a:solidFill>
                  <a:srgbClr val="0033CC"/>
                </a:solidFill>
              </a:rPr>
              <a:t>của</a:t>
            </a:r>
            <a:r>
              <a:rPr lang="en-US" sz="2400" i="1" dirty="0">
                <a:solidFill>
                  <a:srgbClr val="0033CC"/>
                </a:solidFill>
              </a:rPr>
              <a:t> </a:t>
            </a:r>
            <a:r>
              <a:rPr lang="en-US" sz="2400" i="1" dirty="0" err="1">
                <a:solidFill>
                  <a:srgbClr val="0033CC"/>
                </a:solidFill>
              </a:rPr>
              <a:t>tác</a:t>
            </a:r>
            <a:r>
              <a:rPr lang="en-US" sz="2400" i="1" dirty="0">
                <a:solidFill>
                  <a:srgbClr val="0033CC"/>
                </a:solidFill>
              </a:rPr>
              <a:t> </a:t>
            </a:r>
            <a:r>
              <a:rPr lang="en-US" sz="2400" i="1" dirty="0" err="1">
                <a:solidFill>
                  <a:srgbClr val="0033CC"/>
                </a:solidFill>
              </a:rPr>
              <a:t>giả</a:t>
            </a:r>
            <a:r>
              <a:rPr lang="en-US" sz="2400" i="1" dirty="0">
                <a:solidFill>
                  <a:srgbClr val="0033CC"/>
                </a:solidFill>
              </a:rPr>
              <a:t> </a:t>
            </a:r>
            <a:r>
              <a:rPr lang="en-US" sz="2400" i="1" dirty="0" err="1">
                <a:solidFill>
                  <a:srgbClr val="0033CC"/>
                </a:solidFill>
              </a:rPr>
              <a:t>khi</a:t>
            </a:r>
            <a:r>
              <a:rPr lang="en-US" sz="2400" i="1" dirty="0">
                <a:solidFill>
                  <a:srgbClr val="0033CC"/>
                </a:solidFill>
              </a:rPr>
              <a:t> </a:t>
            </a:r>
            <a:r>
              <a:rPr lang="en-US" sz="2400" i="1" dirty="0" err="1">
                <a:solidFill>
                  <a:srgbClr val="0033CC"/>
                </a:solidFill>
              </a:rPr>
              <a:t>viết</a:t>
            </a:r>
            <a:r>
              <a:rPr lang="en-US" sz="2400" i="1" dirty="0">
                <a:solidFill>
                  <a:srgbClr val="0033CC"/>
                </a:solidFill>
              </a:rPr>
              <a:t> </a:t>
            </a:r>
            <a:r>
              <a:rPr lang="en-US" sz="2400" i="1" dirty="0" err="1">
                <a:solidFill>
                  <a:srgbClr val="0033CC"/>
                </a:solidFill>
              </a:rPr>
              <a:t>văn</a:t>
            </a:r>
            <a:r>
              <a:rPr lang="en-US" sz="2400" i="1" dirty="0">
                <a:solidFill>
                  <a:srgbClr val="0033CC"/>
                </a:solidFill>
              </a:rPr>
              <a:t> </a:t>
            </a:r>
            <a:r>
              <a:rPr lang="en-US" sz="2400" i="1" dirty="0" err="1">
                <a:solidFill>
                  <a:srgbClr val="0033CC"/>
                </a:solidFill>
              </a:rPr>
              <a:t>bản</a:t>
            </a:r>
            <a:r>
              <a:rPr lang="en-US" sz="2400" i="1" dirty="0">
                <a:solidFill>
                  <a:srgbClr val="0033CC"/>
                </a:solidFill>
              </a:rPr>
              <a:t> </a:t>
            </a:r>
            <a:r>
              <a:rPr lang="en-US" sz="2400" i="1" dirty="0" err="1">
                <a:solidFill>
                  <a:srgbClr val="0033CC"/>
                </a:solidFill>
              </a:rPr>
              <a:t>trên</a:t>
            </a:r>
            <a:r>
              <a:rPr lang="en-US" sz="2400" i="1" dirty="0">
                <a:solidFill>
                  <a:srgbClr val="0033CC"/>
                </a:solidFill>
              </a:rPr>
              <a:t>?</a:t>
            </a:r>
            <a:endParaRPr lang="en-US" sz="2400" dirty="0">
              <a:solidFill>
                <a:srgbClr val="0033CC"/>
              </a:solidFill>
            </a:endParaRPr>
          </a:p>
          <a:p>
            <a:r>
              <a:rPr lang="en-US" sz="2400" i="1" dirty="0">
                <a:solidFill>
                  <a:srgbClr val="0033CC"/>
                </a:solidFill>
              </a:rPr>
              <a:t>+ </a:t>
            </a:r>
            <a:r>
              <a:rPr lang="en-US" sz="2400" i="1" dirty="0" err="1">
                <a:solidFill>
                  <a:srgbClr val="0033CC"/>
                </a:solidFill>
              </a:rPr>
              <a:t>Các</a:t>
            </a:r>
            <a:r>
              <a:rPr lang="en-US" sz="2400" i="1" dirty="0">
                <a:solidFill>
                  <a:srgbClr val="0033CC"/>
                </a:solidFill>
              </a:rPr>
              <a:t> </a:t>
            </a:r>
            <a:r>
              <a:rPr lang="en-US" sz="2400" i="1" dirty="0" err="1">
                <a:solidFill>
                  <a:srgbClr val="0033CC"/>
                </a:solidFill>
              </a:rPr>
              <a:t>yếu</a:t>
            </a:r>
            <a:r>
              <a:rPr lang="en-US" sz="2400" i="1" dirty="0">
                <a:solidFill>
                  <a:srgbClr val="0033CC"/>
                </a:solidFill>
              </a:rPr>
              <a:t> </a:t>
            </a:r>
            <a:r>
              <a:rPr lang="en-US" sz="2400" i="1" dirty="0" err="1">
                <a:solidFill>
                  <a:srgbClr val="0033CC"/>
                </a:solidFill>
              </a:rPr>
              <a:t>tố</a:t>
            </a:r>
            <a:r>
              <a:rPr lang="en-US" sz="2400" i="1" dirty="0">
                <a:solidFill>
                  <a:srgbClr val="0033CC"/>
                </a:solidFill>
              </a:rPr>
              <a:t> </a:t>
            </a:r>
            <a:r>
              <a:rPr lang="en-US" sz="2400" i="1" dirty="0" err="1">
                <a:solidFill>
                  <a:srgbClr val="0033CC"/>
                </a:solidFill>
              </a:rPr>
              <a:t>tự</a:t>
            </a:r>
            <a:r>
              <a:rPr lang="en-US" sz="2400" i="1" dirty="0">
                <a:solidFill>
                  <a:srgbClr val="0033CC"/>
                </a:solidFill>
              </a:rPr>
              <a:t> </a:t>
            </a:r>
            <a:r>
              <a:rPr lang="en-US" sz="2400" i="1" dirty="0" err="1">
                <a:solidFill>
                  <a:srgbClr val="0033CC"/>
                </a:solidFill>
              </a:rPr>
              <a:t>sự</a:t>
            </a:r>
            <a:r>
              <a:rPr lang="en-US" sz="2400" i="1" dirty="0">
                <a:solidFill>
                  <a:srgbClr val="0033CC"/>
                </a:solidFill>
              </a:rPr>
              <a:t>, </a:t>
            </a:r>
            <a:r>
              <a:rPr lang="en-US" sz="2400" i="1" dirty="0" err="1">
                <a:solidFill>
                  <a:srgbClr val="0033CC"/>
                </a:solidFill>
              </a:rPr>
              <a:t>miêu</a:t>
            </a:r>
            <a:r>
              <a:rPr lang="en-US" sz="2400" i="1" dirty="0">
                <a:solidFill>
                  <a:srgbClr val="0033CC"/>
                </a:solidFill>
              </a:rPr>
              <a:t> </a:t>
            </a:r>
            <a:r>
              <a:rPr lang="en-US" sz="2400" i="1" dirty="0" err="1">
                <a:solidFill>
                  <a:srgbClr val="0033CC"/>
                </a:solidFill>
              </a:rPr>
              <a:t>tả</a:t>
            </a:r>
            <a:r>
              <a:rPr lang="en-US" sz="2400" i="1" dirty="0">
                <a:solidFill>
                  <a:srgbClr val="0033CC"/>
                </a:solidFill>
              </a:rPr>
              <a:t> được </a:t>
            </a:r>
            <a:r>
              <a:rPr lang="en-US" sz="2400" i="1" dirty="0" err="1">
                <a:solidFill>
                  <a:srgbClr val="0033CC"/>
                </a:solidFill>
              </a:rPr>
              <a:t>nêu</a:t>
            </a:r>
            <a:r>
              <a:rPr lang="en-US" sz="2400" i="1" dirty="0">
                <a:solidFill>
                  <a:srgbClr val="0033CC"/>
                </a:solidFill>
              </a:rPr>
              <a:t> </a:t>
            </a:r>
            <a:r>
              <a:rPr lang="en-US" sz="2400" i="1" dirty="0" err="1">
                <a:solidFill>
                  <a:srgbClr val="0033CC"/>
                </a:solidFill>
              </a:rPr>
              <a:t>trong</a:t>
            </a:r>
            <a:r>
              <a:rPr lang="en-US" sz="2400" i="1" dirty="0">
                <a:solidFill>
                  <a:srgbClr val="0033CC"/>
                </a:solidFill>
              </a:rPr>
              <a:t> </a:t>
            </a:r>
            <a:r>
              <a:rPr lang="en-US" sz="2400" i="1" dirty="0" err="1">
                <a:solidFill>
                  <a:srgbClr val="0033CC"/>
                </a:solidFill>
              </a:rPr>
              <a:t>văn</a:t>
            </a:r>
            <a:r>
              <a:rPr lang="en-US" sz="2400" i="1" dirty="0">
                <a:solidFill>
                  <a:srgbClr val="0033CC"/>
                </a:solidFill>
              </a:rPr>
              <a:t> </a:t>
            </a:r>
            <a:r>
              <a:rPr lang="en-US" sz="2400" i="1" dirty="0" err="1">
                <a:solidFill>
                  <a:srgbClr val="0033CC"/>
                </a:solidFill>
              </a:rPr>
              <a:t>bản</a:t>
            </a:r>
            <a:r>
              <a:rPr lang="en-US" sz="2400" i="1" dirty="0">
                <a:solidFill>
                  <a:srgbClr val="0033CC"/>
                </a:solidFill>
              </a:rPr>
              <a:t> </a:t>
            </a:r>
            <a:r>
              <a:rPr lang="en-US" sz="2400" i="1" dirty="0" err="1">
                <a:solidFill>
                  <a:srgbClr val="0033CC"/>
                </a:solidFill>
              </a:rPr>
              <a:t>nhằm</a:t>
            </a:r>
            <a:r>
              <a:rPr lang="en-US" sz="2400" i="1" dirty="0">
                <a:solidFill>
                  <a:srgbClr val="0033CC"/>
                </a:solidFill>
              </a:rPr>
              <a:t> </a:t>
            </a:r>
            <a:r>
              <a:rPr lang="en-US" sz="2400" i="1" dirty="0" err="1">
                <a:solidFill>
                  <a:srgbClr val="0033CC"/>
                </a:solidFill>
              </a:rPr>
              <a:t>mục</a:t>
            </a:r>
            <a:r>
              <a:rPr lang="en-US" sz="2400" i="1" dirty="0">
                <a:solidFill>
                  <a:srgbClr val="0033CC"/>
                </a:solidFill>
              </a:rPr>
              <a:t> </a:t>
            </a:r>
            <a:r>
              <a:rPr lang="en-US" sz="2400" i="1" dirty="0" err="1">
                <a:solidFill>
                  <a:srgbClr val="0033CC"/>
                </a:solidFill>
              </a:rPr>
              <a:t>đích</a:t>
            </a:r>
            <a:r>
              <a:rPr lang="en-US" sz="2400" i="1" dirty="0">
                <a:solidFill>
                  <a:srgbClr val="0033CC"/>
                </a:solidFill>
              </a:rPr>
              <a:t> </a:t>
            </a:r>
            <a:r>
              <a:rPr lang="en-US" sz="2400" i="1" dirty="0" err="1">
                <a:solidFill>
                  <a:srgbClr val="0033CC"/>
                </a:solidFill>
              </a:rPr>
              <a:t>gì</a:t>
            </a:r>
            <a:r>
              <a:rPr lang="en-US" sz="2400" i="1" dirty="0">
                <a:solidFill>
                  <a:srgbClr val="0033CC"/>
                </a:solidFill>
              </a:rPr>
              <a:t>? </a:t>
            </a:r>
            <a:endParaRPr lang="en-US" sz="2400" dirty="0">
              <a:solidFill>
                <a:srgbClr val="0033CC"/>
              </a:solidFill>
            </a:endParaRPr>
          </a:p>
          <a:p>
            <a:pPr>
              <a:lnSpc>
                <a:spcPct val="115000"/>
              </a:lnSpc>
              <a:spcAft>
                <a:spcPts val="1000"/>
              </a:spcAft>
            </a:pPr>
            <a:endParaRPr lang="en-US" sz="24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5240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anim calcmode="lin" valueType="num">
                                      <p:cBhvr>
                                        <p:cTn id="2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uiExpan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17461" y="1147503"/>
            <a:ext cx="12146448" cy="5649972"/>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4145046" y="110125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126686" y="1229876"/>
            <a:ext cx="6096000" cy="1397562"/>
          </a:xfrm>
          <a:prstGeom prst="rect">
            <a:avLst/>
          </a:prstGeom>
        </p:spPr>
        <p:txBody>
          <a:bodyPr>
            <a:spAutoFit/>
          </a:bodyPr>
          <a:lstStyle/>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tabLst>
                <a:tab pos="667385" algn="l"/>
              </a:tabLst>
            </a:pP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1CBD1FF-9DB2-7C76-1AB6-7A6D272CDDFD}"/>
              </a:ext>
            </a:extLst>
          </p:cNvPr>
          <p:cNvSpPr/>
          <p:nvPr/>
        </p:nvSpPr>
        <p:spPr>
          <a:xfrm>
            <a:off x="344622" y="2196396"/>
            <a:ext cx="11720691" cy="4656468"/>
          </a:xfrm>
          <a:prstGeom prst="rect">
            <a:avLst/>
          </a:prstGeom>
        </p:spPr>
        <p:txBody>
          <a:bodyPr wrap="square">
            <a:spAutoFit/>
          </a:bodyPr>
          <a:lstStyle/>
          <a:p>
            <a:r>
              <a:rPr lang="en-US" sz="2400" dirty="0">
                <a:solidFill>
                  <a:srgbClr val="FF0000"/>
                </a:solidFill>
              </a:rPr>
              <a:t>* </a:t>
            </a:r>
            <a:r>
              <a:rPr lang="en-US" sz="2400" b="1" i="1" dirty="0">
                <a:solidFill>
                  <a:srgbClr val="FF0000"/>
                </a:solidFill>
              </a:rPr>
              <a:t>2. </a:t>
            </a:r>
            <a:r>
              <a:rPr lang="en-US" sz="2400" b="1" i="1" dirty="0" err="1">
                <a:solidFill>
                  <a:srgbClr val="FF0000"/>
                </a:solidFill>
              </a:rPr>
              <a:t>Mục</a:t>
            </a:r>
            <a:r>
              <a:rPr lang="en-US" sz="2400" b="1" i="1" dirty="0">
                <a:solidFill>
                  <a:srgbClr val="FF0000"/>
                </a:solidFill>
              </a:rPr>
              <a:t> </a:t>
            </a:r>
            <a:r>
              <a:rPr lang="en-US" sz="2400" b="1" i="1" dirty="0" err="1">
                <a:solidFill>
                  <a:srgbClr val="FF0000"/>
                </a:solidFill>
              </a:rPr>
              <a:t>đích</a:t>
            </a:r>
            <a:r>
              <a:rPr lang="en-US" sz="2400" b="1" i="1" dirty="0">
                <a:solidFill>
                  <a:srgbClr val="FF0000"/>
                </a:solidFill>
              </a:rPr>
              <a:t> và </a:t>
            </a:r>
            <a:r>
              <a:rPr lang="en-US" sz="2400" b="1" i="1" dirty="0" err="1">
                <a:solidFill>
                  <a:srgbClr val="FF0000"/>
                </a:solidFill>
              </a:rPr>
              <a:t>thái</a:t>
            </a:r>
            <a:r>
              <a:rPr lang="en-US" sz="2400" b="1" i="1" dirty="0">
                <a:solidFill>
                  <a:srgbClr val="FF0000"/>
                </a:solidFill>
              </a:rPr>
              <a:t> </a:t>
            </a:r>
            <a:r>
              <a:rPr lang="en-US" sz="2400" b="1" i="1" dirty="0" err="1">
                <a:solidFill>
                  <a:srgbClr val="FF0000"/>
                </a:solidFill>
              </a:rPr>
              <a:t>độ</a:t>
            </a:r>
            <a:r>
              <a:rPr lang="en-US" sz="2400" b="1" i="1" dirty="0">
                <a:solidFill>
                  <a:srgbClr val="FF0000"/>
                </a:solidFill>
              </a:rPr>
              <a:t> </a:t>
            </a:r>
            <a:r>
              <a:rPr lang="en-US" sz="2400" b="1" i="1" dirty="0" err="1">
                <a:solidFill>
                  <a:srgbClr val="FF0000"/>
                </a:solidFill>
              </a:rPr>
              <a:t>của</a:t>
            </a:r>
            <a:r>
              <a:rPr lang="en-US" sz="2400" b="1" i="1" dirty="0">
                <a:solidFill>
                  <a:srgbClr val="FF0000"/>
                </a:solidFill>
              </a:rPr>
              <a:t> </a:t>
            </a:r>
            <a:r>
              <a:rPr lang="en-US" sz="2400" b="1" i="1" dirty="0" err="1">
                <a:solidFill>
                  <a:srgbClr val="FF0000"/>
                </a:solidFill>
              </a:rPr>
              <a:t>tác</a:t>
            </a:r>
            <a:r>
              <a:rPr lang="en-US" sz="2400" b="1" i="1" dirty="0">
                <a:solidFill>
                  <a:srgbClr val="FF0000"/>
                </a:solidFill>
              </a:rPr>
              <a:t> </a:t>
            </a:r>
            <a:r>
              <a:rPr lang="en-US" sz="2400" b="1" i="1" dirty="0" err="1">
                <a:solidFill>
                  <a:srgbClr val="FF0000"/>
                </a:solidFill>
              </a:rPr>
              <a:t>giả</a:t>
            </a:r>
            <a:r>
              <a:rPr lang="en-US" sz="2400" b="1" i="1" dirty="0">
                <a:solidFill>
                  <a:srgbClr val="FF0000"/>
                </a:solidFill>
              </a:rPr>
              <a:t>.  </a:t>
            </a:r>
            <a:endParaRPr lang="en-US" sz="2400" dirty="0">
              <a:solidFill>
                <a:srgbClr val="FF0000"/>
              </a:solidFill>
            </a:endParaRPr>
          </a:p>
          <a:p>
            <a:r>
              <a:rPr lang="en-US" sz="2400" dirty="0">
                <a:solidFill>
                  <a:srgbClr val="FF0000"/>
                </a:solidFill>
              </a:rPr>
              <a:t>- </a:t>
            </a:r>
            <a:r>
              <a:rPr lang="en-US" sz="2400" dirty="0" err="1">
                <a:solidFill>
                  <a:srgbClr val="FF0000"/>
                </a:solidFill>
              </a:rPr>
              <a:t>Mục</a:t>
            </a:r>
            <a:r>
              <a:rPr lang="en-US" sz="2400" dirty="0">
                <a:solidFill>
                  <a:srgbClr val="FF0000"/>
                </a:solidFill>
              </a:rPr>
              <a:t> </a:t>
            </a:r>
            <a:r>
              <a:rPr lang="en-US" sz="2400" dirty="0" err="1">
                <a:solidFill>
                  <a:srgbClr val="FF0000"/>
                </a:solidFill>
              </a:rPr>
              <a:t>đích</a:t>
            </a:r>
            <a:r>
              <a:rPr lang="en-US" sz="2400" dirty="0"/>
              <a:t>: Văn </a:t>
            </a:r>
            <a:r>
              <a:rPr lang="en-US" sz="2400" dirty="0" err="1"/>
              <a:t>bản</a:t>
            </a:r>
            <a:r>
              <a:rPr lang="en-US" sz="2400" dirty="0"/>
              <a:t> </a:t>
            </a:r>
            <a:r>
              <a:rPr lang="en-US" sz="2400" dirty="0" err="1"/>
              <a:t>viết</a:t>
            </a:r>
            <a:r>
              <a:rPr lang="en-US" sz="2400" dirty="0"/>
              <a:t> </a:t>
            </a:r>
            <a:r>
              <a:rPr lang="en-US" sz="2400" dirty="0" err="1"/>
              <a:t>ra</a:t>
            </a:r>
            <a:r>
              <a:rPr lang="en-US" sz="2400" dirty="0"/>
              <a:t> </a:t>
            </a:r>
            <a:r>
              <a:rPr lang="en-US" sz="2400" dirty="0" err="1"/>
              <a:t>nhằm</a:t>
            </a:r>
            <a:r>
              <a:rPr lang="en-US" sz="2400" dirty="0"/>
              <a:t> </a:t>
            </a:r>
            <a:r>
              <a:rPr lang="en-US" sz="2400" dirty="0" err="1"/>
              <a:t>đòi</a:t>
            </a:r>
            <a:r>
              <a:rPr lang="en-US" sz="2400" dirty="0"/>
              <a:t> </a:t>
            </a:r>
            <a:r>
              <a:rPr lang="en-US" sz="2400" dirty="0" err="1"/>
              <a:t>quyền</a:t>
            </a:r>
            <a:r>
              <a:rPr lang="en-US" sz="2400" dirty="0"/>
              <a:t> </a:t>
            </a:r>
            <a:r>
              <a:rPr lang="en-US" sz="2400" dirty="0" err="1"/>
              <a:t>lợi</a:t>
            </a:r>
            <a:r>
              <a:rPr lang="en-US" sz="2400" dirty="0"/>
              <a:t> được </a:t>
            </a:r>
            <a:r>
              <a:rPr lang="en-US" sz="2400" dirty="0" err="1"/>
              <a:t>đi</a:t>
            </a:r>
            <a:r>
              <a:rPr lang="en-US" sz="2400" dirty="0"/>
              <a:t> </a:t>
            </a:r>
            <a:r>
              <a:rPr lang="en-US" sz="2400" dirty="0" err="1"/>
              <a:t>học</a:t>
            </a:r>
            <a:r>
              <a:rPr lang="en-US" sz="2400" dirty="0"/>
              <a:t> </a:t>
            </a:r>
            <a:r>
              <a:rPr lang="en-US" sz="2400" dirty="0" err="1"/>
              <a:t>của</a:t>
            </a:r>
            <a:r>
              <a:rPr lang="en-US" sz="2400" dirty="0"/>
              <a:t> </a:t>
            </a:r>
            <a:r>
              <a:rPr lang="en-US" sz="2400" dirty="0" err="1"/>
              <a:t>các</a:t>
            </a:r>
            <a:r>
              <a:rPr lang="en-US" sz="2400" dirty="0"/>
              <a:t> bé </a:t>
            </a:r>
            <a:r>
              <a:rPr lang="en-US" sz="2400" dirty="0" err="1"/>
              <a:t>gái</a:t>
            </a:r>
            <a:r>
              <a:rPr lang="en-US" sz="2400" dirty="0"/>
              <a:t>, </a:t>
            </a:r>
            <a:r>
              <a:rPr lang="en-US" sz="2400" dirty="0" err="1"/>
              <a:t>quyền</a:t>
            </a:r>
            <a:r>
              <a:rPr lang="en-US" sz="2400" dirty="0"/>
              <a:t> được </a:t>
            </a:r>
            <a:r>
              <a:rPr lang="en-US" sz="2400" dirty="0" err="1"/>
              <a:t>sống</a:t>
            </a:r>
            <a:r>
              <a:rPr lang="en-US" sz="2400" dirty="0"/>
              <a:t> </a:t>
            </a:r>
            <a:r>
              <a:rPr lang="en-US" sz="2400" dirty="0" err="1"/>
              <a:t>trong</a:t>
            </a:r>
            <a:r>
              <a:rPr lang="en-US" sz="2400" dirty="0"/>
              <a:t> </a:t>
            </a:r>
            <a:r>
              <a:rPr lang="en-US" sz="2400" dirty="0" err="1"/>
              <a:t>một</a:t>
            </a:r>
            <a:r>
              <a:rPr lang="en-US" sz="2400" dirty="0"/>
              <a:t> </a:t>
            </a:r>
            <a:r>
              <a:rPr lang="en-US" sz="2400" dirty="0" err="1"/>
              <a:t>đất</a:t>
            </a:r>
            <a:r>
              <a:rPr lang="en-US" sz="2400" dirty="0"/>
              <a:t> </a:t>
            </a:r>
            <a:r>
              <a:rPr lang="en-US" sz="2400" dirty="0" err="1"/>
              <a:t>nước</a:t>
            </a:r>
            <a:r>
              <a:rPr lang="en-US" sz="2400" dirty="0"/>
              <a:t> </a:t>
            </a:r>
            <a:r>
              <a:rPr lang="en-US" sz="2400" dirty="0" err="1"/>
              <a:t>hòa</a:t>
            </a:r>
            <a:r>
              <a:rPr lang="en-US" sz="2400" dirty="0"/>
              <a:t> </a:t>
            </a:r>
            <a:r>
              <a:rPr lang="en-US" sz="2400" dirty="0" err="1"/>
              <a:t>bình</a:t>
            </a:r>
            <a:r>
              <a:rPr lang="en-US" sz="2400" dirty="0"/>
              <a:t> và </a:t>
            </a:r>
            <a:r>
              <a:rPr lang="en-US" sz="2400" dirty="0" err="1"/>
              <a:t>bình</a:t>
            </a:r>
            <a:r>
              <a:rPr lang="en-US" sz="2400" dirty="0"/>
              <a:t> </a:t>
            </a:r>
            <a:r>
              <a:rPr lang="en-US" sz="2400" dirty="0" err="1"/>
              <a:t>đẳng</a:t>
            </a:r>
            <a:r>
              <a:rPr lang="en-US" sz="2400" dirty="0"/>
              <a:t>.</a:t>
            </a:r>
          </a:p>
          <a:p>
            <a:pPr marL="30480" marR="30480" algn="just">
              <a:lnSpc>
                <a:spcPct val="115000"/>
              </a:lnSpc>
              <a:tabLst>
                <a:tab pos="667385" algn="l"/>
              </a:tabLst>
            </a:pPr>
            <a:r>
              <a:rPr lang="en-US" sz="2400" dirty="0">
                <a:solidFill>
                  <a:srgbClr val="FF0000"/>
                </a:solidFill>
              </a:rPr>
              <a:t>-Thái </a:t>
            </a:r>
            <a:r>
              <a:rPr lang="en-US" sz="2400" dirty="0" err="1">
                <a:solidFill>
                  <a:srgbClr val="FF0000"/>
                </a:solidFill>
              </a:rPr>
              <a:t>độ</a:t>
            </a:r>
            <a:r>
              <a:rPr lang="en-US" sz="2400" dirty="0">
                <a:solidFill>
                  <a:srgbClr val="FF0000"/>
                </a:solidFill>
              </a:rPr>
              <a:t>: </a:t>
            </a:r>
            <a:r>
              <a:rPr lang="en-US" sz="2400" dirty="0" err="1"/>
              <a:t>Tác</a:t>
            </a:r>
            <a:r>
              <a:rPr lang="en-US" sz="2400" dirty="0"/>
              <a:t> </a:t>
            </a:r>
            <a:r>
              <a:rPr lang="en-US" sz="2400" dirty="0" err="1"/>
              <a:t>giả</a:t>
            </a:r>
            <a:r>
              <a:rPr lang="en-US" sz="2400" dirty="0"/>
              <a:t> </a:t>
            </a:r>
            <a:r>
              <a:rPr lang="en-US" sz="2400" dirty="0" err="1"/>
              <a:t>đã</a:t>
            </a:r>
            <a:r>
              <a:rPr lang="en-US" sz="2400" dirty="0"/>
              <a:t> </a:t>
            </a:r>
            <a:r>
              <a:rPr lang="en-US" sz="2400" dirty="0" err="1"/>
              <a:t>bày</a:t>
            </a:r>
            <a:r>
              <a:rPr lang="en-US" sz="2400" dirty="0"/>
              <a:t> </a:t>
            </a:r>
            <a:r>
              <a:rPr lang="en-US" sz="2400" dirty="0" err="1"/>
              <a:t>tỏ</a:t>
            </a:r>
            <a:r>
              <a:rPr lang="en-US" sz="2400" dirty="0"/>
              <a:t> </a:t>
            </a:r>
            <a:r>
              <a:rPr lang="en-US" sz="2400" dirty="0" err="1"/>
              <a:t>thái</a:t>
            </a:r>
            <a:r>
              <a:rPr lang="en-US" sz="2400" dirty="0"/>
              <a:t> </a:t>
            </a:r>
            <a:r>
              <a:rPr lang="en-US" sz="2400" dirty="0" err="1"/>
              <a:t>độ</a:t>
            </a:r>
            <a:r>
              <a:rPr lang="en-US" sz="2400" dirty="0"/>
              <a:t> </a:t>
            </a:r>
            <a:r>
              <a:rPr lang="en-US" sz="2400" dirty="0" err="1"/>
              <a:t>quyết</a:t>
            </a:r>
            <a:r>
              <a:rPr lang="en-US" sz="2400" dirty="0"/>
              <a:t> </a:t>
            </a:r>
            <a:r>
              <a:rPr lang="en-US" sz="2400" dirty="0" err="1"/>
              <a:t>liệt</a:t>
            </a:r>
            <a:r>
              <a:rPr lang="en-US" sz="2400" dirty="0"/>
              <a:t>, </a:t>
            </a:r>
            <a:r>
              <a:rPr lang="en-US" sz="2400" dirty="0" err="1"/>
              <a:t>mạnh</a:t>
            </a:r>
            <a:r>
              <a:rPr lang="en-US" sz="2400" dirty="0"/>
              <a:t> </a:t>
            </a:r>
            <a:r>
              <a:rPr lang="en-US" sz="2400" dirty="0" err="1"/>
              <a:t>mẽ</a:t>
            </a:r>
            <a:r>
              <a:rPr lang="en-US" sz="2400" dirty="0"/>
              <a:t> </a:t>
            </a:r>
            <a:r>
              <a:rPr lang="en-US" sz="2400" dirty="0" err="1"/>
              <a:t>cùng</a:t>
            </a:r>
            <a:r>
              <a:rPr lang="en-US" sz="2400" dirty="0"/>
              <a:t> </a:t>
            </a:r>
            <a:r>
              <a:rPr lang="en-US" sz="2400" dirty="0" err="1"/>
              <a:t>sự</a:t>
            </a:r>
            <a:r>
              <a:rPr lang="en-US" sz="2400" dirty="0"/>
              <a:t> </a:t>
            </a:r>
            <a:r>
              <a:rPr lang="en-US" sz="2400" dirty="0" err="1"/>
              <a:t>đồng</a:t>
            </a:r>
            <a:r>
              <a:rPr lang="en-US" sz="2400" dirty="0"/>
              <a:t> </a:t>
            </a:r>
            <a:r>
              <a:rPr lang="en-US" sz="2400" dirty="0" err="1"/>
              <a:t>cảm</a:t>
            </a:r>
            <a:r>
              <a:rPr lang="en-US" sz="2400" dirty="0"/>
              <a:t> </a:t>
            </a:r>
            <a:r>
              <a:rPr lang="en-US" sz="2400" dirty="0" err="1"/>
              <a:t>giữa</a:t>
            </a:r>
            <a:r>
              <a:rPr lang="en-US" sz="2400" dirty="0"/>
              <a:t> con </a:t>
            </a:r>
            <a:r>
              <a:rPr lang="en-US" sz="2400" dirty="0" err="1"/>
              <a:t>người</a:t>
            </a:r>
            <a:r>
              <a:rPr lang="en-US" sz="2400" dirty="0"/>
              <a:t> </a:t>
            </a:r>
            <a:r>
              <a:rPr lang="en-US" sz="2400" dirty="0" err="1"/>
              <a:t>với</a:t>
            </a:r>
            <a:r>
              <a:rPr lang="en-US" sz="2400" dirty="0"/>
              <a:t> </a:t>
            </a:r>
            <a:r>
              <a:rPr lang="en-US" sz="2400" dirty="0" err="1"/>
              <a:t>người</a:t>
            </a:r>
            <a:r>
              <a:rPr lang="en-US" sz="2400" dirty="0"/>
              <a:t> </a:t>
            </a:r>
            <a:r>
              <a:rPr lang="en-US" sz="2400" dirty="0" err="1"/>
              <a:t>làm</a:t>
            </a:r>
            <a:r>
              <a:rPr lang="en-US" sz="2400" dirty="0"/>
              <a:t> </a:t>
            </a:r>
            <a:r>
              <a:rPr lang="en-US" sz="2400" dirty="0" err="1"/>
              <a:t>nổi</a:t>
            </a:r>
            <a:r>
              <a:rPr lang="en-US" sz="2400" dirty="0"/>
              <a:t> </a:t>
            </a:r>
            <a:r>
              <a:rPr lang="en-US" sz="2400" dirty="0" err="1"/>
              <a:t>bật</a:t>
            </a:r>
            <a:r>
              <a:rPr lang="en-US" sz="2400" dirty="0"/>
              <a:t> ý </a:t>
            </a:r>
            <a:r>
              <a:rPr lang="en-US" sz="2400" dirty="0" err="1"/>
              <a:t>chí</a:t>
            </a:r>
            <a:r>
              <a:rPr lang="en-US" sz="2400" dirty="0"/>
              <a:t> và </a:t>
            </a:r>
            <a:r>
              <a:rPr lang="en-US" sz="2400" dirty="0" err="1"/>
              <a:t>mục</a:t>
            </a:r>
            <a:r>
              <a:rPr lang="en-US" sz="2400" dirty="0"/>
              <a:t> </a:t>
            </a:r>
            <a:r>
              <a:rPr lang="en-US" sz="2400" dirty="0" err="1"/>
              <a:t>đích</a:t>
            </a:r>
            <a:r>
              <a:rPr lang="en-US" sz="2400" dirty="0"/>
              <a:t> </a:t>
            </a:r>
            <a:r>
              <a:rPr lang="en-US" sz="2400" dirty="0" err="1"/>
              <a:t>của</a:t>
            </a:r>
            <a:r>
              <a:rPr lang="en-US" sz="2400" dirty="0"/>
              <a:t> </a:t>
            </a:r>
            <a:r>
              <a:rPr lang="en-US" sz="2400" dirty="0" err="1"/>
              <a:t>văn</a:t>
            </a:r>
            <a:r>
              <a:rPr lang="en-US" sz="2400" dirty="0"/>
              <a:t> </a:t>
            </a:r>
            <a:r>
              <a:rPr lang="en-US" sz="2400" dirty="0" err="1"/>
              <a:t>bản</a:t>
            </a:r>
            <a:r>
              <a:rPr lang="en-US" sz="2400" dirty="0"/>
              <a:t>.</a:t>
            </a:r>
          </a:p>
          <a:p>
            <a:r>
              <a:rPr lang="en-US" sz="2400" dirty="0"/>
              <a:t>- </a:t>
            </a:r>
            <a:r>
              <a:rPr lang="en-US" sz="2400" dirty="0" err="1">
                <a:solidFill>
                  <a:srgbClr val="FF0000"/>
                </a:solidFill>
              </a:rPr>
              <a:t>Các</a:t>
            </a:r>
            <a:r>
              <a:rPr lang="en-US" sz="2400" dirty="0">
                <a:solidFill>
                  <a:srgbClr val="FF0000"/>
                </a:solidFill>
              </a:rPr>
              <a:t> </a:t>
            </a:r>
            <a:r>
              <a:rPr lang="en-US" sz="2400" dirty="0" err="1">
                <a:solidFill>
                  <a:srgbClr val="FF0000"/>
                </a:solidFill>
              </a:rPr>
              <a:t>yếu</a:t>
            </a:r>
            <a:r>
              <a:rPr lang="en-US" sz="2400" dirty="0">
                <a:solidFill>
                  <a:srgbClr val="FF0000"/>
                </a:solidFill>
              </a:rPr>
              <a:t> </a:t>
            </a:r>
            <a:r>
              <a:rPr lang="en-US" sz="2400" dirty="0" err="1">
                <a:solidFill>
                  <a:srgbClr val="FF0000"/>
                </a:solidFill>
              </a:rPr>
              <a:t>tố</a:t>
            </a:r>
            <a:r>
              <a:rPr lang="en-US" sz="2400" dirty="0">
                <a:solidFill>
                  <a:srgbClr val="FF0000"/>
                </a:solidFill>
              </a:rPr>
              <a:t> </a:t>
            </a:r>
            <a:r>
              <a:rPr lang="en-US" sz="2400" dirty="0" err="1">
                <a:solidFill>
                  <a:srgbClr val="FF0000"/>
                </a:solidFill>
              </a:rPr>
              <a:t>tự</a:t>
            </a:r>
            <a:r>
              <a:rPr lang="en-US" sz="2400" dirty="0">
                <a:solidFill>
                  <a:srgbClr val="FF0000"/>
                </a:solidFill>
              </a:rPr>
              <a:t> </a:t>
            </a:r>
            <a:r>
              <a:rPr lang="en-US" sz="2400" dirty="0" err="1">
                <a:solidFill>
                  <a:srgbClr val="FF0000"/>
                </a:solidFill>
              </a:rPr>
              <a:t>sự</a:t>
            </a:r>
            <a:r>
              <a:rPr lang="en-US" sz="2400" dirty="0">
                <a:solidFill>
                  <a:srgbClr val="FF0000"/>
                </a:solidFill>
              </a:rPr>
              <a:t>, </a:t>
            </a:r>
            <a:r>
              <a:rPr lang="en-US" sz="2400" dirty="0" err="1">
                <a:solidFill>
                  <a:srgbClr val="FF0000"/>
                </a:solidFill>
              </a:rPr>
              <a:t>miêu</a:t>
            </a:r>
            <a:r>
              <a:rPr lang="en-US" sz="2400" dirty="0">
                <a:solidFill>
                  <a:srgbClr val="FF0000"/>
                </a:solidFill>
              </a:rPr>
              <a:t> </a:t>
            </a:r>
            <a:r>
              <a:rPr lang="en-US" sz="2400" dirty="0" err="1">
                <a:solidFill>
                  <a:srgbClr val="FF0000"/>
                </a:solidFill>
              </a:rPr>
              <a:t>tả</a:t>
            </a:r>
            <a:r>
              <a:rPr lang="en-US" sz="2400" dirty="0">
                <a:solidFill>
                  <a:srgbClr val="FF0000"/>
                </a:solidFill>
              </a:rPr>
              <a:t> </a:t>
            </a:r>
            <a:r>
              <a:rPr lang="en-US" sz="2400" dirty="0"/>
              <a:t>(</a:t>
            </a:r>
            <a:r>
              <a:rPr lang="en-US" sz="2400" dirty="0" err="1"/>
              <a:t>nếu</a:t>
            </a:r>
            <a:r>
              <a:rPr lang="en-US" sz="2400" dirty="0"/>
              <a:t> có) được </a:t>
            </a:r>
            <a:r>
              <a:rPr lang="en-US" sz="2400" dirty="0" err="1"/>
              <a:t>nêu</a:t>
            </a:r>
            <a:r>
              <a:rPr lang="en-US" sz="2400" dirty="0"/>
              <a:t> </a:t>
            </a:r>
            <a:r>
              <a:rPr lang="en-US" sz="2400" dirty="0" err="1"/>
              <a:t>trong</a:t>
            </a:r>
            <a:r>
              <a:rPr lang="en-US" sz="2400" dirty="0"/>
              <a:t> </a:t>
            </a:r>
            <a:r>
              <a:rPr lang="en-US" sz="2400" dirty="0" err="1"/>
              <a:t>văn</a:t>
            </a:r>
            <a:r>
              <a:rPr lang="en-US" sz="2400" dirty="0"/>
              <a:t> </a:t>
            </a:r>
            <a:r>
              <a:rPr lang="en-US" sz="2400" dirty="0" err="1"/>
              <a:t>bản</a:t>
            </a:r>
            <a:r>
              <a:rPr lang="en-US" sz="2400" dirty="0"/>
              <a:t> </a:t>
            </a:r>
            <a:r>
              <a:rPr lang="en-US" sz="2400" dirty="0" err="1"/>
              <a:t>nhằm</a:t>
            </a:r>
            <a:r>
              <a:rPr lang="en-US" sz="2400" dirty="0"/>
              <a:t> </a:t>
            </a:r>
            <a:r>
              <a:rPr lang="en-US" sz="2400" dirty="0" err="1"/>
              <a:t>mục</a:t>
            </a:r>
            <a:r>
              <a:rPr lang="en-US" sz="2400" dirty="0"/>
              <a:t> </a:t>
            </a:r>
            <a:r>
              <a:rPr lang="en-US" sz="2400" dirty="0" err="1"/>
              <a:t>đích</a:t>
            </a:r>
            <a:r>
              <a:rPr lang="en-US" sz="2400" dirty="0"/>
              <a:t>:</a:t>
            </a:r>
          </a:p>
          <a:p>
            <a:r>
              <a:rPr lang="en-US" sz="2400" dirty="0"/>
              <a:t>+ </a:t>
            </a:r>
            <a:r>
              <a:rPr lang="en-US" sz="2400" dirty="0" err="1"/>
              <a:t>Tái</a:t>
            </a:r>
            <a:r>
              <a:rPr lang="en-US" sz="2400" dirty="0"/>
              <a:t> </a:t>
            </a:r>
            <a:r>
              <a:rPr lang="en-US" sz="2400" dirty="0" err="1"/>
              <a:t>hiện</a:t>
            </a:r>
            <a:r>
              <a:rPr lang="en-US" sz="2400" dirty="0"/>
              <a:t> </a:t>
            </a:r>
            <a:r>
              <a:rPr lang="en-US" sz="2400" dirty="0" err="1"/>
              <a:t>rõ</a:t>
            </a:r>
            <a:r>
              <a:rPr lang="en-US" sz="2400" dirty="0"/>
              <a:t> </a:t>
            </a:r>
            <a:r>
              <a:rPr lang="en-US" sz="2400" dirty="0" err="1"/>
              <a:t>nét</a:t>
            </a:r>
            <a:r>
              <a:rPr lang="en-US" sz="2400" dirty="0"/>
              <a:t> </a:t>
            </a:r>
            <a:r>
              <a:rPr lang="en-US" sz="2400" dirty="0" err="1"/>
              <a:t>đời</a:t>
            </a:r>
            <a:r>
              <a:rPr lang="en-US" sz="2400" dirty="0"/>
              <a:t> </a:t>
            </a:r>
            <a:r>
              <a:rPr lang="en-US" sz="2400" dirty="0" err="1"/>
              <a:t>sống</a:t>
            </a:r>
            <a:r>
              <a:rPr lang="en-US" sz="2400" dirty="0"/>
              <a:t>, </a:t>
            </a:r>
            <a:r>
              <a:rPr lang="en-US" sz="2400" dirty="0" err="1"/>
              <a:t>thực</a:t>
            </a:r>
            <a:r>
              <a:rPr lang="en-US" sz="2400" dirty="0"/>
              <a:t> </a:t>
            </a:r>
            <a:r>
              <a:rPr lang="en-US" sz="2400" dirty="0" err="1"/>
              <a:t>trạng</a:t>
            </a:r>
            <a:r>
              <a:rPr lang="en-US" sz="2400" dirty="0"/>
              <a:t> </a:t>
            </a:r>
            <a:r>
              <a:rPr lang="en-US" sz="2400" dirty="0" err="1"/>
              <a:t>của</a:t>
            </a:r>
            <a:r>
              <a:rPr lang="en-US" sz="2400" dirty="0"/>
              <a:t> con </a:t>
            </a:r>
            <a:r>
              <a:rPr lang="en-US" sz="2400" dirty="0" err="1"/>
              <a:t>người</a:t>
            </a:r>
            <a:r>
              <a:rPr lang="en-US" sz="2400" dirty="0"/>
              <a:t> </a:t>
            </a:r>
            <a:r>
              <a:rPr lang="en-US" sz="2400" dirty="0" err="1"/>
              <a:t>đang</a:t>
            </a:r>
            <a:r>
              <a:rPr lang="en-US" sz="2400" dirty="0"/>
              <a:t> </a:t>
            </a:r>
            <a:r>
              <a:rPr lang="en-US" sz="2400" dirty="0" err="1"/>
              <a:t>khốn</a:t>
            </a:r>
            <a:r>
              <a:rPr lang="en-US" sz="2400" dirty="0"/>
              <a:t> </a:t>
            </a:r>
            <a:r>
              <a:rPr lang="en-US" sz="2400" dirty="0" err="1"/>
              <a:t>khó</a:t>
            </a:r>
            <a:r>
              <a:rPr lang="en-US" sz="2400" dirty="0"/>
              <a:t> và </a:t>
            </a:r>
            <a:r>
              <a:rPr lang="en-US" sz="2400" dirty="0" err="1"/>
              <a:t>khổ</a:t>
            </a:r>
            <a:r>
              <a:rPr lang="en-US" sz="2400" dirty="0"/>
              <a:t> </a:t>
            </a:r>
            <a:r>
              <a:rPr lang="en-US" sz="2400" dirty="0" err="1"/>
              <a:t>cực</a:t>
            </a:r>
            <a:r>
              <a:rPr lang="en-US" sz="2400" dirty="0"/>
              <a:t> </a:t>
            </a:r>
            <a:r>
              <a:rPr lang="en-US" sz="2400" dirty="0" err="1"/>
              <a:t>như</a:t>
            </a:r>
            <a:r>
              <a:rPr lang="en-US" sz="2400" dirty="0"/>
              <a:t> </a:t>
            </a:r>
            <a:r>
              <a:rPr lang="en-US" sz="2400" dirty="0" err="1"/>
              <a:t>thế</a:t>
            </a:r>
            <a:r>
              <a:rPr lang="en-US" sz="2400" dirty="0"/>
              <a:t> </a:t>
            </a:r>
            <a:r>
              <a:rPr lang="en-US" sz="2400" dirty="0" err="1"/>
              <a:t>nào</a:t>
            </a:r>
            <a:r>
              <a:rPr lang="en-US" sz="2400" dirty="0"/>
              <a:t> </a:t>
            </a:r>
            <a:r>
              <a:rPr lang="en-US" sz="2400" dirty="0" err="1"/>
              <a:t>trong</a:t>
            </a:r>
            <a:r>
              <a:rPr lang="en-US" sz="2400" dirty="0"/>
              <a:t> </a:t>
            </a:r>
            <a:r>
              <a:rPr lang="en-US" sz="2400" dirty="0" err="1"/>
              <a:t>hiện</a:t>
            </a:r>
            <a:r>
              <a:rPr lang="en-US" sz="2400" dirty="0"/>
              <a:t> </a:t>
            </a:r>
            <a:r>
              <a:rPr lang="en-US" sz="2400" dirty="0" err="1"/>
              <a:t>tại</a:t>
            </a:r>
            <a:r>
              <a:rPr lang="en-US" sz="2400" dirty="0"/>
              <a:t>. </a:t>
            </a:r>
          </a:p>
          <a:p>
            <a:r>
              <a:rPr lang="en-US" sz="2400" dirty="0"/>
              <a:t>+ </a:t>
            </a:r>
            <a:r>
              <a:rPr lang="en-US" sz="2400" dirty="0" err="1"/>
              <a:t>Làm</a:t>
            </a:r>
            <a:r>
              <a:rPr lang="en-US" sz="2400" dirty="0"/>
              <a:t> </a:t>
            </a:r>
            <a:r>
              <a:rPr lang="en-US" sz="2400" dirty="0" err="1"/>
              <a:t>nổi</a:t>
            </a:r>
            <a:r>
              <a:rPr lang="en-US" sz="2400" dirty="0"/>
              <a:t> </a:t>
            </a:r>
            <a:r>
              <a:rPr lang="en-US" sz="2400" dirty="0" err="1"/>
              <a:t>bật</a:t>
            </a:r>
            <a:r>
              <a:rPr lang="en-US" sz="2400" dirty="0"/>
              <a:t> </a:t>
            </a:r>
            <a:r>
              <a:rPr lang="en-US" sz="2400" dirty="0" err="1"/>
              <a:t>các</a:t>
            </a:r>
            <a:r>
              <a:rPr lang="en-US" sz="2400" dirty="0"/>
              <a:t> </a:t>
            </a:r>
            <a:r>
              <a:rPr lang="en-US" sz="2400" dirty="0" err="1"/>
              <a:t>luận</a:t>
            </a:r>
            <a:r>
              <a:rPr lang="en-US" sz="2400" dirty="0"/>
              <a:t> </a:t>
            </a:r>
            <a:r>
              <a:rPr lang="en-US" sz="2400" dirty="0" err="1"/>
              <a:t>điểm</a:t>
            </a:r>
            <a:r>
              <a:rPr lang="en-US" sz="2400" dirty="0"/>
              <a:t>, </a:t>
            </a:r>
            <a:r>
              <a:rPr lang="en-US" sz="2400" dirty="0" err="1"/>
              <a:t>luận</a:t>
            </a:r>
            <a:r>
              <a:rPr lang="en-US" sz="2400" dirty="0"/>
              <a:t> </a:t>
            </a:r>
            <a:r>
              <a:rPr lang="en-US" sz="2400" dirty="0" err="1"/>
              <a:t>cứ</a:t>
            </a:r>
            <a:r>
              <a:rPr lang="en-US" sz="2400" dirty="0"/>
              <a:t> </a:t>
            </a:r>
            <a:r>
              <a:rPr lang="en-US" sz="2400" dirty="0" err="1"/>
              <a:t>giúp</a:t>
            </a:r>
            <a:r>
              <a:rPr lang="en-US" sz="2400" dirty="0"/>
              <a:t> </a:t>
            </a:r>
            <a:r>
              <a:rPr lang="en-US" sz="2400" dirty="0" err="1"/>
              <a:t>người</a:t>
            </a:r>
            <a:r>
              <a:rPr lang="en-US" sz="2400" dirty="0"/>
              <a:t> </a:t>
            </a:r>
            <a:r>
              <a:rPr lang="en-US" sz="2400" dirty="0" err="1"/>
              <a:t>đọc</a:t>
            </a:r>
            <a:r>
              <a:rPr lang="en-US" sz="2400" dirty="0"/>
              <a:t>, </a:t>
            </a:r>
            <a:r>
              <a:rPr lang="en-US" sz="2400" dirty="0" err="1"/>
              <a:t>người</a:t>
            </a:r>
            <a:r>
              <a:rPr lang="en-US" sz="2400" dirty="0"/>
              <a:t> </a:t>
            </a:r>
            <a:r>
              <a:rPr lang="en-US" sz="2400" dirty="0" err="1"/>
              <a:t>nghe</a:t>
            </a:r>
            <a:r>
              <a:rPr lang="en-US" sz="2400" dirty="0"/>
              <a:t> </a:t>
            </a:r>
            <a:r>
              <a:rPr lang="en-US" sz="2400" dirty="0" err="1"/>
              <a:t>dễ</a:t>
            </a:r>
            <a:r>
              <a:rPr lang="en-US" sz="2400" dirty="0"/>
              <a:t> </a:t>
            </a:r>
            <a:r>
              <a:rPr lang="en-US" sz="2400" dirty="0" err="1"/>
              <a:t>dàng</a:t>
            </a:r>
            <a:r>
              <a:rPr lang="en-US" sz="2400" dirty="0"/>
              <a:t> </a:t>
            </a:r>
            <a:r>
              <a:rPr lang="en-US" sz="2400" dirty="0" err="1"/>
              <a:t>nắm</a:t>
            </a:r>
            <a:r>
              <a:rPr lang="en-US" sz="2400" dirty="0"/>
              <a:t> </a:t>
            </a:r>
            <a:r>
              <a:rPr lang="en-US" sz="2400" dirty="0" err="1"/>
              <a:t>bắt</a:t>
            </a:r>
            <a:r>
              <a:rPr lang="en-US" sz="2400" dirty="0"/>
              <a:t>. </a:t>
            </a:r>
          </a:p>
          <a:p>
            <a:r>
              <a:rPr lang="en-US" sz="2400" dirty="0"/>
              <a:t>+ </a:t>
            </a:r>
            <a:r>
              <a:rPr lang="en-US" sz="2400" dirty="0" err="1"/>
              <a:t>Giúp</a:t>
            </a:r>
            <a:r>
              <a:rPr lang="en-US" sz="2400" dirty="0"/>
              <a:t> </a:t>
            </a:r>
            <a:r>
              <a:rPr lang="en-US" sz="2400" dirty="0" err="1"/>
              <a:t>cho</a:t>
            </a:r>
            <a:r>
              <a:rPr lang="en-US" sz="2400" dirty="0"/>
              <a:t> </a:t>
            </a:r>
            <a:r>
              <a:rPr lang="en-US" sz="2400" dirty="0" err="1"/>
              <a:t>văn</a:t>
            </a:r>
            <a:r>
              <a:rPr lang="en-US" sz="2400" dirty="0"/>
              <a:t> </a:t>
            </a:r>
            <a:r>
              <a:rPr lang="en-US" sz="2400" dirty="0" err="1"/>
              <a:t>bản</a:t>
            </a:r>
            <a:r>
              <a:rPr lang="en-US" sz="2400" dirty="0"/>
              <a:t> </a:t>
            </a:r>
            <a:r>
              <a:rPr lang="en-US" sz="2400" dirty="0" err="1"/>
              <a:t>trở</a:t>
            </a:r>
            <a:r>
              <a:rPr lang="en-US" sz="2400" dirty="0"/>
              <a:t> </a:t>
            </a:r>
            <a:r>
              <a:rPr lang="en-US" sz="2400" dirty="0" err="1"/>
              <a:t>nên</a:t>
            </a:r>
            <a:r>
              <a:rPr lang="en-US" sz="2400" dirty="0"/>
              <a:t> </a:t>
            </a:r>
            <a:r>
              <a:rPr lang="en-US" sz="2400" dirty="0" err="1"/>
              <a:t>hấp</a:t>
            </a:r>
            <a:r>
              <a:rPr lang="en-US" sz="2400" dirty="0"/>
              <a:t> </a:t>
            </a:r>
            <a:r>
              <a:rPr lang="en-US" sz="2400" dirty="0" err="1"/>
              <a:t>dẫn</a:t>
            </a:r>
            <a:r>
              <a:rPr lang="en-US" sz="2400" dirty="0"/>
              <a:t> và </a:t>
            </a:r>
            <a:r>
              <a:rPr lang="en-US" sz="2400" dirty="0" err="1"/>
              <a:t>thu</a:t>
            </a:r>
            <a:r>
              <a:rPr lang="en-US" sz="2400" dirty="0"/>
              <a:t> </a:t>
            </a:r>
            <a:r>
              <a:rPr lang="en-US" sz="2400" dirty="0" err="1"/>
              <a:t>hút</a:t>
            </a:r>
            <a:r>
              <a:rPr lang="en-US" sz="2400" dirty="0"/>
              <a:t> </a:t>
            </a:r>
            <a:r>
              <a:rPr lang="en-US" sz="2400" dirty="0" err="1"/>
              <a:t>người</a:t>
            </a:r>
            <a:r>
              <a:rPr lang="en-US" sz="2400" dirty="0"/>
              <a:t> </a:t>
            </a:r>
            <a:r>
              <a:rPr lang="en-US" sz="2400" dirty="0" err="1"/>
              <a:t>đọc</a:t>
            </a:r>
            <a:r>
              <a:rPr lang="en-US" sz="2400" dirty="0"/>
              <a:t>, </a:t>
            </a:r>
            <a:r>
              <a:rPr lang="en-US" sz="2400" dirty="0" err="1"/>
              <a:t>người</a:t>
            </a:r>
            <a:r>
              <a:rPr lang="en-US" sz="2400" dirty="0"/>
              <a:t> </a:t>
            </a:r>
            <a:r>
              <a:rPr lang="en-US" sz="2400" dirty="0" err="1"/>
              <a:t>nghe</a:t>
            </a:r>
            <a:r>
              <a:rPr lang="en-US" sz="2400" dirty="0"/>
              <a:t>. </a:t>
            </a:r>
          </a:p>
          <a:p>
            <a:endParaRPr lang="en-US" sz="2400" dirty="0"/>
          </a:p>
          <a:p>
            <a:pPr marL="30480" marR="30480" algn="just">
              <a:lnSpc>
                <a:spcPct val="115000"/>
              </a:lnSpc>
              <a:tabLst>
                <a:tab pos="66738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A6FC3CD-C1AE-68D5-C675-4B8C1A0F28FB}"/>
              </a:ext>
            </a:extLst>
          </p:cNvPr>
          <p:cNvPicPr>
            <a:picLocks noChangeAspect="1"/>
          </p:cNvPicPr>
          <p:nvPr/>
        </p:nvPicPr>
        <p:blipFill>
          <a:blip r:embed="rId6"/>
          <a:stretch>
            <a:fillRect/>
          </a:stretch>
        </p:blipFill>
        <p:spPr>
          <a:xfrm>
            <a:off x="8955025" y="1108706"/>
            <a:ext cx="3208884" cy="1138237"/>
          </a:xfrm>
          <a:prstGeom prst="rect">
            <a:avLst/>
          </a:prstGeom>
        </p:spPr>
      </p:pic>
    </p:spTree>
    <p:extLst>
      <p:ext uri="{BB962C8B-B14F-4D97-AF65-F5344CB8AC3E}">
        <p14:creationId xmlns:p14="http://schemas.microsoft.com/office/powerpoint/2010/main" val="2480702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fade">
                                      <p:cBhvr>
                                        <p:cTn id="48" dur="1000"/>
                                        <p:tgtEl>
                                          <p:spTgt spid="2">
                                            <p:txEl>
                                              <p:pRg st="6" end="6"/>
                                            </p:txEl>
                                          </p:spTgt>
                                        </p:tgtEl>
                                      </p:cBhvr>
                                    </p:animEffect>
                                    <p:anim calcmode="lin" valueType="num">
                                      <p:cBhvr>
                                        <p:cTn id="4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 name="Frame 2">
            <a:extLst>
              <a:ext uri="{FF2B5EF4-FFF2-40B4-BE49-F238E27FC236}">
                <a16:creationId xmlns:a16="http://schemas.microsoft.com/office/drawing/2014/main" id="{A3FED62F-A1D0-1570-0105-5578EC3F858D}"/>
              </a:ext>
            </a:extLst>
          </p:cNvPr>
          <p:cNvSpPr/>
          <p:nvPr/>
        </p:nvSpPr>
        <p:spPr>
          <a:xfrm>
            <a:off x="211074" y="1084284"/>
            <a:ext cx="11804773" cy="5824808"/>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44806B5-E789-608E-BF8A-6F192FC10AD1}"/>
              </a:ext>
            </a:extLst>
          </p:cNvPr>
          <p:cNvSpPr/>
          <p:nvPr/>
        </p:nvSpPr>
        <p:spPr>
          <a:xfrm>
            <a:off x="4145046" y="110125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D33C4D-17B9-628F-E257-A7D1AED719B1}"/>
              </a:ext>
            </a:extLst>
          </p:cNvPr>
          <p:cNvSpPr/>
          <p:nvPr/>
        </p:nvSpPr>
        <p:spPr>
          <a:xfrm>
            <a:off x="393196" y="1229876"/>
            <a:ext cx="6096000" cy="1397562"/>
          </a:xfrm>
          <a:prstGeom prst="rect">
            <a:avLst/>
          </a:prstGeom>
        </p:spPr>
        <p:txBody>
          <a:bodyPr>
            <a:spAutoFit/>
          </a:bodyPr>
          <a:lstStyle/>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chứng</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15000"/>
              </a:lnSpc>
              <a:tabLst>
                <a:tab pos="667385" algn="l"/>
              </a:tabLst>
            </a:pP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91CBD1FF-9DB2-7C76-1AB6-7A6D272CDDFD}"/>
              </a:ext>
            </a:extLst>
          </p:cNvPr>
          <p:cNvSpPr/>
          <p:nvPr/>
        </p:nvSpPr>
        <p:spPr>
          <a:xfrm>
            <a:off x="344622" y="2196396"/>
            <a:ext cx="11720691" cy="3416320"/>
          </a:xfrm>
          <a:prstGeom prst="rect">
            <a:avLst/>
          </a:prstGeom>
        </p:spPr>
        <p:txBody>
          <a:bodyPr wrap="square">
            <a:spAutoFit/>
          </a:bodyPr>
          <a:lstStyle/>
          <a:p>
            <a:r>
              <a:rPr lang="en-US" sz="2400" b="1" dirty="0">
                <a:solidFill>
                  <a:srgbClr val="FF0000"/>
                </a:solidFill>
              </a:rPr>
              <a:t>III</a:t>
            </a:r>
            <a:r>
              <a:rPr lang="en-US" sz="2400" b="1" dirty="0"/>
              <a:t>. </a:t>
            </a:r>
            <a:r>
              <a:rPr lang="en-US" sz="2400" b="1" dirty="0" err="1">
                <a:solidFill>
                  <a:srgbClr val="FF0000"/>
                </a:solidFill>
              </a:rPr>
              <a:t>Tổng</a:t>
            </a:r>
            <a:r>
              <a:rPr lang="en-US" sz="2400" b="1" dirty="0">
                <a:solidFill>
                  <a:srgbClr val="FF0000"/>
                </a:solidFill>
              </a:rPr>
              <a:t> </a:t>
            </a:r>
            <a:r>
              <a:rPr lang="en-US" sz="2400" b="1" dirty="0" err="1">
                <a:solidFill>
                  <a:srgbClr val="FF0000"/>
                </a:solidFill>
              </a:rPr>
              <a:t>kết</a:t>
            </a:r>
            <a:r>
              <a:rPr lang="en-US" sz="2400" b="1" dirty="0">
                <a:solidFill>
                  <a:srgbClr val="FF0000"/>
                </a:solidFill>
              </a:rPr>
              <a:t>:</a:t>
            </a:r>
            <a:endParaRPr lang="en-US" sz="2400" dirty="0">
              <a:solidFill>
                <a:srgbClr val="FF0000"/>
              </a:solidFill>
            </a:endParaRPr>
          </a:p>
          <a:p>
            <a:r>
              <a:rPr lang="en-US" sz="2400" b="1" dirty="0">
                <a:solidFill>
                  <a:srgbClr val="FF0000"/>
                </a:solidFill>
              </a:rPr>
              <a:t>1. </a:t>
            </a:r>
            <a:r>
              <a:rPr lang="en-US" sz="2400" b="1" dirty="0" err="1">
                <a:solidFill>
                  <a:srgbClr val="FF0000"/>
                </a:solidFill>
              </a:rPr>
              <a:t>Nội</a:t>
            </a:r>
            <a:r>
              <a:rPr lang="en-US" sz="2400" b="1" dirty="0">
                <a:solidFill>
                  <a:srgbClr val="FF0000"/>
                </a:solidFill>
              </a:rPr>
              <a:t> dung </a:t>
            </a:r>
            <a:endParaRPr lang="en-US" sz="2400" dirty="0">
              <a:solidFill>
                <a:srgbClr val="FF0000"/>
              </a:solidFill>
            </a:endParaRPr>
          </a:p>
          <a:p>
            <a:r>
              <a:rPr lang="en-US" sz="2400" dirty="0" err="1"/>
              <a:t>Lời</a:t>
            </a:r>
            <a:r>
              <a:rPr lang="en-US" sz="2400" dirty="0"/>
              <a:t> </a:t>
            </a:r>
            <a:r>
              <a:rPr lang="en-US" sz="2400" dirty="0" err="1"/>
              <a:t>kêu</a:t>
            </a:r>
            <a:r>
              <a:rPr lang="en-US" sz="2400" dirty="0"/>
              <a:t> </a:t>
            </a:r>
            <a:r>
              <a:rPr lang="en-US" sz="2400" dirty="0" err="1"/>
              <a:t>gọi</a:t>
            </a:r>
            <a:r>
              <a:rPr lang="en-US" sz="2400" dirty="0"/>
              <a:t> </a:t>
            </a:r>
            <a:r>
              <a:rPr lang="en-US" sz="2400" dirty="0" err="1"/>
              <a:t>của</a:t>
            </a:r>
            <a:r>
              <a:rPr lang="en-US" sz="2400" dirty="0"/>
              <a:t> Ma-la-la </a:t>
            </a:r>
            <a:r>
              <a:rPr lang="en-US" sz="2400" dirty="0" err="1"/>
              <a:t>trước</a:t>
            </a:r>
            <a:r>
              <a:rPr lang="en-US" sz="2400" dirty="0"/>
              <a:t> </a:t>
            </a:r>
            <a:r>
              <a:rPr lang="en-US" sz="2400" dirty="0" err="1"/>
              <a:t>toàn</a:t>
            </a:r>
            <a:r>
              <a:rPr lang="en-US" sz="2400" dirty="0"/>
              <a:t> </a:t>
            </a:r>
            <a:r>
              <a:rPr lang="en-US" sz="2400" dirty="0" err="1"/>
              <a:t>thế</a:t>
            </a:r>
            <a:r>
              <a:rPr lang="en-US" sz="2400" dirty="0"/>
              <a:t> </a:t>
            </a:r>
            <a:r>
              <a:rPr lang="en-US" sz="2400" dirty="0" err="1"/>
              <a:t>giới</a:t>
            </a:r>
            <a:r>
              <a:rPr lang="en-US" sz="2400" dirty="0"/>
              <a:t> để </a:t>
            </a:r>
            <a:r>
              <a:rPr lang="en-US" sz="2400" dirty="0" err="1"/>
              <a:t>đấu</a:t>
            </a:r>
            <a:r>
              <a:rPr lang="en-US" sz="2400" dirty="0"/>
              <a:t> </a:t>
            </a:r>
            <a:r>
              <a:rPr lang="en-US" sz="2400" dirty="0" err="1"/>
              <a:t>tranh</a:t>
            </a:r>
            <a:r>
              <a:rPr lang="en-US" sz="2400" dirty="0"/>
              <a:t> </a:t>
            </a:r>
            <a:r>
              <a:rPr lang="en-US" sz="2400" dirty="0" err="1"/>
              <a:t>cho</a:t>
            </a:r>
            <a:r>
              <a:rPr lang="en-US" sz="2400" dirty="0"/>
              <a:t> </a:t>
            </a:r>
            <a:r>
              <a:rPr lang="en-US" sz="2400" dirty="0" err="1"/>
              <a:t>quyền</a:t>
            </a:r>
            <a:r>
              <a:rPr lang="en-US" sz="2400" dirty="0"/>
              <a:t> </a:t>
            </a:r>
            <a:r>
              <a:rPr lang="en-US" sz="2400" dirty="0" err="1"/>
              <a:t>đi</a:t>
            </a:r>
            <a:r>
              <a:rPr lang="en-US" sz="2400" dirty="0"/>
              <a:t> </a:t>
            </a:r>
            <a:r>
              <a:rPr lang="en-US" sz="2400" dirty="0" err="1"/>
              <a:t>học</a:t>
            </a:r>
            <a:r>
              <a:rPr lang="en-US" sz="2400" dirty="0"/>
              <a:t> </a:t>
            </a:r>
            <a:r>
              <a:rPr lang="en-US" sz="2400" dirty="0" err="1"/>
              <a:t>của</a:t>
            </a:r>
            <a:r>
              <a:rPr lang="en-US" sz="2400" dirty="0"/>
              <a:t> </a:t>
            </a:r>
            <a:r>
              <a:rPr lang="en-US" sz="2400" dirty="0" err="1"/>
              <a:t>các</a:t>
            </a:r>
            <a:r>
              <a:rPr lang="en-US" sz="2400" dirty="0"/>
              <a:t> bé </a:t>
            </a:r>
            <a:r>
              <a:rPr lang="en-US" sz="2400" dirty="0" err="1"/>
              <a:t>gái</a:t>
            </a:r>
            <a:r>
              <a:rPr lang="en-US" sz="2400" dirty="0"/>
              <a:t>, </a:t>
            </a:r>
            <a:r>
              <a:rPr lang="en-US" sz="2400" dirty="0" err="1"/>
              <a:t>quyền</a:t>
            </a:r>
            <a:r>
              <a:rPr lang="en-US" sz="2400" dirty="0"/>
              <a:t> được </a:t>
            </a:r>
            <a:r>
              <a:rPr lang="en-US" sz="2400" dirty="0" err="1"/>
              <a:t>sống</a:t>
            </a:r>
            <a:r>
              <a:rPr lang="en-US" sz="2400" dirty="0"/>
              <a:t> </a:t>
            </a:r>
            <a:r>
              <a:rPr lang="en-US" sz="2400" dirty="0" err="1"/>
              <a:t>trong</a:t>
            </a:r>
            <a:r>
              <a:rPr lang="en-US" sz="2400" dirty="0"/>
              <a:t> </a:t>
            </a:r>
            <a:r>
              <a:rPr lang="en-US" sz="2400" dirty="0" err="1"/>
              <a:t>một</a:t>
            </a:r>
            <a:r>
              <a:rPr lang="en-US" sz="2400" dirty="0"/>
              <a:t> </a:t>
            </a:r>
            <a:r>
              <a:rPr lang="en-US" sz="2400" dirty="0" err="1"/>
              <a:t>đất</a:t>
            </a:r>
            <a:r>
              <a:rPr lang="en-US" sz="2400" dirty="0"/>
              <a:t> </a:t>
            </a:r>
            <a:r>
              <a:rPr lang="en-US" sz="2400" dirty="0" err="1"/>
              <a:t>nước</a:t>
            </a:r>
            <a:r>
              <a:rPr lang="en-US" sz="2400" dirty="0"/>
              <a:t> </a:t>
            </a:r>
            <a:r>
              <a:rPr lang="en-US" sz="2400" dirty="0" err="1"/>
              <a:t>hòa</a:t>
            </a:r>
            <a:r>
              <a:rPr lang="en-US" sz="2400" dirty="0"/>
              <a:t> </a:t>
            </a:r>
            <a:r>
              <a:rPr lang="en-US" sz="2400" dirty="0" err="1"/>
              <a:t>bình</a:t>
            </a:r>
            <a:r>
              <a:rPr lang="en-US" sz="2400" dirty="0"/>
              <a:t> và </a:t>
            </a:r>
            <a:r>
              <a:rPr lang="en-US" sz="2400" dirty="0" err="1"/>
              <a:t>bình</a:t>
            </a:r>
            <a:r>
              <a:rPr lang="en-US" sz="2400" dirty="0"/>
              <a:t> </a:t>
            </a:r>
            <a:r>
              <a:rPr lang="en-US" sz="2400" dirty="0" err="1"/>
              <a:t>đẳng</a:t>
            </a:r>
            <a:r>
              <a:rPr lang="en-US" sz="2400" dirty="0"/>
              <a:t>.</a:t>
            </a:r>
          </a:p>
          <a:p>
            <a:r>
              <a:rPr lang="en-US" sz="2400" b="1" dirty="0">
                <a:solidFill>
                  <a:srgbClr val="FF0000"/>
                </a:solidFill>
              </a:rPr>
              <a:t>2. </a:t>
            </a:r>
            <a:r>
              <a:rPr lang="en-US" sz="2400" b="1" dirty="0" err="1">
                <a:solidFill>
                  <a:srgbClr val="FF0000"/>
                </a:solidFill>
              </a:rPr>
              <a:t>Nghệ</a:t>
            </a:r>
            <a:r>
              <a:rPr lang="en-US" sz="2400" b="1" dirty="0">
                <a:solidFill>
                  <a:srgbClr val="FF0000"/>
                </a:solidFill>
              </a:rPr>
              <a:t> </a:t>
            </a:r>
            <a:r>
              <a:rPr lang="en-US" sz="2400" b="1" dirty="0" err="1">
                <a:solidFill>
                  <a:srgbClr val="FF0000"/>
                </a:solidFill>
              </a:rPr>
              <a:t>thuật</a:t>
            </a:r>
            <a:endParaRPr lang="en-US" sz="2400" dirty="0">
              <a:solidFill>
                <a:srgbClr val="FF0000"/>
              </a:solidFill>
            </a:endParaRPr>
          </a:p>
          <a:p>
            <a:r>
              <a:rPr lang="en-US" sz="2400" dirty="0"/>
              <a:t>- Văn </a:t>
            </a:r>
            <a:r>
              <a:rPr lang="en-US" sz="2400" dirty="0" err="1"/>
              <a:t>phong</a:t>
            </a:r>
            <a:r>
              <a:rPr lang="en-US" sz="2400" dirty="0"/>
              <a:t> </a:t>
            </a:r>
            <a:r>
              <a:rPr lang="en-US" sz="2400" dirty="0" err="1"/>
              <a:t>tao</a:t>
            </a:r>
            <a:r>
              <a:rPr lang="en-US" sz="2400" dirty="0"/>
              <a:t> </a:t>
            </a:r>
            <a:r>
              <a:rPr lang="en-US" sz="2400" dirty="0" err="1"/>
              <a:t>nhã</a:t>
            </a:r>
            <a:r>
              <a:rPr lang="en-US" sz="2400" dirty="0"/>
              <a:t>, </a:t>
            </a:r>
            <a:r>
              <a:rPr lang="en-US" sz="2400" dirty="0" err="1"/>
              <a:t>cách</a:t>
            </a:r>
            <a:r>
              <a:rPr lang="en-US" sz="2400" dirty="0"/>
              <a:t> </a:t>
            </a:r>
            <a:r>
              <a:rPr lang="en-US" sz="2400" dirty="0" err="1"/>
              <a:t>cảm</a:t>
            </a:r>
            <a:r>
              <a:rPr lang="en-US" sz="2400" dirty="0"/>
              <a:t> </a:t>
            </a:r>
            <a:r>
              <a:rPr lang="en-US" sz="2400" dirty="0" err="1"/>
              <a:t>nhận</a:t>
            </a:r>
            <a:r>
              <a:rPr lang="en-US" sz="2400" dirty="0"/>
              <a:t> </a:t>
            </a:r>
            <a:r>
              <a:rPr lang="en-US" sz="2400" dirty="0" err="1"/>
              <a:t>tinh</a:t>
            </a:r>
            <a:r>
              <a:rPr lang="en-US" sz="2400" dirty="0"/>
              <a:t> </a:t>
            </a:r>
            <a:r>
              <a:rPr lang="en-US" sz="2400" dirty="0" err="1"/>
              <a:t>tế</a:t>
            </a:r>
            <a:r>
              <a:rPr lang="en-US" sz="2400" dirty="0"/>
              <a:t> </a:t>
            </a:r>
            <a:r>
              <a:rPr lang="en-US" sz="2400" dirty="0" err="1"/>
              <a:t>của</a:t>
            </a:r>
            <a:r>
              <a:rPr lang="en-US" sz="2400" dirty="0"/>
              <a:t> </a:t>
            </a:r>
            <a:r>
              <a:rPr lang="en-US" sz="2400" dirty="0" err="1"/>
              <a:t>một</a:t>
            </a:r>
            <a:r>
              <a:rPr lang="en-US" sz="2400" dirty="0"/>
              <a:t> </a:t>
            </a:r>
            <a:r>
              <a:rPr lang="en-US" sz="2400" dirty="0" err="1"/>
              <a:t>cây</a:t>
            </a:r>
            <a:r>
              <a:rPr lang="en-US" sz="2400" dirty="0"/>
              <a:t> </a:t>
            </a:r>
            <a:r>
              <a:rPr lang="en-US" sz="2400" dirty="0" err="1"/>
              <a:t>bút</a:t>
            </a:r>
            <a:r>
              <a:rPr lang="en-US" sz="2400" dirty="0"/>
              <a:t> </a:t>
            </a:r>
            <a:r>
              <a:rPr lang="en-US" sz="2400" dirty="0" err="1"/>
              <a:t>giàu</a:t>
            </a:r>
            <a:r>
              <a:rPr lang="en-US" sz="2400" dirty="0"/>
              <a:t> </a:t>
            </a:r>
            <a:r>
              <a:rPr lang="en-US" sz="2400" dirty="0" err="1"/>
              <a:t>trí</a:t>
            </a:r>
            <a:r>
              <a:rPr lang="en-US" sz="2400" dirty="0"/>
              <a:t> </a:t>
            </a:r>
            <a:r>
              <a:rPr lang="en-US" sz="2400" dirty="0" err="1"/>
              <a:t>tuệ</a:t>
            </a:r>
            <a:r>
              <a:rPr lang="en-US" sz="2400" dirty="0"/>
              <a:t>, </a:t>
            </a:r>
            <a:r>
              <a:rPr lang="en-US" sz="2400" dirty="0" err="1"/>
              <a:t>tổng</a:t>
            </a:r>
            <a:r>
              <a:rPr lang="en-US" sz="2400" dirty="0"/>
              <a:t> </a:t>
            </a:r>
            <a:r>
              <a:rPr lang="en-US" sz="2400" dirty="0" err="1"/>
              <a:t>hợp</a:t>
            </a:r>
            <a:r>
              <a:rPr lang="en-US" sz="2400" dirty="0"/>
              <a:t> </a:t>
            </a:r>
            <a:r>
              <a:rPr lang="en-US" sz="2400" dirty="0" err="1"/>
              <a:t>từ</a:t>
            </a:r>
            <a:r>
              <a:rPr lang="en-US" sz="2400" dirty="0"/>
              <a:t> </a:t>
            </a:r>
            <a:r>
              <a:rPr lang="en-US" sz="2400" dirty="0" err="1"/>
              <a:t>vốn</a:t>
            </a:r>
            <a:r>
              <a:rPr lang="en-US" sz="2400" dirty="0"/>
              <a:t> </a:t>
            </a:r>
            <a:r>
              <a:rPr lang="en-US" sz="2400" dirty="0" err="1"/>
              <a:t>hiểu</a:t>
            </a:r>
            <a:r>
              <a:rPr lang="en-US" sz="2400" dirty="0"/>
              <a:t> </a:t>
            </a:r>
            <a:r>
              <a:rPr lang="en-US" sz="2400" dirty="0" err="1"/>
              <a:t>biết</a:t>
            </a:r>
            <a:r>
              <a:rPr lang="en-US" sz="2400" dirty="0"/>
              <a:t> </a:t>
            </a:r>
            <a:r>
              <a:rPr lang="en-US" sz="2400" dirty="0" err="1"/>
              <a:t>sâu</a:t>
            </a:r>
            <a:r>
              <a:rPr lang="en-US" sz="2400" dirty="0"/>
              <a:t> </a:t>
            </a:r>
            <a:r>
              <a:rPr lang="en-US" sz="2400" dirty="0" err="1"/>
              <a:t>rộng</a:t>
            </a:r>
            <a:r>
              <a:rPr lang="en-US" sz="2400" dirty="0"/>
              <a:t> </a:t>
            </a:r>
            <a:r>
              <a:rPr lang="en-US" sz="2400" dirty="0" err="1"/>
              <a:t>đã</a:t>
            </a:r>
            <a:r>
              <a:rPr lang="en-US" sz="2400" dirty="0"/>
              <a:t> </a:t>
            </a:r>
            <a:r>
              <a:rPr lang="en-US" sz="2400" dirty="0" err="1"/>
              <a:t>làm</a:t>
            </a:r>
            <a:r>
              <a:rPr lang="en-US" sz="2400" dirty="0"/>
              <a:t> </a:t>
            </a:r>
            <a:r>
              <a:rPr lang="en-US" sz="2400" dirty="0" err="1"/>
              <a:t>nên</a:t>
            </a:r>
            <a:r>
              <a:rPr lang="en-US" sz="2400" dirty="0"/>
              <a:t> </a:t>
            </a:r>
            <a:r>
              <a:rPr lang="en-US" sz="2400" dirty="0" err="1"/>
              <a:t>sức</a:t>
            </a:r>
            <a:r>
              <a:rPr lang="en-US" sz="2400" dirty="0"/>
              <a:t> </a:t>
            </a:r>
            <a:r>
              <a:rPr lang="en-US" sz="2400" dirty="0" err="1"/>
              <a:t>hấp</a:t>
            </a:r>
            <a:r>
              <a:rPr lang="en-US" sz="2400" dirty="0"/>
              <a:t> </a:t>
            </a:r>
            <a:r>
              <a:rPr lang="en-US" sz="2400" dirty="0" err="1"/>
              <a:t>dẫn</a:t>
            </a:r>
            <a:r>
              <a:rPr lang="en-US" sz="2400" dirty="0"/>
              <a:t> </a:t>
            </a:r>
            <a:r>
              <a:rPr lang="en-US" sz="2400" dirty="0" err="1"/>
              <a:t>đặc</a:t>
            </a:r>
            <a:r>
              <a:rPr lang="en-US" sz="2400" dirty="0"/>
              <a:t> </a:t>
            </a:r>
            <a:r>
              <a:rPr lang="en-US" sz="2400" dirty="0" err="1"/>
              <a:t>biệt</a:t>
            </a:r>
            <a:r>
              <a:rPr lang="en-US" sz="2400" dirty="0"/>
              <a:t> </a:t>
            </a:r>
            <a:r>
              <a:rPr lang="en-US" sz="2400" dirty="0" err="1"/>
              <a:t>của</a:t>
            </a:r>
            <a:r>
              <a:rPr lang="en-US" sz="2400" dirty="0"/>
              <a:t> </a:t>
            </a:r>
            <a:r>
              <a:rPr lang="en-US" sz="2400" dirty="0" err="1"/>
              <a:t>văn</a:t>
            </a:r>
            <a:r>
              <a:rPr lang="en-US" sz="2400" dirty="0"/>
              <a:t> </a:t>
            </a:r>
            <a:r>
              <a:rPr lang="en-US" sz="2400" dirty="0" err="1"/>
              <a:t>bản</a:t>
            </a:r>
            <a:r>
              <a:rPr lang="en-US" sz="2400" dirty="0"/>
              <a:t> </a:t>
            </a:r>
            <a:r>
              <a:rPr lang="en-US" sz="2400" dirty="0" err="1"/>
              <a:t>nghị</a:t>
            </a:r>
            <a:r>
              <a:rPr lang="en-US" sz="2400" dirty="0"/>
              <a:t> </a:t>
            </a:r>
            <a:r>
              <a:rPr lang="en-US" sz="2400" dirty="0" err="1"/>
              <a:t>luận</a:t>
            </a:r>
            <a:r>
              <a:rPr lang="en-US" sz="2400" dirty="0"/>
              <a:t>. </a:t>
            </a:r>
          </a:p>
          <a:p>
            <a:r>
              <a:rPr lang="en-US" sz="2400" dirty="0" err="1"/>
              <a:t>Hệ</a:t>
            </a:r>
            <a:r>
              <a:rPr lang="en-US" sz="2400" dirty="0"/>
              <a:t> </a:t>
            </a:r>
            <a:r>
              <a:rPr lang="en-US" sz="2400" dirty="0" err="1"/>
              <a:t>thống</a:t>
            </a:r>
            <a:r>
              <a:rPr lang="en-US" sz="2400" dirty="0"/>
              <a:t> </a:t>
            </a:r>
            <a:r>
              <a:rPr lang="en-US" sz="2400" dirty="0" err="1"/>
              <a:t>lí</a:t>
            </a:r>
            <a:r>
              <a:rPr lang="en-US" sz="2400" dirty="0"/>
              <a:t> </a:t>
            </a:r>
            <a:r>
              <a:rPr lang="en-US" sz="2400" dirty="0" err="1"/>
              <a:t>lẽ</a:t>
            </a:r>
            <a:r>
              <a:rPr lang="en-US" sz="2400" dirty="0"/>
              <a:t>, </a:t>
            </a:r>
            <a:r>
              <a:rPr lang="en-US" sz="2400" dirty="0" err="1"/>
              <a:t>dẫn</a:t>
            </a:r>
            <a:r>
              <a:rPr lang="en-US" sz="2400" dirty="0"/>
              <a:t> </a:t>
            </a:r>
            <a:r>
              <a:rPr lang="en-US" sz="2400" dirty="0" err="1"/>
              <a:t>chứng</a:t>
            </a:r>
            <a:r>
              <a:rPr lang="en-US" sz="2400" dirty="0"/>
              <a:t> </a:t>
            </a:r>
            <a:r>
              <a:rPr lang="en-US" sz="2400" dirty="0" err="1"/>
              <a:t>chặt</a:t>
            </a:r>
            <a:r>
              <a:rPr lang="en-US" sz="2400" dirty="0"/>
              <a:t> </a:t>
            </a:r>
            <a:r>
              <a:rPr lang="en-US" sz="2400" dirty="0" err="1"/>
              <a:t>chẽ</a:t>
            </a:r>
            <a:r>
              <a:rPr lang="en-US" sz="2400" dirty="0"/>
              <a:t>, có </a:t>
            </a:r>
            <a:r>
              <a:rPr lang="en-US" sz="2400" dirty="0" err="1"/>
              <a:t>sức</a:t>
            </a:r>
            <a:r>
              <a:rPr lang="en-US" sz="2400" dirty="0"/>
              <a:t> </a:t>
            </a:r>
            <a:r>
              <a:rPr lang="en-US" sz="2400" dirty="0" err="1"/>
              <a:t>thuyết</a:t>
            </a:r>
            <a:r>
              <a:rPr lang="en-US" sz="2400" dirty="0"/>
              <a:t> </a:t>
            </a:r>
            <a:r>
              <a:rPr lang="en-US" sz="2400" dirty="0" err="1"/>
              <a:t>phục</a:t>
            </a:r>
            <a:r>
              <a:rPr lang="en-US" sz="2400" dirty="0"/>
              <a:t> </a:t>
            </a:r>
            <a:r>
              <a:rPr lang="en-US" sz="2400" dirty="0" err="1"/>
              <a:t>cao</a:t>
            </a:r>
            <a:r>
              <a:rPr lang="en-US" sz="2400" dirty="0"/>
              <a:t>.</a:t>
            </a:r>
          </a:p>
          <a:p>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A6FC3CD-C1AE-68D5-C675-4B8C1A0F28FB}"/>
              </a:ext>
            </a:extLst>
          </p:cNvPr>
          <p:cNvPicPr>
            <a:picLocks noChangeAspect="1"/>
          </p:cNvPicPr>
          <p:nvPr/>
        </p:nvPicPr>
        <p:blipFill>
          <a:blip r:embed="rId6"/>
          <a:stretch>
            <a:fillRect/>
          </a:stretch>
        </p:blipFill>
        <p:spPr>
          <a:xfrm>
            <a:off x="8955025" y="1108706"/>
            <a:ext cx="3208884" cy="1138237"/>
          </a:xfrm>
          <a:prstGeom prst="rect">
            <a:avLst/>
          </a:prstGeom>
        </p:spPr>
      </p:pic>
    </p:spTree>
    <p:extLst>
      <p:ext uri="{BB962C8B-B14F-4D97-AF65-F5344CB8AC3E}">
        <p14:creationId xmlns:p14="http://schemas.microsoft.com/office/powerpoint/2010/main" val="3182061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fade">
                                      <p:cBhvr>
                                        <p:cTn id="48" dur="1000"/>
                                        <p:tgtEl>
                                          <p:spTgt spid="2">
                                            <p:txEl>
                                              <p:pRg st="5" end="5"/>
                                            </p:txEl>
                                          </p:spTgt>
                                        </p:tgtEl>
                                      </p:cBhvr>
                                    </p:animEffect>
                                    <p:anim calcmode="lin" valueType="num">
                                      <p:cBhvr>
                                        <p:cTn id="4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18" name="Group 17"/>
          <p:cNvGrpSpPr/>
          <p:nvPr/>
        </p:nvGrpSpPr>
        <p:grpSpPr>
          <a:xfrm>
            <a:off x="1" y="0"/>
            <a:ext cx="12209460" cy="73855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1" name="Freeform 3"/>
            <p:cNvSpPr>
              <a:spLocks/>
            </p:cNvSpPr>
            <p:nvPr/>
          </p:nvSpPr>
          <p:spPr bwMode="auto">
            <a:xfrm>
              <a:off x="1241870" y="53758"/>
              <a:ext cx="7915225"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23" name="Group 22"/>
            <p:cNvGrpSpPr/>
            <p:nvPr/>
          </p:nvGrpSpPr>
          <p:grpSpPr>
            <a:xfrm>
              <a:off x="1206397" y="39923"/>
              <a:ext cx="194237" cy="616059"/>
              <a:chOff x="908603" y="80216"/>
              <a:chExt cx="258983" cy="676514"/>
            </a:xfrm>
          </p:grpSpPr>
          <p:sp>
            <p:nvSpPr>
              <p:cNvPr id="28" name="Freeform 4"/>
              <p:cNvSpPr>
                <a:spLocks/>
              </p:cNvSpPr>
              <p:nvPr/>
            </p:nvSpPr>
            <p:spPr bwMode="auto">
              <a:xfrm flipH="1">
                <a:off x="1090327" y="80216"/>
                <a:ext cx="45719"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2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25" name="Rectangle 2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26" name="Rounded Rectangle 25"/>
            <p:cNvSpPr/>
            <p:nvPr/>
          </p:nvSpPr>
          <p:spPr>
            <a:xfrm>
              <a:off x="0" y="53758"/>
              <a:ext cx="631364" cy="513482"/>
            </a:xfrm>
            <a:prstGeom prst="roundRect">
              <a:avLst/>
            </a:prstGeom>
            <a:solidFill>
              <a:srgbClr val="FF9933"/>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7" name="Rectangle 26"/>
            <p:cNvSpPr/>
            <p:nvPr/>
          </p:nvSpPr>
          <p:spPr>
            <a:xfrm>
              <a:off x="1259313" y="98946"/>
              <a:ext cx="7884688"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US" sz="23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VB1: MỘT CÂY BÚT VÀ MỘT QUYỂN SÁCH CÓ THỂ THAY ĐỔI THẾ GIỚI</a:t>
              </a:r>
            </a:p>
            <a:p>
              <a:pPr algn="r">
                <a:lnSpc>
                  <a:spcPct val="150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 Diu-</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phdai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Malalala</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Yousafzai)</a:t>
              </a:r>
            </a:p>
            <a:p>
              <a:pPr algn="ctr" defTabSz="914377"/>
              <a:endParaRPr lang="en-US"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0" y="5820741"/>
            <a:ext cx="12209461" cy="1037259"/>
            <a:chOff x="0" y="4365556"/>
            <a:chExt cx="9157096" cy="777944"/>
          </a:xfrm>
        </p:grpSpPr>
        <p:sp>
          <p:nvSpPr>
            <p:cNvPr id="31" name="Rectangle 30"/>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4" name="Rectangle 3">
            <a:extLst>
              <a:ext uri="{FF2B5EF4-FFF2-40B4-BE49-F238E27FC236}">
                <a16:creationId xmlns:a16="http://schemas.microsoft.com/office/drawing/2014/main" id="{F44806B5-E789-608E-BF8A-6F192FC10AD1}"/>
              </a:ext>
            </a:extLst>
          </p:cNvPr>
          <p:cNvSpPr/>
          <p:nvPr/>
        </p:nvSpPr>
        <p:spPr>
          <a:xfrm>
            <a:off x="4145046" y="1395334"/>
            <a:ext cx="3889206" cy="492443"/>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600" b="1" dirty="0" err="1">
                <a:solidFill>
                  <a:srgbClr val="7030A0"/>
                </a:solidFill>
                <a:latin typeface="Times New Roman" panose="02020603050405020304" pitchFamily="18" charset="0"/>
                <a:ea typeface="Calibri" panose="020F0502020204030204" pitchFamily="34" charset="0"/>
              </a:rPr>
              <a:t>Hình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thành</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kiến</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thức</a:t>
            </a:r>
            <a:r>
              <a:rPr lang="en-US" sz="2600" b="1" dirty="0">
                <a:solidFill>
                  <a:srgbClr val="7030A0"/>
                </a:solidFill>
                <a:latin typeface="Times New Roman" panose="02020603050405020304" pitchFamily="18" charset="0"/>
                <a:ea typeface="Calibri" panose="020F0502020204030204" pitchFamily="34" charset="0"/>
              </a:rPr>
              <a:t> </a:t>
            </a:r>
            <a:r>
              <a:rPr lang="en-US" sz="2600" b="1" dirty="0" err="1">
                <a:solidFill>
                  <a:srgbClr val="7030A0"/>
                </a:solidFill>
                <a:latin typeface="Times New Roman" panose="02020603050405020304" pitchFamily="18" charset="0"/>
                <a:ea typeface="Calibri" panose="020F0502020204030204" pitchFamily="34" charset="0"/>
              </a:rPr>
              <a:t>mới</a:t>
            </a:r>
            <a:endParaRPr lang="en-US" sz="2600" dirty="0"/>
          </a:p>
        </p:txBody>
      </p:sp>
      <p:sp>
        <p:nvSpPr>
          <p:cNvPr id="5" name="Oval 4">
            <a:extLst>
              <a:ext uri="{FF2B5EF4-FFF2-40B4-BE49-F238E27FC236}">
                <a16:creationId xmlns:a16="http://schemas.microsoft.com/office/drawing/2014/main" id="{8FDCA162-6D15-C63C-D923-388878803327}"/>
              </a:ext>
            </a:extLst>
          </p:cNvPr>
          <p:cNvSpPr/>
          <p:nvPr/>
        </p:nvSpPr>
        <p:spPr>
          <a:xfrm>
            <a:off x="6132635" y="1248509"/>
            <a:ext cx="45719" cy="457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19E2907-A519-2CB2-9493-93527D692B58}"/>
              </a:ext>
            </a:extLst>
          </p:cNvPr>
          <p:cNvPicPr>
            <a:picLocks noChangeAspect="1"/>
          </p:cNvPicPr>
          <p:nvPr/>
        </p:nvPicPr>
        <p:blipFill>
          <a:blip r:embed="rId6"/>
          <a:stretch>
            <a:fillRect/>
          </a:stretch>
        </p:blipFill>
        <p:spPr>
          <a:xfrm>
            <a:off x="118692" y="1419481"/>
            <a:ext cx="12073603" cy="5380447"/>
          </a:xfrm>
          <a:prstGeom prst="rect">
            <a:avLst/>
          </a:prstGeom>
        </p:spPr>
      </p:pic>
      <p:pic>
        <p:nvPicPr>
          <p:cNvPr id="7" name="Picture 6">
            <a:extLst>
              <a:ext uri="{FF2B5EF4-FFF2-40B4-BE49-F238E27FC236}">
                <a16:creationId xmlns:a16="http://schemas.microsoft.com/office/drawing/2014/main" id="{68FCB294-275D-9E46-4464-3A2BCA1C5769}"/>
              </a:ext>
            </a:extLst>
          </p:cNvPr>
          <p:cNvPicPr>
            <a:picLocks noChangeAspect="1"/>
          </p:cNvPicPr>
          <p:nvPr/>
        </p:nvPicPr>
        <p:blipFill>
          <a:blip r:embed="rId7"/>
          <a:stretch>
            <a:fillRect/>
          </a:stretch>
        </p:blipFill>
        <p:spPr>
          <a:xfrm>
            <a:off x="0" y="761560"/>
            <a:ext cx="3033275" cy="1842830"/>
          </a:xfrm>
          <a:prstGeom prst="rect">
            <a:avLst/>
          </a:prstGeom>
        </p:spPr>
      </p:pic>
    </p:spTree>
    <p:extLst>
      <p:ext uri="{BB962C8B-B14F-4D97-AF65-F5344CB8AC3E}">
        <p14:creationId xmlns:p14="http://schemas.microsoft.com/office/powerpoint/2010/main" val="3647651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939119" y="984355"/>
            <a:ext cx="4548168" cy="37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7" name="Rounded Rectangle 16"/>
          <p:cNvSpPr/>
          <p:nvPr/>
        </p:nvSpPr>
        <p:spPr>
          <a:xfrm>
            <a:off x="3373968" y="859759"/>
            <a:ext cx="6414571" cy="622836"/>
          </a:xfrm>
          <a:prstGeom prst="roundRect">
            <a:avLst/>
          </a:prstGeom>
          <a:noFill/>
          <a:ln w="5715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2" name="TextBox 21"/>
          <p:cNvSpPr txBox="1"/>
          <p:nvPr/>
        </p:nvSpPr>
        <p:spPr>
          <a:xfrm>
            <a:off x="5129787" y="899701"/>
            <a:ext cx="2842445" cy="507831"/>
          </a:xfrm>
          <a:prstGeom prst="rect">
            <a:avLst/>
          </a:prstGeom>
          <a:noFill/>
          <a:ln>
            <a:noFill/>
          </a:ln>
        </p:spPr>
        <p:txBody>
          <a:bodyPr wrap="none" rtlCol="0" anchor="ctr">
            <a:spAutoFit/>
          </a:bodyPr>
          <a:lstStyle/>
          <a:p>
            <a:r>
              <a:rPr lang="en-US" sz="2700" b="1" dirty="0">
                <a:solidFill>
                  <a:schemeClr val="accent2">
                    <a:lumMod val="50000"/>
                  </a:schemeClr>
                </a:solidFill>
                <a:latin typeface="Tahoma" pitchFamily="34" charset="0"/>
                <a:ea typeface="Tahoma" pitchFamily="34" charset="0"/>
                <a:cs typeface="Tahoma" pitchFamily="34" charset="0"/>
              </a:rPr>
              <a:t>PHẦN I: ĐỌC    </a:t>
            </a:r>
          </a:p>
        </p:txBody>
      </p:sp>
      <p:sp>
        <p:nvSpPr>
          <p:cNvPr id="3" name="TextBox 2">
            <a:extLst>
              <a:ext uri="{FF2B5EF4-FFF2-40B4-BE49-F238E27FC236}">
                <a16:creationId xmlns:a16="http://schemas.microsoft.com/office/drawing/2014/main" id="{93C4AC01-FB4B-F658-DA11-EDFF1357EFB5}"/>
              </a:ext>
            </a:extLst>
          </p:cNvPr>
          <p:cNvSpPr txBox="1"/>
          <p:nvPr/>
        </p:nvSpPr>
        <p:spPr>
          <a:xfrm>
            <a:off x="-1" y="1830924"/>
            <a:ext cx="12209460" cy="584775"/>
          </a:xfrm>
          <a:prstGeom prst="rect">
            <a:avLst/>
          </a:prstGeom>
          <a:solidFill>
            <a:schemeClr val="accent6">
              <a:lumMod val="20000"/>
              <a:lumOff val="80000"/>
            </a:schemeClr>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A. TRI THỨC NGỮ VĂN  </a:t>
            </a:r>
          </a:p>
        </p:txBody>
      </p:sp>
      <p:grpSp>
        <p:nvGrpSpPr>
          <p:cNvPr id="35" name="Group 34"/>
          <p:cNvGrpSpPr/>
          <p:nvPr/>
        </p:nvGrpSpPr>
        <p:grpSpPr>
          <a:xfrm>
            <a:off x="1" y="0"/>
            <a:ext cx="12209460" cy="874643"/>
            <a:chOff x="0" y="0"/>
            <a:chExt cx="9157095" cy="655982"/>
          </a:xfrm>
        </p:grpSpPr>
        <p:sp>
          <p:nvSpPr>
            <p:cNvPr id="36"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37"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38"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39" name="Group 38"/>
            <p:cNvGrpSpPr/>
            <p:nvPr/>
          </p:nvGrpSpPr>
          <p:grpSpPr>
            <a:xfrm>
              <a:off x="1206398" y="39923"/>
              <a:ext cx="404209" cy="616059"/>
              <a:chOff x="908603" y="80216"/>
              <a:chExt cx="538945" cy="676514"/>
            </a:xfrm>
          </p:grpSpPr>
          <p:sp>
            <p:nvSpPr>
              <p:cNvPr id="44"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5"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0"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1" name="Rectangle 4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2" name="Rounded Rectangle 41"/>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3" name="Rectangle 42"/>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endPar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2. HÀNH TRANG VÀO TƯƠNG LAI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defTabSz="685800">
                <a:buClrTx/>
              </a:pPr>
              <a:endParaRPr lang="en-US" sz="8800" b="1" kern="1200" dirty="0">
                <a:solidFill>
                  <a:srgbClr val="002060"/>
                </a:solidFill>
                <a:effectLst>
                  <a:outerShdw blurRad="38100" dist="38100" dir="2700000" algn="tl">
                    <a:srgbClr val="000000">
                      <a:alpha val="43137"/>
                    </a:srgbClr>
                  </a:outerShdw>
                </a:effectLst>
                <a:latin typeface="VfFree45" panose="00000400000000000000" pitchFamily="2" charset="2"/>
                <a:cs typeface="Times New Roman" panose="02020603050405020304" pitchFamily="18" charset="0"/>
              </a:endParaRPr>
            </a:p>
            <a:p>
              <a:pPr algn="ctr" defTabSz="914377"/>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46" name="Picture 45"/>
          <p:cNvPicPr>
            <a:picLocks noChangeAspect="1"/>
          </p:cNvPicPr>
          <p:nvPr/>
        </p:nvPicPr>
        <p:blipFill rotWithShape="1">
          <a:blip r:embed="rId3">
            <a:extLst>
              <a:ext uri="{BEBA8EAE-BF5A-486C-A8C5-ECC9F3942E4B}">
                <a14:imgProps xmlns:a14="http://schemas.microsoft.com/office/drawing/2010/main">
                  <a14:imgLayer r:embed="rId4">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95631" y="5832031"/>
            <a:ext cx="1113831" cy="905981"/>
          </a:xfrm>
          <a:prstGeom prst="rect">
            <a:avLst/>
          </a:prstGeom>
        </p:spPr>
      </p:pic>
      <p:sp>
        <p:nvSpPr>
          <p:cNvPr id="47" name="Rectangle 46"/>
          <p:cNvSpPr/>
          <p:nvPr/>
        </p:nvSpPr>
        <p:spPr>
          <a:xfrm flipV="1">
            <a:off x="1" y="6716712"/>
            <a:ext cx="12209460" cy="14128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spTree>
    <p:extLst>
      <p:ext uri="{BB962C8B-B14F-4D97-AF65-F5344CB8AC3E}">
        <p14:creationId xmlns:p14="http://schemas.microsoft.com/office/powerpoint/2010/main" val="1697788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grpSp>
        <p:nvGrpSpPr>
          <p:cNvPr id="4" name="Nhóm 3">
            <a:extLst>
              <a:ext uri="{FF2B5EF4-FFF2-40B4-BE49-F238E27FC236}">
                <a16:creationId xmlns:a16="http://schemas.microsoft.com/office/drawing/2014/main" id="{0F273E01-B15E-4007-1654-20C377B2CF19}"/>
              </a:ext>
            </a:extLst>
          </p:cNvPr>
          <p:cNvGrpSpPr/>
          <p:nvPr/>
        </p:nvGrpSpPr>
        <p:grpSpPr>
          <a:xfrm>
            <a:off x="4104523" y="1230744"/>
            <a:ext cx="4899496" cy="694856"/>
            <a:chOff x="0" y="390043"/>
            <a:chExt cx="4898003" cy="802246"/>
          </a:xfrm>
        </p:grpSpPr>
        <p:sp>
          <p:nvSpPr>
            <p:cNvPr id="9" name="Rectangle 8">
              <a:extLst>
                <a:ext uri="{FF2B5EF4-FFF2-40B4-BE49-F238E27FC236}">
                  <a16:creationId xmlns:a16="http://schemas.microsoft.com/office/drawing/2014/main" id="{F41E1446-9B95-DD48-8ED5-08E5373E6528}"/>
                </a:ext>
              </a:extLst>
            </p:cNvPr>
            <p:cNvSpPr/>
            <p:nvPr/>
          </p:nvSpPr>
          <p:spPr>
            <a:xfrm>
              <a:off x="0" y="390043"/>
              <a:ext cx="4898003" cy="802246"/>
            </a:xfrm>
            <a:prstGeom prst="round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333">
                <a:solidFill>
                  <a:schemeClr val="tx2">
                    <a:lumMod val="75000"/>
                  </a:schemeClr>
                </a:solidFill>
              </a:endParaRPr>
            </a:p>
          </p:txBody>
        </p:sp>
        <p:sp>
          <p:nvSpPr>
            <p:cNvPr id="10" name="Rectangle 9">
              <a:extLst>
                <a:ext uri="{FF2B5EF4-FFF2-40B4-BE49-F238E27FC236}">
                  <a16:creationId xmlns:a16="http://schemas.microsoft.com/office/drawing/2014/main" id="{1B3CBEA8-BA15-1E53-3B52-546C9F595FB6}"/>
                </a:ext>
              </a:extLst>
            </p:cNvPr>
            <p:cNvSpPr/>
            <p:nvPr/>
          </p:nvSpPr>
          <p:spPr>
            <a:xfrm>
              <a:off x="119274" y="420726"/>
              <a:ext cx="3966672" cy="769838"/>
            </a:xfrm>
            <a:prstGeom prst="rect">
              <a:avLst/>
            </a:prstGeom>
            <a:ln>
              <a:noFill/>
            </a:ln>
          </p:spPr>
          <p:txBody>
            <a:bodyPr wrap="none">
              <a:spAutoFit/>
            </a:bodyPr>
            <a:lstStyle/>
            <a:p>
              <a:r>
                <a:rPr lang="en-GB" sz="3733" b="1" dirty="0">
                  <a:latin typeface="#9Slide05 Filmotype Honey" panose="02000000000000000000" pitchFamily="2" charset="0"/>
                </a:rPr>
                <a:t>MỤC TIÊU BÀI HỌC</a:t>
              </a:r>
            </a:p>
          </p:txBody>
        </p:sp>
      </p:grpSp>
      <p:grpSp>
        <p:nvGrpSpPr>
          <p:cNvPr id="19" name="Nhóm 18">
            <a:extLst>
              <a:ext uri="{FF2B5EF4-FFF2-40B4-BE49-F238E27FC236}">
                <a16:creationId xmlns:a16="http://schemas.microsoft.com/office/drawing/2014/main" id="{1128B237-1BF7-2567-10DC-1D89ABA30662}"/>
              </a:ext>
            </a:extLst>
          </p:cNvPr>
          <p:cNvGrpSpPr/>
          <p:nvPr/>
        </p:nvGrpSpPr>
        <p:grpSpPr>
          <a:xfrm>
            <a:off x="402867" y="4646456"/>
            <a:ext cx="5201799" cy="1617007"/>
            <a:chOff x="302149" y="3206544"/>
            <a:chExt cx="3901349" cy="1212755"/>
          </a:xfrm>
        </p:grpSpPr>
        <p:sp>
          <p:nvSpPr>
            <p:cNvPr id="22" name="Hộp Văn bản 21">
              <a:extLst>
                <a:ext uri="{FF2B5EF4-FFF2-40B4-BE49-F238E27FC236}">
                  <a16:creationId xmlns:a16="http://schemas.microsoft.com/office/drawing/2014/main" id="{6BEE8EB7-4C05-72F5-43DD-901377A3A0BD}"/>
                </a:ext>
              </a:extLst>
            </p:cNvPr>
            <p:cNvSpPr txBox="1"/>
            <p:nvPr/>
          </p:nvSpPr>
          <p:spPr>
            <a:xfrm>
              <a:off x="1021743" y="3242054"/>
              <a:ext cx="3181755" cy="1177245"/>
            </a:xfrm>
            <a:prstGeom prst="rect">
              <a:avLst/>
            </a:prstGeom>
            <a:noFill/>
          </p:spPr>
          <p:txBody>
            <a:bodyPr wrap="square">
              <a:spAutoFit/>
            </a:bodyPr>
            <a:lstStyle/>
            <a:p>
              <a:pPr algn="just"/>
              <a:r>
                <a:rPr lang="en-US" sz="2400" dirty="0" err="1">
                  <a:latin typeface="Calibri" panose="020F0502020204030204" pitchFamily="34" charset="0"/>
                  <a:cs typeface="Calibri" panose="020F0502020204030204" pitchFamily="34" charset="0"/>
                </a:rPr>
                <a:t>Học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được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cs typeface="Calibri" panose="020F0502020204030204" pitchFamily="34" charset="0"/>
              </a:endParaRPr>
            </a:p>
          </p:txBody>
        </p:sp>
        <p:sp>
          <p:nvSpPr>
            <p:cNvPr id="25" name="Google Shape;407;p42">
              <a:extLst>
                <a:ext uri="{FF2B5EF4-FFF2-40B4-BE49-F238E27FC236}">
                  <a16:creationId xmlns:a16="http://schemas.microsoft.com/office/drawing/2014/main" id="{93CCD511-1253-6361-6CC5-ED8DF4C7ED6C}"/>
                </a:ext>
              </a:extLst>
            </p:cNvPr>
            <p:cNvSpPr txBox="1">
              <a:spLocks/>
            </p:cNvSpPr>
            <p:nvPr/>
          </p:nvSpPr>
          <p:spPr>
            <a:xfrm>
              <a:off x="302149" y="3206544"/>
              <a:ext cx="652007" cy="629699"/>
            </a:xfrm>
            <a:prstGeom prst="flowChartConnector">
              <a:avLst/>
            </a:prstGeom>
            <a:solidFill>
              <a:schemeClr val="bg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ahianita"/>
                <a:buNone/>
                <a:defRPr sz="4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9pPr>
            </a:lstStyle>
            <a:p>
              <a:r>
                <a:rPr lang="en" sz="4267" dirty="0"/>
                <a:t>02</a:t>
              </a:r>
            </a:p>
          </p:txBody>
        </p:sp>
      </p:grpSp>
      <p:grpSp>
        <p:nvGrpSpPr>
          <p:cNvPr id="8" name="Nhóm 7">
            <a:extLst>
              <a:ext uri="{FF2B5EF4-FFF2-40B4-BE49-F238E27FC236}">
                <a16:creationId xmlns:a16="http://schemas.microsoft.com/office/drawing/2014/main" id="{01ED537A-D980-BF65-D569-1E6D5CFCFCFE}"/>
              </a:ext>
            </a:extLst>
          </p:cNvPr>
          <p:cNvGrpSpPr/>
          <p:nvPr/>
        </p:nvGrpSpPr>
        <p:grpSpPr>
          <a:xfrm>
            <a:off x="6311693" y="2486269"/>
            <a:ext cx="5350219" cy="1938992"/>
            <a:chOff x="4733770" y="1753384"/>
            <a:chExt cx="4012664" cy="1454244"/>
          </a:xfrm>
        </p:grpSpPr>
        <p:sp>
          <p:nvSpPr>
            <p:cNvPr id="24" name="Hộp Văn bản 23">
              <a:extLst>
                <a:ext uri="{FF2B5EF4-FFF2-40B4-BE49-F238E27FC236}">
                  <a16:creationId xmlns:a16="http://schemas.microsoft.com/office/drawing/2014/main" id="{05E3D370-DC55-941B-4CFC-4876A14A2A49}"/>
                </a:ext>
              </a:extLst>
            </p:cNvPr>
            <p:cNvSpPr txBox="1"/>
            <p:nvPr/>
          </p:nvSpPr>
          <p:spPr>
            <a:xfrm>
              <a:off x="5385777" y="1753384"/>
              <a:ext cx="3360657" cy="1454244"/>
            </a:xfrm>
            <a:prstGeom prst="rect">
              <a:avLst/>
            </a:prstGeom>
            <a:noFill/>
          </p:spPr>
          <p:txBody>
            <a:bodyPr wrap="square">
              <a:spAutoFit/>
            </a:bodyPr>
            <a:lstStyle/>
            <a:p>
              <a:pPr algn="just"/>
              <a:r>
                <a:rPr lang="en-US" sz="2400" dirty="0" err="1">
                  <a:latin typeface="Calibri" panose="020F0502020204030204" pitchFamily="34" charset="0"/>
                  <a:cs typeface="Calibri" panose="020F0502020204030204" pitchFamily="34" charset="0"/>
                </a:rPr>
                <a:t>Học</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sinh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được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a:t>
              </a:r>
              <a:r>
                <a:rPr lang="en-US" sz="2400" kern="0" dirty="0" err="1">
                  <a:solidFill>
                    <a:srgbClr val="231F20"/>
                  </a:solidFill>
                  <a:effectLst/>
                  <a:latin typeface="Times New Roman" panose="02020603050405020304" pitchFamily="18" charset="0"/>
                  <a:ea typeface="Times New Roman" panose="02020603050405020304" pitchFamily="18" charset="0"/>
                </a:rPr>
                <a:t>ác</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định</a:t>
              </a:r>
              <a:r>
                <a:rPr lang="en-US" sz="2400" kern="0" dirty="0">
                  <a:solidFill>
                    <a:srgbClr val="231F20"/>
                  </a:solidFill>
                  <a:effectLst/>
                  <a:latin typeface="Times New Roman" panose="02020603050405020304" pitchFamily="18" charset="0"/>
                  <a:ea typeface="Times New Roman" panose="02020603050405020304" pitchFamily="18" charset="0"/>
                </a:rPr>
                <a:t> và </a:t>
              </a:r>
              <a:r>
                <a:rPr lang="en-US" sz="2400" kern="0" dirty="0" err="1">
                  <a:solidFill>
                    <a:srgbClr val="231F20"/>
                  </a:solidFill>
                  <a:effectLst/>
                  <a:latin typeface="Times New Roman" panose="02020603050405020304" pitchFamily="18" charset="0"/>
                  <a:ea typeface="Times New Roman" panose="02020603050405020304" pitchFamily="18" charset="0"/>
                </a:rPr>
                <a:t>giải</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thích</a:t>
              </a:r>
              <a:r>
                <a:rPr lang="en-US" sz="2400" kern="0" dirty="0">
                  <a:solidFill>
                    <a:srgbClr val="231F20"/>
                  </a:solidFill>
                  <a:effectLst/>
                  <a:latin typeface="Times New Roman" panose="02020603050405020304" pitchFamily="18" charset="0"/>
                  <a:ea typeface="Times New Roman" panose="02020603050405020304" pitchFamily="18" charset="0"/>
                </a:rPr>
                <a:t> được </a:t>
              </a:r>
              <a:r>
                <a:rPr lang="en-US" sz="2400" kern="0" dirty="0" err="1">
                  <a:solidFill>
                    <a:srgbClr val="231F20"/>
                  </a:solidFill>
                  <a:effectLst/>
                  <a:latin typeface="Times New Roman" panose="02020603050405020304" pitchFamily="18" charset="0"/>
                  <a:ea typeface="Times New Roman" panose="02020603050405020304" pitchFamily="18" charset="0"/>
                </a:rPr>
                <a:t>nghĩa</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của</a:t>
              </a:r>
              <a:r>
                <a:rPr lang="en-US" sz="2400" kern="0" dirty="0">
                  <a:solidFill>
                    <a:srgbClr val="231F20"/>
                  </a:solidFill>
                  <a:effectLst/>
                  <a:latin typeface="Times New Roman" panose="02020603050405020304" pitchFamily="18" charset="0"/>
                  <a:ea typeface="Times New Roman" panose="02020603050405020304" pitchFamily="18" charset="0"/>
                </a:rPr>
                <a:t> </a:t>
              </a:r>
              <a:r>
                <a:rPr lang="en-US" sz="2400" kern="0" dirty="0" err="1">
                  <a:solidFill>
                    <a:srgbClr val="231F20"/>
                  </a:solidFill>
                  <a:effectLst/>
                  <a:latin typeface="Times New Roman" panose="02020603050405020304" pitchFamily="18" charset="0"/>
                  <a:ea typeface="Times New Roman" panose="02020603050405020304" pitchFamily="18" charset="0"/>
                </a:rPr>
                <a:t>từ</a:t>
              </a:r>
              <a:r>
                <a:rPr lang="en-US" sz="2400" kern="0" dirty="0">
                  <a:solidFill>
                    <a:srgbClr val="231F2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latin typeface="Calibri" panose="020F0502020204030204" pitchFamily="34" charset="0"/>
                <a:cs typeface="Calibri" panose="020F0502020204030204" pitchFamily="34" charset="0"/>
              </a:endParaRPr>
            </a:p>
          </p:txBody>
        </p:sp>
        <p:sp>
          <p:nvSpPr>
            <p:cNvPr id="26" name="Google Shape;407;p42">
              <a:extLst>
                <a:ext uri="{FF2B5EF4-FFF2-40B4-BE49-F238E27FC236}">
                  <a16:creationId xmlns:a16="http://schemas.microsoft.com/office/drawing/2014/main" id="{22B10AFC-2668-7C08-EF33-901AFBA97758}"/>
                </a:ext>
              </a:extLst>
            </p:cNvPr>
            <p:cNvSpPr txBox="1">
              <a:spLocks/>
            </p:cNvSpPr>
            <p:nvPr/>
          </p:nvSpPr>
          <p:spPr>
            <a:xfrm>
              <a:off x="4733770" y="1807867"/>
              <a:ext cx="652007" cy="629699"/>
            </a:xfrm>
            <a:prstGeom prst="flowChartConnector">
              <a:avLst/>
            </a:prstGeom>
            <a:solidFill>
              <a:schemeClr val="bg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ahianita"/>
                <a:buNone/>
                <a:defRPr sz="4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9pPr>
            </a:lstStyle>
            <a:p>
              <a:r>
                <a:rPr lang="en" sz="4267" dirty="0"/>
                <a:t>03</a:t>
              </a:r>
            </a:p>
          </p:txBody>
        </p:sp>
      </p:grpSp>
      <p:grpSp>
        <p:nvGrpSpPr>
          <p:cNvPr id="11" name="Nhóm 10">
            <a:extLst>
              <a:ext uri="{FF2B5EF4-FFF2-40B4-BE49-F238E27FC236}">
                <a16:creationId xmlns:a16="http://schemas.microsoft.com/office/drawing/2014/main" id="{4D437851-CD32-5454-235C-BD0D9EC6C2F8}"/>
              </a:ext>
            </a:extLst>
          </p:cNvPr>
          <p:cNvGrpSpPr/>
          <p:nvPr/>
        </p:nvGrpSpPr>
        <p:grpSpPr>
          <a:xfrm>
            <a:off x="6311693" y="4384881"/>
            <a:ext cx="5350219" cy="1754327"/>
            <a:chOff x="4733769" y="3010364"/>
            <a:chExt cx="4012664" cy="1315745"/>
          </a:xfrm>
        </p:grpSpPr>
        <p:sp>
          <p:nvSpPr>
            <p:cNvPr id="17" name="TextBox 12">
              <a:extLst>
                <a:ext uri="{FF2B5EF4-FFF2-40B4-BE49-F238E27FC236}">
                  <a16:creationId xmlns:a16="http://schemas.microsoft.com/office/drawing/2014/main" id="{3024AA82-25C1-9F76-2EA0-410054889D69}"/>
                </a:ext>
              </a:extLst>
            </p:cNvPr>
            <p:cNvSpPr txBox="1"/>
            <p:nvPr/>
          </p:nvSpPr>
          <p:spPr>
            <a:xfrm>
              <a:off x="5385776" y="3010364"/>
              <a:ext cx="3360657" cy="1315745"/>
            </a:xfrm>
            <a:prstGeom prst="rect">
              <a:avLst/>
            </a:prstGeom>
            <a:noFill/>
          </p:spPr>
          <p:txBody>
            <a:bodyPr wrap="square" rtlCol="0">
              <a:spAutoFit/>
            </a:bodyPr>
            <a:lstStyle/>
            <a:p>
              <a:pPr algn="just"/>
              <a:r>
                <a:rPr lang="en-US" sz="2800" dirty="0" err="1">
                  <a:latin typeface="Calibri" panose="020F0502020204030204" pitchFamily="34" charset="0"/>
                  <a:cs typeface="Calibri" panose="020F0502020204030204" pitchFamily="34" charset="0"/>
                </a:rPr>
                <a:t>Học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sinh</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latin typeface="Calibri" panose="020F0502020204030204" pitchFamily="34" charset="0"/>
                <a:cs typeface="Calibri" panose="020F0502020204030204" pitchFamily="34" charset="0"/>
              </a:endParaRPr>
            </a:p>
          </p:txBody>
        </p:sp>
        <p:sp>
          <p:nvSpPr>
            <p:cNvPr id="27" name="Google Shape;407;p42">
              <a:extLst>
                <a:ext uri="{FF2B5EF4-FFF2-40B4-BE49-F238E27FC236}">
                  <a16:creationId xmlns:a16="http://schemas.microsoft.com/office/drawing/2014/main" id="{0B21B1B4-D729-602D-3716-C49A349FA45C}"/>
                </a:ext>
              </a:extLst>
            </p:cNvPr>
            <p:cNvSpPr txBox="1">
              <a:spLocks/>
            </p:cNvSpPr>
            <p:nvPr/>
          </p:nvSpPr>
          <p:spPr>
            <a:xfrm>
              <a:off x="4733769" y="3202839"/>
              <a:ext cx="652007" cy="629699"/>
            </a:xfrm>
            <a:prstGeom prst="flowChartConnector">
              <a:avLst/>
            </a:prstGeom>
            <a:solidFill>
              <a:schemeClr val="bg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ahianita"/>
                <a:buNone/>
                <a:defRPr sz="4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9pPr>
            </a:lstStyle>
            <a:p>
              <a:r>
                <a:rPr lang="en" sz="4267" dirty="0"/>
                <a:t>04</a:t>
              </a:r>
            </a:p>
          </p:txBody>
        </p:sp>
      </p:grpSp>
      <p:grpSp>
        <p:nvGrpSpPr>
          <p:cNvPr id="28" name="Nhóm 27">
            <a:extLst>
              <a:ext uri="{FF2B5EF4-FFF2-40B4-BE49-F238E27FC236}">
                <a16:creationId xmlns:a16="http://schemas.microsoft.com/office/drawing/2014/main" id="{72480E2C-A83D-A2FC-E61B-114F85F063E6}"/>
              </a:ext>
            </a:extLst>
          </p:cNvPr>
          <p:cNvGrpSpPr/>
          <p:nvPr/>
        </p:nvGrpSpPr>
        <p:grpSpPr>
          <a:xfrm>
            <a:off x="415112" y="2497807"/>
            <a:ext cx="5189552" cy="1569659"/>
            <a:chOff x="311334" y="1762038"/>
            <a:chExt cx="3892164" cy="1177245"/>
          </a:xfrm>
        </p:grpSpPr>
        <p:sp>
          <p:nvSpPr>
            <p:cNvPr id="20" name="Hộp Văn bản 19">
              <a:extLst>
                <a:ext uri="{FF2B5EF4-FFF2-40B4-BE49-F238E27FC236}">
                  <a16:creationId xmlns:a16="http://schemas.microsoft.com/office/drawing/2014/main" id="{F4479EF5-D7F4-8436-8430-A767B5B2947F}"/>
                </a:ext>
              </a:extLst>
            </p:cNvPr>
            <p:cNvSpPr txBox="1"/>
            <p:nvPr/>
          </p:nvSpPr>
          <p:spPr>
            <a:xfrm>
              <a:off x="1021743" y="1762038"/>
              <a:ext cx="3181755" cy="1177245"/>
            </a:xfrm>
            <a:prstGeom prst="rect">
              <a:avLst/>
            </a:prstGeom>
            <a:noFill/>
          </p:spPr>
          <p:txBody>
            <a:bodyPr wrap="square">
              <a:spAutoFit/>
            </a:bodyPr>
            <a:lstStyle/>
            <a:p>
              <a:pPr algn="just"/>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được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và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mà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để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Google Shape;407;p42">
              <a:extLst>
                <a:ext uri="{FF2B5EF4-FFF2-40B4-BE49-F238E27FC236}">
                  <a16:creationId xmlns:a16="http://schemas.microsoft.com/office/drawing/2014/main" id="{18B1CCBB-3256-30E9-C1AE-2153D4F4DDC5}"/>
                </a:ext>
              </a:extLst>
            </p:cNvPr>
            <p:cNvSpPr txBox="1">
              <a:spLocks/>
            </p:cNvSpPr>
            <p:nvPr/>
          </p:nvSpPr>
          <p:spPr>
            <a:xfrm>
              <a:off x="311334" y="1825283"/>
              <a:ext cx="652007" cy="629699"/>
            </a:xfrm>
            <a:prstGeom prst="flowChartConnector">
              <a:avLst/>
            </a:prstGeom>
            <a:solidFill>
              <a:schemeClr val="bg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ahianita"/>
                <a:buNone/>
                <a:defRPr sz="4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9pPr>
            </a:lstStyle>
            <a:p>
              <a:r>
                <a:rPr lang="en" sz="4267" dirty="0"/>
                <a:t>01</a:t>
              </a:r>
            </a:p>
          </p:txBody>
        </p:sp>
      </p:grpSp>
      <p:grpSp>
        <p:nvGrpSpPr>
          <p:cNvPr id="23" name="Group 22"/>
          <p:cNvGrpSpPr/>
          <p:nvPr/>
        </p:nvGrpSpPr>
        <p:grpSpPr>
          <a:xfrm>
            <a:off x="1" y="0"/>
            <a:ext cx="12209460" cy="874643"/>
            <a:chOff x="0" y="0"/>
            <a:chExt cx="9157095" cy="655982"/>
          </a:xfrm>
        </p:grpSpPr>
        <p:sp>
          <p:nvSpPr>
            <p:cNvPr id="2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3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3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33" name="Group 32"/>
            <p:cNvGrpSpPr/>
            <p:nvPr/>
          </p:nvGrpSpPr>
          <p:grpSpPr>
            <a:xfrm>
              <a:off x="1206398" y="39923"/>
              <a:ext cx="404209" cy="616059"/>
              <a:chOff x="908603" y="80216"/>
              <a:chExt cx="538945" cy="676514"/>
            </a:xfrm>
          </p:grpSpPr>
          <p:sp>
            <p:nvSpPr>
              <p:cNvPr id="3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3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3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35" name="Rectangle 3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36" name="Rounded Rectangle 3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37" name="Rectangle 3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sp>
        <p:nvSpPr>
          <p:cNvPr id="41" name="Rectangle 40"/>
          <p:cNvSpPr/>
          <p:nvPr/>
        </p:nvSpPr>
        <p:spPr>
          <a:xfrm flipV="1">
            <a:off x="1" y="6716712"/>
            <a:ext cx="12209460" cy="14128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grpSp>
        <p:nvGrpSpPr>
          <p:cNvPr id="42" name="Group 41"/>
          <p:cNvGrpSpPr/>
          <p:nvPr/>
        </p:nvGrpSpPr>
        <p:grpSpPr>
          <a:xfrm>
            <a:off x="0" y="5832031"/>
            <a:ext cx="12209461" cy="1037259"/>
            <a:chOff x="0" y="4365556"/>
            <a:chExt cx="9157096" cy="777944"/>
          </a:xfrm>
        </p:grpSpPr>
        <p:sp>
          <p:nvSpPr>
            <p:cNvPr id="43" name="Rectangle 42"/>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dirty="0">
                <a:solidFill>
                  <a:prstClr val="white"/>
                </a:solidFill>
                <a:latin typeface="Calibri"/>
              </a:endParaRPr>
            </a:p>
          </p:txBody>
        </p:sp>
        <p:pic>
          <p:nvPicPr>
            <p:cNvPr id="44" name="Picture 43"/>
            <p:cNvPicPr>
              <a:picLocks noChangeAspect="1"/>
            </p:cNvPicPr>
            <p:nvPr/>
          </p:nvPicPr>
          <p:blipFill rotWithShape="1">
            <a:blip r:embed="rId3">
              <a:extLst>
                <a:ext uri="{BEBA8EAE-BF5A-486C-A8C5-ECC9F3942E4B}">
                  <a14:imgProps xmlns:a14="http://schemas.microsoft.com/office/drawing/2010/main">
                    <a14:imgLayer r:embed="rId4">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pic>
        <p:nvPicPr>
          <p:cNvPr id="5" name="Picture 4" descr="badge shape with mountains and trees">
            <a:extLst>
              <a:ext uri="{FF2B5EF4-FFF2-40B4-BE49-F238E27FC236}">
                <a16:creationId xmlns:a16="http://schemas.microsoft.com/office/drawing/2014/main" id="{819F75FB-500F-99CF-BA93-BB9B3F907AAE}"/>
              </a:ext>
            </a:extLst>
          </p:cNvPr>
          <p:cNvPicPr>
            <a:picLocks noChangeAspect="1"/>
          </p:cNvPicPr>
          <p:nvPr/>
        </p:nvPicPr>
        <p:blipFill>
          <a:blip r:embed="rId6"/>
          <a:stretch>
            <a:fillRect/>
          </a:stretch>
        </p:blipFill>
        <p:spPr>
          <a:xfrm>
            <a:off x="186902" y="836645"/>
            <a:ext cx="6081589" cy="3675763"/>
          </a:xfrm>
          <a:prstGeom prst="rect">
            <a:avLst/>
          </a:prstGeom>
          <a:effectLst>
            <a:glow>
              <a:schemeClr val="bg1">
                <a:alpha val="40000"/>
              </a:schemeClr>
            </a:glow>
            <a:outerShdw blurRad="673100" dist="50800" dir="5400000" algn="ctr" rotWithShape="0">
              <a:srgbClr val="000000">
                <a:alpha val="43137"/>
              </a:srgbClr>
            </a:outerShdw>
          </a:effectLst>
        </p:spPr>
      </p:pic>
      <p:sp>
        <p:nvSpPr>
          <p:cNvPr id="6" name="Title 10">
            <a:extLst>
              <a:ext uri="{FF2B5EF4-FFF2-40B4-BE49-F238E27FC236}">
                <a16:creationId xmlns:a16="http://schemas.microsoft.com/office/drawing/2014/main" id="{557BCC73-9B3D-3C74-2050-1A85866C4861}"/>
              </a:ext>
            </a:extLst>
          </p:cNvPr>
          <p:cNvSpPr>
            <a:spLocks noGrp="1"/>
          </p:cNvSpPr>
          <p:nvPr>
            <p:ph type="title"/>
          </p:nvPr>
        </p:nvSpPr>
        <p:spPr>
          <a:xfrm>
            <a:off x="832164" y="2612492"/>
            <a:ext cx="4809839" cy="573515"/>
          </a:xfrm>
        </p:spPr>
        <p:style>
          <a:lnRef idx="2">
            <a:schemeClr val="accent2"/>
          </a:lnRef>
          <a:fillRef idx="1">
            <a:schemeClr val="lt1"/>
          </a:fillRef>
          <a:effectRef idx="0">
            <a:schemeClr val="accent2"/>
          </a:effectRef>
          <a:fontRef idx="minor">
            <a:schemeClr val="dk1"/>
          </a:fontRef>
        </p:style>
        <p:txBody>
          <a:bodyPr/>
          <a:lstStyle/>
          <a:p>
            <a:r>
              <a:rPr lang="en-US" sz="2800" b="1" dirty="0"/>
              <a:t>KHỞI ĐỘNG</a:t>
            </a:r>
          </a:p>
        </p:txBody>
      </p:sp>
      <p:sp>
        <p:nvSpPr>
          <p:cNvPr id="8" name="TextBox 7">
            <a:extLst>
              <a:ext uri="{FF2B5EF4-FFF2-40B4-BE49-F238E27FC236}">
                <a16:creationId xmlns:a16="http://schemas.microsoft.com/office/drawing/2014/main" id="{6D44291A-F52F-CA4B-0B1D-F88BCE70D894}"/>
              </a:ext>
            </a:extLst>
          </p:cNvPr>
          <p:cNvSpPr txBox="1"/>
          <p:nvPr/>
        </p:nvSpPr>
        <p:spPr>
          <a:xfrm>
            <a:off x="6287265" y="2555934"/>
            <a:ext cx="5904735" cy="194373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dirty="0"/>
              <a:t> - </a:t>
            </a:r>
            <a:r>
              <a:rPr lang="en-US" dirty="0" err="1"/>
              <a:t>Bức</a:t>
            </a:r>
            <a:r>
              <a:rPr lang="en-US" dirty="0"/>
              <a:t> </a:t>
            </a:r>
            <a:r>
              <a:rPr lang="en-US" dirty="0" err="1"/>
              <a:t>tranh</a:t>
            </a:r>
            <a:r>
              <a:rPr lang="en-US" dirty="0"/>
              <a:t> </a:t>
            </a:r>
            <a:r>
              <a:rPr lang="en-US" dirty="0" err="1"/>
              <a:t>thể</a:t>
            </a:r>
            <a:r>
              <a:rPr lang="en-US" dirty="0"/>
              <a:t> </a:t>
            </a:r>
            <a:r>
              <a:rPr lang="en-US" dirty="0" err="1"/>
              <a:t>hiện</a:t>
            </a:r>
            <a:r>
              <a:rPr lang="en-US" dirty="0"/>
              <a:t> </a:t>
            </a:r>
            <a:r>
              <a:rPr lang="en-US" dirty="0" err="1"/>
              <a:t>những</a:t>
            </a:r>
            <a:r>
              <a:rPr lang="en-US" dirty="0"/>
              <a:t> </a:t>
            </a:r>
            <a:r>
              <a:rPr lang="en-US" dirty="0" err="1"/>
              <a:t>hình</a:t>
            </a:r>
            <a:r>
              <a:rPr lang="en-US" dirty="0"/>
              <a:t> dung </a:t>
            </a:r>
            <a:r>
              <a:rPr lang="en-US" dirty="0" err="1"/>
              <a:t>gì</a:t>
            </a:r>
            <a:r>
              <a:rPr lang="en-US" dirty="0"/>
              <a:t> </a:t>
            </a:r>
            <a:r>
              <a:rPr lang="en-US" dirty="0" err="1"/>
              <a:t>về</a:t>
            </a:r>
            <a:r>
              <a:rPr lang="en-US" dirty="0"/>
              <a:t> </a:t>
            </a:r>
            <a:r>
              <a:rPr lang="en-US" dirty="0" err="1"/>
              <a:t>thế</a:t>
            </a:r>
            <a:r>
              <a:rPr lang="en-US" dirty="0"/>
              <a:t> </a:t>
            </a:r>
            <a:r>
              <a:rPr lang="en-US" dirty="0" err="1"/>
              <a:t>giới</a:t>
            </a:r>
            <a:r>
              <a:rPr lang="en-US" dirty="0"/>
              <a:t> </a:t>
            </a:r>
            <a:r>
              <a:rPr lang="en-US" dirty="0" err="1"/>
              <a:t>tương</a:t>
            </a:r>
            <a:r>
              <a:rPr lang="en-US" dirty="0"/>
              <a:t> </a:t>
            </a:r>
            <a:r>
              <a:rPr lang="en-US" dirty="0" err="1"/>
              <a:t>lai</a:t>
            </a:r>
            <a:r>
              <a:rPr lang="en-US" dirty="0"/>
              <a:t>?</a:t>
            </a:r>
          </a:p>
          <a:p>
            <a:pPr lvl="0"/>
            <a:r>
              <a:rPr lang="en-US" dirty="0"/>
              <a:t>- Theo </a:t>
            </a:r>
            <a:r>
              <a:rPr lang="en-US" dirty="0" err="1"/>
              <a:t>em</a:t>
            </a:r>
            <a:r>
              <a:rPr lang="en-US" dirty="0"/>
              <a:t>, </a:t>
            </a:r>
            <a:r>
              <a:rPr lang="en-US" dirty="0" err="1"/>
              <a:t>thế</a:t>
            </a:r>
            <a:r>
              <a:rPr lang="en-US" dirty="0"/>
              <a:t> </a:t>
            </a:r>
            <a:r>
              <a:rPr lang="en-US" dirty="0" err="1"/>
              <a:t>giới</a:t>
            </a:r>
            <a:r>
              <a:rPr lang="en-US" dirty="0"/>
              <a:t> </a:t>
            </a:r>
            <a:r>
              <a:rPr lang="en-US" dirty="0" err="1"/>
              <a:t>tương</a:t>
            </a:r>
            <a:r>
              <a:rPr lang="en-US" dirty="0"/>
              <a:t> </a:t>
            </a:r>
            <a:r>
              <a:rPr lang="en-US" dirty="0" err="1"/>
              <a:t>lai</a:t>
            </a:r>
            <a:r>
              <a:rPr lang="en-US" dirty="0"/>
              <a:t> </a:t>
            </a:r>
            <a:r>
              <a:rPr lang="en-US" dirty="0" err="1"/>
              <a:t>sẽ</a:t>
            </a:r>
            <a:r>
              <a:rPr lang="en-US" dirty="0"/>
              <a:t> có </a:t>
            </a:r>
            <a:r>
              <a:rPr lang="en-US" dirty="0" err="1"/>
              <a:t>gì</a:t>
            </a:r>
            <a:r>
              <a:rPr lang="en-US" dirty="0"/>
              <a:t> </a:t>
            </a:r>
            <a:r>
              <a:rPr lang="en-US" dirty="0" err="1"/>
              <a:t>khác</a:t>
            </a:r>
            <a:r>
              <a:rPr lang="en-US" dirty="0"/>
              <a:t> so </a:t>
            </a:r>
            <a:r>
              <a:rPr lang="en-US" dirty="0" err="1"/>
              <a:t>với</a:t>
            </a:r>
            <a:r>
              <a:rPr lang="en-US" dirty="0"/>
              <a:t> </a:t>
            </a:r>
            <a:r>
              <a:rPr lang="en-US" dirty="0" err="1"/>
              <a:t>hiện</a:t>
            </a:r>
            <a:r>
              <a:rPr lang="en-US" dirty="0"/>
              <a:t> </a:t>
            </a:r>
            <a:r>
              <a:rPr lang="en-US" dirty="0" err="1"/>
              <a:t>tại</a:t>
            </a:r>
            <a:r>
              <a:rPr lang="en-US" dirty="0"/>
              <a:t>?</a:t>
            </a:r>
          </a:p>
          <a:p>
            <a:pPr lvl="0"/>
            <a:r>
              <a:rPr lang="en-US" dirty="0"/>
              <a:t>- </a:t>
            </a:r>
            <a:r>
              <a:rPr lang="en-US" dirty="0" err="1"/>
              <a:t>Mỗi</a:t>
            </a:r>
            <a:r>
              <a:rPr lang="en-US" dirty="0"/>
              <a:t> </a:t>
            </a:r>
            <a:r>
              <a:rPr lang="en-US" dirty="0" err="1"/>
              <a:t>cá</a:t>
            </a:r>
            <a:r>
              <a:rPr lang="en-US" dirty="0"/>
              <a:t> </a:t>
            </a:r>
            <a:r>
              <a:rPr lang="en-US" dirty="0" err="1"/>
              <a:t>nhân</a:t>
            </a:r>
            <a:r>
              <a:rPr lang="en-US" dirty="0"/>
              <a:t> và </a:t>
            </a:r>
            <a:r>
              <a:rPr lang="en-US" dirty="0" err="1"/>
              <a:t>toàn</a:t>
            </a:r>
            <a:r>
              <a:rPr lang="en-US" dirty="0"/>
              <a:t> </a:t>
            </a:r>
            <a:r>
              <a:rPr lang="en-US" dirty="0" err="1"/>
              <a:t>xã</a:t>
            </a:r>
            <a:r>
              <a:rPr lang="en-US" dirty="0"/>
              <a:t> </a:t>
            </a:r>
            <a:r>
              <a:rPr lang="en-US" dirty="0" err="1"/>
              <a:t>hội</a:t>
            </a:r>
            <a:r>
              <a:rPr lang="en-US" dirty="0"/>
              <a:t> </a:t>
            </a:r>
            <a:r>
              <a:rPr lang="en-US" dirty="0" err="1"/>
              <a:t>cần</a:t>
            </a:r>
            <a:r>
              <a:rPr lang="en-US" dirty="0"/>
              <a:t> </a:t>
            </a:r>
            <a:r>
              <a:rPr lang="en-US" dirty="0" err="1"/>
              <a:t>chuẩn</a:t>
            </a:r>
            <a:r>
              <a:rPr lang="en-US" dirty="0"/>
              <a:t> bị </a:t>
            </a:r>
            <a:r>
              <a:rPr lang="en-US" dirty="0" err="1"/>
              <a:t>những</a:t>
            </a:r>
            <a:r>
              <a:rPr lang="en-US" dirty="0"/>
              <a:t> </a:t>
            </a:r>
            <a:r>
              <a:rPr lang="en-US" dirty="0" err="1"/>
              <a:t>hành</a:t>
            </a:r>
            <a:r>
              <a:rPr lang="en-US" dirty="0"/>
              <a:t> </a:t>
            </a:r>
            <a:r>
              <a:rPr lang="en-US" dirty="0" err="1"/>
              <a:t>trang</a:t>
            </a:r>
            <a:r>
              <a:rPr lang="en-US" dirty="0"/>
              <a:t> </a:t>
            </a:r>
            <a:r>
              <a:rPr lang="en-US" dirty="0" err="1"/>
              <a:t>gì</a:t>
            </a:r>
            <a:r>
              <a:rPr lang="en-US" dirty="0"/>
              <a:t> để </a:t>
            </a:r>
            <a:r>
              <a:rPr lang="en-US" dirty="0" err="1"/>
              <a:t>thích</a:t>
            </a:r>
            <a:r>
              <a:rPr lang="en-US" dirty="0"/>
              <a:t> </a:t>
            </a:r>
            <a:r>
              <a:rPr lang="en-US" dirty="0" err="1"/>
              <a:t>nghi</a:t>
            </a:r>
            <a:r>
              <a:rPr lang="en-US" dirty="0"/>
              <a:t> </a:t>
            </a:r>
            <a:r>
              <a:rPr lang="en-US" dirty="0" err="1"/>
              <a:t>với</a:t>
            </a:r>
            <a:r>
              <a:rPr lang="en-US" dirty="0"/>
              <a:t> </a:t>
            </a:r>
            <a:r>
              <a:rPr lang="en-US" dirty="0" err="1"/>
              <a:t>thế</a:t>
            </a:r>
            <a:r>
              <a:rPr lang="en-US" dirty="0"/>
              <a:t> </a:t>
            </a:r>
            <a:r>
              <a:rPr lang="en-US" dirty="0" err="1"/>
              <a:t>giới</a:t>
            </a:r>
            <a:r>
              <a:rPr lang="en-US" dirty="0"/>
              <a:t> </a:t>
            </a:r>
            <a:r>
              <a:rPr lang="en-US" dirty="0" err="1"/>
              <a:t>tương</a:t>
            </a:r>
            <a:r>
              <a:rPr lang="en-US" dirty="0"/>
              <a:t> </a:t>
            </a:r>
            <a:r>
              <a:rPr lang="en-US" dirty="0" err="1"/>
              <a:t>lai</a:t>
            </a:r>
            <a:r>
              <a:rPr lang="en-US" dirty="0"/>
              <a:t> đó?</a:t>
            </a:r>
          </a:p>
          <a:p>
            <a:pPr>
              <a:lnSpc>
                <a:spcPct val="115000"/>
              </a:lnSpc>
              <a:spcAft>
                <a:spcPts val="1000"/>
              </a:spcAft>
            </a:pPr>
            <a:endParaRPr lang="en-US" sz="2800" i="1" dirty="0">
              <a:solidFill>
                <a:srgbClr val="FF0000"/>
              </a:solidFill>
            </a:endParaRPr>
          </a:p>
        </p:txBody>
      </p:sp>
    </p:spTree>
    <p:extLst>
      <p:ext uri="{BB962C8B-B14F-4D97-AF65-F5344CB8AC3E}">
        <p14:creationId xmlns:p14="http://schemas.microsoft.com/office/powerpoint/2010/main" val="34146388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pic>
        <p:nvPicPr>
          <p:cNvPr id="5" name="Picture 4" descr="badge shape with mountains and trees">
            <a:extLst>
              <a:ext uri="{FF2B5EF4-FFF2-40B4-BE49-F238E27FC236}">
                <a16:creationId xmlns:a16="http://schemas.microsoft.com/office/drawing/2014/main" id="{819F75FB-500F-99CF-BA93-BB9B3F907AAE}"/>
              </a:ext>
            </a:extLst>
          </p:cNvPr>
          <p:cNvPicPr>
            <a:picLocks noChangeAspect="1"/>
          </p:cNvPicPr>
          <p:nvPr/>
        </p:nvPicPr>
        <p:blipFill>
          <a:blip r:embed="rId6"/>
          <a:stretch>
            <a:fillRect/>
          </a:stretch>
        </p:blipFill>
        <p:spPr>
          <a:xfrm>
            <a:off x="-178229" y="924510"/>
            <a:ext cx="6081589" cy="3675763"/>
          </a:xfrm>
          <a:prstGeom prst="rect">
            <a:avLst/>
          </a:prstGeom>
          <a:effectLst>
            <a:glow>
              <a:schemeClr val="bg1">
                <a:alpha val="40000"/>
              </a:schemeClr>
            </a:glow>
            <a:outerShdw blurRad="673100" dist="50800" dir="5400000" algn="ctr" rotWithShape="0">
              <a:srgbClr val="000000">
                <a:alpha val="43137"/>
              </a:srgbClr>
            </a:outerShdw>
          </a:effectLst>
        </p:spPr>
      </p:pic>
      <p:sp>
        <p:nvSpPr>
          <p:cNvPr id="6" name="Title 10">
            <a:extLst>
              <a:ext uri="{FF2B5EF4-FFF2-40B4-BE49-F238E27FC236}">
                <a16:creationId xmlns:a16="http://schemas.microsoft.com/office/drawing/2014/main" id="{557BCC73-9B3D-3C74-2050-1A85866C4861}"/>
              </a:ext>
            </a:extLst>
          </p:cNvPr>
          <p:cNvSpPr>
            <a:spLocks noGrp="1"/>
          </p:cNvSpPr>
          <p:nvPr>
            <p:ph type="title"/>
          </p:nvPr>
        </p:nvSpPr>
        <p:spPr>
          <a:xfrm>
            <a:off x="110489" y="745879"/>
            <a:ext cx="4809839" cy="573515"/>
          </a:xfrm>
        </p:spPr>
        <p:style>
          <a:lnRef idx="2">
            <a:schemeClr val="accent2"/>
          </a:lnRef>
          <a:fillRef idx="1">
            <a:schemeClr val="lt1"/>
          </a:fillRef>
          <a:effectRef idx="0">
            <a:schemeClr val="accent2"/>
          </a:effectRef>
          <a:fontRef idx="minor">
            <a:schemeClr val="dk1"/>
          </a:fontRef>
        </p:style>
        <p:txBody>
          <a:bodyPr/>
          <a:lstStyle/>
          <a:p>
            <a:r>
              <a:rPr lang="en-US" sz="2800" b="1" dirty="0"/>
              <a:t>KHỞI ĐỘNG</a:t>
            </a:r>
          </a:p>
        </p:txBody>
      </p:sp>
      <p:pic>
        <p:nvPicPr>
          <p:cNvPr id="2" name="Picture 2" descr="Giới khoa học dự đoán thế nào về tương lai thế hệ con cháu chúng ta?">
            <a:extLst>
              <a:ext uri="{FF2B5EF4-FFF2-40B4-BE49-F238E27FC236}">
                <a16:creationId xmlns:a16="http://schemas.microsoft.com/office/drawing/2014/main" id="{26AB1AD8-6228-FF0B-E07A-9102D195E0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48" y="3262438"/>
            <a:ext cx="5806332" cy="3897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hững lợi ích mà Công nghệ thông tin mang đến trong xã hội tương lai -  Hướng nghiệp 4.0">
            <a:extLst>
              <a:ext uri="{FF2B5EF4-FFF2-40B4-BE49-F238E27FC236}">
                <a16:creationId xmlns:a16="http://schemas.microsoft.com/office/drawing/2014/main" id="{BB55935A-4584-7029-FF7A-E45EC3C4F5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0536" y="3601772"/>
            <a:ext cx="3056625" cy="3124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i vẽ thế giới trong tương lai hộ mình với - Olm">
            <a:extLst>
              <a:ext uri="{FF2B5EF4-FFF2-40B4-BE49-F238E27FC236}">
                <a16:creationId xmlns:a16="http://schemas.microsoft.com/office/drawing/2014/main" id="{F017FDEA-D3BF-569D-72FD-5502B9DCA2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1555" y="3615361"/>
            <a:ext cx="3574890" cy="3544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Năm 2050, một thành phố tương lai sẽ trông như thế nào?">
            <a:extLst>
              <a:ext uri="{FF2B5EF4-FFF2-40B4-BE49-F238E27FC236}">
                <a16:creationId xmlns:a16="http://schemas.microsoft.com/office/drawing/2014/main" id="{D8EE28E8-3018-7C48-1D6C-EF40A05D8C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8926" y="774668"/>
            <a:ext cx="6368234" cy="27908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2B21B09-7B4D-B354-3594-23238FB92BF4}"/>
              </a:ext>
            </a:extLst>
          </p:cNvPr>
          <p:cNvSpPr txBox="1"/>
          <p:nvPr/>
        </p:nvSpPr>
        <p:spPr>
          <a:xfrm>
            <a:off x="74826" y="1241764"/>
            <a:ext cx="5864100" cy="314406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dirty="0"/>
              <a:t> - </a:t>
            </a:r>
            <a:r>
              <a:rPr lang="en-US" sz="2400" dirty="0" err="1"/>
              <a:t>Bức</a:t>
            </a:r>
            <a:r>
              <a:rPr lang="en-US" sz="2400" dirty="0"/>
              <a:t> </a:t>
            </a:r>
            <a:r>
              <a:rPr lang="en-US" sz="2400" dirty="0" err="1"/>
              <a:t>tranh</a:t>
            </a:r>
            <a:r>
              <a:rPr lang="en-US" sz="2400" dirty="0"/>
              <a:t> </a:t>
            </a:r>
            <a:r>
              <a:rPr lang="en-US" sz="2400" dirty="0" err="1"/>
              <a:t>thể</a:t>
            </a:r>
            <a:r>
              <a:rPr lang="en-US" sz="2400" dirty="0"/>
              <a:t> </a:t>
            </a:r>
            <a:r>
              <a:rPr lang="en-US" sz="2400" dirty="0" err="1"/>
              <a:t>hiện</a:t>
            </a:r>
            <a:r>
              <a:rPr lang="en-US" sz="2400" dirty="0"/>
              <a:t> </a:t>
            </a:r>
            <a:r>
              <a:rPr lang="en-US" sz="2400" dirty="0" err="1"/>
              <a:t>những</a:t>
            </a:r>
            <a:r>
              <a:rPr lang="en-US" sz="2400" dirty="0"/>
              <a:t> </a:t>
            </a:r>
            <a:r>
              <a:rPr lang="en-US" sz="2400" dirty="0" err="1"/>
              <a:t>hình</a:t>
            </a:r>
            <a:r>
              <a:rPr lang="en-US" sz="2400" dirty="0"/>
              <a:t> dung </a:t>
            </a:r>
            <a:r>
              <a:rPr lang="en-US" sz="2400" dirty="0" err="1"/>
              <a:t>gì</a:t>
            </a:r>
            <a:r>
              <a:rPr lang="en-US" sz="2400" dirty="0"/>
              <a:t> </a:t>
            </a:r>
            <a:r>
              <a:rPr lang="en-US" sz="2400" dirty="0" err="1"/>
              <a:t>về</a:t>
            </a:r>
            <a:r>
              <a:rPr lang="en-US" sz="2400" dirty="0"/>
              <a:t> </a:t>
            </a:r>
            <a:r>
              <a:rPr lang="en-US" sz="2400" dirty="0" err="1"/>
              <a:t>thế</a:t>
            </a:r>
            <a:r>
              <a:rPr lang="en-US" sz="2400" dirty="0"/>
              <a:t> </a:t>
            </a:r>
            <a:r>
              <a:rPr lang="en-US" sz="2400" dirty="0" err="1"/>
              <a:t>giới</a:t>
            </a:r>
            <a:r>
              <a:rPr lang="en-US" sz="2400" dirty="0"/>
              <a:t> </a:t>
            </a:r>
            <a:r>
              <a:rPr lang="en-US" sz="2400" dirty="0" err="1"/>
              <a:t>tương</a:t>
            </a:r>
            <a:r>
              <a:rPr lang="en-US" sz="2400" dirty="0"/>
              <a:t> </a:t>
            </a:r>
            <a:r>
              <a:rPr lang="en-US" sz="2400" dirty="0" err="1"/>
              <a:t>lai</a:t>
            </a:r>
            <a:r>
              <a:rPr lang="en-US" sz="2400" dirty="0"/>
              <a:t>?</a:t>
            </a:r>
          </a:p>
          <a:p>
            <a:pPr lvl="0"/>
            <a:r>
              <a:rPr lang="en-US" sz="2400" dirty="0"/>
              <a:t>- Theo </a:t>
            </a:r>
            <a:r>
              <a:rPr lang="en-US" sz="2400" dirty="0" err="1"/>
              <a:t>em</a:t>
            </a:r>
            <a:r>
              <a:rPr lang="en-US" sz="2400" dirty="0"/>
              <a:t>, </a:t>
            </a:r>
            <a:r>
              <a:rPr lang="en-US" sz="2400" dirty="0" err="1"/>
              <a:t>thế</a:t>
            </a:r>
            <a:r>
              <a:rPr lang="en-US" sz="2400" dirty="0"/>
              <a:t> </a:t>
            </a:r>
            <a:r>
              <a:rPr lang="en-US" sz="2400" dirty="0" err="1"/>
              <a:t>giới</a:t>
            </a:r>
            <a:r>
              <a:rPr lang="en-US" sz="2400" dirty="0"/>
              <a:t> </a:t>
            </a:r>
            <a:r>
              <a:rPr lang="en-US" sz="2400" dirty="0" err="1"/>
              <a:t>tương</a:t>
            </a:r>
            <a:r>
              <a:rPr lang="en-US" sz="2400" dirty="0"/>
              <a:t> </a:t>
            </a:r>
            <a:r>
              <a:rPr lang="en-US" sz="2400" dirty="0" err="1"/>
              <a:t>lai</a:t>
            </a:r>
            <a:r>
              <a:rPr lang="en-US" sz="2400" dirty="0"/>
              <a:t> </a:t>
            </a:r>
            <a:r>
              <a:rPr lang="en-US" sz="2400" dirty="0" err="1"/>
              <a:t>sẽ</a:t>
            </a:r>
            <a:r>
              <a:rPr lang="en-US" sz="2400" dirty="0"/>
              <a:t> có </a:t>
            </a:r>
            <a:r>
              <a:rPr lang="en-US" sz="2400" dirty="0" err="1"/>
              <a:t>gì</a:t>
            </a:r>
            <a:r>
              <a:rPr lang="en-US" sz="2400" dirty="0"/>
              <a:t> </a:t>
            </a:r>
            <a:r>
              <a:rPr lang="en-US" sz="2400" dirty="0" err="1"/>
              <a:t>khác</a:t>
            </a:r>
            <a:r>
              <a:rPr lang="en-US" sz="2400" dirty="0"/>
              <a:t> so </a:t>
            </a:r>
            <a:r>
              <a:rPr lang="en-US" sz="2400" dirty="0" err="1"/>
              <a:t>với</a:t>
            </a:r>
            <a:r>
              <a:rPr lang="en-US" sz="2400" dirty="0"/>
              <a:t> </a:t>
            </a:r>
            <a:r>
              <a:rPr lang="en-US" sz="2400" dirty="0" err="1"/>
              <a:t>hiện</a:t>
            </a:r>
            <a:r>
              <a:rPr lang="en-US" sz="2400" dirty="0"/>
              <a:t> </a:t>
            </a:r>
            <a:r>
              <a:rPr lang="en-US" sz="2400" dirty="0" err="1"/>
              <a:t>tại</a:t>
            </a:r>
            <a:r>
              <a:rPr lang="en-US" sz="2400" dirty="0"/>
              <a:t>?</a:t>
            </a:r>
          </a:p>
          <a:p>
            <a:pPr lvl="0"/>
            <a:r>
              <a:rPr lang="en-US" sz="2400" dirty="0"/>
              <a:t>- </a:t>
            </a:r>
            <a:r>
              <a:rPr lang="en-US" sz="2400" dirty="0" err="1"/>
              <a:t>Mỗi</a:t>
            </a:r>
            <a:r>
              <a:rPr lang="en-US" sz="2400" dirty="0"/>
              <a:t> </a:t>
            </a:r>
            <a:r>
              <a:rPr lang="en-US" sz="2400" dirty="0" err="1"/>
              <a:t>cá</a:t>
            </a:r>
            <a:r>
              <a:rPr lang="en-US" sz="2400" dirty="0"/>
              <a:t> </a:t>
            </a:r>
            <a:r>
              <a:rPr lang="en-US" sz="2400" dirty="0" err="1"/>
              <a:t>nhân</a:t>
            </a:r>
            <a:r>
              <a:rPr lang="en-US" sz="2400" dirty="0"/>
              <a:t> và </a:t>
            </a:r>
            <a:r>
              <a:rPr lang="en-US" sz="2400" dirty="0" err="1"/>
              <a:t>toàn</a:t>
            </a:r>
            <a:r>
              <a:rPr lang="en-US" sz="2400" dirty="0"/>
              <a:t> </a:t>
            </a:r>
            <a:r>
              <a:rPr lang="en-US" sz="2400" dirty="0" err="1"/>
              <a:t>xã</a:t>
            </a:r>
            <a:r>
              <a:rPr lang="en-US" sz="2400" dirty="0"/>
              <a:t> </a:t>
            </a:r>
            <a:r>
              <a:rPr lang="en-US" sz="2400" dirty="0" err="1"/>
              <a:t>hội</a:t>
            </a:r>
            <a:r>
              <a:rPr lang="en-US" sz="2400" dirty="0"/>
              <a:t> </a:t>
            </a:r>
            <a:r>
              <a:rPr lang="en-US" sz="2400" dirty="0" err="1"/>
              <a:t>cần</a:t>
            </a:r>
            <a:r>
              <a:rPr lang="en-US" sz="2400" dirty="0"/>
              <a:t> </a:t>
            </a:r>
            <a:r>
              <a:rPr lang="en-US" sz="2400" dirty="0" err="1"/>
              <a:t>chuẩn</a:t>
            </a:r>
            <a:r>
              <a:rPr lang="en-US" sz="2400" dirty="0"/>
              <a:t> bị </a:t>
            </a:r>
            <a:r>
              <a:rPr lang="en-US" sz="2400" dirty="0" err="1"/>
              <a:t>những</a:t>
            </a:r>
            <a:r>
              <a:rPr lang="en-US" sz="2400" dirty="0"/>
              <a:t> </a:t>
            </a:r>
            <a:r>
              <a:rPr lang="en-US" sz="2400" dirty="0" err="1"/>
              <a:t>hành</a:t>
            </a:r>
            <a:r>
              <a:rPr lang="en-US" sz="2400" dirty="0"/>
              <a:t> </a:t>
            </a:r>
            <a:r>
              <a:rPr lang="en-US" sz="2400" dirty="0" err="1"/>
              <a:t>trang</a:t>
            </a:r>
            <a:r>
              <a:rPr lang="en-US" sz="2400" dirty="0"/>
              <a:t> </a:t>
            </a:r>
            <a:r>
              <a:rPr lang="en-US" sz="2400" dirty="0" err="1"/>
              <a:t>gì</a:t>
            </a:r>
            <a:r>
              <a:rPr lang="en-US" sz="2400" dirty="0"/>
              <a:t> để </a:t>
            </a:r>
            <a:r>
              <a:rPr lang="en-US" sz="2400" dirty="0" err="1"/>
              <a:t>thích</a:t>
            </a:r>
            <a:r>
              <a:rPr lang="en-US" sz="2400" dirty="0"/>
              <a:t> </a:t>
            </a:r>
            <a:r>
              <a:rPr lang="en-US" sz="2400" dirty="0" err="1"/>
              <a:t>nghi</a:t>
            </a:r>
            <a:r>
              <a:rPr lang="en-US" sz="2400" dirty="0"/>
              <a:t> </a:t>
            </a:r>
            <a:r>
              <a:rPr lang="en-US" sz="2400" dirty="0" err="1"/>
              <a:t>với</a:t>
            </a:r>
            <a:r>
              <a:rPr lang="en-US" sz="2400" dirty="0"/>
              <a:t> </a:t>
            </a:r>
            <a:r>
              <a:rPr lang="en-US" sz="2400" dirty="0" err="1"/>
              <a:t>thế</a:t>
            </a:r>
            <a:r>
              <a:rPr lang="en-US" sz="2400" dirty="0"/>
              <a:t> </a:t>
            </a:r>
            <a:r>
              <a:rPr lang="en-US" sz="2400" dirty="0" err="1"/>
              <a:t>giới</a:t>
            </a:r>
            <a:r>
              <a:rPr lang="en-US" sz="2400" dirty="0"/>
              <a:t> </a:t>
            </a:r>
            <a:r>
              <a:rPr lang="en-US" sz="2400" dirty="0" err="1"/>
              <a:t>tương</a:t>
            </a:r>
            <a:r>
              <a:rPr lang="en-US" sz="2400" dirty="0"/>
              <a:t> </a:t>
            </a:r>
            <a:r>
              <a:rPr lang="en-US" sz="2400" dirty="0" err="1"/>
              <a:t>lai</a:t>
            </a:r>
            <a:r>
              <a:rPr lang="en-US" sz="2400" dirty="0"/>
              <a:t> đó</a:t>
            </a:r>
            <a:r>
              <a:rPr lang="en-US" dirty="0"/>
              <a:t>?</a:t>
            </a:r>
          </a:p>
          <a:p>
            <a:pPr>
              <a:lnSpc>
                <a:spcPct val="115000"/>
              </a:lnSpc>
              <a:spcAft>
                <a:spcPts val="1000"/>
              </a:spcAft>
            </a:pPr>
            <a:endParaRPr lang="en-US" sz="2800" i="1" dirty="0">
              <a:solidFill>
                <a:srgbClr val="FF0000"/>
              </a:solidFill>
            </a:endParaRPr>
          </a:p>
        </p:txBody>
      </p:sp>
    </p:spTree>
    <p:extLst>
      <p:ext uri="{BB962C8B-B14F-4D97-AF65-F5344CB8AC3E}">
        <p14:creationId xmlns:p14="http://schemas.microsoft.com/office/powerpoint/2010/main" val="3111636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pic>
        <p:nvPicPr>
          <p:cNvPr id="5" name="Picture 4" descr="badge shape with mountains and trees">
            <a:extLst>
              <a:ext uri="{FF2B5EF4-FFF2-40B4-BE49-F238E27FC236}">
                <a16:creationId xmlns:a16="http://schemas.microsoft.com/office/drawing/2014/main" id="{819F75FB-500F-99CF-BA93-BB9B3F907AAE}"/>
              </a:ext>
            </a:extLst>
          </p:cNvPr>
          <p:cNvPicPr>
            <a:picLocks noChangeAspect="1"/>
          </p:cNvPicPr>
          <p:nvPr/>
        </p:nvPicPr>
        <p:blipFill>
          <a:blip r:embed="rId6"/>
          <a:stretch>
            <a:fillRect/>
          </a:stretch>
        </p:blipFill>
        <p:spPr>
          <a:xfrm>
            <a:off x="-178229" y="924510"/>
            <a:ext cx="6081589" cy="3675763"/>
          </a:xfrm>
          <a:prstGeom prst="rect">
            <a:avLst/>
          </a:prstGeom>
          <a:effectLst>
            <a:glow>
              <a:schemeClr val="bg1">
                <a:alpha val="40000"/>
              </a:schemeClr>
            </a:glow>
            <a:outerShdw blurRad="673100" dist="50800" dir="5400000" algn="ctr" rotWithShape="0">
              <a:srgbClr val="000000">
                <a:alpha val="43137"/>
              </a:srgbClr>
            </a:outerShdw>
          </a:effectLst>
        </p:spPr>
      </p:pic>
      <p:sp>
        <p:nvSpPr>
          <p:cNvPr id="6" name="Title 10">
            <a:extLst>
              <a:ext uri="{FF2B5EF4-FFF2-40B4-BE49-F238E27FC236}">
                <a16:creationId xmlns:a16="http://schemas.microsoft.com/office/drawing/2014/main" id="{557BCC73-9B3D-3C74-2050-1A85866C4861}"/>
              </a:ext>
            </a:extLst>
          </p:cNvPr>
          <p:cNvSpPr>
            <a:spLocks noGrp="1"/>
          </p:cNvSpPr>
          <p:nvPr>
            <p:ph type="title"/>
          </p:nvPr>
        </p:nvSpPr>
        <p:spPr>
          <a:xfrm>
            <a:off x="73789" y="723429"/>
            <a:ext cx="4809839" cy="573515"/>
          </a:xfrm>
        </p:spPr>
        <p:style>
          <a:lnRef idx="2">
            <a:schemeClr val="accent2"/>
          </a:lnRef>
          <a:fillRef idx="1">
            <a:schemeClr val="lt1"/>
          </a:fillRef>
          <a:effectRef idx="0">
            <a:schemeClr val="accent2"/>
          </a:effectRef>
          <a:fontRef idx="minor">
            <a:schemeClr val="dk1"/>
          </a:fontRef>
        </p:style>
        <p:txBody>
          <a:bodyPr/>
          <a:lstStyle/>
          <a:p>
            <a:r>
              <a:rPr lang="en-US" sz="2800" b="1" dirty="0"/>
              <a:t>KHỞI ĐỘNG</a:t>
            </a:r>
          </a:p>
        </p:txBody>
      </p:sp>
      <p:pic>
        <p:nvPicPr>
          <p:cNvPr id="2" name="Picture 2" descr="Giới khoa học dự đoán thế nào về tương lai thế hệ con cháu chúng ta?">
            <a:extLst>
              <a:ext uri="{FF2B5EF4-FFF2-40B4-BE49-F238E27FC236}">
                <a16:creationId xmlns:a16="http://schemas.microsoft.com/office/drawing/2014/main" id="{26AB1AD8-6228-FF0B-E07A-9102D195E0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48" y="3262438"/>
            <a:ext cx="5806332" cy="3897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hững lợi ích mà Công nghệ thông tin mang đến trong xã hội tương lai -  Hướng nghiệp 4.0">
            <a:extLst>
              <a:ext uri="{FF2B5EF4-FFF2-40B4-BE49-F238E27FC236}">
                <a16:creationId xmlns:a16="http://schemas.microsoft.com/office/drawing/2014/main" id="{BB55935A-4584-7029-FF7A-E45EC3C4F5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0536" y="3601772"/>
            <a:ext cx="3056625" cy="3124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i vẽ thế giới trong tương lai hộ mình với - Olm">
            <a:extLst>
              <a:ext uri="{FF2B5EF4-FFF2-40B4-BE49-F238E27FC236}">
                <a16:creationId xmlns:a16="http://schemas.microsoft.com/office/drawing/2014/main" id="{F017FDEA-D3BF-569D-72FD-5502B9DCA2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1555" y="3615361"/>
            <a:ext cx="3574890" cy="3544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Năm 2050, một thành phố tương lai sẽ trông như thế nào?">
            <a:extLst>
              <a:ext uri="{FF2B5EF4-FFF2-40B4-BE49-F238E27FC236}">
                <a16:creationId xmlns:a16="http://schemas.microsoft.com/office/drawing/2014/main" id="{D8EE28E8-3018-7C48-1D6C-EF40A05D8C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8926" y="774668"/>
            <a:ext cx="6368234" cy="2790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F0A4901-337E-38C8-75D8-20FB738DC78B}"/>
              </a:ext>
            </a:extLst>
          </p:cNvPr>
          <p:cNvSpPr txBox="1"/>
          <p:nvPr/>
        </p:nvSpPr>
        <p:spPr>
          <a:xfrm>
            <a:off x="45813" y="723429"/>
            <a:ext cx="5974144" cy="378565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 + </a:t>
            </a:r>
            <a:r>
              <a:rPr lang="en-US" sz="2400" dirty="0" err="1"/>
              <a:t>Bức</a:t>
            </a:r>
            <a:r>
              <a:rPr lang="en-US" sz="2400" dirty="0"/>
              <a:t> </a:t>
            </a:r>
            <a:r>
              <a:rPr lang="en-US" sz="2400" dirty="0" err="1"/>
              <a:t>tranh</a:t>
            </a:r>
            <a:r>
              <a:rPr lang="en-US" sz="2400" dirty="0"/>
              <a:t> </a:t>
            </a:r>
            <a:r>
              <a:rPr lang="en-US" sz="2400" dirty="0" err="1"/>
              <a:t>thể</a:t>
            </a:r>
            <a:r>
              <a:rPr lang="en-US" sz="2400" dirty="0"/>
              <a:t> </a:t>
            </a:r>
            <a:r>
              <a:rPr lang="en-US" sz="2400" dirty="0" err="1"/>
              <a:t>hiện</a:t>
            </a:r>
            <a:r>
              <a:rPr lang="en-US" sz="2400" dirty="0"/>
              <a:t> </a:t>
            </a:r>
            <a:r>
              <a:rPr lang="en-US" sz="2400" dirty="0" err="1"/>
              <a:t>sự</a:t>
            </a:r>
            <a:r>
              <a:rPr lang="en-US" sz="2400" dirty="0"/>
              <a:t> </a:t>
            </a:r>
            <a:r>
              <a:rPr lang="en-US" sz="2400" dirty="0" err="1"/>
              <a:t>phát</a:t>
            </a:r>
            <a:r>
              <a:rPr lang="en-US" sz="2400" dirty="0"/>
              <a:t> </a:t>
            </a:r>
            <a:r>
              <a:rPr lang="en-US" sz="2400" dirty="0" err="1"/>
              <a:t>triển</a:t>
            </a:r>
            <a:r>
              <a:rPr lang="en-US" sz="2400" dirty="0"/>
              <a:t> </a:t>
            </a:r>
            <a:r>
              <a:rPr lang="en-US" sz="2400" dirty="0" err="1"/>
              <a:t>của</a:t>
            </a:r>
            <a:r>
              <a:rPr lang="en-US" sz="2400" dirty="0"/>
              <a:t> </a:t>
            </a:r>
            <a:r>
              <a:rPr lang="en-US" sz="2400" dirty="0" err="1"/>
              <a:t>thế</a:t>
            </a:r>
            <a:r>
              <a:rPr lang="en-US" sz="2400" dirty="0"/>
              <a:t> </a:t>
            </a:r>
            <a:r>
              <a:rPr lang="en-US" sz="2400" dirty="0" err="1"/>
              <a:t>giới</a:t>
            </a:r>
            <a:r>
              <a:rPr lang="en-US" sz="2400" dirty="0"/>
              <a:t> </a:t>
            </a:r>
            <a:r>
              <a:rPr lang="en-US" sz="2400" dirty="0" err="1"/>
              <a:t>trong</a:t>
            </a:r>
            <a:r>
              <a:rPr lang="en-US" sz="2400" dirty="0"/>
              <a:t> </a:t>
            </a:r>
            <a:r>
              <a:rPr lang="en-US" sz="2400" dirty="0" err="1"/>
              <a:t>tương</a:t>
            </a:r>
            <a:r>
              <a:rPr lang="en-US" sz="2400" dirty="0"/>
              <a:t> </a:t>
            </a:r>
            <a:r>
              <a:rPr lang="en-US" sz="2400" dirty="0" err="1"/>
              <a:t>lai</a:t>
            </a:r>
            <a:r>
              <a:rPr lang="en-US" sz="2400" dirty="0"/>
              <a:t>, được </a:t>
            </a:r>
            <a:r>
              <a:rPr lang="en-US" sz="2400" dirty="0" err="1"/>
              <a:t>thay</a:t>
            </a:r>
            <a:r>
              <a:rPr lang="en-US" sz="2400" dirty="0"/>
              <a:t> </a:t>
            </a:r>
            <a:r>
              <a:rPr lang="en-US" sz="2400" dirty="0" err="1"/>
              <a:t>thế</a:t>
            </a:r>
            <a:r>
              <a:rPr lang="en-US" sz="2400" dirty="0"/>
              <a:t> </a:t>
            </a:r>
            <a:r>
              <a:rPr lang="en-US" sz="2400" dirty="0" err="1"/>
              <a:t>bởi</a:t>
            </a:r>
            <a:r>
              <a:rPr lang="en-US" sz="2400" dirty="0"/>
              <a:t> </a:t>
            </a:r>
            <a:r>
              <a:rPr lang="en-US" sz="2400" dirty="0" err="1"/>
              <a:t>máy</a:t>
            </a:r>
            <a:r>
              <a:rPr lang="en-US" sz="2400" dirty="0"/>
              <a:t> </a:t>
            </a:r>
            <a:r>
              <a:rPr lang="en-US" sz="2400" dirty="0" err="1"/>
              <a:t>móc</a:t>
            </a:r>
            <a:r>
              <a:rPr lang="en-US" sz="2400" dirty="0"/>
              <a:t>, </a:t>
            </a:r>
            <a:r>
              <a:rPr lang="en-US" sz="2400" dirty="0" err="1"/>
              <a:t>công</a:t>
            </a:r>
            <a:r>
              <a:rPr lang="en-US" sz="2400" dirty="0"/>
              <a:t> </a:t>
            </a:r>
            <a:r>
              <a:rPr lang="en-US" sz="2400" dirty="0" err="1"/>
              <a:t>nghệ</a:t>
            </a:r>
            <a:r>
              <a:rPr lang="en-US" sz="2400" dirty="0"/>
              <a:t> </a:t>
            </a:r>
            <a:r>
              <a:rPr lang="en-US" sz="2400" dirty="0" err="1"/>
              <a:t>hiện</a:t>
            </a:r>
            <a:r>
              <a:rPr lang="en-US" sz="2400" dirty="0"/>
              <a:t> </a:t>
            </a:r>
            <a:r>
              <a:rPr lang="en-US" sz="2400" dirty="0" err="1"/>
              <a:t>đại</a:t>
            </a:r>
            <a:r>
              <a:rPr lang="en-US" sz="2400" dirty="0"/>
              <a:t>, </a:t>
            </a:r>
            <a:r>
              <a:rPr lang="en-US" sz="2400" dirty="0" err="1"/>
              <a:t>nhưng</a:t>
            </a:r>
            <a:r>
              <a:rPr lang="en-US" sz="2400" dirty="0"/>
              <a:t> </a:t>
            </a:r>
            <a:r>
              <a:rPr lang="en-US" sz="2400" dirty="0" err="1"/>
              <a:t>kéo</a:t>
            </a:r>
            <a:r>
              <a:rPr lang="en-US" sz="2400" dirty="0"/>
              <a:t> </a:t>
            </a:r>
            <a:r>
              <a:rPr lang="en-US" sz="2400" dirty="0" err="1"/>
              <a:t>theo</a:t>
            </a:r>
            <a:r>
              <a:rPr lang="en-US" sz="2400" dirty="0"/>
              <a:t> </a:t>
            </a:r>
            <a:r>
              <a:rPr lang="en-US" sz="2400" dirty="0" err="1"/>
              <a:t>hệ</a:t>
            </a:r>
            <a:r>
              <a:rPr lang="en-US" sz="2400" dirty="0"/>
              <a:t> </a:t>
            </a:r>
            <a:r>
              <a:rPr lang="en-US" sz="2400" dirty="0" err="1"/>
              <a:t>quả</a:t>
            </a:r>
            <a:r>
              <a:rPr lang="en-US" sz="2400" dirty="0"/>
              <a:t> </a:t>
            </a:r>
            <a:r>
              <a:rPr lang="en-US" sz="2400" dirty="0" err="1"/>
              <a:t>xấu</a:t>
            </a:r>
            <a:r>
              <a:rPr lang="en-US" sz="2400" dirty="0"/>
              <a:t> </a:t>
            </a:r>
            <a:r>
              <a:rPr lang="en-US" sz="2400" dirty="0" err="1"/>
              <a:t>cho</a:t>
            </a:r>
            <a:r>
              <a:rPr lang="en-US" sz="2400" dirty="0"/>
              <a:t> </a:t>
            </a:r>
            <a:r>
              <a:rPr lang="en-US" sz="2400" dirty="0" err="1"/>
              <a:t>môi</a:t>
            </a:r>
            <a:r>
              <a:rPr lang="en-US" sz="2400" dirty="0"/>
              <a:t> </a:t>
            </a:r>
            <a:r>
              <a:rPr lang="en-US" sz="2400" dirty="0" err="1"/>
              <a:t>trường</a:t>
            </a:r>
            <a:r>
              <a:rPr lang="en-US" sz="2400" dirty="0"/>
              <a:t> </a:t>
            </a:r>
            <a:r>
              <a:rPr lang="en-US" sz="2400" dirty="0" err="1"/>
              <a:t>sinh</a:t>
            </a:r>
            <a:r>
              <a:rPr lang="en-US" sz="2400" dirty="0"/>
              <a:t> </a:t>
            </a:r>
            <a:r>
              <a:rPr lang="en-US" sz="2400" dirty="0" err="1"/>
              <a:t>thái</a:t>
            </a:r>
            <a:r>
              <a:rPr lang="en-US" sz="2400" dirty="0"/>
              <a:t>.</a:t>
            </a:r>
          </a:p>
          <a:p>
            <a:r>
              <a:rPr lang="en-US" sz="2400" dirty="0"/>
              <a:t>+ Theo </a:t>
            </a:r>
            <a:r>
              <a:rPr lang="en-US" sz="2400" dirty="0" err="1"/>
              <a:t>em</a:t>
            </a:r>
            <a:r>
              <a:rPr lang="en-US" sz="2400" dirty="0"/>
              <a:t>, </a:t>
            </a:r>
            <a:r>
              <a:rPr lang="en-US" sz="2400" dirty="0" err="1"/>
              <a:t>thế</a:t>
            </a:r>
            <a:r>
              <a:rPr lang="en-US" sz="2400" dirty="0"/>
              <a:t> </a:t>
            </a:r>
            <a:r>
              <a:rPr lang="en-US" sz="2400" dirty="0" err="1"/>
              <a:t>giới</a:t>
            </a:r>
            <a:r>
              <a:rPr lang="en-US" sz="2400" dirty="0"/>
              <a:t> </a:t>
            </a:r>
            <a:r>
              <a:rPr lang="en-US" sz="2400" dirty="0" err="1"/>
              <a:t>tương</a:t>
            </a:r>
            <a:r>
              <a:rPr lang="en-US" sz="2400" dirty="0"/>
              <a:t> </a:t>
            </a:r>
            <a:r>
              <a:rPr lang="en-US" sz="2400" dirty="0" err="1"/>
              <a:t>lai</a:t>
            </a:r>
            <a:r>
              <a:rPr lang="en-US" sz="2400" dirty="0"/>
              <a:t> </a:t>
            </a:r>
            <a:r>
              <a:rPr lang="en-US" sz="2400" dirty="0" err="1"/>
              <a:t>sẽ</a:t>
            </a:r>
            <a:r>
              <a:rPr lang="en-US" sz="2400" dirty="0"/>
              <a:t> </a:t>
            </a:r>
            <a:r>
              <a:rPr lang="en-US" sz="2400" dirty="0" err="1"/>
              <a:t>hiện</a:t>
            </a:r>
            <a:r>
              <a:rPr lang="en-US" sz="2400" dirty="0"/>
              <a:t> </a:t>
            </a:r>
            <a:r>
              <a:rPr lang="en-US" sz="2400" dirty="0" err="1"/>
              <a:t>đại</a:t>
            </a:r>
            <a:r>
              <a:rPr lang="en-US" sz="2400" dirty="0"/>
              <a:t> </a:t>
            </a:r>
            <a:r>
              <a:rPr lang="en-US" sz="2400" dirty="0" err="1"/>
              <a:t>hơn</a:t>
            </a:r>
            <a:r>
              <a:rPr lang="en-US" sz="2400" dirty="0"/>
              <a:t>, nhiều </a:t>
            </a:r>
            <a:r>
              <a:rPr lang="en-US" sz="2400" dirty="0" err="1"/>
              <a:t>máy</a:t>
            </a:r>
            <a:r>
              <a:rPr lang="en-US" sz="2400" dirty="0"/>
              <a:t> </a:t>
            </a:r>
            <a:r>
              <a:rPr lang="en-US" sz="2400" dirty="0" err="1"/>
              <a:t>móc</a:t>
            </a:r>
            <a:r>
              <a:rPr lang="en-US" sz="2400" dirty="0"/>
              <a:t>, </a:t>
            </a:r>
            <a:r>
              <a:rPr lang="en-US" sz="2400" dirty="0" err="1"/>
              <a:t>công</a:t>
            </a:r>
            <a:r>
              <a:rPr lang="en-US" sz="2400" dirty="0"/>
              <a:t> </a:t>
            </a:r>
            <a:r>
              <a:rPr lang="en-US" sz="2400" dirty="0" err="1"/>
              <a:t>nghệ</a:t>
            </a:r>
            <a:r>
              <a:rPr lang="en-US" sz="2400" dirty="0"/>
              <a:t> </a:t>
            </a:r>
            <a:r>
              <a:rPr lang="en-US" sz="2400" dirty="0" err="1"/>
              <a:t>sẽ</a:t>
            </a:r>
            <a:r>
              <a:rPr lang="en-US" sz="2400" dirty="0"/>
              <a:t> </a:t>
            </a:r>
            <a:r>
              <a:rPr lang="en-US" sz="2400" dirty="0" err="1"/>
              <a:t>thay</a:t>
            </a:r>
            <a:r>
              <a:rPr lang="en-US" sz="2400" dirty="0"/>
              <a:t> </a:t>
            </a:r>
            <a:r>
              <a:rPr lang="en-US" sz="2400" dirty="0" err="1"/>
              <a:t>thế</a:t>
            </a:r>
            <a:r>
              <a:rPr lang="en-US" sz="2400" dirty="0"/>
              <a:t> </a:t>
            </a:r>
            <a:r>
              <a:rPr lang="en-US" sz="2400" dirty="0" err="1"/>
              <a:t>dần</a:t>
            </a:r>
            <a:r>
              <a:rPr lang="en-US" sz="2400" dirty="0"/>
              <a:t> </a:t>
            </a:r>
            <a:r>
              <a:rPr lang="en-US" sz="2400" dirty="0" err="1"/>
              <a:t>một</a:t>
            </a:r>
            <a:r>
              <a:rPr lang="en-US" sz="2400" dirty="0"/>
              <a:t> </a:t>
            </a:r>
            <a:r>
              <a:rPr lang="en-US" sz="2400" dirty="0" err="1"/>
              <a:t>số</a:t>
            </a:r>
            <a:r>
              <a:rPr lang="en-US" sz="2400" dirty="0"/>
              <a:t> </a:t>
            </a:r>
            <a:r>
              <a:rPr lang="en-US" sz="2400" dirty="0" err="1"/>
              <a:t>vị</a:t>
            </a:r>
            <a:r>
              <a:rPr lang="en-US" sz="2400" dirty="0"/>
              <a:t> </a:t>
            </a:r>
            <a:r>
              <a:rPr lang="en-US" sz="2400" dirty="0" err="1"/>
              <a:t>trí</a:t>
            </a:r>
            <a:r>
              <a:rPr lang="en-US" sz="2400" dirty="0"/>
              <a:t> </a:t>
            </a:r>
            <a:r>
              <a:rPr lang="en-US" sz="2400" dirty="0" err="1"/>
              <a:t>của</a:t>
            </a:r>
            <a:r>
              <a:rPr lang="en-US" sz="2400" dirty="0"/>
              <a:t> con </a:t>
            </a:r>
            <a:r>
              <a:rPr lang="en-US" sz="2400" dirty="0" err="1"/>
              <a:t>người</a:t>
            </a:r>
            <a:r>
              <a:rPr lang="en-US" sz="2400" dirty="0"/>
              <a:t>.</a:t>
            </a:r>
          </a:p>
          <a:p>
            <a:r>
              <a:rPr lang="en-US" sz="2400" dirty="0"/>
              <a:t>+ </a:t>
            </a:r>
            <a:r>
              <a:rPr lang="en-US" sz="2400" dirty="0" err="1"/>
              <a:t>Mỗi</a:t>
            </a:r>
            <a:r>
              <a:rPr lang="en-US" sz="2400" dirty="0"/>
              <a:t> </a:t>
            </a:r>
            <a:r>
              <a:rPr lang="en-US" sz="2400" dirty="0" err="1"/>
              <a:t>cá</a:t>
            </a:r>
            <a:r>
              <a:rPr lang="en-US" sz="2400" dirty="0"/>
              <a:t> </a:t>
            </a:r>
            <a:r>
              <a:rPr lang="en-US" sz="2400" dirty="0" err="1"/>
              <a:t>nhân</a:t>
            </a:r>
            <a:r>
              <a:rPr lang="en-US" sz="2400" dirty="0"/>
              <a:t> và </a:t>
            </a:r>
            <a:r>
              <a:rPr lang="en-US" sz="2400" dirty="0" err="1"/>
              <a:t>toàn</a:t>
            </a:r>
            <a:r>
              <a:rPr lang="en-US" sz="2400" dirty="0"/>
              <a:t> </a:t>
            </a:r>
            <a:r>
              <a:rPr lang="en-US" sz="2400" dirty="0" err="1"/>
              <a:t>xã</a:t>
            </a:r>
            <a:r>
              <a:rPr lang="en-US" sz="2400" dirty="0"/>
              <a:t> </a:t>
            </a:r>
            <a:r>
              <a:rPr lang="en-US" sz="2400" dirty="0" err="1"/>
              <a:t>hội</a:t>
            </a:r>
            <a:r>
              <a:rPr lang="en-US" sz="2400" dirty="0"/>
              <a:t> </a:t>
            </a:r>
            <a:r>
              <a:rPr lang="en-US" sz="2400" dirty="0" err="1"/>
              <a:t>cần</a:t>
            </a:r>
            <a:r>
              <a:rPr lang="en-US" sz="2400" dirty="0"/>
              <a:t> </a:t>
            </a:r>
            <a:r>
              <a:rPr lang="en-US" sz="2400" dirty="0" err="1"/>
              <a:t>chuẩn</a:t>
            </a:r>
            <a:r>
              <a:rPr lang="en-US" sz="2400" dirty="0"/>
              <a:t> bị </a:t>
            </a:r>
            <a:r>
              <a:rPr lang="en-US" sz="2400" dirty="0" err="1"/>
              <a:t>những</a:t>
            </a:r>
            <a:r>
              <a:rPr lang="en-US" sz="2400" dirty="0"/>
              <a:t> </a:t>
            </a:r>
            <a:r>
              <a:rPr lang="en-US" sz="2400" dirty="0" err="1"/>
              <a:t>hành</a:t>
            </a:r>
            <a:r>
              <a:rPr lang="en-US" sz="2400" dirty="0"/>
              <a:t> </a:t>
            </a:r>
            <a:r>
              <a:rPr lang="en-US" sz="2400" dirty="0" err="1"/>
              <a:t>trang</a:t>
            </a:r>
            <a:r>
              <a:rPr lang="en-US" sz="2400" dirty="0"/>
              <a:t> </a:t>
            </a:r>
            <a:r>
              <a:rPr lang="en-US" sz="2400" dirty="0" err="1"/>
              <a:t>về</a:t>
            </a:r>
            <a:r>
              <a:rPr lang="en-US" sz="2400" dirty="0"/>
              <a:t> </a:t>
            </a:r>
            <a:r>
              <a:rPr lang="en-US" sz="2400" dirty="0" err="1"/>
              <a:t>mặt</a:t>
            </a:r>
            <a:r>
              <a:rPr lang="en-US" sz="2400" dirty="0"/>
              <a:t> tri </a:t>
            </a:r>
            <a:r>
              <a:rPr lang="en-US" sz="2400" dirty="0" err="1"/>
              <a:t>thức</a:t>
            </a:r>
            <a:r>
              <a:rPr lang="en-US" sz="2400" dirty="0"/>
              <a:t> và </a:t>
            </a:r>
            <a:r>
              <a:rPr lang="en-US" sz="2400" dirty="0" err="1"/>
              <a:t>luôn</a:t>
            </a:r>
            <a:r>
              <a:rPr lang="en-US" sz="2400" dirty="0"/>
              <a:t> </a:t>
            </a:r>
            <a:r>
              <a:rPr lang="en-US" sz="2400" dirty="0" err="1"/>
              <a:t>sẵn</a:t>
            </a:r>
            <a:r>
              <a:rPr lang="en-US" sz="2400" dirty="0"/>
              <a:t> </a:t>
            </a:r>
            <a:r>
              <a:rPr lang="en-US" sz="2400" dirty="0" err="1"/>
              <a:t>sàng</a:t>
            </a:r>
            <a:r>
              <a:rPr lang="en-US" sz="2400" dirty="0"/>
              <a:t> </a:t>
            </a:r>
            <a:r>
              <a:rPr lang="en-US" sz="2400" dirty="0" err="1"/>
              <a:t>đối</a:t>
            </a:r>
            <a:r>
              <a:rPr lang="en-US" sz="2400" dirty="0"/>
              <a:t> </a:t>
            </a:r>
            <a:r>
              <a:rPr lang="en-US" sz="2400" dirty="0" err="1"/>
              <a:t>đầu</a:t>
            </a:r>
            <a:r>
              <a:rPr lang="en-US" sz="2400" dirty="0"/>
              <a:t> </a:t>
            </a:r>
            <a:r>
              <a:rPr lang="en-US" sz="2400" dirty="0" err="1"/>
              <a:t>với</a:t>
            </a:r>
            <a:r>
              <a:rPr lang="en-US" sz="2400" dirty="0"/>
              <a:t> </a:t>
            </a:r>
            <a:r>
              <a:rPr lang="en-US" sz="2400" dirty="0" err="1"/>
              <a:t>mọi</a:t>
            </a:r>
            <a:r>
              <a:rPr lang="en-US" sz="2400" dirty="0"/>
              <a:t> </a:t>
            </a:r>
            <a:r>
              <a:rPr lang="en-US" sz="2400" dirty="0" err="1"/>
              <a:t>thách</a:t>
            </a:r>
            <a:r>
              <a:rPr lang="en-US" sz="2400" dirty="0"/>
              <a:t> </a:t>
            </a:r>
            <a:r>
              <a:rPr lang="en-US" sz="2400" dirty="0" err="1"/>
              <a:t>thức</a:t>
            </a:r>
            <a:r>
              <a:rPr lang="en-US" sz="2400" dirty="0"/>
              <a:t>.</a:t>
            </a:r>
          </a:p>
        </p:txBody>
      </p:sp>
    </p:spTree>
    <p:extLst>
      <p:ext uri="{BB962C8B-B14F-4D97-AF65-F5344CB8AC3E}">
        <p14:creationId xmlns:p14="http://schemas.microsoft.com/office/powerpoint/2010/main" val="4314121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51"/>
          <p:cNvPicPr preferRelativeResize="0"/>
          <p:nvPr/>
        </p:nvPicPr>
        <p:blipFill>
          <a:blip r:embed="rId3">
            <a:alphaModFix amt="48000"/>
          </a:blip>
          <a:stretch>
            <a:fillRect/>
          </a:stretch>
        </p:blipFill>
        <p:spPr>
          <a:xfrm>
            <a:off x="6247399" y="2910518"/>
            <a:ext cx="2068467" cy="941967"/>
          </a:xfrm>
          <a:prstGeom prst="rect">
            <a:avLst/>
          </a:prstGeom>
          <a:noFill/>
          <a:ln>
            <a:noFill/>
          </a:ln>
        </p:spPr>
      </p:pic>
      <p:pic>
        <p:nvPicPr>
          <p:cNvPr id="561" name="Google Shape;561;p51"/>
          <p:cNvPicPr preferRelativeResize="0"/>
          <p:nvPr/>
        </p:nvPicPr>
        <p:blipFill>
          <a:blip r:embed="rId3">
            <a:alphaModFix amt="48000"/>
          </a:blip>
          <a:stretch>
            <a:fillRect/>
          </a:stretch>
        </p:blipFill>
        <p:spPr>
          <a:xfrm>
            <a:off x="10204299" y="3023767"/>
            <a:ext cx="2068467" cy="941967"/>
          </a:xfrm>
          <a:prstGeom prst="rect">
            <a:avLst/>
          </a:prstGeom>
          <a:noFill/>
          <a:ln>
            <a:noFill/>
          </a:ln>
        </p:spPr>
      </p:pic>
      <p:sp>
        <p:nvSpPr>
          <p:cNvPr id="570" name="Google Shape;570;p51"/>
          <p:cNvSpPr/>
          <p:nvPr/>
        </p:nvSpPr>
        <p:spPr>
          <a:xfrm>
            <a:off x="1" y="6097852"/>
            <a:ext cx="12192071" cy="8264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71" name="Google Shape;571;p51"/>
          <p:cNvGrpSpPr/>
          <p:nvPr/>
        </p:nvGrpSpPr>
        <p:grpSpPr>
          <a:xfrm>
            <a:off x="1" y="6090383"/>
            <a:ext cx="12192071" cy="956104"/>
            <a:chOff x="0" y="4104450"/>
            <a:chExt cx="9144053" cy="1139486"/>
          </a:xfrm>
        </p:grpSpPr>
        <p:grpSp>
          <p:nvGrpSpPr>
            <p:cNvPr id="572" name="Google Shape;572;p51"/>
            <p:cNvGrpSpPr/>
            <p:nvPr/>
          </p:nvGrpSpPr>
          <p:grpSpPr>
            <a:xfrm>
              <a:off x="0" y="4104450"/>
              <a:ext cx="9144053" cy="1139486"/>
              <a:chOff x="0" y="4104450"/>
              <a:chExt cx="9144053" cy="1139486"/>
            </a:xfrm>
          </p:grpSpPr>
          <p:sp>
            <p:nvSpPr>
              <p:cNvPr id="573" name="Google Shape;573;p5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74" name="Google Shape;574;p51"/>
              <p:cNvSpPr/>
              <p:nvPr/>
            </p:nvSpPr>
            <p:spPr>
              <a:xfrm>
                <a:off x="2285400" y="4713300"/>
                <a:ext cx="27300" cy="381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sp>
          <p:nvSpPr>
            <p:cNvPr id="575" name="Google Shape;575;p51"/>
            <p:cNvSpPr/>
            <p:nvPr/>
          </p:nvSpPr>
          <p:spPr>
            <a:xfrm>
              <a:off x="2286400" y="4717050"/>
              <a:ext cx="35700" cy="43500"/>
            </a:xfrm>
            <a:prstGeom prst="ellipse">
              <a:avLst/>
            </a:prstGeom>
            <a:solidFill>
              <a:schemeClr val="lt2"/>
            </a:solidFill>
            <a:ln>
              <a:noFill/>
            </a:ln>
          </p:spPr>
          <p:txBody>
            <a:bodyPr spcFirstLastPara="1" wrap="square" lIns="121900" tIns="121900" rIns="121900" bIns="121900" anchor="ctr" anchorCtr="0">
              <a:noAutofit/>
            </a:bodyPr>
            <a:lstStyle/>
            <a:p>
              <a:endParaRPr sz="2400"/>
            </a:p>
          </p:txBody>
        </p:sp>
      </p:grpSp>
      <p:pic>
        <p:nvPicPr>
          <p:cNvPr id="26" name="Google Shape;489;p47"/>
          <p:cNvPicPr preferRelativeResize="0"/>
          <p:nvPr/>
        </p:nvPicPr>
        <p:blipFill>
          <a:blip r:embed="rId3">
            <a:alphaModFix amt="48000"/>
          </a:blip>
          <a:stretch>
            <a:fillRect/>
          </a:stretch>
        </p:blipFill>
        <p:spPr>
          <a:xfrm>
            <a:off x="10164468" y="649333"/>
            <a:ext cx="2317201" cy="1055235"/>
          </a:xfrm>
          <a:prstGeom prst="rect">
            <a:avLst/>
          </a:prstGeom>
          <a:noFill/>
          <a:ln>
            <a:noFill/>
          </a:ln>
        </p:spPr>
      </p:pic>
      <p:pic>
        <p:nvPicPr>
          <p:cNvPr id="27" name="Google Shape;490;p47"/>
          <p:cNvPicPr preferRelativeResize="0"/>
          <p:nvPr/>
        </p:nvPicPr>
        <p:blipFill>
          <a:blip r:embed="rId3">
            <a:alphaModFix amt="48000"/>
          </a:blip>
          <a:stretch>
            <a:fillRect/>
          </a:stretch>
        </p:blipFill>
        <p:spPr>
          <a:xfrm>
            <a:off x="5788700" y="300118"/>
            <a:ext cx="1814765" cy="826433"/>
          </a:xfrm>
          <a:prstGeom prst="rect">
            <a:avLst/>
          </a:prstGeom>
          <a:noFill/>
          <a:ln>
            <a:noFill/>
          </a:ln>
        </p:spPr>
      </p:pic>
      <p:grpSp>
        <p:nvGrpSpPr>
          <p:cNvPr id="29" name="Group 28"/>
          <p:cNvGrpSpPr/>
          <p:nvPr/>
        </p:nvGrpSpPr>
        <p:grpSpPr>
          <a:xfrm>
            <a:off x="1" y="0"/>
            <a:ext cx="12209460" cy="874643"/>
            <a:chOff x="0" y="0"/>
            <a:chExt cx="9157095" cy="655982"/>
          </a:xfrm>
        </p:grpSpPr>
        <p:sp>
          <p:nvSpPr>
            <p:cNvPr id="41"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3"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4"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nvGrpSpPr>
            <p:cNvPr id="45" name="Group 44"/>
            <p:cNvGrpSpPr/>
            <p:nvPr/>
          </p:nvGrpSpPr>
          <p:grpSpPr>
            <a:xfrm>
              <a:off x="1206398" y="39923"/>
              <a:ext cx="404209" cy="616059"/>
              <a:chOff x="908603" y="80216"/>
              <a:chExt cx="538945" cy="676514"/>
            </a:xfrm>
          </p:grpSpPr>
          <p:sp>
            <p:nvSpPr>
              <p:cNvPr id="5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5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grpSp>
        <p:sp>
          <p:nvSpPr>
            <p:cNvPr id="46"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dirty="0">
                <a:solidFill>
                  <a:prstClr val="black"/>
                </a:solidFill>
                <a:latin typeface="Calibri"/>
              </a:endParaRPr>
            </a:p>
          </p:txBody>
        </p:sp>
        <p:sp>
          <p:nvSpPr>
            <p:cNvPr id="47" name="Rectangle 46"/>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latin typeface="Times New Roman" panose="02020603050405020304" pitchFamily="18" charset="0"/>
                  <a:cs typeface="Times New Roman" panose="02020603050405020304" pitchFamily="18" charset="0"/>
                </a:rPr>
                <a:t>LỚP</a:t>
              </a:r>
            </a:p>
            <a:p>
              <a:pPr algn="ctr" defTabSz="914377"/>
              <a:r>
                <a:rPr lang="en-US" b="1" dirty="0">
                  <a:solidFill>
                    <a:prstClr val="white"/>
                  </a:solidFill>
                  <a:latin typeface="Times New Roman" panose="02020603050405020304" pitchFamily="18" charset="0"/>
                  <a:cs typeface="Times New Roman" panose="02020603050405020304" pitchFamily="18" charset="0"/>
                </a:rPr>
                <a:t>11</a:t>
              </a:r>
            </a:p>
          </p:txBody>
        </p:sp>
        <p:sp>
          <p:nvSpPr>
            <p:cNvPr id="48" name="Rounded Rectangle 47"/>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7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49" name="Rectangle 48"/>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 HÀNH TRANG BƯỚC VÀO TƯƠNG LAI</a:t>
              </a:r>
            </a:p>
          </p:txBody>
        </p:sp>
      </p:grpSp>
      <p:pic>
        <p:nvPicPr>
          <p:cNvPr id="52" name="Picture 51"/>
          <p:cNvPicPr>
            <a:picLocks noChangeAspect="1"/>
          </p:cNvPicPr>
          <p:nvPr/>
        </p:nvPicPr>
        <p:blipFill rotWithShape="1">
          <a:blip r:embed="rId4">
            <a:extLst>
              <a:ext uri="{BEBA8EAE-BF5A-486C-A8C5-ECC9F3942E4B}">
                <a14:imgProps xmlns:a14="http://schemas.microsoft.com/office/drawing/2010/main">
                  <a14:imgLayer r:embed="rId5">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78170" y="6134131"/>
            <a:ext cx="1113831" cy="905981"/>
          </a:xfrm>
          <a:prstGeom prst="rect">
            <a:avLst/>
          </a:prstGeom>
        </p:spPr>
      </p:pic>
      <p:pic>
        <p:nvPicPr>
          <p:cNvPr id="5" name="Picture 4" descr="badge shape with mountains and trees">
            <a:extLst>
              <a:ext uri="{FF2B5EF4-FFF2-40B4-BE49-F238E27FC236}">
                <a16:creationId xmlns:a16="http://schemas.microsoft.com/office/drawing/2014/main" id="{819F75FB-500F-99CF-BA93-BB9B3F907AAE}"/>
              </a:ext>
            </a:extLst>
          </p:cNvPr>
          <p:cNvPicPr>
            <a:picLocks noChangeAspect="1"/>
          </p:cNvPicPr>
          <p:nvPr/>
        </p:nvPicPr>
        <p:blipFill>
          <a:blip r:embed="rId6"/>
          <a:stretch>
            <a:fillRect/>
          </a:stretch>
        </p:blipFill>
        <p:spPr>
          <a:xfrm>
            <a:off x="-178229" y="924510"/>
            <a:ext cx="6081589" cy="3675763"/>
          </a:xfrm>
          <a:prstGeom prst="rect">
            <a:avLst/>
          </a:prstGeom>
          <a:effectLst>
            <a:glow>
              <a:schemeClr val="bg1">
                <a:alpha val="40000"/>
              </a:schemeClr>
            </a:glow>
            <a:outerShdw blurRad="673100" dist="50800" dir="5400000" algn="ctr" rotWithShape="0">
              <a:srgbClr val="000000">
                <a:alpha val="43137"/>
              </a:srgbClr>
            </a:outerShdw>
          </a:effectLst>
        </p:spPr>
      </p:pic>
      <p:sp>
        <p:nvSpPr>
          <p:cNvPr id="6" name="Title 10">
            <a:extLst>
              <a:ext uri="{FF2B5EF4-FFF2-40B4-BE49-F238E27FC236}">
                <a16:creationId xmlns:a16="http://schemas.microsoft.com/office/drawing/2014/main" id="{557BCC73-9B3D-3C74-2050-1A85866C4861}"/>
              </a:ext>
            </a:extLst>
          </p:cNvPr>
          <p:cNvSpPr>
            <a:spLocks noGrp="1"/>
          </p:cNvSpPr>
          <p:nvPr>
            <p:ph type="title"/>
          </p:nvPr>
        </p:nvSpPr>
        <p:spPr>
          <a:xfrm>
            <a:off x="-30897" y="773703"/>
            <a:ext cx="4809839" cy="573515"/>
          </a:xfrm>
        </p:spPr>
        <p:style>
          <a:lnRef idx="2">
            <a:schemeClr val="accent2"/>
          </a:lnRef>
          <a:fillRef idx="1">
            <a:schemeClr val="lt1"/>
          </a:fillRef>
          <a:effectRef idx="0">
            <a:schemeClr val="accent2"/>
          </a:effectRef>
          <a:fontRef idx="minor">
            <a:schemeClr val="dk1"/>
          </a:fontRef>
        </p:style>
        <p:txBody>
          <a:bodyPr/>
          <a:lstStyle/>
          <a:p>
            <a:r>
              <a:rPr lang="en-US" sz="2800" b="1" dirty="0"/>
              <a:t>KHỞI ĐỘNG</a:t>
            </a:r>
          </a:p>
        </p:txBody>
      </p:sp>
      <p:pic>
        <p:nvPicPr>
          <p:cNvPr id="2" name="Picture 2" descr="Giới khoa học dự đoán thế nào về tương lai thế hệ con cháu chúng ta?">
            <a:extLst>
              <a:ext uri="{FF2B5EF4-FFF2-40B4-BE49-F238E27FC236}">
                <a16:creationId xmlns:a16="http://schemas.microsoft.com/office/drawing/2014/main" id="{26AB1AD8-6228-FF0B-E07A-9102D195E0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48" y="3262438"/>
            <a:ext cx="5806332" cy="3897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Những lợi ích mà Công nghệ thông tin mang đến trong xã hội tương lai -  Hướng nghiệp 4.0">
            <a:extLst>
              <a:ext uri="{FF2B5EF4-FFF2-40B4-BE49-F238E27FC236}">
                <a16:creationId xmlns:a16="http://schemas.microsoft.com/office/drawing/2014/main" id="{BB55935A-4584-7029-FF7A-E45EC3C4F5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0536" y="3601772"/>
            <a:ext cx="3056625" cy="3124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i vẽ thế giới trong tương lai hộ mình với - Olm">
            <a:extLst>
              <a:ext uri="{FF2B5EF4-FFF2-40B4-BE49-F238E27FC236}">
                <a16:creationId xmlns:a16="http://schemas.microsoft.com/office/drawing/2014/main" id="{F017FDEA-D3BF-569D-72FD-5502B9DCA2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1555" y="3615361"/>
            <a:ext cx="3574890" cy="3544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Năm 2050, một thành phố tương lai sẽ trông như thế nào?">
            <a:extLst>
              <a:ext uri="{FF2B5EF4-FFF2-40B4-BE49-F238E27FC236}">
                <a16:creationId xmlns:a16="http://schemas.microsoft.com/office/drawing/2014/main" id="{D8EE28E8-3018-7C48-1D6C-EF40A05D8C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8926" y="774668"/>
            <a:ext cx="6368234" cy="2790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F0A4901-337E-38C8-75D8-20FB738DC78B}"/>
              </a:ext>
            </a:extLst>
          </p:cNvPr>
          <p:cNvSpPr txBox="1"/>
          <p:nvPr/>
        </p:nvSpPr>
        <p:spPr>
          <a:xfrm>
            <a:off x="-62750" y="756320"/>
            <a:ext cx="5904735" cy="64633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 </a:t>
            </a:r>
            <a:r>
              <a:rPr lang="en-US" i="1" dirty="0" err="1"/>
              <a:t>Em</a:t>
            </a:r>
            <a:r>
              <a:rPr lang="en-US" i="1" dirty="0"/>
              <a:t> </a:t>
            </a:r>
            <a:r>
              <a:rPr lang="en-US" i="1" dirty="0" err="1"/>
              <a:t>đã</a:t>
            </a:r>
            <a:r>
              <a:rPr lang="en-US" i="1" dirty="0"/>
              <a:t> có </a:t>
            </a:r>
            <a:r>
              <a:rPr lang="en-US" i="1" dirty="0" err="1"/>
              <a:t>những</a:t>
            </a:r>
            <a:r>
              <a:rPr lang="en-US" i="1" dirty="0"/>
              <a:t> </a:t>
            </a:r>
            <a:r>
              <a:rPr lang="en-US" i="1" dirty="0" err="1"/>
              <a:t>chuẩn</a:t>
            </a:r>
            <a:r>
              <a:rPr lang="en-US" i="1" dirty="0"/>
              <a:t> bị </a:t>
            </a:r>
            <a:r>
              <a:rPr lang="en-US" i="1" dirty="0" err="1"/>
              <a:t>cho</a:t>
            </a:r>
            <a:r>
              <a:rPr lang="en-US" i="1" dirty="0"/>
              <a:t> </a:t>
            </a:r>
            <a:r>
              <a:rPr lang="en-US" i="1" dirty="0" err="1"/>
              <a:t>tương</a:t>
            </a:r>
            <a:r>
              <a:rPr lang="en-US" i="1" dirty="0"/>
              <a:t> </a:t>
            </a:r>
            <a:r>
              <a:rPr lang="en-US" i="1" dirty="0" err="1"/>
              <a:t>lai</a:t>
            </a:r>
            <a:r>
              <a:rPr lang="en-US" i="1" dirty="0"/>
              <a:t> </a:t>
            </a:r>
            <a:r>
              <a:rPr lang="en-US" i="1" dirty="0" err="1"/>
              <a:t>của</a:t>
            </a:r>
            <a:r>
              <a:rPr lang="en-US" i="1" dirty="0"/>
              <a:t> mình </a:t>
            </a:r>
            <a:r>
              <a:rPr lang="en-US" i="1" dirty="0" err="1"/>
              <a:t>hãy</a:t>
            </a:r>
            <a:r>
              <a:rPr lang="en-US" i="1" dirty="0"/>
              <a:t> </a:t>
            </a:r>
            <a:r>
              <a:rPr lang="en-US" i="1" dirty="0" err="1"/>
              <a:t>chưa</a:t>
            </a:r>
            <a:r>
              <a:rPr lang="en-US" i="1" dirty="0"/>
              <a:t>? </a:t>
            </a:r>
            <a:r>
              <a:rPr lang="en-US" i="1" dirty="0" err="1"/>
              <a:t>Hãy</a:t>
            </a:r>
            <a:r>
              <a:rPr lang="en-US" i="1" dirty="0"/>
              <a:t> chia </a:t>
            </a:r>
            <a:r>
              <a:rPr lang="en-US" i="1" dirty="0" err="1"/>
              <a:t>sẻ</a:t>
            </a:r>
            <a:r>
              <a:rPr lang="en-US" i="1" dirty="0"/>
              <a:t> </a:t>
            </a:r>
            <a:r>
              <a:rPr lang="en-US" i="1" dirty="0" err="1"/>
              <a:t>với</a:t>
            </a:r>
            <a:r>
              <a:rPr lang="en-US" i="1" dirty="0"/>
              <a:t> </a:t>
            </a:r>
            <a:r>
              <a:rPr lang="en-US" i="1" dirty="0" err="1"/>
              <a:t>các</a:t>
            </a:r>
            <a:r>
              <a:rPr lang="en-US" i="1" dirty="0"/>
              <a:t> </a:t>
            </a:r>
            <a:r>
              <a:rPr lang="en-US" i="1" dirty="0" err="1"/>
              <a:t>bạn</a:t>
            </a:r>
            <a:r>
              <a:rPr lang="en-US" i="1" dirty="0"/>
              <a:t> </a:t>
            </a:r>
            <a:r>
              <a:rPr lang="en-US" i="1" dirty="0" err="1"/>
              <a:t>trong</a:t>
            </a:r>
            <a:r>
              <a:rPr lang="en-US" i="1" dirty="0"/>
              <a:t> </a:t>
            </a:r>
            <a:r>
              <a:rPr lang="en-US" i="1" dirty="0" err="1"/>
              <a:t>lớp</a:t>
            </a:r>
            <a:r>
              <a:rPr lang="en-US" i="1" dirty="0"/>
              <a:t>.</a:t>
            </a:r>
            <a:endParaRPr lang="en-US" sz="2400" dirty="0"/>
          </a:p>
        </p:txBody>
      </p:sp>
    </p:spTree>
    <p:extLst>
      <p:ext uri="{BB962C8B-B14F-4D97-AF65-F5344CB8AC3E}">
        <p14:creationId xmlns:p14="http://schemas.microsoft.com/office/powerpoint/2010/main" val="5600848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TotalTime>
  <Words>4160</Words>
  <Application>Microsoft Office PowerPoint</Application>
  <PresentationFormat>Widescreen</PresentationFormat>
  <Paragraphs>418</Paragraphs>
  <Slides>35</Slides>
  <Notes>31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35</vt:i4>
      </vt:variant>
    </vt:vector>
  </HeadingPairs>
  <TitlesOfParts>
    <vt:vector size="51" baseType="lpstr">
      <vt:lpstr>等线</vt:lpstr>
      <vt:lpstr>#9Slide03 Kaleko 105 Round Bold</vt:lpstr>
      <vt:lpstr>#9Slide05 Filmotype Honey</vt:lpstr>
      <vt:lpstr>Alfa Slab One</vt:lpstr>
      <vt:lpstr>Arial</vt:lpstr>
      <vt:lpstr>Bahianita</vt:lpstr>
      <vt:lpstr>Bahnschrift SemiBold</vt:lpstr>
      <vt:lpstr>Bahnschrift SemiBold Condensed</vt:lpstr>
      <vt:lpstr>Bebas Neue</vt:lpstr>
      <vt:lpstr>Calibri</vt:lpstr>
      <vt:lpstr>Calibri Light</vt:lpstr>
      <vt:lpstr>Roboto</vt:lpstr>
      <vt:lpstr>Tahoma</vt:lpstr>
      <vt:lpstr>Times New Roman</vt:lpstr>
      <vt:lpstr>VfFree45</vt:lpstr>
      <vt:lpstr>Office Theme</vt:lpstr>
      <vt:lpstr>PowerPoint Presentation</vt:lpstr>
      <vt:lpstr>PowerPoint Presentation</vt:lpstr>
      <vt:lpstr>PowerPoint Presentation</vt:lpstr>
      <vt:lpstr>PowerPoint Presentation</vt:lpstr>
      <vt:lpstr>PowerPoint Presentation</vt:lpstr>
      <vt:lpstr>KHỞI ĐỘNG</vt:lpstr>
      <vt:lpstr>KHỞI ĐỘNG</vt:lpstr>
      <vt:lpstr>KHỞI ĐỘNG</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Oanhht</dc:creator>
  <cp:lastModifiedBy>ThuNgoc</cp:lastModifiedBy>
  <cp:revision>7</cp:revision>
  <dcterms:created xsi:type="dcterms:W3CDTF">2023-07-19T03:09:53Z</dcterms:created>
  <dcterms:modified xsi:type="dcterms:W3CDTF">2023-08-09T07:20:47Z</dcterms:modified>
</cp:coreProperties>
</file>