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7" r:id="rId3"/>
    <p:sldMasterId id="2147483671" r:id="rId4"/>
    <p:sldMasterId id="2147483673" r:id="rId5"/>
    <p:sldMasterId id="2147483675" r:id="rId6"/>
  </p:sldMasterIdLst>
  <p:notesMasterIdLst>
    <p:notesMasterId r:id="rId32"/>
  </p:notesMasterIdLst>
  <p:sldIdLst>
    <p:sldId id="258" r:id="rId7"/>
    <p:sldId id="429" r:id="rId8"/>
    <p:sldId id="430" r:id="rId9"/>
    <p:sldId id="701" r:id="rId10"/>
    <p:sldId id="702" r:id="rId11"/>
    <p:sldId id="703" r:id="rId12"/>
    <p:sldId id="704" r:id="rId13"/>
    <p:sldId id="268" r:id="rId14"/>
    <p:sldId id="705" r:id="rId15"/>
    <p:sldId id="706" r:id="rId16"/>
    <p:sldId id="639" r:id="rId17"/>
    <p:sldId id="695" r:id="rId18"/>
    <p:sldId id="669" r:id="rId19"/>
    <p:sldId id="648" r:id="rId20"/>
    <p:sldId id="673" r:id="rId21"/>
    <p:sldId id="262" r:id="rId22"/>
    <p:sldId id="261" r:id="rId23"/>
    <p:sldId id="708" r:id="rId24"/>
    <p:sldId id="709" r:id="rId25"/>
    <p:sldId id="710" r:id="rId26"/>
    <p:sldId id="266" r:id="rId27"/>
    <p:sldId id="711" r:id="rId28"/>
    <p:sldId id="357" r:id="rId29"/>
    <p:sldId id="712" r:id="rId30"/>
    <p:sldId id="713" r:id="rId31"/>
  </p:sldIdLst>
  <p:sldSz cx="12192000" cy="6858000"/>
  <p:notesSz cx="6858000" cy="9144000"/>
  <p:custDataLst>
    <p:tags r:id="rId33"/>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177CB-6CF4-4604-820F-68678CFA1BFD}" v="1184" dt="2023-08-02T06:18:55.8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6" autoAdjust="0"/>
    <p:restoredTop sz="94660"/>
  </p:normalViewPr>
  <p:slideViewPr>
    <p:cSldViewPr snapToGrid="0">
      <p:cViewPr varScale="1">
        <p:scale>
          <a:sx n="58" d="100"/>
          <a:sy n="58" d="100"/>
        </p:scale>
        <p:origin x="94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Trang" userId="a6f071b5c7367690" providerId="LiveId" clId="{346177CB-6CF4-4604-820F-68678CFA1BFD}"/>
    <pc:docChg chg="undo redo custSel addSld delSld modSld sldOrd replTag">
      <pc:chgData name="Phạm Trang" userId="a6f071b5c7367690" providerId="LiveId" clId="{346177CB-6CF4-4604-820F-68678CFA1BFD}" dt="2023-08-02T06:18:58.640" v="2879" actId="14100"/>
      <pc:docMkLst>
        <pc:docMk/>
      </pc:docMkLst>
      <pc:sldChg chg="add del">
        <pc:chgData name="Phạm Trang" userId="a6f071b5c7367690" providerId="LiveId" clId="{346177CB-6CF4-4604-820F-68678CFA1BFD}" dt="2023-08-02T04:19:26.566" v="165" actId="2696"/>
        <pc:sldMkLst>
          <pc:docMk/>
          <pc:sldMk cId="2782454362" sldId="257"/>
        </pc:sldMkLst>
      </pc:sldChg>
      <pc:sldChg chg="addSp delSp modSp mod modAnim">
        <pc:chgData name="Phạm Trang" userId="a6f071b5c7367690" providerId="LiveId" clId="{346177CB-6CF4-4604-820F-68678CFA1BFD}" dt="2023-08-02T06:18:58.640" v="2879" actId="14100"/>
        <pc:sldMkLst>
          <pc:docMk/>
          <pc:sldMk cId="1870410183" sldId="258"/>
        </pc:sldMkLst>
        <pc:spChg chg="mod">
          <ac:chgData name="Phạm Trang" userId="a6f071b5c7367690" providerId="LiveId" clId="{346177CB-6CF4-4604-820F-68678CFA1BFD}" dt="2023-08-02T06:18:36.278" v="2846" actId="2711"/>
          <ac:spMkLst>
            <pc:docMk/>
            <pc:sldMk cId="1870410183" sldId="258"/>
            <ac:spMk id="3" creationId="{68104ACF-38D7-44FE-9247-C978A834C835}"/>
          </ac:spMkLst>
        </pc:spChg>
        <pc:spChg chg="mod">
          <ac:chgData name="Phạm Trang" userId="a6f071b5c7367690" providerId="LiveId" clId="{346177CB-6CF4-4604-820F-68678CFA1BFD}" dt="2023-08-02T06:18:58.640" v="2879" actId="14100"/>
          <ac:spMkLst>
            <pc:docMk/>
            <pc:sldMk cId="1870410183" sldId="258"/>
            <ac:spMk id="4" creationId="{8D12913D-3194-456F-88BC-872FC4C90DDA}"/>
          </ac:spMkLst>
        </pc:spChg>
        <pc:picChg chg="add del mod ord">
          <ac:chgData name="Phạm Trang" userId="a6f071b5c7367690" providerId="LiveId" clId="{346177CB-6CF4-4604-820F-68678CFA1BFD}" dt="2023-08-02T04:09:25.884" v="27" actId="931"/>
          <ac:picMkLst>
            <pc:docMk/>
            <pc:sldMk cId="1870410183" sldId="258"/>
            <ac:picMk id="5" creationId="{21A7C0E1-582D-4801-9A80-33097D5AB456}"/>
          </ac:picMkLst>
        </pc:picChg>
      </pc:sldChg>
      <pc:sldChg chg="add del">
        <pc:chgData name="Phạm Trang" userId="a6f071b5c7367690" providerId="LiveId" clId="{346177CB-6CF4-4604-820F-68678CFA1BFD}" dt="2023-08-02T04:51:02.049" v="729" actId="2696"/>
        <pc:sldMkLst>
          <pc:docMk/>
          <pc:sldMk cId="3837818562" sldId="259"/>
        </pc:sldMkLst>
      </pc:sldChg>
      <pc:sldChg chg="add del">
        <pc:chgData name="Phạm Trang" userId="a6f071b5c7367690" providerId="LiveId" clId="{346177CB-6CF4-4604-820F-68678CFA1BFD}" dt="2023-08-02T04:19:18.960" v="164" actId="2696"/>
        <pc:sldMkLst>
          <pc:docMk/>
          <pc:sldMk cId="2224094664" sldId="260"/>
        </pc:sldMkLst>
      </pc:sldChg>
      <pc:sldChg chg="addSp modSp add mod ord modAnim">
        <pc:chgData name="Phạm Trang" userId="a6f071b5c7367690" providerId="LiveId" clId="{346177CB-6CF4-4604-820F-68678CFA1BFD}" dt="2023-08-02T06:02:57.750" v="2628"/>
        <pc:sldMkLst>
          <pc:docMk/>
          <pc:sldMk cId="2943072856" sldId="261"/>
        </pc:sldMkLst>
        <pc:spChg chg="add mod">
          <ac:chgData name="Phạm Trang" userId="a6f071b5c7367690" providerId="LiveId" clId="{346177CB-6CF4-4604-820F-68678CFA1BFD}" dt="2023-08-02T06:01:26.683" v="2609" actId="1036"/>
          <ac:spMkLst>
            <pc:docMk/>
            <pc:sldMk cId="2943072856" sldId="261"/>
            <ac:spMk id="2" creationId="{EA6531EB-85A3-4E7F-BC57-0D9E75973621}"/>
          </ac:spMkLst>
        </pc:spChg>
        <pc:spChg chg="add mod">
          <ac:chgData name="Phạm Trang" userId="a6f071b5c7367690" providerId="LiveId" clId="{346177CB-6CF4-4604-820F-68678CFA1BFD}" dt="2023-08-02T06:02:16.564" v="2617" actId="404"/>
          <ac:spMkLst>
            <pc:docMk/>
            <pc:sldMk cId="2943072856" sldId="261"/>
            <ac:spMk id="3" creationId="{0092950A-5776-4C47-83F4-3DBA1A2AD17A}"/>
          </ac:spMkLst>
        </pc:spChg>
        <pc:spChg chg="mod">
          <ac:chgData name="Phạm Trang" userId="a6f071b5c7367690" providerId="LiveId" clId="{346177CB-6CF4-4604-820F-68678CFA1BFD}" dt="2023-08-02T04:30:56.958" v="447"/>
          <ac:spMkLst>
            <pc:docMk/>
            <pc:sldMk cId="2943072856" sldId="261"/>
            <ac:spMk id="9" creationId="{9D16ED1C-E46C-4F37-B1AD-787DDCC4B071}"/>
          </ac:spMkLst>
        </pc:spChg>
        <pc:spChg chg="mod">
          <ac:chgData name="Phạm Trang" userId="a6f071b5c7367690" providerId="LiveId" clId="{346177CB-6CF4-4604-820F-68678CFA1BFD}" dt="2023-08-02T04:30:56.958" v="447"/>
          <ac:spMkLst>
            <pc:docMk/>
            <pc:sldMk cId="2943072856" sldId="261"/>
            <ac:spMk id="10" creationId="{FB696CBE-35DA-4306-BA55-245735CAA269}"/>
          </ac:spMkLst>
        </pc:spChg>
        <pc:spChg chg="mod">
          <ac:chgData name="Phạm Trang" userId="a6f071b5c7367690" providerId="LiveId" clId="{346177CB-6CF4-4604-820F-68678CFA1BFD}" dt="2023-08-02T04:30:56.958" v="447"/>
          <ac:spMkLst>
            <pc:docMk/>
            <pc:sldMk cId="2943072856" sldId="261"/>
            <ac:spMk id="11" creationId="{D3652C91-611E-48E0-B442-04F91F500EBC}"/>
          </ac:spMkLst>
        </pc:spChg>
        <pc:spChg chg="add mod">
          <ac:chgData name="Phạm Trang" userId="a6f071b5c7367690" providerId="LiveId" clId="{346177CB-6CF4-4604-820F-68678CFA1BFD}" dt="2023-08-02T06:00:52.274" v="2537" actId="14100"/>
          <ac:spMkLst>
            <pc:docMk/>
            <pc:sldMk cId="2943072856" sldId="261"/>
            <ac:spMk id="12" creationId="{1C484AA2-62C7-4C80-B84B-86333690ACC9}"/>
          </ac:spMkLst>
        </pc:spChg>
        <pc:spChg chg="add mod">
          <ac:chgData name="Phạm Trang" userId="a6f071b5c7367690" providerId="LiveId" clId="{346177CB-6CF4-4604-820F-68678CFA1BFD}" dt="2023-08-02T04:30:56.958" v="447"/>
          <ac:spMkLst>
            <pc:docMk/>
            <pc:sldMk cId="2943072856" sldId="261"/>
            <ac:spMk id="13" creationId="{5612238D-84B1-4B20-A276-7CAAFCD08FEF}"/>
          </ac:spMkLst>
        </pc:spChg>
        <pc:spChg chg="add mod">
          <ac:chgData name="Phạm Trang" userId="a6f071b5c7367690" providerId="LiveId" clId="{346177CB-6CF4-4604-820F-68678CFA1BFD}" dt="2023-08-02T04:30:56.958" v="447"/>
          <ac:spMkLst>
            <pc:docMk/>
            <pc:sldMk cId="2943072856" sldId="261"/>
            <ac:spMk id="14" creationId="{BEBA3BE4-F223-4B37-97E1-47B6D220D735}"/>
          </ac:spMkLst>
        </pc:spChg>
        <pc:spChg chg="add mod">
          <ac:chgData name="Phạm Trang" userId="a6f071b5c7367690" providerId="LiveId" clId="{346177CB-6CF4-4604-820F-68678CFA1BFD}" dt="2023-08-02T04:30:56.958" v="447"/>
          <ac:spMkLst>
            <pc:docMk/>
            <pc:sldMk cId="2943072856" sldId="261"/>
            <ac:spMk id="15" creationId="{43CF1C1C-8F10-4E3F-A27B-676A32886323}"/>
          </ac:spMkLst>
        </pc:spChg>
        <pc:spChg chg="mod">
          <ac:chgData name="Phạm Trang" userId="a6f071b5c7367690" providerId="LiveId" clId="{346177CB-6CF4-4604-820F-68678CFA1BFD}" dt="2023-08-02T04:30:56.958" v="447"/>
          <ac:spMkLst>
            <pc:docMk/>
            <pc:sldMk cId="2943072856" sldId="261"/>
            <ac:spMk id="17" creationId="{5F0FD869-E5E6-4B74-8436-7FBFB82C385E}"/>
          </ac:spMkLst>
        </pc:spChg>
        <pc:spChg chg="mod">
          <ac:chgData name="Phạm Trang" userId="a6f071b5c7367690" providerId="LiveId" clId="{346177CB-6CF4-4604-820F-68678CFA1BFD}" dt="2023-08-02T04:30:56.958" v="447"/>
          <ac:spMkLst>
            <pc:docMk/>
            <pc:sldMk cId="2943072856" sldId="261"/>
            <ac:spMk id="18" creationId="{AE23F29B-660A-45B0-B76E-0F50E452D6CE}"/>
          </ac:spMkLst>
        </pc:spChg>
        <pc:spChg chg="add mod">
          <ac:chgData name="Phạm Trang" userId="a6f071b5c7367690" providerId="LiveId" clId="{346177CB-6CF4-4604-820F-68678CFA1BFD}" dt="2023-08-02T04:30:56.958" v="447"/>
          <ac:spMkLst>
            <pc:docMk/>
            <pc:sldMk cId="2943072856" sldId="261"/>
            <ac:spMk id="19" creationId="{0AD06CE0-CA30-418B-9D1C-BD66885E0598}"/>
          </ac:spMkLst>
        </pc:spChg>
        <pc:spChg chg="add mod">
          <ac:chgData name="Phạm Trang" userId="a6f071b5c7367690" providerId="LiveId" clId="{346177CB-6CF4-4604-820F-68678CFA1BFD}" dt="2023-08-02T04:30:56.958" v="447"/>
          <ac:spMkLst>
            <pc:docMk/>
            <pc:sldMk cId="2943072856" sldId="261"/>
            <ac:spMk id="20" creationId="{8313F0BF-8818-497C-BD44-DC1DD116CBEB}"/>
          </ac:spMkLst>
        </pc:spChg>
        <pc:spChg chg="add mod">
          <ac:chgData name="Phạm Trang" userId="a6f071b5c7367690" providerId="LiveId" clId="{346177CB-6CF4-4604-820F-68678CFA1BFD}" dt="2023-08-02T04:30:56.958" v="447"/>
          <ac:spMkLst>
            <pc:docMk/>
            <pc:sldMk cId="2943072856" sldId="261"/>
            <ac:spMk id="21" creationId="{D6CF8578-8594-4099-9220-EC35BD6B15E7}"/>
          </ac:spMkLst>
        </pc:spChg>
        <pc:spChg chg="add mod">
          <ac:chgData name="Phạm Trang" userId="a6f071b5c7367690" providerId="LiveId" clId="{346177CB-6CF4-4604-820F-68678CFA1BFD}" dt="2023-08-02T04:30:56.958" v="447"/>
          <ac:spMkLst>
            <pc:docMk/>
            <pc:sldMk cId="2943072856" sldId="261"/>
            <ac:spMk id="22" creationId="{E89CBF4F-B4F3-41F0-B556-7F1B61D33D50}"/>
          </ac:spMkLst>
        </pc:spChg>
        <pc:spChg chg="mod">
          <ac:chgData name="Phạm Trang" userId="a6f071b5c7367690" providerId="LiveId" clId="{346177CB-6CF4-4604-820F-68678CFA1BFD}" dt="2023-08-02T06:01:10.183" v="2597" actId="1038"/>
          <ac:spMkLst>
            <pc:docMk/>
            <pc:sldMk cId="2943072856" sldId="261"/>
            <ac:spMk id="201" creationId="{00000000-0000-0000-0000-000000000000}"/>
          </ac:spMkLst>
        </pc:spChg>
        <pc:spChg chg="mod">
          <ac:chgData name="Phạm Trang" userId="a6f071b5c7367690" providerId="LiveId" clId="{346177CB-6CF4-4604-820F-68678CFA1BFD}" dt="2023-08-02T06:01:01.832" v="2570" actId="1038"/>
          <ac:spMkLst>
            <pc:docMk/>
            <pc:sldMk cId="2943072856" sldId="261"/>
            <ac:spMk id="202" creationId="{00000000-0000-0000-0000-000000000000}"/>
          </ac:spMkLst>
        </pc:spChg>
        <pc:spChg chg="mod">
          <ac:chgData name="Phạm Trang" userId="a6f071b5c7367690" providerId="LiveId" clId="{346177CB-6CF4-4604-820F-68678CFA1BFD}" dt="2023-08-02T06:01:01.832" v="2570" actId="1038"/>
          <ac:spMkLst>
            <pc:docMk/>
            <pc:sldMk cId="2943072856" sldId="261"/>
            <ac:spMk id="203" creationId="{00000000-0000-0000-0000-000000000000}"/>
          </ac:spMkLst>
        </pc:spChg>
        <pc:spChg chg="mod">
          <ac:chgData name="Phạm Trang" userId="a6f071b5c7367690" providerId="LiveId" clId="{346177CB-6CF4-4604-820F-68678CFA1BFD}" dt="2023-08-02T06:01:01.832" v="2570" actId="1038"/>
          <ac:spMkLst>
            <pc:docMk/>
            <pc:sldMk cId="2943072856" sldId="261"/>
            <ac:spMk id="204" creationId="{00000000-0000-0000-0000-000000000000}"/>
          </ac:spMkLst>
        </pc:spChg>
        <pc:spChg chg="mod">
          <ac:chgData name="Phạm Trang" userId="a6f071b5c7367690" providerId="LiveId" clId="{346177CB-6CF4-4604-820F-68678CFA1BFD}" dt="2023-08-02T06:01:10.183" v="2597" actId="1038"/>
          <ac:spMkLst>
            <pc:docMk/>
            <pc:sldMk cId="2943072856" sldId="261"/>
            <ac:spMk id="205" creationId="{00000000-0000-0000-0000-000000000000}"/>
          </ac:spMkLst>
        </pc:spChg>
        <pc:spChg chg="mod">
          <ac:chgData name="Phạm Trang" userId="a6f071b5c7367690" providerId="LiveId" clId="{346177CB-6CF4-4604-820F-68678CFA1BFD}" dt="2023-08-02T06:01:10.183" v="2597" actId="1038"/>
          <ac:spMkLst>
            <pc:docMk/>
            <pc:sldMk cId="2943072856" sldId="261"/>
            <ac:spMk id="206" creationId="{00000000-0000-0000-0000-000000000000}"/>
          </ac:spMkLst>
        </pc:spChg>
        <pc:grpChg chg="add mod">
          <ac:chgData name="Phạm Trang" userId="a6f071b5c7367690" providerId="LiveId" clId="{346177CB-6CF4-4604-820F-68678CFA1BFD}" dt="2023-08-02T04:30:56.958" v="447"/>
          <ac:grpSpMkLst>
            <pc:docMk/>
            <pc:sldMk cId="2943072856" sldId="261"/>
            <ac:grpSpMk id="8" creationId="{F516E74A-B9A7-4F08-89FE-46BE134A2AE7}"/>
          </ac:grpSpMkLst>
        </pc:grpChg>
        <pc:grpChg chg="add mod">
          <ac:chgData name="Phạm Trang" userId="a6f071b5c7367690" providerId="LiveId" clId="{346177CB-6CF4-4604-820F-68678CFA1BFD}" dt="2023-08-02T04:30:56.958" v="447"/>
          <ac:grpSpMkLst>
            <pc:docMk/>
            <pc:sldMk cId="2943072856" sldId="261"/>
            <ac:grpSpMk id="16" creationId="{0B0D1ABE-A30D-4858-8D69-8B23C6D6F2E5}"/>
          </ac:grpSpMkLst>
        </pc:grpChg>
      </pc:sldChg>
      <pc:sldChg chg="addSp delSp modSp add mod ord modAnim">
        <pc:chgData name="Phạm Trang" userId="a6f071b5c7367690" providerId="LiveId" clId="{346177CB-6CF4-4604-820F-68678CFA1BFD}" dt="2023-08-02T05:58:36.336" v="2242"/>
        <pc:sldMkLst>
          <pc:docMk/>
          <pc:sldMk cId="284461598" sldId="262"/>
        </pc:sldMkLst>
        <pc:spChg chg="add del mod">
          <ac:chgData name="Phạm Trang" userId="a6f071b5c7367690" providerId="LiveId" clId="{346177CB-6CF4-4604-820F-68678CFA1BFD}" dt="2023-08-02T04:21:11.938" v="207" actId="478"/>
          <ac:spMkLst>
            <pc:docMk/>
            <pc:sldMk cId="284461598" sldId="262"/>
            <ac:spMk id="3" creationId="{29555CBB-3E19-44BF-87F2-5995F7B811C6}"/>
          </ac:spMkLst>
        </pc:spChg>
        <pc:spChg chg="mod">
          <ac:chgData name="Phạm Trang" userId="a6f071b5c7367690" providerId="LiveId" clId="{346177CB-6CF4-4604-820F-68678CFA1BFD}" dt="2023-08-02T04:20:59.535" v="193"/>
          <ac:spMkLst>
            <pc:docMk/>
            <pc:sldMk cId="284461598" sldId="262"/>
            <ac:spMk id="27" creationId="{1C1B4B67-E198-4DDE-BC02-B40EB7A015B9}"/>
          </ac:spMkLst>
        </pc:spChg>
        <pc:spChg chg="mod">
          <ac:chgData name="Phạm Trang" userId="a6f071b5c7367690" providerId="LiveId" clId="{346177CB-6CF4-4604-820F-68678CFA1BFD}" dt="2023-08-02T04:26:51.391" v="334" actId="20577"/>
          <ac:spMkLst>
            <pc:docMk/>
            <pc:sldMk cId="284461598" sldId="262"/>
            <ac:spMk id="28" creationId="{08203C06-E0A8-4FE9-9F79-D81F49F7FA70}"/>
          </ac:spMkLst>
        </pc:spChg>
        <pc:spChg chg="mod">
          <ac:chgData name="Phạm Trang" userId="a6f071b5c7367690" providerId="LiveId" clId="{346177CB-6CF4-4604-820F-68678CFA1BFD}" dt="2023-08-02T04:20:59.535" v="193"/>
          <ac:spMkLst>
            <pc:docMk/>
            <pc:sldMk cId="284461598" sldId="262"/>
            <ac:spMk id="29" creationId="{5A6D6060-6594-4AB2-A376-4DED4EC9DA2D}"/>
          </ac:spMkLst>
        </pc:spChg>
        <pc:spChg chg="mod">
          <ac:chgData name="Phạm Trang" userId="a6f071b5c7367690" providerId="LiveId" clId="{346177CB-6CF4-4604-820F-68678CFA1BFD}" dt="2023-08-02T04:20:59.535" v="193"/>
          <ac:spMkLst>
            <pc:docMk/>
            <pc:sldMk cId="284461598" sldId="262"/>
            <ac:spMk id="31" creationId="{9544DBC5-9447-40C5-955A-67CB49B99989}"/>
          </ac:spMkLst>
        </pc:spChg>
        <pc:spChg chg="mod">
          <ac:chgData name="Phạm Trang" userId="a6f071b5c7367690" providerId="LiveId" clId="{346177CB-6CF4-4604-820F-68678CFA1BFD}" dt="2023-08-02T04:20:59.535" v="193"/>
          <ac:spMkLst>
            <pc:docMk/>
            <pc:sldMk cId="284461598" sldId="262"/>
            <ac:spMk id="32" creationId="{7CBB9A7C-B341-4ACE-8068-B2193E713B12}"/>
          </ac:spMkLst>
        </pc:spChg>
        <pc:spChg chg="mod">
          <ac:chgData name="Phạm Trang" userId="a6f071b5c7367690" providerId="LiveId" clId="{346177CB-6CF4-4604-820F-68678CFA1BFD}" dt="2023-08-02T04:20:59.535" v="193"/>
          <ac:spMkLst>
            <pc:docMk/>
            <pc:sldMk cId="284461598" sldId="262"/>
            <ac:spMk id="33" creationId="{77BD4821-9025-4386-95F4-4009CDC3592E}"/>
          </ac:spMkLst>
        </pc:spChg>
        <pc:spChg chg="add mod">
          <ac:chgData name="Phạm Trang" userId="a6f071b5c7367690" providerId="LiveId" clId="{346177CB-6CF4-4604-820F-68678CFA1BFD}" dt="2023-08-02T05:38:45.211" v="1441"/>
          <ac:spMkLst>
            <pc:docMk/>
            <pc:sldMk cId="284461598" sldId="262"/>
            <ac:spMk id="36" creationId="{9C46EABF-CEEF-4C5B-9E4E-ADC7CF816118}"/>
          </ac:spMkLst>
        </pc:spChg>
        <pc:spChg chg="add mod">
          <ac:chgData name="Phạm Trang" userId="a6f071b5c7367690" providerId="LiveId" clId="{346177CB-6CF4-4604-820F-68678CFA1BFD}" dt="2023-08-02T05:38:45.211" v="1441"/>
          <ac:spMkLst>
            <pc:docMk/>
            <pc:sldMk cId="284461598" sldId="262"/>
            <ac:spMk id="37" creationId="{E043CF11-2C50-4771-82AD-6F78A0E3843E}"/>
          </ac:spMkLst>
        </pc:spChg>
        <pc:spChg chg="add mod">
          <ac:chgData name="Phạm Trang" userId="a6f071b5c7367690" providerId="LiveId" clId="{346177CB-6CF4-4604-820F-68678CFA1BFD}" dt="2023-08-02T05:38:45.211" v="1441"/>
          <ac:spMkLst>
            <pc:docMk/>
            <pc:sldMk cId="284461598" sldId="262"/>
            <ac:spMk id="38" creationId="{C75C4EC1-0DA9-4B1F-ADB5-6E9EC13F881B}"/>
          </ac:spMkLst>
        </pc:spChg>
        <pc:spChg chg="add mod">
          <ac:chgData name="Phạm Trang" userId="a6f071b5c7367690" providerId="LiveId" clId="{346177CB-6CF4-4604-820F-68678CFA1BFD}" dt="2023-08-02T05:38:45.211" v="1441"/>
          <ac:spMkLst>
            <pc:docMk/>
            <pc:sldMk cId="284461598" sldId="262"/>
            <ac:spMk id="39" creationId="{85E84013-B6E5-4148-96FE-4A1348B240E1}"/>
          </ac:spMkLst>
        </pc:spChg>
        <pc:spChg chg="add mod">
          <ac:chgData name="Phạm Trang" userId="a6f071b5c7367690" providerId="LiveId" clId="{346177CB-6CF4-4604-820F-68678CFA1BFD}" dt="2023-08-02T05:38:45.211" v="1441"/>
          <ac:spMkLst>
            <pc:docMk/>
            <pc:sldMk cId="284461598" sldId="262"/>
            <ac:spMk id="40" creationId="{A5789105-F86B-4686-9432-D0F7AE765723}"/>
          </ac:spMkLst>
        </pc:spChg>
        <pc:spChg chg="add mod">
          <ac:chgData name="Phạm Trang" userId="a6f071b5c7367690" providerId="LiveId" clId="{346177CB-6CF4-4604-820F-68678CFA1BFD}" dt="2023-08-02T05:38:45.211" v="1441"/>
          <ac:spMkLst>
            <pc:docMk/>
            <pc:sldMk cId="284461598" sldId="262"/>
            <ac:spMk id="41" creationId="{2DA9A854-E67D-415A-924F-AD5CCB4C4EF9}"/>
          </ac:spMkLst>
        </pc:spChg>
        <pc:spChg chg="mod">
          <ac:chgData name="Phạm Trang" userId="a6f071b5c7367690" providerId="LiveId" clId="{346177CB-6CF4-4604-820F-68678CFA1BFD}" dt="2023-08-02T04:20:26.299" v="192" actId="1036"/>
          <ac:spMkLst>
            <pc:docMk/>
            <pc:sldMk cId="284461598" sldId="262"/>
            <ac:spMk id="211" creationId="{00000000-0000-0000-0000-000000000000}"/>
          </ac:spMkLst>
        </pc:spChg>
        <pc:spChg chg="mod">
          <ac:chgData name="Phạm Trang" userId="a6f071b5c7367690" providerId="LiveId" clId="{346177CB-6CF4-4604-820F-68678CFA1BFD}" dt="2023-08-02T04:20:26.299" v="192" actId="1036"/>
          <ac:spMkLst>
            <pc:docMk/>
            <pc:sldMk cId="284461598" sldId="262"/>
            <ac:spMk id="212" creationId="{00000000-0000-0000-0000-000000000000}"/>
          </ac:spMkLst>
        </pc:spChg>
        <pc:spChg chg="mod">
          <ac:chgData name="Phạm Trang" userId="a6f071b5c7367690" providerId="LiveId" clId="{346177CB-6CF4-4604-820F-68678CFA1BFD}" dt="2023-08-02T04:20:26.299" v="192" actId="1036"/>
          <ac:spMkLst>
            <pc:docMk/>
            <pc:sldMk cId="284461598" sldId="262"/>
            <ac:spMk id="213" creationId="{00000000-0000-0000-0000-000000000000}"/>
          </ac:spMkLst>
        </pc:spChg>
        <pc:spChg chg="del">
          <ac:chgData name="Phạm Trang" userId="a6f071b5c7367690" providerId="LiveId" clId="{346177CB-6CF4-4604-820F-68678CFA1BFD}" dt="2023-08-02T04:21:08.165" v="206" actId="478"/>
          <ac:spMkLst>
            <pc:docMk/>
            <pc:sldMk cId="284461598" sldId="262"/>
            <ac:spMk id="214" creationId="{00000000-0000-0000-0000-000000000000}"/>
          </ac:spMkLst>
        </pc:spChg>
        <pc:spChg chg="mod">
          <ac:chgData name="Phạm Trang" userId="a6f071b5c7367690" providerId="LiveId" clId="{346177CB-6CF4-4604-820F-68678CFA1BFD}" dt="2023-08-02T04:25:06.407" v="325" actId="122"/>
          <ac:spMkLst>
            <pc:docMk/>
            <pc:sldMk cId="284461598" sldId="262"/>
            <ac:spMk id="215" creationId="{00000000-0000-0000-0000-000000000000}"/>
          </ac:spMkLst>
        </pc:spChg>
        <pc:spChg chg="mod">
          <ac:chgData name="Phạm Trang" userId="a6f071b5c7367690" providerId="LiveId" clId="{346177CB-6CF4-4604-820F-68678CFA1BFD}" dt="2023-08-02T05:57:51.610" v="2231" actId="20578"/>
          <ac:spMkLst>
            <pc:docMk/>
            <pc:sldMk cId="284461598" sldId="262"/>
            <ac:spMk id="216" creationId="{00000000-0000-0000-0000-000000000000}"/>
          </ac:spMkLst>
        </pc:spChg>
        <pc:spChg chg="mod">
          <ac:chgData name="Phạm Trang" userId="a6f071b5c7367690" providerId="LiveId" clId="{346177CB-6CF4-4604-820F-68678CFA1BFD}" dt="2023-08-02T04:25:08.663" v="326" actId="122"/>
          <ac:spMkLst>
            <pc:docMk/>
            <pc:sldMk cId="284461598" sldId="262"/>
            <ac:spMk id="217" creationId="{00000000-0000-0000-0000-000000000000}"/>
          </ac:spMkLst>
        </pc:spChg>
        <pc:spChg chg="mod">
          <ac:chgData name="Phạm Trang" userId="a6f071b5c7367690" providerId="LiveId" clId="{346177CB-6CF4-4604-820F-68678CFA1BFD}" dt="2023-08-02T05:57:05.896" v="2194" actId="207"/>
          <ac:spMkLst>
            <pc:docMk/>
            <pc:sldMk cId="284461598" sldId="262"/>
            <ac:spMk id="218" creationId="{00000000-0000-0000-0000-000000000000}"/>
          </ac:spMkLst>
        </pc:spChg>
        <pc:spChg chg="mod">
          <ac:chgData name="Phạm Trang" userId="a6f071b5c7367690" providerId="LiveId" clId="{346177CB-6CF4-4604-820F-68678CFA1BFD}" dt="2023-08-02T04:25:10.606" v="327" actId="122"/>
          <ac:spMkLst>
            <pc:docMk/>
            <pc:sldMk cId="284461598" sldId="262"/>
            <ac:spMk id="219" creationId="{00000000-0000-0000-0000-000000000000}"/>
          </ac:spMkLst>
        </pc:spChg>
        <pc:spChg chg="mod">
          <ac:chgData name="Phạm Trang" userId="a6f071b5c7367690" providerId="LiveId" clId="{346177CB-6CF4-4604-820F-68678CFA1BFD}" dt="2023-08-02T05:57:08.990" v="2195" actId="207"/>
          <ac:spMkLst>
            <pc:docMk/>
            <pc:sldMk cId="284461598" sldId="262"/>
            <ac:spMk id="220" creationId="{00000000-0000-0000-0000-000000000000}"/>
          </ac:spMkLst>
        </pc:spChg>
        <pc:grpChg chg="add mod">
          <ac:chgData name="Phạm Trang" userId="a6f071b5c7367690" providerId="LiveId" clId="{346177CB-6CF4-4604-820F-68678CFA1BFD}" dt="2023-08-02T04:21:02.570" v="205" actId="1038"/>
          <ac:grpSpMkLst>
            <pc:docMk/>
            <pc:sldMk cId="284461598" sldId="262"/>
            <ac:grpSpMk id="26" creationId="{459BDC18-A888-4889-AC55-C09F1645B60D}"/>
          </ac:grpSpMkLst>
        </pc:grpChg>
        <pc:grpChg chg="add mod">
          <ac:chgData name="Phạm Trang" userId="a6f071b5c7367690" providerId="LiveId" clId="{346177CB-6CF4-4604-820F-68678CFA1BFD}" dt="2023-08-02T04:21:02.570" v="205" actId="1038"/>
          <ac:grpSpMkLst>
            <pc:docMk/>
            <pc:sldMk cId="284461598" sldId="262"/>
            <ac:grpSpMk id="30" creationId="{E4DBD5B7-6E4B-4855-95D8-0A076AC47F3C}"/>
          </ac:grpSpMkLst>
        </pc:grpChg>
        <pc:grpChg chg="del mod">
          <ac:chgData name="Phạm Trang" userId="a6f071b5c7367690" providerId="LiveId" clId="{346177CB-6CF4-4604-820F-68678CFA1BFD}" dt="2023-08-02T04:22:52.887" v="286" actId="478"/>
          <ac:grpSpMkLst>
            <pc:docMk/>
            <pc:sldMk cId="284461598" sldId="262"/>
            <ac:grpSpMk id="224" creationId="{00000000-0000-0000-0000-000000000000}"/>
          </ac:grpSpMkLst>
        </pc:grpChg>
        <pc:cxnChg chg="mod">
          <ac:chgData name="Phạm Trang" userId="a6f071b5c7367690" providerId="LiveId" clId="{346177CB-6CF4-4604-820F-68678CFA1BFD}" dt="2023-08-02T04:20:26.299" v="192" actId="1036"/>
          <ac:cxnSpMkLst>
            <pc:docMk/>
            <pc:sldMk cId="284461598" sldId="262"/>
            <ac:cxnSpMk id="221" creationId="{00000000-0000-0000-0000-000000000000}"/>
          </ac:cxnSpMkLst>
        </pc:cxnChg>
        <pc:cxnChg chg="mod">
          <ac:chgData name="Phạm Trang" userId="a6f071b5c7367690" providerId="LiveId" clId="{346177CB-6CF4-4604-820F-68678CFA1BFD}" dt="2023-08-02T04:20:26.299" v="192" actId="1036"/>
          <ac:cxnSpMkLst>
            <pc:docMk/>
            <pc:sldMk cId="284461598" sldId="262"/>
            <ac:cxnSpMk id="222" creationId="{00000000-0000-0000-0000-000000000000}"/>
          </ac:cxnSpMkLst>
        </pc:cxnChg>
        <pc:cxnChg chg="mod">
          <ac:chgData name="Phạm Trang" userId="a6f071b5c7367690" providerId="LiveId" clId="{346177CB-6CF4-4604-820F-68678CFA1BFD}" dt="2023-08-02T04:20:26.299" v="192" actId="1036"/>
          <ac:cxnSpMkLst>
            <pc:docMk/>
            <pc:sldMk cId="284461598" sldId="262"/>
            <ac:cxnSpMk id="223" creationId="{00000000-0000-0000-0000-000000000000}"/>
          </ac:cxnSpMkLst>
        </pc:cxnChg>
      </pc:sldChg>
      <pc:sldChg chg="add del">
        <pc:chgData name="Phạm Trang" userId="a6f071b5c7367690" providerId="LiveId" clId="{346177CB-6CF4-4604-820F-68678CFA1BFD}" dt="2023-08-02T04:19:58.492" v="169" actId="2696"/>
        <pc:sldMkLst>
          <pc:docMk/>
          <pc:sldMk cId="2249984220" sldId="263"/>
        </pc:sldMkLst>
      </pc:sldChg>
      <pc:sldChg chg="add del">
        <pc:chgData name="Phạm Trang" userId="a6f071b5c7367690" providerId="LiveId" clId="{346177CB-6CF4-4604-820F-68678CFA1BFD}" dt="2023-08-02T04:19:51.530" v="168" actId="2696"/>
        <pc:sldMkLst>
          <pc:docMk/>
          <pc:sldMk cId="1715698089" sldId="264"/>
        </pc:sldMkLst>
      </pc:sldChg>
      <pc:sldChg chg="add del">
        <pc:chgData name="Phạm Trang" userId="a6f071b5c7367690" providerId="LiveId" clId="{346177CB-6CF4-4604-820F-68678CFA1BFD}" dt="2023-08-02T04:51:02.049" v="729" actId="2696"/>
        <pc:sldMkLst>
          <pc:docMk/>
          <pc:sldMk cId="1338866228" sldId="265"/>
        </pc:sldMkLst>
      </pc:sldChg>
      <pc:sldChg chg="addSp delSp modSp add mod modAnim">
        <pc:chgData name="Phạm Trang" userId="a6f071b5c7367690" providerId="LiveId" clId="{346177CB-6CF4-4604-820F-68678CFA1BFD}" dt="2023-08-02T06:10:58.946" v="2746"/>
        <pc:sldMkLst>
          <pc:docMk/>
          <pc:sldMk cId="854564073" sldId="266"/>
        </pc:sldMkLst>
        <pc:spChg chg="add del mod">
          <ac:chgData name="Phạm Trang" userId="a6f071b5c7367690" providerId="LiveId" clId="{346177CB-6CF4-4604-820F-68678CFA1BFD}" dt="2023-08-02T05:07:12.837" v="869" actId="478"/>
          <ac:spMkLst>
            <pc:docMk/>
            <pc:sldMk cId="854564073" sldId="266"/>
            <ac:spMk id="3" creationId="{60B36C59-D8F9-4FDD-AFDB-E8BC03F0D754}"/>
          </ac:spMkLst>
        </pc:spChg>
        <pc:spChg chg="add del mod">
          <ac:chgData name="Phạm Trang" userId="a6f071b5c7367690" providerId="LiveId" clId="{346177CB-6CF4-4604-820F-68678CFA1BFD}" dt="2023-08-02T05:07:28.062" v="872" actId="478"/>
          <ac:spMkLst>
            <pc:docMk/>
            <pc:sldMk cId="854564073" sldId="266"/>
            <ac:spMk id="5" creationId="{40093B8F-147F-4FAF-98A6-57BDDD9C55A8}"/>
          </ac:spMkLst>
        </pc:spChg>
        <pc:spChg chg="add del mod">
          <ac:chgData name="Phạm Trang" userId="a6f071b5c7367690" providerId="LiveId" clId="{346177CB-6CF4-4604-820F-68678CFA1BFD}" dt="2023-08-02T05:07:32.764" v="874" actId="478"/>
          <ac:spMkLst>
            <pc:docMk/>
            <pc:sldMk cId="854564073" sldId="266"/>
            <ac:spMk id="7" creationId="{5F428A30-AD7C-4055-85E7-194290D5272B}"/>
          </ac:spMkLst>
        </pc:spChg>
        <pc:spChg chg="add del mod">
          <ac:chgData name="Phạm Trang" userId="a6f071b5c7367690" providerId="LiveId" clId="{346177CB-6CF4-4604-820F-68678CFA1BFD}" dt="2023-08-02T05:08:43.757" v="994" actId="478"/>
          <ac:spMkLst>
            <pc:docMk/>
            <pc:sldMk cId="854564073" sldId="266"/>
            <ac:spMk id="9" creationId="{3647E2A8-3D87-4742-A5CD-72250CE144DC}"/>
          </ac:spMkLst>
        </pc:spChg>
        <pc:spChg chg="add del mod">
          <ac:chgData name="Phạm Trang" userId="a6f071b5c7367690" providerId="LiveId" clId="{346177CB-6CF4-4604-820F-68678CFA1BFD}" dt="2023-08-02T05:09:45.062" v="1010" actId="478"/>
          <ac:spMkLst>
            <pc:docMk/>
            <pc:sldMk cId="854564073" sldId="266"/>
            <ac:spMk id="11" creationId="{B5F205D5-9945-4A91-B6F0-D8E3A0BEAD14}"/>
          </ac:spMkLst>
        </pc:spChg>
        <pc:spChg chg="add del mod">
          <ac:chgData name="Phạm Trang" userId="a6f071b5c7367690" providerId="LiveId" clId="{346177CB-6CF4-4604-820F-68678CFA1BFD}" dt="2023-08-02T05:10:32.339" v="1021" actId="478"/>
          <ac:spMkLst>
            <pc:docMk/>
            <pc:sldMk cId="854564073" sldId="266"/>
            <ac:spMk id="13" creationId="{C7B67C28-5C1D-4010-BE3B-A190D54D2E6F}"/>
          </ac:spMkLst>
        </pc:spChg>
        <pc:spChg chg="add del mod">
          <ac:chgData name="Phạm Trang" userId="a6f071b5c7367690" providerId="LiveId" clId="{346177CB-6CF4-4604-820F-68678CFA1BFD}" dt="2023-08-02T05:11:07.273" v="1030" actId="478"/>
          <ac:spMkLst>
            <pc:docMk/>
            <pc:sldMk cId="854564073" sldId="266"/>
            <ac:spMk id="15" creationId="{1D5E46D4-8F6D-4581-AE24-C44FE8F3F447}"/>
          </ac:spMkLst>
        </pc:spChg>
        <pc:spChg chg="add del mod">
          <ac:chgData name="Phạm Trang" userId="a6f071b5c7367690" providerId="LiveId" clId="{346177CB-6CF4-4604-820F-68678CFA1BFD}" dt="2023-08-02T05:11:38.580" v="1039" actId="478"/>
          <ac:spMkLst>
            <pc:docMk/>
            <pc:sldMk cId="854564073" sldId="266"/>
            <ac:spMk id="17" creationId="{F9ADE080-9F67-4409-B953-9A732CDEE060}"/>
          </ac:spMkLst>
        </pc:spChg>
        <pc:spChg chg="mod">
          <ac:chgData name="Phạm Trang" userId="a6f071b5c7367690" providerId="LiveId" clId="{346177CB-6CF4-4604-820F-68678CFA1BFD}" dt="2023-08-02T05:08:10.155" v="991"/>
          <ac:spMkLst>
            <pc:docMk/>
            <pc:sldMk cId="854564073" sldId="266"/>
            <ac:spMk id="34" creationId="{BD921DC9-7ED8-4946-B105-543B408E3AD2}"/>
          </ac:spMkLst>
        </pc:spChg>
        <pc:spChg chg="mod">
          <ac:chgData name="Phạm Trang" userId="a6f071b5c7367690" providerId="LiveId" clId="{346177CB-6CF4-4604-820F-68678CFA1BFD}" dt="2023-08-02T05:08:10.155" v="991"/>
          <ac:spMkLst>
            <pc:docMk/>
            <pc:sldMk cId="854564073" sldId="266"/>
            <ac:spMk id="35" creationId="{59F39D39-864D-4F09-8EEB-F8D6854BD370}"/>
          </ac:spMkLst>
        </pc:spChg>
        <pc:spChg chg="mod">
          <ac:chgData name="Phạm Trang" userId="a6f071b5c7367690" providerId="LiveId" clId="{346177CB-6CF4-4604-820F-68678CFA1BFD}" dt="2023-08-02T05:08:10.155" v="991"/>
          <ac:spMkLst>
            <pc:docMk/>
            <pc:sldMk cId="854564073" sldId="266"/>
            <ac:spMk id="36" creationId="{6397757A-61D7-42CC-A45D-44F0364185D1}"/>
          </ac:spMkLst>
        </pc:spChg>
        <pc:spChg chg="mod">
          <ac:chgData name="Phạm Trang" userId="a6f071b5c7367690" providerId="LiveId" clId="{346177CB-6CF4-4604-820F-68678CFA1BFD}" dt="2023-08-02T05:08:10.155" v="991"/>
          <ac:spMkLst>
            <pc:docMk/>
            <pc:sldMk cId="854564073" sldId="266"/>
            <ac:spMk id="38" creationId="{09B12279-B3AF-4821-9F80-2487178C4E88}"/>
          </ac:spMkLst>
        </pc:spChg>
        <pc:spChg chg="mod">
          <ac:chgData name="Phạm Trang" userId="a6f071b5c7367690" providerId="LiveId" clId="{346177CB-6CF4-4604-820F-68678CFA1BFD}" dt="2023-08-02T05:08:10.155" v="991"/>
          <ac:spMkLst>
            <pc:docMk/>
            <pc:sldMk cId="854564073" sldId="266"/>
            <ac:spMk id="39" creationId="{737493E3-AF4E-4085-A791-9721ABA54F74}"/>
          </ac:spMkLst>
        </pc:spChg>
        <pc:spChg chg="mod">
          <ac:chgData name="Phạm Trang" userId="a6f071b5c7367690" providerId="LiveId" clId="{346177CB-6CF4-4604-820F-68678CFA1BFD}" dt="2023-08-02T05:08:10.155" v="991"/>
          <ac:spMkLst>
            <pc:docMk/>
            <pc:sldMk cId="854564073" sldId="266"/>
            <ac:spMk id="40" creationId="{CA679766-26A3-4E1B-BBF8-11D0AE78E1B3}"/>
          </ac:spMkLst>
        </pc:spChg>
        <pc:spChg chg="add mod">
          <ac:chgData name="Phạm Trang" userId="a6f071b5c7367690" providerId="LiveId" clId="{346177CB-6CF4-4604-820F-68678CFA1BFD}" dt="2023-08-02T05:08:10.155" v="991"/>
          <ac:spMkLst>
            <pc:docMk/>
            <pc:sldMk cId="854564073" sldId="266"/>
            <ac:spMk id="41" creationId="{80827A9E-249E-46F6-8365-D9F3765CDF9A}"/>
          </ac:spMkLst>
        </pc:spChg>
        <pc:spChg chg="add mod">
          <ac:chgData name="Phạm Trang" userId="a6f071b5c7367690" providerId="LiveId" clId="{346177CB-6CF4-4604-820F-68678CFA1BFD}" dt="2023-08-02T05:08:10.155" v="991"/>
          <ac:spMkLst>
            <pc:docMk/>
            <pc:sldMk cId="854564073" sldId="266"/>
            <ac:spMk id="42" creationId="{64DFA39D-EA76-4804-968E-066F2BE95076}"/>
          </ac:spMkLst>
        </pc:spChg>
        <pc:spChg chg="add mod">
          <ac:chgData name="Phạm Trang" userId="a6f071b5c7367690" providerId="LiveId" clId="{346177CB-6CF4-4604-820F-68678CFA1BFD}" dt="2023-08-02T05:08:10.155" v="991"/>
          <ac:spMkLst>
            <pc:docMk/>
            <pc:sldMk cId="854564073" sldId="266"/>
            <ac:spMk id="43" creationId="{A3D26F82-CF06-425A-B6F9-66E93D856DF0}"/>
          </ac:spMkLst>
        </pc:spChg>
        <pc:spChg chg="mod">
          <ac:chgData name="Phạm Trang" userId="a6f071b5c7367690" providerId="LiveId" clId="{346177CB-6CF4-4604-820F-68678CFA1BFD}" dt="2023-08-02T05:08:10.155" v="991"/>
          <ac:spMkLst>
            <pc:docMk/>
            <pc:sldMk cId="854564073" sldId="266"/>
            <ac:spMk id="45" creationId="{CBFF2555-1DB3-492A-A4E1-8C636914A0A9}"/>
          </ac:spMkLst>
        </pc:spChg>
        <pc:spChg chg="mod">
          <ac:chgData name="Phạm Trang" userId="a6f071b5c7367690" providerId="LiveId" clId="{346177CB-6CF4-4604-820F-68678CFA1BFD}" dt="2023-08-02T05:08:10.155" v="991"/>
          <ac:spMkLst>
            <pc:docMk/>
            <pc:sldMk cId="854564073" sldId="266"/>
            <ac:spMk id="46" creationId="{6472FE12-540E-4916-89AC-4A00D0888635}"/>
          </ac:spMkLst>
        </pc:spChg>
        <pc:spChg chg="add mod">
          <ac:chgData name="Phạm Trang" userId="a6f071b5c7367690" providerId="LiveId" clId="{346177CB-6CF4-4604-820F-68678CFA1BFD}" dt="2023-08-02T05:08:10.155" v="991"/>
          <ac:spMkLst>
            <pc:docMk/>
            <pc:sldMk cId="854564073" sldId="266"/>
            <ac:spMk id="47" creationId="{59268FFF-BC7D-4D17-B406-9FE290E5778B}"/>
          </ac:spMkLst>
        </pc:spChg>
        <pc:spChg chg="add mod">
          <ac:chgData name="Phạm Trang" userId="a6f071b5c7367690" providerId="LiveId" clId="{346177CB-6CF4-4604-820F-68678CFA1BFD}" dt="2023-08-02T05:08:10.155" v="991"/>
          <ac:spMkLst>
            <pc:docMk/>
            <pc:sldMk cId="854564073" sldId="266"/>
            <ac:spMk id="48" creationId="{7A87C216-2B67-43EC-AF27-6D3A64BC683B}"/>
          </ac:spMkLst>
        </pc:spChg>
        <pc:spChg chg="add mod">
          <ac:chgData name="Phạm Trang" userId="a6f071b5c7367690" providerId="LiveId" clId="{346177CB-6CF4-4604-820F-68678CFA1BFD}" dt="2023-08-02T05:08:10.155" v="991"/>
          <ac:spMkLst>
            <pc:docMk/>
            <pc:sldMk cId="854564073" sldId="266"/>
            <ac:spMk id="49" creationId="{800FA28E-98EE-43F8-AD2D-F76FC8077610}"/>
          </ac:spMkLst>
        </pc:spChg>
        <pc:spChg chg="add mod">
          <ac:chgData name="Phạm Trang" userId="a6f071b5c7367690" providerId="LiveId" clId="{346177CB-6CF4-4604-820F-68678CFA1BFD}" dt="2023-08-02T05:08:10.155" v="991"/>
          <ac:spMkLst>
            <pc:docMk/>
            <pc:sldMk cId="854564073" sldId="266"/>
            <ac:spMk id="50" creationId="{1926E80E-1B05-4C76-B77F-093E54F1B93B}"/>
          </ac:spMkLst>
        </pc:spChg>
        <pc:spChg chg="mod">
          <ac:chgData name="Phạm Trang" userId="a6f071b5c7367690" providerId="LiveId" clId="{346177CB-6CF4-4604-820F-68678CFA1BFD}" dt="2023-08-02T05:13:10.257" v="1100" actId="1036"/>
          <ac:spMkLst>
            <pc:docMk/>
            <pc:sldMk cId="854564073" sldId="266"/>
            <ac:spMk id="312" creationId="{00000000-0000-0000-0000-000000000000}"/>
          </ac:spMkLst>
        </pc:spChg>
        <pc:spChg chg="del">
          <ac:chgData name="Phạm Trang" userId="a6f071b5c7367690" providerId="LiveId" clId="{346177CB-6CF4-4604-820F-68678CFA1BFD}" dt="2023-08-02T05:07:23.302" v="870" actId="478"/>
          <ac:spMkLst>
            <pc:docMk/>
            <pc:sldMk cId="854564073" sldId="266"/>
            <ac:spMk id="313" creationId="{00000000-0000-0000-0000-000000000000}"/>
          </ac:spMkLst>
        </pc:spChg>
        <pc:spChg chg="mod">
          <ac:chgData name="Phạm Trang" userId="a6f071b5c7367690" providerId="LiveId" clId="{346177CB-6CF4-4604-820F-68678CFA1BFD}" dt="2023-08-02T05:13:10.257" v="1100" actId="1036"/>
          <ac:spMkLst>
            <pc:docMk/>
            <pc:sldMk cId="854564073" sldId="266"/>
            <ac:spMk id="314" creationId="{00000000-0000-0000-0000-000000000000}"/>
          </ac:spMkLst>
        </pc:spChg>
        <pc:spChg chg="mod">
          <ac:chgData name="Phạm Trang" userId="a6f071b5c7367690" providerId="LiveId" clId="{346177CB-6CF4-4604-820F-68678CFA1BFD}" dt="2023-08-02T05:07:59.933" v="990" actId="1035"/>
          <ac:spMkLst>
            <pc:docMk/>
            <pc:sldMk cId="854564073" sldId="266"/>
            <ac:spMk id="315" creationId="{00000000-0000-0000-0000-000000000000}"/>
          </ac:spMkLst>
        </pc:spChg>
        <pc:spChg chg="mod">
          <ac:chgData name="Phạm Trang" userId="a6f071b5c7367690" providerId="LiveId" clId="{346177CB-6CF4-4604-820F-68678CFA1BFD}" dt="2023-08-02T05:07:59.933" v="990" actId="1035"/>
          <ac:spMkLst>
            <pc:docMk/>
            <pc:sldMk cId="854564073" sldId="266"/>
            <ac:spMk id="316" creationId="{00000000-0000-0000-0000-000000000000}"/>
          </ac:spMkLst>
        </pc:spChg>
        <pc:spChg chg="mod">
          <ac:chgData name="Phạm Trang" userId="a6f071b5c7367690" providerId="LiveId" clId="{346177CB-6CF4-4604-820F-68678CFA1BFD}" dt="2023-08-02T05:07:59.933" v="990" actId="1035"/>
          <ac:spMkLst>
            <pc:docMk/>
            <pc:sldMk cId="854564073" sldId="266"/>
            <ac:spMk id="317" creationId="{00000000-0000-0000-0000-000000000000}"/>
          </ac:spMkLst>
        </pc:spChg>
        <pc:spChg chg="del">
          <ac:chgData name="Phạm Trang" userId="a6f071b5c7367690" providerId="LiveId" clId="{346177CB-6CF4-4604-820F-68678CFA1BFD}" dt="2023-08-02T05:07:10.228" v="868" actId="478"/>
          <ac:spMkLst>
            <pc:docMk/>
            <pc:sldMk cId="854564073" sldId="266"/>
            <ac:spMk id="318" creationId="{00000000-0000-0000-0000-000000000000}"/>
          </ac:spMkLst>
        </pc:spChg>
        <pc:spChg chg="del mod">
          <ac:chgData name="Phạm Trang" userId="a6f071b5c7367690" providerId="LiveId" clId="{346177CB-6CF4-4604-820F-68678CFA1BFD}" dt="2023-08-02T05:08:40.917" v="993" actId="478"/>
          <ac:spMkLst>
            <pc:docMk/>
            <pc:sldMk cId="854564073" sldId="266"/>
            <ac:spMk id="319" creationId="{00000000-0000-0000-0000-000000000000}"/>
          </ac:spMkLst>
        </pc:spChg>
        <pc:spChg chg="mod">
          <ac:chgData name="Phạm Trang" userId="a6f071b5c7367690" providerId="LiveId" clId="{346177CB-6CF4-4604-820F-68678CFA1BFD}" dt="2023-08-02T05:13:10.257" v="1100" actId="1036"/>
          <ac:spMkLst>
            <pc:docMk/>
            <pc:sldMk cId="854564073" sldId="266"/>
            <ac:spMk id="320" creationId="{00000000-0000-0000-0000-000000000000}"/>
          </ac:spMkLst>
        </pc:spChg>
        <pc:spChg chg="del mod">
          <ac:chgData name="Phạm Trang" userId="a6f071b5c7367690" providerId="LiveId" clId="{346177CB-6CF4-4604-820F-68678CFA1BFD}" dt="2023-08-02T05:09:37.571" v="1009" actId="478"/>
          <ac:spMkLst>
            <pc:docMk/>
            <pc:sldMk cId="854564073" sldId="266"/>
            <ac:spMk id="321" creationId="{00000000-0000-0000-0000-000000000000}"/>
          </ac:spMkLst>
        </pc:spChg>
        <pc:spChg chg="mod">
          <ac:chgData name="Phạm Trang" userId="a6f071b5c7367690" providerId="LiveId" clId="{346177CB-6CF4-4604-820F-68678CFA1BFD}" dt="2023-08-02T05:13:10.257" v="1100" actId="1036"/>
          <ac:spMkLst>
            <pc:docMk/>
            <pc:sldMk cId="854564073" sldId="266"/>
            <ac:spMk id="322" creationId="{00000000-0000-0000-0000-000000000000}"/>
          </ac:spMkLst>
        </pc:spChg>
        <pc:spChg chg="del">
          <ac:chgData name="Phạm Trang" userId="a6f071b5c7367690" providerId="LiveId" clId="{346177CB-6CF4-4604-820F-68678CFA1BFD}" dt="2023-08-02T05:07:30.906" v="873" actId="478"/>
          <ac:spMkLst>
            <pc:docMk/>
            <pc:sldMk cId="854564073" sldId="266"/>
            <ac:spMk id="323" creationId="{00000000-0000-0000-0000-000000000000}"/>
          </ac:spMkLst>
        </pc:spChg>
        <pc:spChg chg="del">
          <ac:chgData name="Phạm Trang" userId="a6f071b5c7367690" providerId="LiveId" clId="{346177CB-6CF4-4604-820F-68678CFA1BFD}" dt="2023-08-02T05:07:26.281" v="871" actId="478"/>
          <ac:spMkLst>
            <pc:docMk/>
            <pc:sldMk cId="854564073" sldId="266"/>
            <ac:spMk id="324" creationId="{00000000-0000-0000-0000-000000000000}"/>
          </ac:spMkLst>
        </pc:spChg>
        <pc:spChg chg="del mod">
          <ac:chgData name="Phạm Trang" userId="a6f071b5c7367690" providerId="LiveId" clId="{346177CB-6CF4-4604-820F-68678CFA1BFD}" dt="2023-08-02T05:10:30.302" v="1020" actId="478"/>
          <ac:spMkLst>
            <pc:docMk/>
            <pc:sldMk cId="854564073" sldId="266"/>
            <ac:spMk id="325" creationId="{00000000-0000-0000-0000-000000000000}"/>
          </ac:spMkLst>
        </pc:spChg>
        <pc:spChg chg="mod">
          <ac:chgData name="Phạm Trang" userId="a6f071b5c7367690" providerId="LiveId" clId="{346177CB-6CF4-4604-820F-68678CFA1BFD}" dt="2023-08-02T05:11:00.424" v="1028" actId="948"/>
          <ac:spMkLst>
            <pc:docMk/>
            <pc:sldMk cId="854564073" sldId="266"/>
            <ac:spMk id="326" creationId="{00000000-0000-0000-0000-000000000000}"/>
          </ac:spMkLst>
        </pc:spChg>
        <pc:spChg chg="del mod">
          <ac:chgData name="Phạm Trang" userId="a6f071b5c7367690" providerId="LiveId" clId="{346177CB-6CF4-4604-820F-68678CFA1BFD}" dt="2023-08-02T05:11:05.098" v="1029" actId="478"/>
          <ac:spMkLst>
            <pc:docMk/>
            <pc:sldMk cId="854564073" sldId="266"/>
            <ac:spMk id="327" creationId="{00000000-0000-0000-0000-000000000000}"/>
          </ac:spMkLst>
        </pc:spChg>
        <pc:spChg chg="mod">
          <ac:chgData name="Phạm Trang" userId="a6f071b5c7367690" providerId="LiveId" clId="{346177CB-6CF4-4604-820F-68678CFA1BFD}" dt="2023-08-02T05:11:31.357" v="1036" actId="1076"/>
          <ac:spMkLst>
            <pc:docMk/>
            <pc:sldMk cId="854564073" sldId="266"/>
            <ac:spMk id="328" creationId="{00000000-0000-0000-0000-000000000000}"/>
          </ac:spMkLst>
        </pc:spChg>
        <pc:spChg chg="del mod">
          <ac:chgData name="Phạm Trang" userId="a6f071b5c7367690" providerId="LiveId" clId="{346177CB-6CF4-4604-820F-68678CFA1BFD}" dt="2023-08-02T05:11:35.876" v="1038" actId="478"/>
          <ac:spMkLst>
            <pc:docMk/>
            <pc:sldMk cId="854564073" sldId="266"/>
            <ac:spMk id="329" creationId="{00000000-0000-0000-0000-000000000000}"/>
          </ac:spMkLst>
        </pc:spChg>
        <pc:spChg chg="mod">
          <ac:chgData name="Phạm Trang" userId="a6f071b5c7367690" providerId="LiveId" clId="{346177CB-6CF4-4604-820F-68678CFA1BFD}" dt="2023-08-02T05:11:58.721" v="1045" actId="948"/>
          <ac:spMkLst>
            <pc:docMk/>
            <pc:sldMk cId="854564073" sldId="266"/>
            <ac:spMk id="330" creationId="{00000000-0000-0000-0000-000000000000}"/>
          </ac:spMkLst>
        </pc:spChg>
        <pc:grpChg chg="add mod">
          <ac:chgData name="Phạm Trang" userId="a6f071b5c7367690" providerId="LiveId" clId="{346177CB-6CF4-4604-820F-68678CFA1BFD}" dt="2023-08-02T05:08:10.155" v="991"/>
          <ac:grpSpMkLst>
            <pc:docMk/>
            <pc:sldMk cId="854564073" sldId="266"/>
            <ac:grpSpMk id="33" creationId="{3B996460-090B-4B7E-9438-853C2F3F9ABB}"/>
          </ac:grpSpMkLst>
        </pc:grpChg>
        <pc:grpChg chg="add mod">
          <ac:chgData name="Phạm Trang" userId="a6f071b5c7367690" providerId="LiveId" clId="{346177CB-6CF4-4604-820F-68678CFA1BFD}" dt="2023-08-02T05:08:10.155" v="991"/>
          <ac:grpSpMkLst>
            <pc:docMk/>
            <pc:sldMk cId="854564073" sldId="266"/>
            <ac:grpSpMk id="37" creationId="{15D8A1A0-0348-4005-BD0D-DCB37C17AA30}"/>
          </ac:grpSpMkLst>
        </pc:grpChg>
        <pc:grpChg chg="add mod">
          <ac:chgData name="Phạm Trang" userId="a6f071b5c7367690" providerId="LiveId" clId="{346177CB-6CF4-4604-820F-68678CFA1BFD}" dt="2023-08-02T05:08:10.155" v="991"/>
          <ac:grpSpMkLst>
            <pc:docMk/>
            <pc:sldMk cId="854564073" sldId="266"/>
            <ac:grpSpMk id="44" creationId="{0F7CD413-902A-483B-98C1-F2DD2FEC7089}"/>
          </ac:grpSpMkLst>
        </pc:grpChg>
        <pc:cxnChg chg="del mod">
          <ac:chgData name="Phạm Trang" userId="a6f071b5c7367690" providerId="LiveId" clId="{346177CB-6CF4-4604-820F-68678CFA1BFD}" dt="2023-08-02T05:12:59.964" v="1085" actId="478"/>
          <ac:cxnSpMkLst>
            <pc:docMk/>
            <pc:sldMk cId="854564073" sldId="266"/>
            <ac:cxnSpMk id="331" creationId="{00000000-0000-0000-0000-000000000000}"/>
          </ac:cxnSpMkLst>
        </pc:cxnChg>
        <pc:cxnChg chg="del mod">
          <ac:chgData name="Phạm Trang" userId="a6f071b5c7367690" providerId="LiveId" clId="{346177CB-6CF4-4604-820F-68678CFA1BFD}" dt="2023-08-02T05:12:58.598" v="1084" actId="478"/>
          <ac:cxnSpMkLst>
            <pc:docMk/>
            <pc:sldMk cId="854564073" sldId="266"/>
            <ac:cxnSpMk id="332" creationId="{00000000-0000-0000-0000-000000000000}"/>
          </ac:cxnSpMkLst>
        </pc:cxnChg>
        <pc:cxnChg chg="del mod">
          <ac:chgData name="Phạm Trang" userId="a6f071b5c7367690" providerId="LiveId" clId="{346177CB-6CF4-4604-820F-68678CFA1BFD}" dt="2023-08-02T05:12:04.140" v="1046" actId="478"/>
          <ac:cxnSpMkLst>
            <pc:docMk/>
            <pc:sldMk cId="854564073" sldId="266"/>
            <ac:cxnSpMk id="333" creationId="{00000000-0000-0000-0000-000000000000}"/>
          </ac:cxnSpMkLst>
        </pc:cxnChg>
        <pc:cxnChg chg="del mod">
          <ac:chgData name="Phạm Trang" userId="a6f071b5c7367690" providerId="LiveId" clId="{346177CB-6CF4-4604-820F-68678CFA1BFD}" dt="2023-08-02T05:12:53.938" v="1081" actId="478"/>
          <ac:cxnSpMkLst>
            <pc:docMk/>
            <pc:sldMk cId="854564073" sldId="266"/>
            <ac:cxnSpMk id="334" creationId="{00000000-0000-0000-0000-000000000000}"/>
          </ac:cxnSpMkLst>
        </pc:cxnChg>
        <pc:cxnChg chg="del mod">
          <ac:chgData name="Phạm Trang" userId="a6f071b5c7367690" providerId="LiveId" clId="{346177CB-6CF4-4604-820F-68678CFA1BFD}" dt="2023-08-02T05:12:55.417" v="1082" actId="478"/>
          <ac:cxnSpMkLst>
            <pc:docMk/>
            <pc:sldMk cId="854564073" sldId="266"/>
            <ac:cxnSpMk id="335" creationId="{00000000-0000-0000-0000-000000000000}"/>
          </ac:cxnSpMkLst>
        </pc:cxnChg>
        <pc:cxnChg chg="del mod">
          <ac:chgData name="Phạm Trang" userId="a6f071b5c7367690" providerId="LiveId" clId="{346177CB-6CF4-4604-820F-68678CFA1BFD}" dt="2023-08-02T05:12:57.001" v="1083" actId="478"/>
          <ac:cxnSpMkLst>
            <pc:docMk/>
            <pc:sldMk cId="854564073" sldId="266"/>
            <ac:cxnSpMk id="336" creationId="{00000000-0000-0000-0000-000000000000}"/>
          </ac:cxnSpMkLst>
        </pc:cxnChg>
      </pc:sldChg>
      <pc:sldChg chg="add del">
        <pc:chgData name="Phạm Trang" userId="a6f071b5c7367690" providerId="LiveId" clId="{346177CB-6CF4-4604-820F-68678CFA1BFD}" dt="2023-08-02T04:51:05.095" v="730" actId="2696"/>
        <pc:sldMkLst>
          <pc:docMk/>
          <pc:sldMk cId="2821341584" sldId="267"/>
        </pc:sldMkLst>
      </pc:sldChg>
      <pc:sldChg chg="addSp modSp mod setBg modAnim">
        <pc:chgData name="Phạm Trang" userId="a6f071b5c7367690" providerId="LiveId" clId="{346177CB-6CF4-4604-820F-68678CFA1BFD}" dt="2023-08-02T06:17:30.613" v="2832"/>
        <pc:sldMkLst>
          <pc:docMk/>
          <pc:sldMk cId="556440966" sldId="268"/>
        </pc:sldMkLst>
        <pc:spChg chg="add mod">
          <ac:chgData name="Phạm Trang" userId="a6f071b5c7367690" providerId="LiveId" clId="{346177CB-6CF4-4604-820F-68678CFA1BFD}" dt="2023-08-02T05:38:14.396" v="1437"/>
          <ac:spMkLst>
            <pc:docMk/>
            <pc:sldMk cId="556440966" sldId="268"/>
            <ac:spMk id="22" creationId="{567E5243-0061-4C02-A0CD-B4080E7F35E5}"/>
          </ac:spMkLst>
        </pc:spChg>
        <pc:spChg chg="add mod">
          <ac:chgData name="Phạm Trang" userId="a6f071b5c7367690" providerId="LiveId" clId="{346177CB-6CF4-4604-820F-68678CFA1BFD}" dt="2023-08-02T05:38:14.396" v="1437"/>
          <ac:spMkLst>
            <pc:docMk/>
            <pc:sldMk cId="556440966" sldId="268"/>
            <ac:spMk id="23" creationId="{EE0EE564-4997-4D29-AACC-D1FAA8E6C35C}"/>
          </ac:spMkLst>
        </pc:spChg>
        <pc:spChg chg="add mod">
          <ac:chgData name="Phạm Trang" userId="a6f071b5c7367690" providerId="LiveId" clId="{346177CB-6CF4-4604-820F-68678CFA1BFD}" dt="2023-08-02T05:38:14.396" v="1437"/>
          <ac:spMkLst>
            <pc:docMk/>
            <pc:sldMk cId="556440966" sldId="268"/>
            <ac:spMk id="24" creationId="{65A3F5D9-378A-4CD2-8919-2BE70E320534}"/>
          </ac:spMkLst>
        </pc:spChg>
        <pc:spChg chg="add mod">
          <ac:chgData name="Phạm Trang" userId="a6f071b5c7367690" providerId="LiveId" clId="{346177CB-6CF4-4604-820F-68678CFA1BFD}" dt="2023-08-02T05:38:14.396" v="1437"/>
          <ac:spMkLst>
            <pc:docMk/>
            <pc:sldMk cId="556440966" sldId="268"/>
            <ac:spMk id="25" creationId="{7B058FE7-FD9A-494C-89A6-B5D8F7A34270}"/>
          </ac:spMkLst>
        </pc:spChg>
        <pc:spChg chg="add mod">
          <ac:chgData name="Phạm Trang" userId="a6f071b5c7367690" providerId="LiveId" clId="{346177CB-6CF4-4604-820F-68678CFA1BFD}" dt="2023-08-02T05:38:14.396" v="1437"/>
          <ac:spMkLst>
            <pc:docMk/>
            <pc:sldMk cId="556440966" sldId="268"/>
            <ac:spMk id="30" creationId="{B61D3129-1637-4806-BDD9-FAAA797713EF}"/>
          </ac:spMkLst>
        </pc:spChg>
        <pc:spChg chg="add mod">
          <ac:chgData name="Phạm Trang" userId="a6f071b5c7367690" providerId="LiveId" clId="{346177CB-6CF4-4604-820F-68678CFA1BFD}" dt="2023-08-02T05:38:14.396" v="1437"/>
          <ac:spMkLst>
            <pc:docMk/>
            <pc:sldMk cId="556440966" sldId="268"/>
            <ac:spMk id="31" creationId="{D0D72D68-29D1-40DE-A7FE-6379ABF3D8CD}"/>
          </ac:spMkLst>
        </pc:spChg>
        <pc:spChg chg="mod">
          <ac:chgData name="Phạm Trang" userId="a6f071b5c7367690" providerId="LiveId" clId="{346177CB-6CF4-4604-820F-68678CFA1BFD}" dt="2023-08-02T06:17:30.613" v="2832"/>
          <ac:spMkLst>
            <pc:docMk/>
            <pc:sldMk cId="556440966" sldId="268"/>
            <ac:spMk id="40" creationId="{00000000-0000-0000-0000-000000000000}"/>
          </ac:spMkLst>
        </pc:spChg>
      </pc:sldChg>
      <pc:sldChg chg="add del">
        <pc:chgData name="Phạm Trang" userId="a6f071b5c7367690" providerId="LiveId" clId="{346177CB-6CF4-4604-820F-68678CFA1BFD}" dt="2023-08-02T04:51:43.118" v="732" actId="2696"/>
        <pc:sldMkLst>
          <pc:docMk/>
          <pc:sldMk cId="468552453" sldId="272"/>
        </pc:sldMkLst>
      </pc:sldChg>
      <pc:sldChg chg="del">
        <pc:chgData name="Phạm Trang" userId="a6f071b5c7367690" providerId="LiveId" clId="{346177CB-6CF4-4604-820F-68678CFA1BFD}" dt="2023-08-02T04:40:08.772" v="556" actId="2696"/>
        <pc:sldMkLst>
          <pc:docMk/>
          <pc:sldMk cId="4107590457" sldId="335"/>
        </pc:sldMkLst>
      </pc:sldChg>
      <pc:sldChg chg="del">
        <pc:chgData name="Phạm Trang" userId="a6f071b5c7367690" providerId="LiveId" clId="{346177CB-6CF4-4604-820F-68678CFA1BFD}" dt="2023-08-02T05:13:38.447" v="1101" actId="2696"/>
        <pc:sldMkLst>
          <pc:docMk/>
          <pc:sldMk cId="956691161" sldId="351"/>
        </pc:sldMkLst>
      </pc:sldChg>
      <pc:sldChg chg="del">
        <pc:chgData name="Phạm Trang" userId="a6f071b5c7367690" providerId="LiveId" clId="{346177CB-6CF4-4604-820F-68678CFA1BFD}" dt="2023-08-02T05:13:38.447" v="1101" actId="2696"/>
        <pc:sldMkLst>
          <pc:docMk/>
          <pc:sldMk cId="3734638202" sldId="352"/>
        </pc:sldMkLst>
      </pc:sldChg>
      <pc:sldChg chg="del">
        <pc:chgData name="Phạm Trang" userId="a6f071b5c7367690" providerId="LiveId" clId="{346177CB-6CF4-4604-820F-68678CFA1BFD}" dt="2023-08-02T05:13:38.447" v="1101" actId="2696"/>
        <pc:sldMkLst>
          <pc:docMk/>
          <pc:sldMk cId="2255401042" sldId="353"/>
        </pc:sldMkLst>
      </pc:sldChg>
      <pc:sldChg chg="del">
        <pc:chgData name="Phạm Trang" userId="a6f071b5c7367690" providerId="LiveId" clId="{346177CB-6CF4-4604-820F-68678CFA1BFD}" dt="2023-08-02T05:13:38.447" v="1101" actId="2696"/>
        <pc:sldMkLst>
          <pc:docMk/>
          <pc:sldMk cId="496056962" sldId="354"/>
        </pc:sldMkLst>
      </pc:sldChg>
      <pc:sldChg chg="del">
        <pc:chgData name="Phạm Trang" userId="a6f071b5c7367690" providerId="LiveId" clId="{346177CB-6CF4-4604-820F-68678CFA1BFD}" dt="2023-08-02T05:13:38.447" v="1101" actId="2696"/>
        <pc:sldMkLst>
          <pc:docMk/>
          <pc:sldMk cId="4224193955" sldId="355"/>
        </pc:sldMkLst>
      </pc:sldChg>
      <pc:sldChg chg="del">
        <pc:chgData name="Phạm Trang" userId="a6f071b5c7367690" providerId="LiveId" clId="{346177CB-6CF4-4604-820F-68678CFA1BFD}" dt="2023-08-02T05:13:38.447" v="1101" actId="2696"/>
        <pc:sldMkLst>
          <pc:docMk/>
          <pc:sldMk cId="3316798561" sldId="356"/>
        </pc:sldMkLst>
      </pc:sldChg>
      <pc:sldChg chg="addSp delSp modSp mod setBg">
        <pc:chgData name="Phạm Trang" userId="a6f071b5c7367690" providerId="LiveId" clId="{346177CB-6CF4-4604-820F-68678CFA1BFD}" dt="2023-08-02T05:22:32.009" v="1234" actId="1035"/>
        <pc:sldMkLst>
          <pc:docMk/>
          <pc:sldMk cId="3629627551" sldId="357"/>
        </pc:sldMkLst>
        <pc:spChg chg="del">
          <ac:chgData name="Phạm Trang" userId="a6f071b5c7367690" providerId="LiveId" clId="{346177CB-6CF4-4604-820F-68678CFA1BFD}" dt="2023-08-02T05:19:50.691" v="1160" actId="478"/>
          <ac:spMkLst>
            <pc:docMk/>
            <pc:sldMk cId="3629627551" sldId="357"/>
            <ac:spMk id="2" creationId="{00000000-0000-0000-0000-000000000000}"/>
          </ac:spMkLst>
        </pc:spChg>
        <pc:spChg chg="mod">
          <ac:chgData name="Phạm Trang" userId="a6f071b5c7367690" providerId="LiveId" clId="{346177CB-6CF4-4604-820F-68678CFA1BFD}" dt="2023-08-02T05:19:29.451" v="1157" actId="1076"/>
          <ac:spMkLst>
            <pc:docMk/>
            <pc:sldMk cId="3629627551" sldId="357"/>
            <ac:spMk id="3" creationId="{00000000-0000-0000-0000-000000000000}"/>
          </ac:spMkLst>
        </pc:spChg>
        <pc:spChg chg="mod">
          <ac:chgData name="Phạm Trang" userId="a6f071b5c7367690" providerId="LiveId" clId="{346177CB-6CF4-4604-820F-68678CFA1BFD}" dt="2023-08-02T05:22:25.704" v="1228" actId="1035"/>
          <ac:spMkLst>
            <pc:docMk/>
            <pc:sldMk cId="3629627551" sldId="357"/>
            <ac:spMk id="4" creationId="{00000000-0000-0000-0000-000000000000}"/>
          </ac:spMkLst>
        </pc:spChg>
        <pc:spChg chg="mod">
          <ac:chgData name="Phạm Trang" userId="a6f071b5c7367690" providerId="LiveId" clId="{346177CB-6CF4-4604-820F-68678CFA1BFD}" dt="2023-08-02T05:22:32.009" v="1234" actId="1035"/>
          <ac:spMkLst>
            <pc:docMk/>
            <pc:sldMk cId="3629627551" sldId="357"/>
            <ac:spMk id="5" creationId="{00000000-0000-0000-0000-000000000000}"/>
          </ac:spMkLst>
        </pc:spChg>
        <pc:spChg chg="mod">
          <ac:chgData name="Phạm Trang" userId="a6f071b5c7367690" providerId="LiveId" clId="{346177CB-6CF4-4604-820F-68678CFA1BFD}" dt="2023-08-02T05:21:48.800" v="1202" actId="404"/>
          <ac:spMkLst>
            <pc:docMk/>
            <pc:sldMk cId="3629627551" sldId="357"/>
            <ac:spMk id="6" creationId="{00000000-0000-0000-0000-000000000000}"/>
          </ac:spMkLst>
        </pc:spChg>
        <pc:spChg chg="del">
          <ac:chgData name="Phạm Trang" userId="a6f071b5c7367690" providerId="LiveId" clId="{346177CB-6CF4-4604-820F-68678CFA1BFD}" dt="2023-08-02T05:19:50.691" v="1160" actId="478"/>
          <ac:spMkLst>
            <pc:docMk/>
            <pc:sldMk cId="3629627551" sldId="357"/>
            <ac:spMk id="9" creationId="{00000000-0000-0000-0000-000000000000}"/>
          </ac:spMkLst>
        </pc:spChg>
        <pc:spChg chg="mod">
          <ac:chgData name="Phạm Trang" userId="a6f071b5c7367690" providerId="LiveId" clId="{346177CB-6CF4-4604-820F-68678CFA1BFD}" dt="2023-08-02T05:22:21.578" v="1218" actId="1035"/>
          <ac:spMkLst>
            <pc:docMk/>
            <pc:sldMk cId="3629627551" sldId="357"/>
            <ac:spMk id="12" creationId="{00000000-0000-0000-0000-000000000000}"/>
          </ac:spMkLst>
        </pc:spChg>
        <pc:spChg chg="add mod">
          <ac:chgData name="Phạm Trang" userId="a6f071b5c7367690" providerId="LiveId" clId="{346177CB-6CF4-4604-820F-68678CFA1BFD}" dt="2023-08-02T05:22:12.939" v="1208"/>
          <ac:spMkLst>
            <pc:docMk/>
            <pc:sldMk cId="3629627551" sldId="357"/>
            <ac:spMk id="17" creationId="{312A3EB0-0776-4928-9604-626E087A1E30}"/>
          </ac:spMkLst>
        </pc:spChg>
        <pc:spChg chg="del">
          <ac:chgData name="Phạm Trang" userId="a6f071b5c7367690" providerId="LiveId" clId="{346177CB-6CF4-4604-820F-68678CFA1BFD}" dt="2023-08-02T05:19:50.691" v="1160" actId="478"/>
          <ac:spMkLst>
            <pc:docMk/>
            <pc:sldMk cId="3629627551" sldId="357"/>
            <ac:spMk id="18" creationId="{00000000-0000-0000-0000-000000000000}"/>
          </ac:spMkLst>
        </pc:spChg>
        <pc:spChg chg="del">
          <ac:chgData name="Phạm Trang" userId="a6f071b5c7367690" providerId="LiveId" clId="{346177CB-6CF4-4604-820F-68678CFA1BFD}" dt="2023-08-02T05:19:50.691" v="1160" actId="478"/>
          <ac:spMkLst>
            <pc:docMk/>
            <pc:sldMk cId="3629627551" sldId="357"/>
            <ac:spMk id="19" creationId="{00000000-0000-0000-0000-000000000000}"/>
          </ac:spMkLst>
        </pc:spChg>
        <pc:spChg chg="del">
          <ac:chgData name="Phạm Trang" userId="a6f071b5c7367690" providerId="LiveId" clId="{346177CB-6CF4-4604-820F-68678CFA1BFD}" dt="2023-08-02T05:19:50.691" v="1160" actId="478"/>
          <ac:spMkLst>
            <pc:docMk/>
            <pc:sldMk cId="3629627551" sldId="357"/>
            <ac:spMk id="22" creationId="{00000000-0000-0000-0000-000000000000}"/>
          </ac:spMkLst>
        </pc:spChg>
        <pc:spChg chg="add mod">
          <ac:chgData name="Phạm Trang" userId="a6f071b5c7367690" providerId="LiveId" clId="{346177CB-6CF4-4604-820F-68678CFA1BFD}" dt="2023-08-02T05:22:12.939" v="1208"/>
          <ac:spMkLst>
            <pc:docMk/>
            <pc:sldMk cId="3629627551" sldId="357"/>
            <ac:spMk id="23" creationId="{307832B4-728F-46A0-B910-3F0EF46386F1}"/>
          </ac:spMkLst>
        </pc:spChg>
        <pc:spChg chg="add mod">
          <ac:chgData name="Phạm Trang" userId="a6f071b5c7367690" providerId="LiveId" clId="{346177CB-6CF4-4604-820F-68678CFA1BFD}" dt="2023-08-02T05:22:12.939" v="1208"/>
          <ac:spMkLst>
            <pc:docMk/>
            <pc:sldMk cId="3629627551" sldId="357"/>
            <ac:spMk id="24" creationId="{08E92BD3-0293-4BC2-A0B7-F6915775F4DE}"/>
          </ac:spMkLst>
        </pc:spChg>
        <pc:spChg chg="del">
          <ac:chgData name="Phạm Trang" userId="a6f071b5c7367690" providerId="LiveId" clId="{346177CB-6CF4-4604-820F-68678CFA1BFD}" dt="2023-08-02T05:19:50.691" v="1160" actId="478"/>
          <ac:spMkLst>
            <pc:docMk/>
            <pc:sldMk cId="3629627551" sldId="357"/>
            <ac:spMk id="25" creationId="{00000000-0000-0000-0000-000000000000}"/>
          </ac:spMkLst>
        </pc:spChg>
        <pc:spChg chg="del">
          <ac:chgData name="Phạm Trang" userId="a6f071b5c7367690" providerId="LiveId" clId="{346177CB-6CF4-4604-820F-68678CFA1BFD}" dt="2023-08-02T05:19:50.691" v="1160" actId="478"/>
          <ac:spMkLst>
            <pc:docMk/>
            <pc:sldMk cId="3629627551" sldId="357"/>
            <ac:spMk id="26" creationId="{00000000-0000-0000-0000-000000000000}"/>
          </ac:spMkLst>
        </pc:spChg>
        <pc:spChg chg="add mod">
          <ac:chgData name="Phạm Trang" userId="a6f071b5c7367690" providerId="LiveId" clId="{346177CB-6CF4-4604-820F-68678CFA1BFD}" dt="2023-08-02T05:22:12.939" v="1208"/>
          <ac:spMkLst>
            <pc:docMk/>
            <pc:sldMk cId="3629627551" sldId="357"/>
            <ac:spMk id="27" creationId="{6C8D18E9-0EFE-48B5-822B-DF31E9C9CC35}"/>
          </ac:spMkLst>
        </pc:spChg>
        <pc:spChg chg="add mod">
          <ac:chgData name="Phạm Trang" userId="a6f071b5c7367690" providerId="LiveId" clId="{346177CB-6CF4-4604-820F-68678CFA1BFD}" dt="2023-08-02T05:22:12.939" v="1208"/>
          <ac:spMkLst>
            <pc:docMk/>
            <pc:sldMk cId="3629627551" sldId="357"/>
            <ac:spMk id="28" creationId="{CFE4D56F-9248-4077-A839-BFB076B62DD1}"/>
          </ac:spMkLst>
        </pc:spChg>
        <pc:spChg chg="add mod">
          <ac:chgData name="Phạm Trang" userId="a6f071b5c7367690" providerId="LiveId" clId="{346177CB-6CF4-4604-820F-68678CFA1BFD}" dt="2023-08-02T05:22:12.939" v="1208"/>
          <ac:spMkLst>
            <pc:docMk/>
            <pc:sldMk cId="3629627551" sldId="357"/>
            <ac:spMk id="29" creationId="{6C3ED82C-4D24-452F-92E9-EE180A2ACE05}"/>
          </ac:spMkLst>
        </pc:spChg>
        <pc:grpChg chg="del">
          <ac:chgData name="Phạm Trang" userId="a6f071b5c7367690" providerId="LiveId" clId="{346177CB-6CF4-4604-820F-68678CFA1BFD}" dt="2023-08-02T05:19:50.691" v="1160" actId="478"/>
          <ac:grpSpMkLst>
            <pc:docMk/>
            <pc:sldMk cId="3629627551" sldId="357"/>
            <ac:grpSpMk id="15" creationId="{00000000-0000-0000-0000-000000000000}"/>
          </ac:grpSpMkLst>
        </pc:grpChg>
      </pc:sldChg>
      <pc:sldChg chg="del">
        <pc:chgData name="Phạm Trang" userId="a6f071b5c7367690" providerId="LiveId" clId="{346177CB-6CF4-4604-820F-68678CFA1BFD}" dt="2023-08-02T05:13:38.447" v="1101" actId="2696"/>
        <pc:sldMkLst>
          <pc:docMk/>
          <pc:sldMk cId="1626228114" sldId="358"/>
        </pc:sldMkLst>
      </pc:sldChg>
      <pc:sldChg chg="del">
        <pc:chgData name="Phạm Trang" userId="a6f071b5c7367690" providerId="LiveId" clId="{346177CB-6CF4-4604-820F-68678CFA1BFD}" dt="2023-08-02T05:13:38.447" v="1101" actId="2696"/>
        <pc:sldMkLst>
          <pc:docMk/>
          <pc:sldMk cId="2731115811" sldId="359"/>
        </pc:sldMkLst>
      </pc:sldChg>
      <pc:sldChg chg="del">
        <pc:chgData name="Phạm Trang" userId="a6f071b5c7367690" providerId="LiveId" clId="{346177CB-6CF4-4604-820F-68678CFA1BFD}" dt="2023-08-02T05:13:38.447" v="1101" actId="2696"/>
        <pc:sldMkLst>
          <pc:docMk/>
          <pc:sldMk cId="1251952144" sldId="372"/>
        </pc:sldMkLst>
      </pc:sldChg>
      <pc:sldChg chg="del">
        <pc:chgData name="Phạm Trang" userId="a6f071b5c7367690" providerId="LiveId" clId="{346177CB-6CF4-4604-820F-68678CFA1BFD}" dt="2023-08-02T04:24:54.275" v="323" actId="2696"/>
        <pc:sldMkLst>
          <pc:docMk/>
          <pc:sldMk cId="2231116414" sldId="374"/>
        </pc:sldMkLst>
      </pc:sldChg>
      <pc:sldChg chg="del">
        <pc:chgData name="Phạm Trang" userId="a6f071b5c7367690" providerId="LiveId" clId="{346177CB-6CF4-4604-820F-68678CFA1BFD}" dt="2023-08-02T05:13:38.447" v="1101" actId="2696"/>
        <pc:sldMkLst>
          <pc:docMk/>
          <pc:sldMk cId="3163854475" sldId="376"/>
        </pc:sldMkLst>
      </pc:sldChg>
      <pc:sldChg chg="addSp modSp mod setBg modAnim">
        <pc:chgData name="Phạm Trang" userId="a6f071b5c7367690" providerId="LiveId" clId="{346177CB-6CF4-4604-820F-68678CFA1BFD}" dt="2023-08-02T05:50:25.468" v="1858"/>
        <pc:sldMkLst>
          <pc:docMk/>
          <pc:sldMk cId="3903839543" sldId="429"/>
        </pc:sldMkLst>
        <pc:spChg chg="add mod">
          <ac:chgData name="Phạm Trang" userId="a6f071b5c7367690" providerId="LiveId" clId="{346177CB-6CF4-4604-820F-68678CFA1BFD}" dt="2023-08-02T05:37:16.868" v="1412"/>
          <ac:spMkLst>
            <pc:docMk/>
            <pc:sldMk cId="3903839543" sldId="429"/>
            <ac:spMk id="14" creationId="{2B319BDC-86A0-4FAA-97EE-6F4A64CE1269}"/>
          </ac:spMkLst>
        </pc:spChg>
        <pc:spChg chg="mod">
          <ac:chgData name="Phạm Trang" userId="a6f071b5c7367690" providerId="LiveId" clId="{346177CB-6CF4-4604-820F-68678CFA1BFD}" dt="2023-08-02T04:11:23.960" v="60" actId="207"/>
          <ac:spMkLst>
            <pc:docMk/>
            <pc:sldMk cId="3903839543" sldId="429"/>
            <ac:spMk id="15" creationId="{00000000-0000-0000-0000-000000000000}"/>
          </ac:spMkLst>
        </pc:spChg>
        <pc:spChg chg="add mod">
          <ac:chgData name="Phạm Trang" userId="a6f071b5c7367690" providerId="LiveId" clId="{346177CB-6CF4-4604-820F-68678CFA1BFD}" dt="2023-08-02T05:37:16.868" v="1412"/>
          <ac:spMkLst>
            <pc:docMk/>
            <pc:sldMk cId="3903839543" sldId="429"/>
            <ac:spMk id="17" creationId="{5829EC1F-379A-436E-9D59-6C6B6237B493}"/>
          </ac:spMkLst>
        </pc:spChg>
        <pc:spChg chg="add mod">
          <ac:chgData name="Phạm Trang" userId="a6f071b5c7367690" providerId="LiveId" clId="{346177CB-6CF4-4604-820F-68678CFA1BFD}" dt="2023-08-02T05:37:16.868" v="1412"/>
          <ac:spMkLst>
            <pc:docMk/>
            <pc:sldMk cId="3903839543" sldId="429"/>
            <ac:spMk id="18" creationId="{CD3CE53D-97BC-49E0-8017-66B2CC435B54}"/>
          </ac:spMkLst>
        </pc:spChg>
        <pc:spChg chg="mod">
          <ac:chgData name="Phạm Trang" userId="a6f071b5c7367690" providerId="LiveId" clId="{346177CB-6CF4-4604-820F-68678CFA1BFD}" dt="2023-08-02T04:11:23.960" v="60" actId="207"/>
          <ac:spMkLst>
            <pc:docMk/>
            <pc:sldMk cId="3903839543" sldId="429"/>
            <ac:spMk id="19" creationId="{00000000-0000-0000-0000-000000000000}"/>
          </ac:spMkLst>
        </pc:spChg>
        <pc:spChg chg="add mod">
          <ac:chgData name="Phạm Trang" userId="a6f071b5c7367690" providerId="LiveId" clId="{346177CB-6CF4-4604-820F-68678CFA1BFD}" dt="2023-08-02T05:37:16.868" v="1412"/>
          <ac:spMkLst>
            <pc:docMk/>
            <pc:sldMk cId="3903839543" sldId="429"/>
            <ac:spMk id="21" creationId="{A0E255FB-9B71-419E-BE6C-74DABFCA1D95}"/>
          </ac:spMkLst>
        </pc:spChg>
        <pc:spChg chg="add mod">
          <ac:chgData name="Phạm Trang" userId="a6f071b5c7367690" providerId="LiveId" clId="{346177CB-6CF4-4604-820F-68678CFA1BFD}" dt="2023-08-02T05:37:16.868" v="1412"/>
          <ac:spMkLst>
            <pc:docMk/>
            <pc:sldMk cId="3903839543" sldId="429"/>
            <ac:spMk id="23" creationId="{D0FDAD96-1A69-4D4F-9E13-2A1BBF561758}"/>
          </ac:spMkLst>
        </pc:spChg>
        <pc:spChg chg="mod">
          <ac:chgData name="Phạm Trang" userId="a6f071b5c7367690" providerId="LiveId" clId="{346177CB-6CF4-4604-820F-68678CFA1BFD}" dt="2023-08-02T04:11:15.223" v="59" actId="13926"/>
          <ac:spMkLst>
            <pc:docMk/>
            <pc:sldMk cId="3903839543" sldId="429"/>
            <ac:spMk id="24" creationId="{00000000-0000-0000-0000-000000000000}"/>
          </ac:spMkLst>
        </pc:spChg>
        <pc:spChg chg="add mod">
          <ac:chgData name="Phạm Trang" userId="a6f071b5c7367690" providerId="LiveId" clId="{346177CB-6CF4-4604-820F-68678CFA1BFD}" dt="2023-08-02T05:37:16.868" v="1412"/>
          <ac:spMkLst>
            <pc:docMk/>
            <pc:sldMk cId="3903839543" sldId="429"/>
            <ac:spMk id="25" creationId="{3E7F0FEF-AF52-49E2-90F4-F8AADD9C37F3}"/>
          </ac:spMkLst>
        </pc:spChg>
        <pc:spChg chg="mod">
          <ac:chgData name="Phạm Trang" userId="a6f071b5c7367690" providerId="LiveId" clId="{346177CB-6CF4-4604-820F-68678CFA1BFD}" dt="2023-08-02T04:11:08.405" v="58" actId="207"/>
          <ac:spMkLst>
            <pc:docMk/>
            <pc:sldMk cId="3903839543" sldId="429"/>
            <ac:spMk id="29" creationId="{00000000-0000-0000-0000-000000000000}"/>
          </ac:spMkLst>
        </pc:spChg>
        <pc:spChg chg="mod">
          <ac:chgData name="Phạm Trang" userId="a6f071b5c7367690" providerId="LiveId" clId="{346177CB-6CF4-4604-820F-68678CFA1BFD}" dt="2023-08-02T04:11:23.960" v="60" actId="207"/>
          <ac:spMkLst>
            <pc:docMk/>
            <pc:sldMk cId="3903839543" sldId="429"/>
            <ac:spMk id="47" creationId="{00000000-0000-0000-0000-000000000000}"/>
          </ac:spMkLst>
        </pc:spChg>
      </pc:sldChg>
      <pc:sldChg chg="addSp modSp mod setBg modAnim">
        <pc:chgData name="Phạm Trang" userId="a6f071b5c7367690" providerId="LiveId" clId="{346177CB-6CF4-4604-820F-68678CFA1BFD}" dt="2023-08-02T05:55:54.146" v="1999" actId="1076"/>
        <pc:sldMkLst>
          <pc:docMk/>
          <pc:sldMk cId="1485893104" sldId="430"/>
        </pc:sldMkLst>
        <pc:spChg chg="mod">
          <ac:chgData name="Phạm Trang" userId="a6f071b5c7367690" providerId="LiveId" clId="{346177CB-6CF4-4604-820F-68678CFA1BFD}" dt="2023-08-02T05:43:51.676" v="1555" actId="14100"/>
          <ac:spMkLst>
            <pc:docMk/>
            <pc:sldMk cId="1485893104" sldId="430"/>
            <ac:spMk id="21" creationId="{00000000-0000-0000-0000-000000000000}"/>
          </ac:spMkLst>
        </pc:spChg>
        <pc:spChg chg="mod">
          <ac:chgData name="Phạm Trang" userId="a6f071b5c7367690" providerId="LiveId" clId="{346177CB-6CF4-4604-820F-68678CFA1BFD}" dt="2023-08-02T05:49:52.443" v="1821" actId="1036"/>
          <ac:spMkLst>
            <pc:docMk/>
            <pc:sldMk cId="1485893104" sldId="430"/>
            <ac:spMk id="34" creationId="{00000000-0000-0000-0000-000000000000}"/>
          </ac:spMkLst>
        </pc:spChg>
        <pc:spChg chg="add mod">
          <ac:chgData name="Phạm Trang" userId="a6f071b5c7367690" providerId="LiveId" clId="{346177CB-6CF4-4604-820F-68678CFA1BFD}" dt="2023-08-02T05:37:21.136" v="1413"/>
          <ac:spMkLst>
            <pc:docMk/>
            <pc:sldMk cId="1485893104" sldId="430"/>
            <ac:spMk id="35" creationId="{F5E49546-96A7-4635-B50F-395370B417D9}"/>
          </ac:spMkLst>
        </pc:spChg>
        <pc:spChg chg="add mod">
          <ac:chgData name="Phạm Trang" userId="a6f071b5c7367690" providerId="LiveId" clId="{346177CB-6CF4-4604-820F-68678CFA1BFD}" dt="2023-08-02T05:37:21.136" v="1413"/>
          <ac:spMkLst>
            <pc:docMk/>
            <pc:sldMk cId="1485893104" sldId="430"/>
            <ac:spMk id="36" creationId="{EC1CCE3D-29DF-439B-B51E-DADB643FD891}"/>
          </ac:spMkLst>
        </pc:spChg>
        <pc:spChg chg="add mod">
          <ac:chgData name="Phạm Trang" userId="a6f071b5c7367690" providerId="LiveId" clId="{346177CB-6CF4-4604-820F-68678CFA1BFD}" dt="2023-08-02T05:37:21.136" v="1413"/>
          <ac:spMkLst>
            <pc:docMk/>
            <pc:sldMk cId="1485893104" sldId="430"/>
            <ac:spMk id="37" creationId="{3667D660-B958-49DF-9E7E-454151AA0486}"/>
          </ac:spMkLst>
        </pc:spChg>
        <pc:spChg chg="add mod">
          <ac:chgData name="Phạm Trang" userId="a6f071b5c7367690" providerId="LiveId" clId="{346177CB-6CF4-4604-820F-68678CFA1BFD}" dt="2023-08-02T05:37:21.136" v="1413"/>
          <ac:spMkLst>
            <pc:docMk/>
            <pc:sldMk cId="1485893104" sldId="430"/>
            <ac:spMk id="39" creationId="{DB901A60-96E7-4676-AADB-8326A55379DF}"/>
          </ac:spMkLst>
        </pc:spChg>
        <pc:spChg chg="mod">
          <ac:chgData name="Phạm Trang" userId="a6f071b5c7367690" providerId="LiveId" clId="{346177CB-6CF4-4604-820F-68678CFA1BFD}" dt="2023-08-02T04:15:54.651" v="99" actId="207"/>
          <ac:spMkLst>
            <pc:docMk/>
            <pc:sldMk cId="1485893104" sldId="430"/>
            <ac:spMk id="40" creationId="{00000000-0000-0000-0000-000000000000}"/>
          </ac:spMkLst>
        </pc:spChg>
        <pc:spChg chg="mod">
          <ac:chgData name="Phạm Trang" userId="a6f071b5c7367690" providerId="LiveId" clId="{346177CB-6CF4-4604-820F-68678CFA1BFD}" dt="2023-08-02T04:15:54.651" v="99" actId="207"/>
          <ac:spMkLst>
            <pc:docMk/>
            <pc:sldMk cId="1485893104" sldId="430"/>
            <ac:spMk id="41" creationId="{00000000-0000-0000-0000-000000000000}"/>
          </ac:spMkLst>
        </pc:spChg>
        <pc:spChg chg="mod">
          <ac:chgData name="Phạm Trang" userId="a6f071b5c7367690" providerId="LiveId" clId="{346177CB-6CF4-4604-820F-68678CFA1BFD}" dt="2023-08-02T05:49:52.443" v="1821" actId="1036"/>
          <ac:spMkLst>
            <pc:docMk/>
            <pc:sldMk cId="1485893104" sldId="430"/>
            <ac:spMk id="43" creationId="{00000000-0000-0000-0000-000000000000}"/>
          </ac:spMkLst>
        </pc:spChg>
        <pc:spChg chg="mod">
          <ac:chgData name="Phạm Trang" userId="a6f071b5c7367690" providerId="LiveId" clId="{346177CB-6CF4-4604-820F-68678CFA1BFD}" dt="2023-08-02T04:11:45.571" v="62" actId="207"/>
          <ac:spMkLst>
            <pc:docMk/>
            <pc:sldMk cId="1485893104" sldId="430"/>
            <ac:spMk id="46" creationId="{00000000-0000-0000-0000-000000000000}"/>
          </ac:spMkLst>
        </pc:spChg>
        <pc:spChg chg="add mod">
          <ac:chgData name="Phạm Trang" userId="a6f071b5c7367690" providerId="LiveId" clId="{346177CB-6CF4-4604-820F-68678CFA1BFD}" dt="2023-08-02T05:37:21.136" v="1413"/>
          <ac:spMkLst>
            <pc:docMk/>
            <pc:sldMk cId="1485893104" sldId="430"/>
            <ac:spMk id="47" creationId="{0D0E62AF-02D3-4D03-BE93-9BCD19CED98B}"/>
          </ac:spMkLst>
        </pc:spChg>
        <pc:spChg chg="add mod">
          <ac:chgData name="Phạm Trang" userId="a6f071b5c7367690" providerId="LiveId" clId="{346177CB-6CF4-4604-820F-68678CFA1BFD}" dt="2023-08-02T05:37:21.136" v="1413"/>
          <ac:spMkLst>
            <pc:docMk/>
            <pc:sldMk cId="1485893104" sldId="430"/>
            <ac:spMk id="48" creationId="{518BDFE2-BD7C-441C-AA3A-5C987BD8835B}"/>
          </ac:spMkLst>
        </pc:spChg>
        <pc:spChg chg="mod">
          <ac:chgData name="Phạm Trang" userId="a6f071b5c7367690" providerId="LiveId" clId="{346177CB-6CF4-4604-820F-68678CFA1BFD}" dt="2023-08-02T04:11:45.571" v="62" actId="207"/>
          <ac:spMkLst>
            <pc:docMk/>
            <pc:sldMk cId="1485893104" sldId="430"/>
            <ac:spMk id="58" creationId="{00000000-0000-0000-0000-000000000000}"/>
          </ac:spMkLst>
        </pc:spChg>
        <pc:spChg chg="mod">
          <ac:chgData name="Phạm Trang" userId="a6f071b5c7367690" providerId="LiveId" clId="{346177CB-6CF4-4604-820F-68678CFA1BFD}" dt="2023-08-02T04:11:45.571" v="62" actId="207"/>
          <ac:spMkLst>
            <pc:docMk/>
            <pc:sldMk cId="1485893104" sldId="430"/>
            <ac:spMk id="59" creationId="{00000000-0000-0000-0000-000000000000}"/>
          </ac:spMkLst>
        </pc:spChg>
        <pc:spChg chg="mod">
          <ac:chgData name="Phạm Trang" userId="a6f071b5c7367690" providerId="LiveId" clId="{346177CB-6CF4-4604-820F-68678CFA1BFD}" dt="2023-08-02T04:11:45.571" v="62" actId="207"/>
          <ac:spMkLst>
            <pc:docMk/>
            <pc:sldMk cId="1485893104" sldId="430"/>
            <ac:spMk id="60" creationId="{00000000-0000-0000-0000-000000000000}"/>
          </ac:spMkLst>
        </pc:spChg>
        <pc:spChg chg="mod">
          <ac:chgData name="Phạm Trang" userId="a6f071b5c7367690" providerId="LiveId" clId="{346177CB-6CF4-4604-820F-68678CFA1BFD}" dt="2023-08-02T04:11:45.571" v="62" actId="207"/>
          <ac:spMkLst>
            <pc:docMk/>
            <pc:sldMk cId="1485893104" sldId="430"/>
            <ac:spMk id="61" creationId="{00000000-0000-0000-0000-000000000000}"/>
          </ac:spMkLst>
        </pc:spChg>
        <pc:spChg chg="mod">
          <ac:chgData name="Phạm Trang" userId="a6f071b5c7367690" providerId="LiveId" clId="{346177CB-6CF4-4604-820F-68678CFA1BFD}" dt="2023-08-02T04:11:49.510" v="63" actId="207"/>
          <ac:spMkLst>
            <pc:docMk/>
            <pc:sldMk cId="1485893104" sldId="430"/>
            <ac:spMk id="63" creationId="{00000000-0000-0000-0000-000000000000}"/>
          </ac:spMkLst>
        </pc:spChg>
        <pc:spChg chg="mod">
          <ac:chgData name="Phạm Trang" userId="a6f071b5c7367690" providerId="LiveId" clId="{346177CB-6CF4-4604-820F-68678CFA1BFD}" dt="2023-08-02T04:11:49.510" v="63" actId="207"/>
          <ac:spMkLst>
            <pc:docMk/>
            <pc:sldMk cId="1485893104" sldId="430"/>
            <ac:spMk id="65" creationId="{00000000-0000-0000-0000-000000000000}"/>
          </ac:spMkLst>
        </pc:spChg>
        <pc:spChg chg="mod">
          <ac:chgData name="Phạm Trang" userId="a6f071b5c7367690" providerId="LiveId" clId="{346177CB-6CF4-4604-820F-68678CFA1BFD}" dt="2023-08-02T04:11:49.510" v="63" actId="207"/>
          <ac:spMkLst>
            <pc:docMk/>
            <pc:sldMk cId="1485893104" sldId="430"/>
            <ac:spMk id="66" creationId="{00000000-0000-0000-0000-000000000000}"/>
          </ac:spMkLst>
        </pc:spChg>
        <pc:spChg chg="mod">
          <ac:chgData name="Phạm Trang" userId="a6f071b5c7367690" providerId="LiveId" clId="{346177CB-6CF4-4604-820F-68678CFA1BFD}" dt="2023-08-02T04:11:49.510" v="63" actId="207"/>
          <ac:spMkLst>
            <pc:docMk/>
            <pc:sldMk cId="1485893104" sldId="430"/>
            <ac:spMk id="67" creationId="{00000000-0000-0000-0000-000000000000}"/>
          </ac:spMkLst>
        </pc:spChg>
        <pc:spChg chg="mod">
          <ac:chgData name="Phạm Trang" userId="a6f071b5c7367690" providerId="LiveId" clId="{346177CB-6CF4-4604-820F-68678CFA1BFD}" dt="2023-08-02T04:11:49.510" v="63" actId="207"/>
          <ac:spMkLst>
            <pc:docMk/>
            <pc:sldMk cId="1485893104" sldId="430"/>
            <ac:spMk id="68" creationId="{00000000-0000-0000-0000-000000000000}"/>
          </ac:spMkLst>
        </pc:spChg>
        <pc:spChg chg="mod">
          <ac:chgData name="Phạm Trang" userId="a6f071b5c7367690" providerId="LiveId" clId="{346177CB-6CF4-4604-820F-68678CFA1BFD}" dt="2023-08-02T04:11:55.131" v="64" actId="207"/>
          <ac:spMkLst>
            <pc:docMk/>
            <pc:sldMk cId="1485893104" sldId="430"/>
            <ac:spMk id="70" creationId="{00000000-0000-0000-0000-000000000000}"/>
          </ac:spMkLst>
        </pc:spChg>
        <pc:spChg chg="mod">
          <ac:chgData name="Phạm Trang" userId="a6f071b5c7367690" providerId="LiveId" clId="{346177CB-6CF4-4604-820F-68678CFA1BFD}" dt="2023-08-02T04:11:55.131" v="64" actId="207"/>
          <ac:spMkLst>
            <pc:docMk/>
            <pc:sldMk cId="1485893104" sldId="430"/>
            <ac:spMk id="72" creationId="{00000000-0000-0000-0000-000000000000}"/>
          </ac:spMkLst>
        </pc:spChg>
        <pc:spChg chg="mod">
          <ac:chgData name="Phạm Trang" userId="a6f071b5c7367690" providerId="LiveId" clId="{346177CB-6CF4-4604-820F-68678CFA1BFD}" dt="2023-08-02T05:49:02.715" v="1783" actId="1035"/>
          <ac:spMkLst>
            <pc:docMk/>
            <pc:sldMk cId="1485893104" sldId="430"/>
            <ac:spMk id="73" creationId="{00000000-0000-0000-0000-000000000000}"/>
          </ac:spMkLst>
        </pc:spChg>
        <pc:spChg chg="mod">
          <ac:chgData name="Phạm Trang" userId="a6f071b5c7367690" providerId="LiveId" clId="{346177CB-6CF4-4604-820F-68678CFA1BFD}" dt="2023-08-02T04:11:55.131" v="64" actId="207"/>
          <ac:spMkLst>
            <pc:docMk/>
            <pc:sldMk cId="1485893104" sldId="430"/>
            <ac:spMk id="74" creationId="{00000000-0000-0000-0000-000000000000}"/>
          </ac:spMkLst>
        </pc:spChg>
        <pc:spChg chg="mod">
          <ac:chgData name="Phạm Trang" userId="a6f071b5c7367690" providerId="LiveId" clId="{346177CB-6CF4-4604-820F-68678CFA1BFD}" dt="2023-08-02T04:11:55.131" v="64" actId="207"/>
          <ac:spMkLst>
            <pc:docMk/>
            <pc:sldMk cId="1485893104" sldId="430"/>
            <ac:spMk id="75" creationId="{00000000-0000-0000-0000-000000000000}"/>
          </ac:spMkLst>
        </pc:spChg>
        <pc:spChg chg="mod">
          <ac:chgData name="Phạm Trang" userId="a6f071b5c7367690" providerId="LiveId" clId="{346177CB-6CF4-4604-820F-68678CFA1BFD}" dt="2023-08-02T05:49:52.443" v="1821" actId="1036"/>
          <ac:spMkLst>
            <pc:docMk/>
            <pc:sldMk cId="1485893104" sldId="430"/>
            <ac:spMk id="76" creationId="{00000000-0000-0000-0000-000000000000}"/>
          </ac:spMkLst>
        </pc:spChg>
        <pc:grpChg chg="mod">
          <ac:chgData name="Phạm Trang" userId="a6f071b5c7367690" providerId="LiveId" clId="{346177CB-6CF4-4604-820F-68678CFA1BFD}" dt="2023-08-02T05:49:52.443" v="1821" actId="1036"/>
          <ac:grpSpMkLst>
            <pc:docMk/>
            <pc:sldMk cId="1485893104" sldId="430"/>
            <ac:grpSpMk id="45" creationId="{00000000-0000-0000-0000-000000000000}"/>
          </ac:grpSpMkLst>
        </pc:grpChg>
        <pc:grpChg chg="mod">
          <ac:chgData name="Phạm Trang" userId="a6f071b5c7367690" providerId="LiveId" clId="{346177CB-6CF4-4604-820F-68678CFA1BFD}" dt="2023-08-02T05:49:52.443" v="1821" actId="1036"/>
          <ac:grpSpMkLst>
            <pc:docMk/>
            <pc:sldMk cId="1485893104" sldId="430"/>
            <ac:grpSpMk id="62" creationId="{00000000-0000-0000-0000-000000000000}"/>
          </ac:grpSpMkLst>
        </pc:grpChg>
        <pc:grpChg chg="mod">
          <ac:chgData name="Phạm Trang" userId="a6f071b5c7367690" providerId="LiveId" clId="{346177CB-6CF4-4604-820F-68678CFA1BFD}" dt="2023-08-02T05:49:52.443" v="1821" actId="1036"/>
          <ac:grpSpMkLst>
            <pc:docMk/>
            <pc:sldMk cId="1485893104" sldId="430"/>
            <ac:grpSpMk id="69" creationId="{00000000-0000-0000-0000-000000000000}"/>
          </ac:grpSpMkLst>
        </pc:grpChg>
        <pc:picChg chg="add mod">
          <ac:chgData name="Phạm Trang" userId="a6f071b5c7367690" providerId="LiveId" clId="{346177CB-6CF4-4604-820F-68678CFA1BFD}" dt="2023-08-02T05:55:54.146" v="1999" actId="1076"/>
          <ac:picMkLst>
            <pc:docMk/>
            <pc:sldMk cId="1485893104" sldId="430"/>
            <ac:picMk id="3" creationId="{0D8DBA99-79D5-4B30-A881-962ACB92DFEF}"/>
          </ac:picMkLst>
        </pc:picChg>
      </pc:sldChg>
      <pc:sldChg chg="addSp delSp modSp del mod setBg">
        <pc:chgData name="Phạm Trang" userId="a6f071b5c7367690" providerId="LiveId" clId="{346177CB-6CF4-4604-820F-68678CFA1BFD}" dt="2023-08-02T04:37:30.626" v="543" actId="2696"/>
        <pc:sldMkLst>
          <pc:docMk/>
          <pc:sldMk cId="315246708" sldId="449"/>
        </pc:sldMkLst>
        <pc:spChg chg="mod">
          <ac:chgData name="Phạm Trang" userId="a6f071b5c7367690" providerId="LiveId" clId="{346177CB-6CF4-4604-820F-68678CFA1BFD}" dt="2023-08-02T04:30:47.804" v="446" actId="14100"/>
          <ac:spMkLst>
            <pc:docMk/>
            <pc:sldMk cId="315246708" sldId="449"/>
            <ac:spMk id="13" creationId="{00000000-0000-0000-0000-000000000000}"/>
          </ac:spMkLst>
        </pc:spChg>
        <pc:spChg chg="add del mod">
          <ac:chgData name="Phạm Trang" userId="a6f071b5c7367690" providerId="LiveId" clId="{346177CB-6CF4-4604-820F-68678CFA1BFD}" dt="2023-08-02T04:28:52.432" v="376"/>
          <ac:spMkLst>
            <pc:docMk/>
            <pc:sldMk cId="315246708" sldId="449"/>
            <ac:spMk id="14" creationId="{D4070271-CE7B-4FA1-B852-DED38C86FEBE}"/>
          </ac:spMkLst>
        </pc:spChg>
        <pc:spChg chg="add mod">
          <ac:chgData name="Phạm Trang" userId="a6f071b5c7367690" providerId="LiveId" clId="{346177CB-6CF4-4604-820F-68678CFA1BFD}" dt="2023-08-02T04:29:32.360" v="399" actId="1037"/>
          <ac:spMkLst>
            <pc:docMk/>
            <pc:sldMk cId="315246708" sldId="449"/>
            <ac:spMk id="15" creationId="{72B320AF-5CC7-4BCD-9943-CBD0AC186EDF}"/>
          </ac:spMkLst>
        </pc:spChg>
        <pc:spChg chg="add mod">
          <ac:chgData name="Phạm Trang" userId="a6f071b5c7367690" providerId="LiveId" clId="{346177CB-6CF4-4604-820F-68678CFA1BFD}" dt="2023-08-02T04:29:32.360" v="399" actId="1037"/>
          <ac:spMkLst>
            <pc:docMk/>
            <pc:sldMk cId="315246708" sldId="449"/>
            <ac:spMk id="16" creationId="{3383C739-4636-4808-AC6C-4AB9AF72A482}"/>
          </ac:spMkLst>
        </pc:spChg>
        <pc:spChg chg="add mod">
          <ac:chgData name="Phạm Trang" userId="a6f071b5c7367690" providerId="LiveId" clId="{346177CB-6CF4-4604-820F-68678CFA1BFD}" dt="2023-08-02T04:29:32.360" v="399" actId="1037"/>
          <ac:spMkLst>
            <pc:docMk/>
            <pc:sldMk cId="315246708" sldId="449"/>
            <ac:spMk id="17" creationId="{E10B942F-02D6-4C36-8D26-83B3D446D00C}"/>
          </ac:spMkLst>
        </pc:spChg>
        <pc:spChg chg="mod">
          <ac:chgData name="Phạm Trang" userId="a6f071b5c7367690" providerId="LiveId" clId="{346177CB-6CF4-4604-820F-68678CFA1BFD}" dt="2023-08-02T04:29:02.057" v="377"/>
          <ac:spMkLst>
            <pc:docMk/>
            <pc:sldMk cId="315246708" sldId="449"/>
            <ac:spMk id="19" creationId="{8482D666-38C7-4883-9B6D-D7178A8C7235}"/>
          </ac:spMkLst>
        </pc:spChg>
        <pc:spChg chg="mod">
          <ac:chgData name="Phạm Trang" userId="a6f071b5c7367690" providerId="LiveId" clId="{346177CB-6CF4-4604-820F-68678CFA1BFD}" dt="2023-08-02T04:29:02.057" v="377"/>
          <ac:spMkLst>
            <pc:docMk/>
            <pc:sldMk cId="315246708" sldId="449"/>
            <ac:spMk id="20" creationId="{067558DD-56CA-4611-953B-94848ECB590B}"/>
          </ac:spMkLst>
        </pc:spChg>
        <pc:spChg chg="add mod">
          <ac:chgData name="Phạm Trang" userId="a6f071b5c7367690" providerId="LiveId" clId="{346177CB-6CF4-4604-820F-68678CFA1BFD}" dt="2023-08-02T04:29:32.360" v="399" actId="1037"/>
          <ac:spMkLst>
            <pc:docMk/>
            <pc:sldMk cId="315246708" sldId="449"/>
            <ac:spMk id="21" creationId="{C4DDA6FE-50E4-440E-BD7F-3FCA82D9FCBF}"/>
          </ac:spMkLst>
        </pc:spChg>
        <pc:spChg chg="add mod">
          <ac:chgData name="Phạm Trang" userId="a6f071b5c7367690" providerId="LiveId" clId="{346177CB-6CF4-4604-820F-68678CFA1BFD}" dt="2023-08-02T04:29:32.360" v="399" actId="1037"/>
          <ac:spMkLst>
            <pc:docMk/>
            <pc:sldMk cId="315246708" sldId="449"/>
            <ac:spMk id="22" creationId="{9986D492-46B1-45F4-AD78-9392DEDE3AAA}"/>
          </ac:spMkLst>
        </pc:spChg>
        <pc:spChg chg="add mod">
          <ac:chgData name="Phạm Trang" userId="a6f071b5c7367690" providerId="LiveId" clId="{346177CB-6CF4-4604-820F-68678CFA1BFD}" dt="2023-08-02T04:29:32.360" v="399" actId="1037"/>
          <ac:spMkLst>
            <pc:docMk/>
            <pc:sldMk cId="315246708" sldId="449"/>
            <ac:spMk id="23" creationId="{63EB9805-AD9B-46FA-9C65-8FA3B22120E2}"/>
          </ac:spMkLst>
        </pc:spChg>
        <pc:spChg chg="add mod">
          <ac:chgData name="Phạm Trang" userId="a6f071b5c7367690" providerId="LiveId" clId="{346177CB-6CF4-4604-820F-68678CFA1BFD}" dt="2023-08-02T04:29:32.360" v="399" actId="1037"/>
          <ac:spMkLst>
            <pc:docMk/>
            <pc:sldMk cId="315246708" sldId="449"/>
            <ac:spMk id="25" creationId="{438F5166-53A2-4359-BD2F-B9F456DF5080}"/>
          </ac:spMkLst>
        </pc:spChg>
        <pc:spChg chg="mod">
          <ac:chgData name="Phạm Trang" userId="a6f071b5c7367690" providerId="LiveId" clId="{346177CB-6CF4-4604-820F-68678CFA1BFD}" dt="2023-08-02T04:27:27.782" v="340" actId="207"/>
          <ac:spMkLst>
            <pc:docMk/>
            <pc:sldMk cId="315246708" sldId="449"/>
            <ac:spMk id="27" creationId="{00000000-0000-0000-0000-000000000000}"/>
          </ac:spMkLst>
        </pc:spChg>
        <pc:spChg chg="mod">
          <ac:chgData name="Phạm Trang" userId="a6f071b5c7367690" providerId="LiveId" clId="{346177CB-6CF4-4604-820F-68678CFA1BFD}" dt="2023-08-02T04:27:27.782" v="340" actId="207"/>
          <ac:spMkLst>
            <pc:docMk/>
            <pc:sldMk cId="315246708" sldId="449"/>
            <ac:spMk id="28" creationId="{00000000-0000-0000-0000-000000000000}"/>
          </ac:spMkLst>
        </pc:spChg>
        <pc:spChg chg="mod">
          <ac:chgData name="Phạm Trang" userId="a6f071b5c7367690" providerId="LiveId" clId="{346177CB-6CF4-4604-820F-68678CFA1BFD}" dt="2023-08-02T04:27:27.782" v="340" actId="207"/>
          <ac:spMkLst>
            <pc:docMk/>
            <pc:sldMk cId="315246708" sldId="449"/>
            <ac:spMk id="29" creationId="{00000000-0000-0000-0000-000000000000}"/>
          </ac:spMkLst>
        </pc:spChg>
        <pc:grpChg chg="add mod">
          <ac:chgData name="Phạm Trang" userId="a6f071b5c7367690" providerId="LiveId" clId="{346177CB-6CF4-4604-820F-68678CFA1BFD}" dt="2023-08-02T04:29:02.057" v="377"/>
          <ac:grpSpMkLst>
            <pc:docMk/>
            <pc:sldMk cId="315246708" sldId="449"/>
            <ac:grpSpMk id="18" creationId="{869CF1DB-37D1-41B8-92CB-E2FD8650BFBD}"/>
          </ac:grpSpMkLst>
        </pc:grpChg>
        <pc:grpChg chg="mod">
          <ac:chgData name="Phạm Trang" userId="a6f071b5c7367690" providerId="LiveId" clId="{346177CB-6CF4-4604-820F-68678CFA1BFD}" dt="2023-08-02T04:29:39.396" v="406" actId="1036"/>
          <ac:grpSpMkLst>
            <pc:docMk/>
            <pc:sldMk cId="315246708" sldId="449"/>
            <ac:grpSpMk id="24" creationId="{00000000-0000-0000-0000-000000000000}"/>
          </ac:grpSpMkLst>
        </pc:grpChg>
        <pc:grpChg chg="del">
          <ac:chgData name="Phạm Trang" userId="a6f071b5c7367690" providerId="LiveId" clId="{346177CB-6CF4-4604-820F-68678CFA1BFD}" dt="2023-08-02T04:27:31.861" v="341" actId="478"/>
          <ac:grpSpMkLst>
            <pc:docMk/>
            <pc:sldMk cId="315246708" sldId="449"/>
            <ac:grpSpMk id="34" creationId="{00000000-0000-0000-0000-000000000000}"/>
          </ac:grpSpMkLst>
        </pc:grpChg>
        <pc:picChg chg="del">
          <ac:chgData name="Phạm Trang" userId="a6f071b5c7367690" providerId="LiveId" clId="{346177CB-6CF4-4604-820F-68678CFA1BFD}" dt="2023-08-02T04:27:58.136" v="349" actId="478"/>
          <ac:picMkLst>
            <pc:docMk/>
            <pc:sldMk cId="315246708" sldId="449"/>
            <ac:picMk id="12" creationId="{00000000-0000-0000-0000-000000000000}"/>
          </ac:picMkLst>
        </pc:picChg>
      </pc:sldChg>
      <pc:sldChg chg="del">
        <pc:chgData name="Phạm Trang" userId="a6f071b5c7367690" providerId="LiveId" clId="{346177CB-6CF4-4604-820F-68678CFA1BFD}" dt="2023-08-02T05:15:54.866" v="1124" actId="2696"/>
        <pc:sldMkLst>
          <pc:docMk/>
          <pc:sldMk cId="739167966" sldId="460"/>
        </pc:sldMkLst>
      </pc:sldChg>
      <pc:sldChg chg="modSp del mod setBg">
        <pc:chgData name="Phạm Trang" userId="a6f071b5c7367690" providerId="LiveId" clId="{346177CB-6CF4-4604-820F-68678CFA1BFD}" dt="2023-08-02T04:24:59.922" v="324" actId="2696"/>
        <pc:sldMkLst>
          <pc:docMk/>
          <pc:sldMk cId="3340046497" sldId="528"/>
        </pc:sldMkLst>
        <pc:spChg chg="mod">
          <ac:chgData name="Phạm Trang" userId="a6f071b5c7367690" providerId="LiveId" clId="{346177CB-6CF4-4604-820F-68678CFA1BFD}" dt="2023-08-02T04:18:01.237" v="140" actId="207"/>
          <ac:spMkLst>
            <pc:docMk/>
            <pc:sldMk cId="3340046497" sldId="528"/>
            <ac:spMk id="15" creationId="{00000000-0000-0000-0000-000000000000}"/>
          </ac:spMkLst>
        </pc:spChg>
        <pc:spChg chg="mod">
          <ac:chgData name="Phạm Trang" userId="a6f071b5c7367690" providerId="LiveId" clId="{346177CB-6CF4-4604-820F-68678CFA1BFD}" dt="2023-08-02T04:18:01.237" v="140" actId="207"/>
          <ac:spMkLst>
            <pc:docMk/>
            <pc:sldMk cId="3340046497" sldId="528"/>
            <ac:spMk id="16" creationId="{00000000-0000-0000-0000-000000000000}"/>
          </ac:spMkLst>
        </pc:spChg>
        <pc:spChg chg="mod">
          <ac:chgData name="Phạm Trang" userId="a6f071b5c7367690" providerId="LiveId" clId="{346177CB-6CF4-4604-820F-68678CFA1BFD}" dt="2023-08-02T04:18:01.237" v="140" actId="207"/>
          <ac:spMkLst>
            <pc:docMk/>
            <pc:sldMk cId="3340046497" sldId="528"/>
            <ac:spMk id="17" creationId="{00000000-0000-0000-0000-000000000000}"/>
          </ac:spMkLst>
        </pc:spChg>
        <pc:spChg chg="mod">
          <ac:chgData name="Phạm Trang" userId="a6f071b5c7367690" providerId="LiveId" clId="{346177CB-6CF4-4604-820F-68678CFA1BFD}" dt="2023-08-02T04:18:04.124" v="141" actId="207"/>
          <ac:spMkLst>
            <pc:docMk/>
            <pc:sldMk cId="3340046497" sldId="528"/>
            <ac:spMk id="19" creationId="{00000000-0000-0000-0000-000000000000}"/>
          </ac:spMkLst>
        </pc:spChg>
        <pc:spChg chg="mod">
          <ac:chgData name="Phạm Trang" userId="a6f071b5c7367690" providerId="LiveId" clId="{346177CB-6CF4-4604-820F-68678CFA1BFD}" dt="2023-08-02T04:18:04.124" v="141" actId="207"/>
          <ac:spMkLst>
            <pc:docMk/>
            <pc:sldMk cId="3340046497" sldId="528"/>
            <ac:spMk id="22" creationId="{00000000-0000-0000-0000-000000000000}"/>
          </ac:spMkLst>
        </pc:spChg>
        <pc:spChg chg="mod">
          <ac:chgData name="Phạm Trang" userId="a6f071b5c7367690" providerId="LiveId" clId="{346177CB-6CF4-4604-820F-68678CFA1BFD}" dt="2023-08-02T04:18:04.124" v="141" actId="207"/>
          <ac:spMkLst>
            <pc:docMk/>
            <pc:sldMk cId="3340046497" sldId="528"/>
            <ac:spMk id="23" creationId="{00000000-0000-0000-0000-000000000000}"/>
          </ac:spMkLst>
        </pc:spChg>
      </pc:sldChg>
      <pc:sldChg chg="del">
        <pc:chgData name="Phạm Trang" userId="a6f071b5c7367690" providerId="LiveId" clId="{346177CB-6CF4-4604-820F-68678CFA1BFD}" dt="2023-08-02T05:15:40.426" v="1123" actId="2696"/>
        <pc:sldMkLst>
          <pc:docMk/>
          <pc:sldMk cId="371853461" sldId="633"/>
        </pc:sldMkLst>
      </pc:sldChg>
      <pc:sldChg chg="modAnim">
        <pc:chgData name="Phạm Trang" userId="a6f071b5c7367690" providerId="LiveId" clId="{346177CB-6CF4-4604-820F-68678CFA1BFD}" dt="2023-08-02T05:51:38.066" v="1868"/>
        <pc:sldMkLst>
          <pc:docMk/>
          <pc:sldMk cId="41322093" sldId="639"/>
        </pc:sldMkLst>
      </pc:sldChg>
      <pc:sldChg chg="del">
        <pc:chgData name="Phạm Trang" userId="a6f071b5c7367690" providerId="LiveId" clId="{346177CB-6CF4-4604-820F-68678CFA1BFD}" dt="2023-08-02T04:52:07.515" v="733" actId="2696"/>
        <pc:sldMkLst>
          <pc:docMk/>
          <pc:sldMk cId="1382853357" sldId="642"/>
        </pc:sldMkLst>
      </pc:sldChg>
      <pc:sldChg chg="modAnim">
        <pc:chgData name="Phạm Trang" userId="a6f071b5c7367690" providerId="LiveId" clId="{346177CB-6CF4-4604-820F-68678CFA1BFD}" dt="2023-08-02T05:51:53.881" v="1872"/>
        <pc:sldMkLst>
          <pc:docMk/>
          <pc:sldMk cId="120946284" sldId="648"/>
        </pc:sldMkLst>
      </pc:sldChg>
      <pc:sldChg chg="modAnim">
        <pc:chgData name="Phạm Trang" userId="a6f071b5c7367690" providerId="LiveId" clId="{346177CB-6CF4-4604-820F-68678CFA1BFD}" dt="2023-08-02T05:51:48.547" v="1870"/>
        <pc:sldMkLst>
          <pc:docMk/>
          <pc:sldMk cId="1961186519" sldId="669"/>
        </pc:sldMkLst>
      </pc:sldChg>
      <pc:sldChg chg="modAnim">
        <pc:chgData name="Phạm Trang" userId="a6f071b5c7367690" providerId="LiveId" clId="{346177CB-6CF4-4604-820F-68678CFA1BFD}" dt="2023-08-02T05:51:56.540" v="1873"/>
        <pc:sldMkLst>
          <pc:docMk/>
          <pc:sldMk cId="2284683204" sldId="673"/>
        </pc:sldMkLst>
      </pc:sldChg>
      <pc:sldChg chg="del">
        <pc:chgData name="Phạm Trang" userId="a6f071b5c7367690" providerId="LiveId" clId="{346177CB-6CF4-4604-820F-68678CFA1BFD}" dt="2023-08-02T05:13:43.770" v="1102" actId="2696"/>
        <pc:sldMkLst>
          <pc:docMk/>
          <pc:sldMk cId="369371785" sldId="680"/>
        </pc:sldMkLst>
      </pc:sldChg>
      <pc:sldChg chg="del">
        <pc:chgData name="Phạm Trang" userId="a6f071b5c7367690" providerId="LiveId" clId="{346177CB-6CF4-4604-820F-68678CFA1BFD}" dt="2023-08-02T04:52:07.515" v="733" actId="2696"/>
        <pc:sldMkLst>
          <pc:docMk/>
          <pc:sldMk cId="3396372348" sldId="682"/>
        </pc:sldMkLst>
      </pc:sldChg>
      <pc:sldChg chg="del">
        <pc:chgData name="Phạm Trang" userId="a6f071b5c7367690" providerId="LiveId" clId="{346177CB-6CF4-4604-820F-68678CFA1BFD}" dt="2023-08-02T04:52:07.515" v="733" actId="2696"/>
        <pc:sldMkLst>
          <pc:docMk/>
          <pc:sldMk cId="1285872421" sldId="688"/>
        </pc:sldMkLst>
      </pc:sldChg>
      <pc:sldChg chg="del">
        <pc:chgData name="Phạm Trang" userId="a6f071b5c7367690" providerId="LiveId" clId="{346177CB-6CF4-4604-820F-68678CFA1BFD}" dt="2023-08-02T04:52:07.515" v="733" actId="2696"/>
        <pc:sldMkLst>
          <pc:docMk/>
          <pc:sldMk cId="2183418050" sldId="689"/>
        </pc:sldMkLst>
      </pc:sldChg>
      <pc:sldChg chg="del">
        <pc:chgData name="Phạm Trang" userId="a6f071b5c7367690" providerId="LiveId" clId="{346177CB-6CF4-4604-820F-68678CFA1BFD}" dt="2023-08-02T04:52:07.515" v="733" actId="2696"/>
        <pc:sldMkLst>
          <pc:docMk/>
          <pc:sldMk cId="560758598" sldId="692"/>
        </pc:sldMkLst>
      </pc:sldChg>
      <pc:sldChg chg="del">
        <pc:chgData name="Phạm Trang" userId="a6f071b5c7367690" providerId="LiveId" clId="{346177CB-6CF4-4604-820F-68678CFA1BFD}" dt="2023-08-02T04:52:07.515" v="733" actId="2696"/>
        <pc:sldMkLst>
          <pc:docMk/>
          <pc:sldMk cId="397429607" sldId="693"/>
        </pc:sldMkLst>
      </pc:sldChg>
      <pc:sldChg chg="addSp modSp mod setBg modAnim">
        <pc:chgData name="Phạm Trang" userId="a6f071b5c7367690" providerId="LiveId" clId="{346177CB-6CF4-4604-820F-68678CFA1BFD}" dt="2023-08-02T05:51:44.042" v="1869"/>
        <pc:sldMkLst>
          <pc:docMk/>
          <pc:sldMk cId="1491450055" sldId="695"/>
        </pc:sldMkLst>
        <pc:spChg chg="add mod">
          <ac:chgData name="Phạm Trang" userId="a6f071b5c7367690" providerId="LiveId" clId="{346177CB-6CF4-4604-820F-68678CFA1BFD}" dt="2023-08-02T05:38:32.198" v="1440"/>
          <ac:spMkLst>
            <pc:docMk/>
            <pc:sldMk cId="1491450055" sldId="695"/>
            <ac:spMk id="21" creationId="{D73750A0-5945-46C3-8EB6-F4A515D7839A}"/>
          </ac:spMkLst>
        </pc:spChg>
        <pc:spChg chg="add mod">
          <ac:chgData name="Phạm Trang" userId="a6f071b5c7367690" providerId="LiveId" clId="{346177CB-6CF4-4604-820F-68678CFA1BFD}" dt="2023-08-02T05:38:32.198" v="1440"/>
          <ac:spMkLst>
            <pc:docMk/>
            <pc:sldMk cId="1491450055" sldId="695"/>
            <ac:spMk id="22" creationId="{E0599EB7-15F1-4D2D-9E46-551E4E05C309}"/>
          </ac:spMkLst>
        </pc:spChg>
        <pc:spChg chg="add mod">
          <ac:chgData name="Phạm Trang" userId="a6f071b5c7367690" providerId="LiveId" clId="{346177CB-6CF4-4604-820F-68678CFA1BFD}" dt="2023-08-02T05:38:32.198" v="1440"/>
          <ac:spMkLst>
            <pc:docMk/>
            <pc:sldMk cId="1491450055" sldId="695"/>
            <ac:spMk id="23" creationId="{E9A05DF2-E671-4DEF-8AFD-F459B86F734E}"/>
          </ac:spMkLst>
        </pc:spChg>
        <pc:spChg chg="add mod">
          <ac:chgData name="Phạm Trang" userId="a6f071b5c7367690" providerId="LiveId" clId="{346177CB-6CF4-4604-820F-68678CFA1BFD}" dt="2023-08-02T05:38:32.198" v="1440"/>
          <ac:spMkLst>
            <pc:docMk/>
            <pc:sldMk cId="1491450055" sldId="695"/>
            <ac:spMk id="24" creationId="{7B027957-F950-4237-83D2-F0B37F9DC54C}"/>
          </ac:spMkLst>
        </pc:spChg>
        <pc:spChg chg="add mod">
          <ac:chgData name="Phạm Trang" userId="a6f071b5c7367690" providerId="LiveId" clId="{346177CB-6CF4-4604-820F-68678CFA1BFD}" dt="2023-08-02T05:38:32.198" v="1440"/>
          <ac:spMkLst>
            <pc:docMk/>
            <pc:sldMk cId="1491450055" sldId="695"/>
            <ac:spMk id="25" creationId="{5994DED3-4996-4330-B121-45CE9D4A9377}"/>
          </ac:spMkLst>
        </pc:spChg>
        <pc:spChg chg="add mod">
          <ac:chgData name="Phạm Trang" userId="a6f071b5c7367690" providerId="LiveId" clId="{346177CB-6CF4-4604-820F-68678CFA1BFD}" dt="2023-08-02T05:38:32.198" v="1440"/>
          <ac:spMkLst>
            <pc:docMk/>
            <pc:sldMk cId="1491450055" sldId="695"/>
            <ac:spMk id="26" creationId="{081E7880-B8B1-4531-9FF9-55B23A0851FF}"/>
          </ac:spMkLst>
        </pc:spChg>
        <pc:spChg chg="mod">
          <ac:chgData name="Phạm Trang" userId="a6f071b5c7367690" providerId="LiveId" clId="{346177CB-6CF4-4604-820F-68678CFA1BFD}" dt="2023-08-02T04:17:44.809" v="139" actId="1076"/>
          <ac:spMkLst>
            <pc:docMk/>
            <pc:sldMk cId="1491450055" sldId="695"/>
            <ac:spMk id="46" creationId="{00000000-0000-0000-0000-000000000000}"/>
          </ac:spMkLst>
        </pc:spChg>
        <pc:spChg chg="mod">
          <ac:chgData name="Phạm Trang" userId="a6f071b5c7367690" providerId="LiveId" clId="{346177CB-6CF4-4604-820F-68678CFA1BFD}" dt="2023-08-02T04:17:25.087" v="138" actId="403"/>
          <ac:spMkLst>
            <pc:docMk/>
            <pc:sldMk cId="1491450055" sldId="695"/>
            <ac:spMk id="49" creationId="{00000000-0000-0000-0000-000000000000}"/>
          </ac:spMkLst>
        </pc:spChg>
      </pc:sldChg>
      <pc:sldChg chg="del">
        <pc:chgData name="Phạm Trang" userId="a6f071b5c7367690" providerId="LiveId" clId="{346177CB-6CF4-4604-820F-68678CFA1BFD}" dt="2023-08-02T05:15:54.866" v="1124" actId="2696"/>
        <pc:sldMkLst>
          <pc:docMk/>
          <pc:sldMk cId="2966139964" sldId="696"/>
        </pc:sldMkLst>
      </pc:sldChg>
      <pc:sldChg chg="del">
        <pc:chgData name="Phạm Trang" userId="a6f071b5c7367690" providerId="LiveId" clId="{346177CB-6CF4-4604-820F-68678CFA1BFD}" dt="2023-08-02T05:15:54.866" v="1124" actId="2696"/>
        <pc:sldMkLst>
          <pc:docMk/>
          <pc:sldMk cId="2725990510" sldId="697"/>
        </pc:sldMkLst>
      </pc:sldChg>
      <pc:sldChg chg="del">
        <pc:chgData name="Phạm Trang" userId="a6f071b5c7367690" providerId="LiveId" clId="{346177CB-6CF4-4604-820F-68678CFA1BFD}" dt="2023-08-02T05:15:54.866" v="1124" actId="2696"/>
        <pc:sldMkLst>
          <pc:docMk/>
          <pc:sldMk cId="1999907182" sldId="698"/>
        </pc:sldMkLst>
      </pc:sldChg>
      <pc:sldChg chg="del">
        <pc:chgData name="Phạm Trang" userId="a6f071b5c7367690" providerId="LiveId" clId="{346177CB-6CF4-4604-820F-68678CFA1BFD}" dt="2023-08-02T05:15:54.866" v="1124" actId="2696"/>
        <pc:sldMkLst>
          <pc:docMk/>
          <pc:sldMk cId="1725277914" sldId="700"/>
        </pc:sldMkLst>
      </pc:sldChg>
      <pc:sldChg chg="addSp modSp mod ord setBg modAnim">
        <pc:chgData name="Phạm Trang" userId="a6f071b5c7367690" providerId="LiveId" clId="{346177CB-6CF4-4604-820F-68678CFA1BFD}" dt="2023-08-02T05:50:33.034" v="1859"/>
        <pc:sldMkLst>
          <pc:docMk/>
          <pc:sldMk cId="2087633164" sldId="701"/>
        </pc:sldMkLst>
        <pc:spChg chg="mod">
          <ac:chgData name="Phạm Trang" userId="a6f071b5c7367690" providerId="LiveId" clId="{346177CB-6CF4-4604-820F-68678CFA1BFD}" dt="2023-08-02T04:12:41.469" v="92" actId="113"/>
          <ac:spMkLst>
            <pc:docMk/>
            <pc:sldMk cId="2087633164" sldId="701"/>
            <ac:spMk id="7" creationId="{AA302BAC-AC88-49F6-92B1-7741F5D83A58}"/>
          </ac:spMkLst>
        </pc:spChg>
        <pc:spChg chg="add mod">
          <ac:chgData name="Phạm Trang" userId="a6f071b5c7367690" providerId="LiveId" clId="{346177CB-6CF4-4604-820F-68678CFA1BFD}" dt="2023-08-02T05:37:24.648" v="1414"/>
          <ac:spMkLst>
            <pc:docMk/>
            <pc:sldMk cId="2087633164" sldId="701"/>
            <ac:spMk id="14" creationId="{DDD1293E-A53A-4A76-8C5D-6F09427C4A3F}"/>
          </ac:spMkLst>
        </pc:spChg>
        <pc:spChg chg="mod">
          <ac:chgData name="Phạm Trang" userId="a6f071b5c7367690" providerId="LiveId" clId="{346177CB-6CF4-4604-820F-68678CFA1BFD}" dt="2023-08-02T04:15:42.449" v="98" actId="1076"/>
          <ac:spMkLst>
            <pc:docMk/>
            <pc:sldMk cId="2087633164" sldId="701"/>
            <ac:spMk id="15" creationId="{00000000-0000-0000-0000-000000000000}"/>
          </ac:spMkLst>
        </pc:spChg>
        <pc:spChg chg="add mod">
          <ac:chgData name="Phạm Trang" userId="a6f071b5c7367690" providerId="LiveId" clId="{346177CB-6CF4-4604-820F-68678CFA1BFD}" dt="2023-08-02T05:37:24.648" v="1414"/>
          <ac:spMkLst>
            <pc:docMk/>
            <pc:sldMk cId="2087633164" sldId="701"/>
            <ac:spMk id="17" creationId="{7CE8FB6C-642E-4CA1-9DC9-891A22A4B33B}"/>
          </ac:spMkLst>
        </pc:spChg>
        <pc:spChg chg="add mod">
          <ac:chgData name="Phạm Trang" userId="a6f071b5c7367690" providerId="LiveId" clId="{346177CB-6CF4-4604-820F-68678CFA1BFD}" dt="2023-08-02T05:37:24.648" v="1414"/>
          <ac:spMkLst>
            <pc:docMk/>
            <pc:sldMk cId="2087633164" sldId="701"/>
            <ac:spMk id="18" creationId="{5E6A1CFB-56BB-4A9C-9C84-31EF6A9CD64E}"/>
          </ac:spMkLst>
        </pc:spChg>
        <pc:spChg chg="mod">
          <ac:chgData name="Phạm Trang" userId="a6f071b5c7367690" providerId="LiveId" clId="{346177CB-6CF4-4604-820F-68678CFA1BFD}" dt="2023-08-02T04:12:21.181" v="78" actId="207"/>
          <ac:spMkLst>
            <pc:docMk/>
            <pc:sldMk cId="2087633164" sldId="701"/>
            <ac:spMk id="19" creationId="{00000000-0000-0000-0000-000000000000}"/>
          </ac:spMkLst>
        </pc:spChg>
        <pc:spChg chg="add mod">
          <ac:chgData name="Phạm Trang" userId="a6f071b5c7367690" providerId="LiveId" clId="{346177CB-6CF4-4604-820F-68678CFA1BFD}" dt="2023-08-02T05:37:24.648" v="1414"/>
          <ac:spMkLst>
            <pc:docMk/>
            <pc:sldMk cId="2087633164" sldId="701"/>
            <ac:spMk id="21" creationId="{C6382177-BE37-44CB-BCF4-14E7DB1A0D85}"/>
          </ac:spMkLst>
        </pc:spChg>
        <pc:spChg chg="add mod">
          <ac:chgData name="Phạm Trang" userId="a6f071b5c7367690" providerId="LiveId" clId="{346177CB-6CF4-4604-820F-68678CFA1BFD}" dt="2023-08-02T05:37:24.648" v="1414"/>
          <ac:spMkLst>
            <pc:docMk/>
            <pc:sldMk cId="2087633164" sldId="701"/>
            <ac:spMk id="23" creationId="{37FD2F02-596E-4D3F-AB60-6DF03BD82038}"/>
          </ac:spMkLst>
        </pc:spChg>
        <pc:spChg chg="mod">
          <ac:chgData name="Phạm Trang" userId="a6f071b5c7367690" providerId="LiveId" clId="{346177CB-6CF4-4604-820F-68678CFA1BFD}" dt="2023-08-02T04:12:18.530" v="77" actId="207"/>
          <ac:spMkLst>
            <pc:docMk/>
            <pc:sldMk cId="2087633164" sldId="701"/>
            <ac:spMk id="24" creationId="{00000000-0000-0000-0000-000000000000}"/>
          </ac:spMkLst>
        </pc:spChg>
        <pc:spChg chg="add mod">
          <ac:chgData name="Phạm Trang" userId="a6f071b5c7367690" providerId="LiveId" clId="{346177CB-6CF4-4604-820F-68678CFA1BFD}" dt="2023-08-02T05:37:24.648" v="1414"/>
          <ac:spMkLst>
            <pc:docMk/>
            <pc:sldMk cId="2087633164" sldId="701"/>
            <ac:spMk id="25" creationId="{9CDC71D0-3452-4A5A-872E-DBF2A7578BE3}"/>
          </ac:spMkLst>
        </pc:spChg>
        <pc:spChg chg="mod">
          <ac:chgData name="Phạm Trang" userId="a6f071b5c7367690" providerId="LiveId" clId="{346177CB-6CF4-4604-820F-68678CFA1BFD}" dt="2023-08-02T04:12:18.530" v="77" actId="207"/>
          <ac:spMkLst>
            <pc:docMk/>
            <pc:sldMk cId="2087633164" sldId="701"/>
            <ac:spMk id="29" creationId="{00000000-0000-0000-0000-000000000000}"/>
          </ac:spMkLst>
        </pc:spChg>
        <pc:spChg chg="mod">
          <ac:chgData name="Phạm Trang" userId="a6f071b5c7367690" providerId="LiveId" clId="{346177CB-6CF4-4604-820F-68678CFA1BFD}" dt="2023-08-02T04:15:35.698" v="97" actId="1076"/>
          <ac:spMkLst>
            <pc:docMk/>
            <pc:sldMk cId="2087633164" sldId="701"/>
            <ac:spMk id="47" creationId="{00000000-0000-0000-0000-000000000000}"/>
          </ac:spMkLst>
        </pc:spChg>
      </pc:sldChg>
      <pc:sldChg chg="modAnim">
        <pc:chgData name="Phạm Trang" userId="a6f071b5c7367690" providerId="LiveId" clId="{346177CB-6CF4-4604-820F-68678CFA1BFD}" dt="2023-08-02T05:50:46.168" v="1860"/>
        <pc:sldMkLst>
          <pc:docMk/>
          <pc:sldMk cId="1366040445" sldId="702"/>
        </pc:sldMkLst>
      </pc:sldChg>
      <pc:sldChg chg="addSp modSp setBg modAnim">
        <pc:chgData name="Phạm Trang" userId="a6f071b5c7367690" providerId="LiveId" clId="{346177CB-6CF4-4604-820F-68678CFA1BFD}" dt="2023-08-02T05:50:53.412" v="1862"/>
        <pc:sldMkLst>
          <pc:docMk/>
          <pc:sldMk cId="3429915918" sldId="703"/>
        </pc:sldMkLst>
        <pc:spChg chg="add mod">
          <ac:chgData name="Phạm Trang" userId="a6f071b5c7367690" providerId="LiveId" clId="{346177CB-6CF4-4604-820F-68678CFA1BFD}" dt="2023-08-02T05:37:30.581" v="1415"/>
          <ac:spMkLst>
            <pc:docMk/>
            <pc:sldMk cId="3429915918" sldId="703"/>
            <ac:spMk id="4" creationId="{C507FA08-2CFD-465A-B5B5-8620D8E8572E}"/>
          </ac:spMkLst>
        </pc:spChg>
        <pc:spChg chg="add mod">
          <ac:chgData name="Phạm Trang" userId="a6f071b5c7367690" providerId="LiveId" clId="{346177CB-6CF4-4604-820F-68678CFA1BFD}" dt="2023-08-02T05:37:30.581" v="1415"/>
          <ac:spMkLst>
            <pc:docMk/>
            <pc:sldMk cId="3429915918" sldId="703"/>
            <ac:spMk id="5" creationId="{CEFD9381-F890-4AE8-B6F2-1200E67FD442}"/>
          </ac:spMkLst>
        </pc:spChg>
        <pc:spChg chg="add mod">
          <ac:chgData name="Phạm Trang" userId="a6f071b5c7367690" providerId="LiveId" clId="{346177CB-6CF4-4604-820F-68678CFA1BFD}" dt="2023-08-02T05:37:30.581" v="1415"/>
          <ac:spMkLst>
            <pc:docMk/>
            <pc:sldMk cId="3429915918" sldId="703"/>
            <ac:spMk id="7" creationId="{B9617EC2-10B9-4C41-9E17-57F40D6AE6EA}"/>
          </ac:spMkLst>
        </pc:spChg>
        <pc:spChg chg="add mod">
          <ac:chgData name="Phạm Trang" userId="a6f071b5c7367690" providerId="LiveId" clId="{346177CB-6CF4-4604-820F-68678CFA1BFD}" dt="2023-08-02T05:37:30.581" v="1415"/>
          <ac:spMkLst>
            <pc:docMk/>
            <pc:sldMk cId="3429915918" sldId="703"/>
            <ac:spMk id="8" creationId="{2F0F6229-5F4D-4218-B17F-B533B7AC9459}"/>
          </ac:spMkLst>
        </pc:spChg>
        <pc:spChg chg="add mod">
          <ac:chgData name="Phạm Trang" userId="a6f071b5c7367690" providerId="LiveId" clId="{346177CB-6CF4-4604-820F-68678CFA1BFD}" dt="2023-08-02T05:37:30.581" v="1415"/>
          <ac:spMkLst>
            <pc:docMk/>
            <pc:sldMk cId="3429915918" sldId="703"/>
            <ac:spMk id="9" creationId="{4AC0E50E-543A-4A9A-9A71-02FEC39A08D0}"/>
          </ac:spMkLst>
        </pc:spChg>
        <pc:spChg chg="add mod">
          <ac:chgData name="Phạm Trang" userId="a6f071b5c7367690" providerId="LiveId" clId="{346177CB-6CF4-4604-820F-68678CFA1BFD}" dt="2023-08-02T05:37:30.581" v="1415"/>
          <ac:spMkLst>
            <pc:docMk/>
            <pc:sldMk cId="3429915918" sldId="703"/>
            <ac:spMk id="10" creationId="{BAC39C28-6ED5-4E69-9835-DCB0DA2C3576}"/>
          </ac:spMkLst>
        </pc:spChg>
      </pc:sldChg>
      <pc:sldChg chg="addSp modSp mod setBg modAnim">
        <pc:chgData name="Phạm Trang" userId="a6f071b5c7367690" providerId="LiveId" clId="{346177CB-6CF4-4604-820F-68678CFA1BFD}" dt="2023-08-02T05:51:07.960" v="1865"/>
        <pc:sldMkLst>
          <pc:docMk/>
          <pc:sldMk cId="593923023" sldId="704"/>
        </pc:sldMkLst>
        <pc:spChg chg="add mod">
          <ac:chgData name="Phạm Trang" userId="a6f071b5c7367690" providerId="LiveId" clId="{346177CB-6CF4-4604-820F-68678CFA1BFD}" dt="2023-08-02T05:37:56.255" v="1433"/>
          <ac:spMkLst>
            <pc:docMk/>
            <pc:sldMk cId="593923023" sldId="704"/>
            <ac:spMk id="5" creationId="{5F255397-BC32-416F-8885-74242D87CC5D}"/>
          </ac:spMkLst>
        </pc:spChg>
        <pc:spChg chg="add mod">
          <ac:chgData name="Phạm Trang" userId="a6f071b5c7367690" providerId="LiveId" clId="{346177CB-6CF4-4604-820F-68678CFA1BFD}" dt="2023-08-02T05:37:56.255" v="1433"/>
          <ac:spMkLst>
            <pc:docMk/>
            <pc:sldMk cId="593923023" sldId="704"/>
            <ac:spMk id="6" creationId="{B7CF60A0-6F6A-41CB-AE5A-156471A4AFDA}"/>
          </ac:spMkLst>
        </pc:spChg>
        <pc:spChg chg="add mod">
          <ac:chgData name="Phạm Trang" userId="a6f071b5c7367690" providerId="LiveId" clId="{346177CB-6CF4-4604-820F-68678CFA1BFD}" dt="2023-08-02T05:37:56.255" v="1433"/>
          <ac:spMkLst>
            <pc:docMk/>
            <pc:sldMk cId="593923023" sldId="704"/>
            <ac:spMk id="9" creationId="{B84532B2-FE6A-4880-AEF1-C9C11A59CC59}"/>
          </ac:spMkLst>
        </pc:spChg>
        <pc:spChg chg="add mod">
          <ac:chgData name="Phạm Trang" userId="a6f071b5c7367690" providerId="LiveId" clId="{346177CB-6CF4-4604-820F-68678CFA1BFD}" dt="2023-08-02T05:37:56.255" v="1433"/>
          <ac:spMkLst>
            <pc:docMk/>
            <pc:sldMk cId="593923023" sldId="704"/>
            <ac:spMk id="10" creationId="{CD51AA34-DF00-40C0-A5A2-FD1F8811CBDC}"/>
          </ac:spMkLst>
        </pc:spChg>
        <pc:spChg chg="add mod">
          <ac:chgData name="Phạm Trang" userId="a6f071b5c7367690" providerId="LiveId" clId="{346177CB-6CF4-4604-820F-68678CFA1BFD}" dt="2023-08-02T05:37:56.255" v="1433"/>
          <ac:spMkLst>
            <pc:docMk/>
            <pc:sldMk cId="593923023" sldId="704"/>
            <ac:spMk id="11" creationId="{971F40D2-7E24-4D6E-80C2-7C7C5439649D}"/>
          </ac:spMkLst>
        </pc:spChg>
        <pc:spChg chg="add mod">
          <ac:chgData name="Phạm Trang" userId="a6f071b5c7367690" providerId="LiveId" clId="{346177CB-6CF4-4604-820F-68678CFA1BFD}" dt="2023-08-02T05:37:56.255" v="1433"/>
          <ac:spMkLst>
            <pc:docMk/>
            <pc:sldMk cId="593923023" sldId="704"/>
            <ac:spMk id="12" creationId="{A5794177-8ADF-4B15-9B82-37AB69AAD105}"/>
          </ac:spMkLst>
        </pc:spChg>
        <pc:picChg chg="mod">
          <ac:chgData name="Phạm Trang" userId="a6f071b5c7367690" providerId="LiveId" clId="{346177CB-6CF4-4604-820F-68678CFA1BFD}" dt="2023-08-02T05:37:53.835" v="1432" actId="1036"/>
          <ac:picMkLst>
            <pc:docMk/>
            <pc:sldMk cId="593923023" sldId="704"/>
            <ac:picMk id="4" creationId="{91F8A7D1-2975-4E9C-915A-34725E9015C3}"/>
          </ac:picMkLst>
        </pc:picChg>
        <pc:picChg chg="mod">
          <ac:chgData name="Phạm Trang" userId="a6f071b5c7367690" providerId="LiveId" clId="{346177CB-6CF4-4604-820F-68678CFA1BFD}" dt="2023-08-02T05:37:53.835" v="1432" actId="1036"/>
          <ac:picMkLst>
            <pc:docMk/>
            <pc:sldMk cId="593923023" sldId="704"/>
            <ac:picMk id="7" creationId="{CD1A20A9-F340-4F97-BC18-DE610CA20219}"/>
          </ac:picMkLst>
        </pc:picChg>
      </pc:sldChg>
      <pc:sldChg chg="addSp modSp setBg">
        <pc:chgData name="Phạm Trang" userId="a6f071b5c7367690" providerId="LiveId" clId="{346177CB-6CF4-4604-820F-68678CFA1BFD}" dt="2023-08-02T05:38:18.803" v="1438"/>
        <pc:sldMkLst>
          <pc:docMk/>
          <pc:sldMk cId="879285820" sldId="705"/>
        </pc:sldMkLst>
        <pc:spChg chg="add mod">
          <ac:chgData name="Phạm Trang" userId="a6f071b5c7367690" providerId="LiveId" clId="{346177CB-6CF4-4604-820F-68678CFA1BFD}" dt="2023-08-02T05:38:18.803" v="1438"/>
          <ac:spMkLst>
            <pc:docMk/>
            <pc:sldMk cId="879285820" sldId="705"/>
            <ac:spMk id="22" creationId="{7F578B18-B34B-4045-9E88-4B381A303C24}"/>
          </ac:spMkLst>
        </pc:spChg>
        <pc:spChg chg="add mod">
          <ac:chgData name="Phạm Trang" userId="a6f071b5c7367690" providerId="LiveId" clId="{346177CB-6CF4-4604-820F-68678CFA1BFD}" dt="2023-08-02T05:38:18.803" v="1438"/>
          <ac:spMkLst>
            <pc:docMk/>
            <pc:sldMk cId="879285820" sldId="705"/>
            <ac:spMk id="23" creationId="{84793114-2C8A-41D1-A788-FBC94F1C4799}"/>
          </ac:spMkLst>
        </pc:spChg>
        <pc:spChg chg="add mod">
          <ac:chgData name="Phạm Trang" userId="a6f071b5c7367690" providerId="LiveId" clId="{346177CB-6CF4-4604-820F-68678CFA1BFD}" dt="2023-08-02T05:38:18.803" v="1438"/>
          <ac:spMkLst>
            <pc:docMk/>
            <pc:sldMk cId="879285820" sldId="705"/>
            <ac:spMk id="24" creationId="{C3EAA104-C271-4E57-9EB7-1B6E5FEA133F}"/>
          </ac:spMkLst>
        </pc:spChg>
        <pc:spChg chg="add mod">
          <ac:chgData name="Phạm Trang" userId="a6f071b5c7367690" providerId="LiveId" clId="{346177CB-6CF4-4604-820F-68678CFA1BFD}" dt="2023-08-02T05:38:18.803" v="1438"/>
          <ac:spMkLst>
            <pc:docMk/>
            <pc:sldMk cId="879285820" sldId="705"/>
            <ac:spMk id="25" creationId="{DBBF76E5-4C4E-4D21-BDD9-984D663F46BE}"/>
          </ac:spMkLst>
        </pc:spChg>
        <pc:spChg chg="add mod">
          <ac:chgData name="Phạm Trang" userId="a6f071b5c7367690" providerId="LiveId" clId="{346177CB-6CF4-4604-820F-68678CFA1BFD}" dt="2023-08-02T05:38:18.803" v="1438"/>
          <ac:spMkLst>
            <pc:docMk/>
            <pc:sldMk cId="879285820" sldId="705"/>
            <ac:spMk id="30" creationId="{E2A7E96A-E0E5-4EC1-BDBF-85935F286AF2}"/>
          </ac:spMkLst>
        </pc:spChg>
        <pc:spChg chg="add mod">
          <ac:chgData name="Phạm Trang" userId="a6f071b5c7367690" providerId="LiveId" clId="{346177CB-6CF4-4604-820F-68678CFA1BFD}" dt="2023-08-02T05:38:18.803" v="1438"/>
          <ac:spMkLst>
            <pc:docMk/>
            <pc:sldMk cId="879285820" sldId="705"/>
            <ac:spMk id="31" creationId="{F52EF579-B032-4CB3-B0B1-610F63EC6937}"/>
          </ac:spMkLst>
        </pc:spChg>
      </pc:sldChg>
      <pc:sldChg chg="addSp modSp setBg">
        <pc:chgData name="Phạm Trang" userId="a6f071b5c7367690" providerId="LiveId" clId="{346177CB-6CF4-4604-820F-68678CFA1BFD}" dt="2023-08-02T05:38:24.255" v="1439"/>
        <pc:sldMkLst>
          <pc:docMk/>
          <pc:sldMk cId="283790824" sldId="706"/>
        </pc:sldMkLst>
        <pc:spChg chg="add mod">
          <ac:chgData name="Phạm Trang" userId="a6f071b5c7367690" providerId="LiveId" clId="{346177CB-6CF4-4604-820F-68678CFA1BFD}" dt="2023-08-02T05:38:24.255" v="1439"/>
          <ac:spMkLst>
            <pc:docMk/>
            <pc:sldMk cId="283790824" sldId="706"/>
            <ac:spMk id="22" creationId="{22328822-2E7C-4994-9130-4D21AD02E34A}"/>
          </ac:spMkLst>
        </pc:spChg>
        <pc:spChg chg="add mod">
          <ac:chgData name="Phạm Trang" userId="a6f071b5c7367690" providerId="LiveId" clId="{346177CB-6CF4-4604-820F-68678CFA1BFD}" dt="2023-08-02T05:38:24.255" v="1439"/>
          <ac:spMkLst>
            <pc:docMk/>
            <pc:sldMk cId="283790824" sldId="706"/>
            <ac:spMk id="23" creationId="{0FA6F20F-3A92-4413-8D4E-4080B70E4C9D}"/>
          </ac:spMkLst>
        </pc:spChg>
        <pc:spChg chg="add mod">
          <ac:chgData name="Phạm Trang" userId="a6f071b5c7367690" providerId="LiveId" clId="{346177CB-6CF4-4604-820F-68678CFA1BFD}" dt="2023-08-02T05:38:24.255" v="1439"/>
          <ac:spMkLst>
            <pc:docMk/>
            <pc:sldMk cId="283790824" sldId="706"/>
            <ac:spMk id="24" creationId="{BF890C86-C1FF-4A7F-962E-A9816E304C84}"/>
          </ac:spMkLst>
        </pc:spChg>
        <pc:spChg chg="add mod">
          <ac:chgData name="Phạm Trang" userId="a6f071b5c7367690" providerId="LiveId" clId="{346177CB-6CF4-4604-820F-68678CFA1BFD}" dt="2023-08-02T05:38:24.255" v="1439"/>
          <ac:spMkLst>
            <pc:docMk/>
            <pc:sldMk cId="283790824" sldId="706"/>
            <ac:spMk id="25" creationId="{F9F1CE96-83D0-47B2-9278-E4A0DA327112}"/>
          </ac:spMkLst>
        </pc:spChg>
        <pc:spChg chg="add mod">
          <ac:chgData name="Phạm Trang" userId="a6f071b5c7367690" providerId="LiveId" clId="{346177CB-6CF4-4604-820F-68678CFA1BFD}" dt="2023-08-02T05:38:24.255" v="1439"/>
          <ac:spMkLst>
            <pc:docMk/>
            <pc:sldMk cId="283790824" sldId="706"/>
            <ac:spMk id="30" creationId="{695477F8-7518-455A-B63C-A47D94091EE7}"/>
          </ac:spMkLst>
        </pc:spChg>
        <pc:spChg chg="add mod">
          <ac:chgData name="Phạm Trang" userId="a6f071b5c7367690" providerId="LiveId" clId="{346177CB-6CF4-4604-820F-68678CFA1BFD}" dt="2023-08-02T05:38:24.255" v="1439"/>
          <ac:spMkLst>
            <pc:docMk/>
            <pc:sldMk cId="283790824" sldId="706"/>
            <ac:spMk id="31" creationId="{28D329C5-E9EB-41A5-94AC-252A5A7C8EA9}"/>
          </ac:spMkLst>
        </pc:spChg>
      </pc:sldChg>
      <pc:sldChg chg="modSp add del mod ord modTransition">
        <pc:chgData name="Phạm Trang" userId="a6f071b5c7367690" providerId="LiveId" clId="{346177CB-6CF4-4604-820F-68678CFA1BFD}" dt="2023-08-02T04:02:14.068" v="15" actId="2696"/>
        <pc:sldMkLst>
          <pc:docMk/>
          <pc:sldMk cId="1895306098" sldId="707"/>
        </pc:sldMkLst>
        <pc:spChg chg="mod">
          <ac:chgData name="Phạm Trang" userId="a6f071b5c7367690" providerId="LiveId" clId="{346177CB-6CF4-4604-820F-68678CFA1BFD}" dt="2023-08-02T04:02:12.346" v="12"/>
          <ac:spMkLst>
            <pc:docMk/>
            <pc:sldMk cId="1895306098" sldId="707"/>
            <ac:spMk id="3" creationId="{68104ACF-38D7-44FE-9247-C978A834C835}"/>
          </ac:spMkLst>
        </pc:spChg>
        <pc:spChg chg="mod">
          <ac:chgData name="Phạm Trang" userId="a6f071b5c7367690" providerId="LiveId" clId="{346177CB-6CF4-4604-820F-68678CFA1BFD}" dt="2023-08-02T04:02:13.676" v="14"/>
          <ac:spMkLst>
            <pc:docMk/>
            <pc:sldMk cId="1895306098" sldId="707"/>
            <ac:spMk id="4" creationId="{8D12913D-3194-456F-88BC-872FC4C90DDA}"/>
          </ac:spMkLst>
        </pc:spChg>
      </pc:sldChg>
      <pc:sldChg chg="add del">
        <pc:chgData name="Phạm Trang" userId="a6f071b5c7367690" providerId="LiveId" clId="{346177CB-6CF4-4604-820F-68678CFA1BFD}" dt="2023-08-02T04:51:02.049" v="729" actId="2696"/>
        <pc:sldMkLst>
          <pc:docMk/>
          <pc:sldMk cId="2071659104" sldId="707"/>
        </pc:sldMkLst>
      </pc:sldChg>
      <pc:sldChg chg="modSp add del mod ord modTransition">
        <pc:chgData name="Phạm Trang" userId="a6f071b5c7367690" providerId="LiveId" clId="{346177CB-6CF4-4604-820F-68678CFA1BFD}" dt="2023-08-02T04:36:16.605" v="509" actId="2696"/>
        <pc:sldMkLst>
          <pc:docMk/>
          <pc:sldMk cId="847410589" sldId="708"/>
        </pc:sldMkLst>
        <pc:spChg chg="mod">
          <ac:chgData name="Phạm Trang" userId="a6f071b5c7367690" providerId="LiveId" clId="{346177CB-6CF4-4604-820F-68678CFA1BFD}" dt="2023-08-02T04:36:10.952" v="508"/>
          <ac:spMkLst>
            <pc:docMk/>
            <pc:sldMk cId="847410589" sldId="708"/>
            <ac:spMk id="12" creationId="{1C484AA2-62C7-4C80-B84B-86333690ACC9}"/>
          </ac:spMkLst>
        </pc:spChg>
      </pc:sldChg>
      <pc:sldChg chg="modSp add del mod ord modTransition">
        <pc:chgData name="Phạm Trang" userId="a6f071b5c7367690" providerId="LiveId" clId="{346177CB-6CF4-4604-820F-68678CFA1BFD}" dt="2023-08-02T04:36:23.351" v="521" actId="2696"/>
        <pc:sldMkLst>
          <pc:docMk/>
          <pc:sldMk cId="985473428" sldId="708"/>
        </pc:sldMkLst>
        <pc:spChg chg="mod">
          <ac:chgData name="Phạm Trang" userId="a6f071b5c7367690" providerId="LiveId" clId="{346177CB-6CF4-4604-820F-68678CFA1BFD}" dt="2023-08-02T04:36:22.990" v="520"/>
          <ac:spMkLst>
            <pc:docMk/>
            <pc:sldMk cId="985473428" sldId="708"/>
            <ac:spMk id="12" creationId="{1C484AA2-62C7-4C80-B84B-86333690ACC9}"/>
          </ac:spMkLst>
        </pc:spChg>
      </pc:sldChg>
      <pc:sldChg chg="addSp delSp modSp add mod ord modAnim">
        <pc:chgData name="Phạm Trang" userId="a6f071b5c7367690" providerId="LiveId" clId="{346177CB-6CF4-4604-820F-68678CFA1BFD}" dt="2023-08-02T05:53:02.915" v="1928"/>
        <pc:sldMkLst>
          <pc:docMk/>
          <pc:sldMk cId="1729302481" sldId="708"/>
        </pc:sldMkLst>
        <pc:spChg chg="add del mod">
          <ac:chgData name="Phạm Trang" userId="a6f071b5c7367690" providerId="LiveId" clId="{346177CB-6CF4-4604-820F-68678CFA1BFD}" dt="2023-08-02T04:40:17.423" v="558" actId="478"/>
          <ac:spMkLst>
            <pc:docMk/>
            <pc:sldMk cId="1729302481" sldId="708"/>
            <ac:spMk id="3" creationId="{A784806F-A566-4564-8BAB-9BDD8B432B93}"/>
          </ac:spMkLst>
        </pc:spChg>
        <pc:spChg chg="add del mod">
          <ac:chgData name="Phạm Trang" userId="a6f071b5c7367690" providerId="LiveId" clId="{346177CB-6CF4-4604-820F-68678CFA1BFD}" dt="2023-08-02T04:40:20.733" v="559" actId="478"/>
          <ac:spMkLst>
            <pc:docMk/>
            <pc:sldMk cId="1729302481" sldId="708"/>
            <ac:spMk id="5" creationId="{0C81BC90-EB13-47CF-A92C-4E78EBEB3D38}"/>
          </ac:spMkLst>
        </pc:spChg>
        <pc:spChg chg="add del mod">
          <ac:chgData name="Phạm Trang" userId="a6f071b5c7367690" providerId="LiveId" clId="{346177CB-6CF4-4604-820F-68678CFA1BFD}" dt="2023-08-02T04:40:31.224" v="562" actId="478"/>
          <ac:spMkLst>
            <pc:docMk/>
            <pc:sldMk cId="1729302481" sldId="708"/>
            <ac:spMk id="7" creationId="{2E5CB35C-0145-411D-BA8E-0C232BFC9F76}"/>
          </ac:spMkLst>
        </pc:spChg>
        <pc:spChg chg="add del mod">
          <ac:chgData name="Phạm Trang" userId="a6f071b5c7367690" providerId="LiveId" clId="{346177CB-6CF4-4604-820F-68678CFA1BFD}" dt="2023-08-02T04:40:17.423" v="558" actId="478"/>
          <ac:spMkLst>
            <pc:docMk/>
            <pc:sldMk cId="1729302481" sldId="708"/>
            <ac:spMk id="9" creationId="{868F58DF-B84C-4E41-90CB-755A299DBF27}"/>
          </ac:spMkLst>
        </pc:spChg>
        <pc:spChg chg="add del mod">
          <ac:chgData name="Phạm Trang" userId="a6f071b5c7367690" providerId="LiveId" clId="{346177CB-6CF4-4604-820F-68678CFA1BFD}" dt="2023-08-02T04:40:17.423" v="558" actId="478"/>
          <ac:spMkLst>
            <pc:docMk/>
            <pc:sldMk cId="1729302481" sldId="708"/>
            <ac:spMk id="11" creationId="{F184F796-0090-4741-849B-5BDCD03826E9}"/>
          </ac:spMkLst>
        </pc:spChg>
        <pc:spChg chg="add del mod">
          <ac:chgData name="Phạm Trang" userId="a6f071b5c7367690" providerId="LiveId" clId="{346177CB-6CF4-4604-820F-68678CFA1BFD}" dt="2023-08-02T04:40:20.733" v="559" actId="478"/>
          <ac:spMkLst>
            <pc:docMk/>
            <pc:sldMk cId="1729302481" sldId="708"/>
            <ac:spMk id="13" creationId="{9F741BD3-5F7A-4F26-AFB1-322E3877E612}"/>
          </ac:spMkLst>
        </pc:spChg>
        <pc:spChg chg="mod">
          <ac:chgData name="Phạm Trang" userId="a6f071b5c7367690" providerId="LiveId" clId="{346177CB-6CF4-4604-820F-68678CFA1BFD}" dt="2023-08-02T04:41:06.127" v="574"/>
          <ac:spMkLst>
            <pc:docMk/>
            <pc:sldMk cId="1729302481" sldId="708"/>
            <ac:spMk id="31" creationId="{9544DBC5-9447-40C5-955A-67CB49B99989}"/>
          </ac:spMkLst>
        </pc:spChg>
        <pc:spChg chg="mod">
          <ac:chgData name="Phạm Trang" userId="a6f071b5c7367690" providerId="LiveId" clId="{346177CB-6CF4-4604-820F-68678CFA1BFD}" dt="2023-08-02T04:40:38.182" v="564" actId="20577"/>
          <ac:spMkLst>
            <pc:docMk/>
            <pc:sldMk cId="1729302481" sldId="708"/>
            <ac:spMk id="33" creationId="{77BD4821-9025-4386-95F4-4009CDC3592E}"/>
          </ac:spMkLst>
        </pc:spChg>
        <pc:spChg chg="add mod">
          <ac:chgData name="Phạm Trang" userId="a6f071b5c7367690" providerId="LiveId" clId="{346177CB-6CF4-4604-820F-68678CFA1BFD}" dt="2023-08-02T04:48:58.748" v="676"/>
          <ac:spMkLst>
            <pc:docMk/>
            <pc:sldMk cId="1729302481" sldId="708"/>
            <ac:spMk id="35" creationId="{7AE08C32-047F-4F32-BB69-D5E5B495F03C}"/>
          </ac:spMkLst>
        </pc:spChg>
        <pc:spChg chg="add mod">
          <ac:chgData name="Phạm Trang" userId="a6f071b5c7367690" providerId="LiveId" clId="{346177CB-6CF4-4604-820F-68678CFA1BFD}" dt="2023-08-02T04:48:58.748" v="676"/>
          <ac:spMkLst>
            <pc:docMk/>
            <pc:sldMk cId="1729302481" sldId="708"/>
            <ac:spMk id="36" creationId="{5856DA8E-F5F0-42A1-8ABF-5F67C369EDDE}"/>
          </ac:spMkLst>
        </pc:spChg>
        <pc:spChg chg="add mod">
          <ac:chgData name="Phạm Trang" userId="a6f071b5c7367690" providerId="LiveId" clId="{346177CB-6CF4-4604-820F-68678CFA1BFD}" dt="2023-08-02T04:48:58.748" v="676"/>
          <ac:spMkLst>
            <pc:docMk/>
            <pc:sldMk cId="1729302481" sldId="708"/>
            <ac:spMk id="37" creationId="{BB140186-DFCD-4B3B-8AC7-22F247283AB8}"/>
          </ac:spMkLst>
        </pc:spChg>
        <pc:spChg chg="mod">
          <ac:chgData name="Phạm Trang" userId="a6f071b5c7367690" providerId="LiveId" clId="{346177CB-6CF4-4604-820F-68678CFA1BFD}" dt="2023-08-02T04:48:58.748" v="676"/>
          <ac:spMkLst>
            <pc:docMk/>
            <pc:sldMk cId="1729302481" sldId="708"/>
            <ac:spMk id="39" creationId="{C5122899-8BE2-40A3-A38B-8C340989DE61}"/>
          </ac:spMkLst>
        </pc:spChg>
        <pc:spChg chg="mod">
          <ac:chgData name="Phạm Trang" userId="a6f071b5c7367690" providerId="LiveId" clId="{346177CB-6CF4-4604-820F-68678CFA1BFD}" dt="2023-08-02T04:48:58.748" v="676"/>
          <ac:spMkLst>
            <pc:docMk/>
            <pc:sldMk cId="1729302481" sldId="708"/>
            <ac:spMk id="40" creationId="{53AB8700-19EB-4FF4-9A24-396B9AFFAA0E}"/>
          </ac:spMkLst>
        </pc:spChg>
        <pc:spChg chg="add mod">
          <ac:chgData name="Phạm Trang" userId="a6f071b5c7367690" providerId="LiveId" clId="{346177CB-6CF4-4604-820F-68678CFA1BFD}" dt="2023-08-02T04:48:58.748" v="676"/>
          <ac:spMkLst>
            <pc:docMk/>
            <pc:sldMk cId="1729302481" sldId="708"/>
            <ac:spMk id="41" creationId="{71231CB2-4533-40A5-AA67-8564BEA6973A}"/>
          </ac:spMkLst>
        </pc:spChg>
        <pc:spChg chg="add mod">
          <ac:chgData name="Phạm Trang" userId="a6f071b5c7367690" providerId="LiveId" clId="{346177CB-6CF4-4604-820F-68678CFA1BFD}" dt="2023-08-02T04:48:58.748" v="676"/>
          <ac:spMkLst>
            <pc:docMk/>
            <pc:sldMk cId="1729302481" sldId="708"/>
            <ac:spMk id="42" creationId="{BC884CDC-3CA4-4900-87DD-44E4822433F2}"/>
          </ac:spMkLst>
        </pc:spChg>
        <pc:spChg chg="add mod">
          <ac:chgData name="Phạm Trang" userId="a6f071b5c7367690" providerId="LiveId" clId="{346177CB-6CF4-4604-820F-68678CFA1BFD}" dt="2023-08-02T04:48:58.748" v="676"/>
          <ac:spMkLst>
            <pc:docMk/>
            <pc:sldMk cId="1729302481" sldId="708"/>
            <ac:spMk id="43" creationId="{775B12AF-0571-4915-B805-03A1A549C3F1}"/>
          </ac:spMkLst>
        </pc:spChg>
        <pc:spChg chg="add mod">
          <ac:chgData name="Phạm Trang" userId="a6f071b5c7367690" providerId="LiveId" clId="{346177CB-6CF4-4604-820F-68678CFA1BFD}" dt="2023-08-02T04:48:58.748" v="676"/>
          <ac:spMkLst>
            <pc:docMk/>
            <pc:sldMk cId="1729302481" sldId="708"/>
            <ac:spMk id="44" creationId="{840F39B1-E6FC-470C-B00E-FB4B7676B512}"/>
          </ac:spMkLst>
        </pc:spChg>
        <pc:spChg chg="del">
          <ac:chgData name="Phạm Trang" userId="a6f071b5c7367690" providerId="LiveId" clId="{346177CB-6CF4-4604-820F-68678CFA1BFD}" dt="2023-08-02T04:40:13.489" v="557" actId="478"/>
          <ac:spMkLst>
            <pc:docMk/>
            <pc:sldMk cId="1729302481" sldId="708"/>
            <ac:spMk id="211" creationId="{00000000-0000-0000-0000-000000000000}"/>
          </ac:spMkLst>
        </pc:spChg>
        <pc:spChg chg="del">
          <ac:chgData name="Phạm Trang" userId="a6f071b5c7367690" providerId="LiveId" clId="{346177CB-6CF4-4604-820F-68678CFA1BFD}" dt="2023-08-02T04:40:31.224" v="562" actId="478"/>
          <ac:spMkLst>
            <pc:docMk/>
            <pc:sldMk cId="1729302481" sldId="708"/>
            <ac:spMk id="212" creationId="{00000000-0000-0000-0000-000000000000}"/>
          </ac:spMkLst>
        </pc:spChg>
        <pc:spChg chg="del">
          <ac:chgData name="Phạm Trang" userId="a6f071b5c7367690" providerId="LiveId" clId="{346177CB-6CF4-4604-820F-68678CFA1BFD}" dt="2023-08-02T04:40:13.489" v="557" actId="478"/>
          <ac:spMkLst>
            <pc:docMk/>
            <pc:sldMk cId="1729302481" sldId="708"/>
            <ac:spMk id="213" creationId="{00000000-0000-0000-0000-000000000000}"/>
          </ac:spMkLst>
        </pc:spChg>
        <pc:spChg chg="del">
          <ac:chgData name="Phạm Trang" userId="a6f071b5c7367690" providerId="LiveId" clId="{346177CB-6CF4-4604-820F-68678CFA1BFD}" dt="2023-08-02T04:40:13.489" v="557" actId="478"/>
          <ac:spMkLst>
            <pc:docMk/>
            <pc:sldMk cId="1729302481" sldId="708"/>
            <ac:spMk id="215" creationId="{00000000-0000-0000-0000-000000000000}"/>
          </ac:spMkLst>
        </pc:spChg>
        <pc:spChg chg="del">
          <ac:chgData name="Phạm Trang" userId="a6f071b5c7367690" providerId="LiveId" clId="{346177CB-6CF4-4604-820F-68678CFA1BFD}" dt="2023-08-02T04:40:13.489" v="557" actId="478"/>
          <ac:spMkLst>
            <pc:docMk/>
            <pc:sldMk cId="1729302481" sldId="708"/>
            <ac:spMk id="216" creationId="{00000000-0000-0000-0000-000000000000}"/>
          </ac:spMkLst>
        </pc:spChg>
        <pc:spChg chg="del">
          <ac:chgData name="Phạm Trang" userId="a6f071b5c7367690" providerId="LiveId" clId="{346177CB-6CF4-4604-820F-68678CFA1BFD}" dt="2023-08-02T04:40:13.489" v="557" actId="478"/>
          <ac:spMkLst>
            <pc:docMk/>
            <pc:sldMk cId="1729302481" sldId="708"/>
            <ac:spMk id="217" creationId="{00000000-0000-0000-0000-000000000000}"/>
          </ac:spMkLst>
        </pc:spChg>
        <pc:spChg chg="del">
          <ac:chgData name="Phạm Trang" userId="a6f071b5c7367690" providerId="LiveId" clId="{346177CB-6CF4-4604-820F-68678CFA1BFD}" dt="2023-08-02T04:40:13.489" v="557" actId="478"/>
          <ac:spMkLst>
            <pc:docMk/>
            <pc:sldMk cId="1729302481" sldId="708"/>
            <ac:spMk id="218" creationId="{00000000-0000-0000-0000-000000000000}"/>
          </ac:spMkLst>
        </pc:spChg>
        <pc:spChg chg="del">
          <ac:chgData name="Phạm Trang" userId="a6f071b5c7367690" providerId="LiveId" clId="{346177CB-6CF4-4604-820F-68678CFA1BFD}" dt="2023-08-02T04:40:13.489" v="557" actId="478"/>
          <ac:spMkLst>
            <pc:docMk/>
            <pc:sldMk cId="1729302481" sldId="708"/>
            <ac:spMk id="219" creationId="{00000000-0000-0000-0000-000000000000}"/>
          </ac:spMkLst>
        </pc:spChg>
        <pc:spChg chg="del">
          <ac:chgData name="Phạm Trang" userId="a6f071b5c7367690" providerId="LiveId" clId="{346177CB-6CF4-4604-820F-68678CFA1BFD}" dt="2023-08-02T04:40:13.489" v="557" actId="478"/>
          <ac:spMkLst>
            <pc:docMk/>
            <pc:sldMk cId="1729302481" sldId="708"/>
            <ac:spMk id="220" creationId="{00000000-0000-0000-0000-000000000000}"/>
          </ac:spMkLst>
        </pc:spChg>
        <pc:grpChg chg="mod">
          <ac:chgData name="Phạm Trang" userId="a6f071b5c7367690" providerId="LiveId" clId="{346177CB-6CF4-4604-820F-68678CFA1BFD}" dt="2023-08-02T04:49:15.006" v="709" actId="1036"/>
          <ac:grpSpMkLst>
            <pc:docMk/>
            <pc:sldMk cId="1729302481" sldId="708"/>
            <ac:grpSpMk id="26" creationId="{459BDC18-A888-4889-AC55-C09F1645B60D}"/>
          </ac:grpSpMkLst>
        </pc:grpChg>
        <pc:grpChg chg="mod">
          <ac:chgData name="Phạm Trang" userId="a6f071b5c7367690" providerId="LiveId" clId="{346177CB-6CF4-4604-820F-68678CFA1BFD}" dt="2023-08-02T04:49:10.025" v="697" actId="1035"/>
          <ac:grpSpMkLst>
            <pc:docMk/>
            <pc:sldMk cId="1729302481" sldId="708"/>
            <ac:grpSpMk id="30" creationId="{E4DBD5B7-6E4B-4855-95D8-0A076AC47F3C}"/>
          </ac:grpSpMkLst>
        </pc:grpChg>
        <pc:grpChg chg="add mod">
          <ac:chgData name="Phạm Trang" userId="a6f071b5c7367690" providerId="LiveId" clId="{346177CB-6CF4-4604-820F-68678CFA1BFD}" dt="2023-08-02T04:48:58.748" v="676"/>
          <ac:grpSpMkLst>
            <pc:docMk/>
            <pc:sldMk cId="1729302481" sldId="708"/>
            <ac:grpSpMk id="38" creationId="{D149C68D-D6CB-4DF0-8BBD-C47608A00097}"/>
          </ac:grpSpMkLst>
        </pc:grpChg>
        <pc:graphicFrameChg chg="add mod modGraphic">
          <ac:chgData name="Phạm Trang" userId="a6f071b5c7367690" providerId="LiveId" clId="{346177CB-6CF4-4604-820F-68678CFA1BFD}" dt="2023-08-02T04:44:46.842" v="621" actId="207"/>
          <ac:graphicFrameMkLst>
            <pc:docMk/>
            <pc:sldMk cId="1729302481" sldId="708"/>
            <ac:graphicFrameMk id="14" creationId="{2D12DB38-94DB-44EE-AB7D-A994C7CB68CF}"/>
          </ac:graphicFrameMkLst>
        </pc:graphicFrameChg>
        <pc:cxnChg chg="del">
          <ac:chgData name="Phạm Trang" userId="a6f071b5c7367690" providerId="LiveId" clId="{346177CB-6CF4-4604-820F-68678CFA1BFD}" dt="2023-08-02T04:40:13.489" v="557" actId="478"/>
          <ac:cxnSpMkLst>
            <pc:docMk/>
            <pc:sldMk cId="1729302481" sldId="708"/>
            <ac:cxnSpMk id="221" creationId="{00000000-0000-0000-0000-000000000000}"/>
          </ac:cxnSpMkLst>
        </pc:cxnChg>
        <pc:cxnChg chg="del">
          <ac:chgData name="Phạm Trang" userId="a6f071b5c7367690" providerId="LiveId" clId="{346177CB-6CF4-4604-820F-68678CFA1BFD}" dt="2023-08-02T04:40:13.489" v="557" actId="478"/>
          <ac:cxnSpMkLst>
            <pc:docMk/>
            <pc:sldMk cId="1729302481" sldId="708"/>
            <ac:cxnSpMk id="222" creationId="{00000000-0000-0000-0000-000000000000}"/>
          </ac:cxnSpMkLst>
        </pc:cxnChg>
        <pc:cxnChg chg="del">
          <ac:chgData name="Phạm Trang" userId="a6f071b5c7367690" providerId="LiveId" clId="{346177CB-6CF4-4604-820F-68678CFA1BFD}" dt="2023-08-02T04:40:13.489" v="557" actId="478"/>
          <ac:cxnSpMkLst>
            <pc:docMk/>
            <pc:sldMk cId="1729302481" sldId="708"/>
            <ac:cxnSpMk id="223" creationId="{00000000-0000-0000-0000-000000000000}"/>
          </ac:cxnSpMkLst>
        </pc:cxnChg>
      </pc:sldChg>
      <pc:sldChg chg="add del ord modTransition">
        <pc:chgData name="Phạm Trang" userId="a6f071b5c7367690" providerId="LiveId" clId="{346177CB-6CF4-4604-820F-68678CFA1BFD}" dt="2023-08-02T04:02:14.130" v="16" actId="2696"/>
        <pc:sldMkLst>
          <pc:docMk/>
          <pc:sldMk cId="4162299906" sldId="708"/>
        </pc:sldMkLst>
      </pc:sldChg>
      <pc:sldChg chg="add del ord modTransition">
        <pc:chgData name="Phạm Trang" userId="a6f071b5c7367690" providerId="LiveId" clId="{346177CB-6CF4-4604-820F-68678CFA1BFD}" dt="2023-08-02T04:36:23.398" v="522" actId="2696"/>
        <pc:sldMkLst>
          <pc:docMk/>
          <pc:sldMk cId="1524428003" sldId="709"/>
        </pc:sldMkLst>
      </pc:sldChg>
      <pc:sldChg chg="addSp modSp add mod modAnim">
        <pc:chgData name="Phạm Trang" userId="a6f071b5c7367690" providerId="LiveId" clId="{346177CB-6CF4-4604-820F-68678CFA1BFD}" dt="2023-08-02T05:53:14.500" v="1929"/>
        <pc:sldMkLst>
          <pc:docMk/>
          <pc:sldMk cId="2104050882" sldId="709"/>
        </pc:sldMkLst>
        <pc:spChg chg="add mod">
          <ac:chgData name="Phạm Trang" userId="a6f071b5c7367690" providerId="LiveId" clId="{346177CB-6CF4-4604-820F-68678CFA1BFD}" dt="2023-08-02T04:49:34.065" v="718"/>
          <ac:spMkLst>
            <pc:docMk/>
            <pc:sldMk cId="2104050882" sldId="709"/>
            <ac:spMk id="11" creationId="{A655D54A-E623-48E9-A4F2-594121D1976E}"/>
          </ac:spMkLst>
        </pc:spChg>
        <pc:spChg chg="add mod">
          <ac:chgData name="Phạm Trang" userId="a6f071b5c7367690" providerId="LiveId" clId="{346177CB-6CF4-4604-820F-68678CFA1BFD}" dt="2023-08-02T04:49:34.065" v="718"/>
          <ac:spMkLst>
            <pc:docMk/>
            <pc:sldMk cId="2104050882" sldId="709"/>
            <ac:spMk id="12" creationId="{EE43B626-5478-4AF4-9958-5483EE71392A}"/>
          </ac:spMkLst>
        </pc:spChg>
        <pc:spChg chg="add mod">
          <ac:chgData name="Phạm Trang" userId="a6f071b5c7367690" providerId="LiveId" clId="{346177CB-6CF4-4604-820F-68678CFA1BFD}" dt="2023-08-02T04:49:34.065" v="718"/>
          <ac:spMkLst>
            <pc:docMk/>
            <pc:sldMk cId="2104050882" sldId="709"/>
            <ac:spMk id="13" creationId="{27D2A7FF-E913-48F3-8093-F178D083159F}"/>
          </ac:spMkLst>
        </pc:spChg>
        <pc:spChg chg="mod">
          <ac:chgData name="Phạm Trang" userId="a6f071b5c7367690" providerId="LiveId" clId="{346177CB-6CF4-4604-820F-68678CFA1BFD}" dt="2023-08-02T04:49:34.065" v="718"/>
          <ac:spMkLst>
            <pc:docMk/>
            <pc:sldMk cId="2104050882" sldId="709"/>
            <ac:spMk id="16" creationId="{26BF2E08-7D0F-4660-B231-232A0F7687EF}"/>
          </ac:spMkLst>
        </pc:spChg>
        <pc:spChg chg="mod">
          <ac:chgData name="Phạm Trang" userId="a6f071b5c7367690" providerId="LiveId" clId="{346177CB-6CF4-4604-820F-68678CFA1BFD}" dt="2023-08-02T04:49:34.065" v="718"/>
          <ac:spMkLst>
            <pc:docMk/>
            <pc:sldMk cId="2104050882" sldId="709"/>
            <ac:spMk id="17" creationId="{33CFCF17-3C8D-475A-ABB6-3986C03068C0}"/>
          </ac:spMkLst>
        </pc:spChg>
        <pc:spChg chg="add mod">
          <ac:chgData name="Phạm Trang" userId="a6f071b5c7367690" providerId="LiveId" clId="{346177CB-6CF4-4604-820F-68678CFA1BFD}" dt="2023-08-02T04:49:34.065" v="718"/>
          <ac:spMkLst>
            <pc:docMk/>
            <pc:sldMk cId="2104050882" sldId="709"/>
            <ac:spMk id="18" creationId="{CCD759E0-E2C7-4C61-8A79-3419B723EEAE}"/>
          </ac:spMkLst>
        </pc:spChg>
        <pc:spChg chg="add mod">
          <ac:chgData name="Phạm Trang" userId="a6f071b5c7367690" providerId="LiveId" clId="{346177CB-6CF4-4604-820F-68678CFA1BFD}" dt="2023-08-02T04:49:34.065" v="718"/>
          <ac:spMkLst>
            <pc:docMk/>
            <pc:sldMk cId="2104050882" sldId="709"/>
            <ac:spMk id="19" creationId="{1D637E1B-05BF-4E35-AC33-4BC382562CF1}"/>
          </ac:spMkLst>
        </pc:spChg>
        <pc:spChg chg="add mod">
          <ac:chgData name="Phạm Trang" userId="a6f071b5c7367690" providerId="LiveId" clId="{346177CB-6CF4-4604-820F-68678CFA1BFD}" dt="2023-08-02T04:49:34.065" v="718"/>
          <ac:spMkLst>
            <pc:docMk/>
            <pc:sldMk cId="2104050882" sldId="709"/>
            <ac:spMk id="20" creationId="{5A23CA16-FF7A-4318-A41A-89B960E8E4B5}"/>
          </ac:spMkLst>
        </pc:spChg>
        <pc:spChg chg="add mod">
          <ac:chgData name="Phạm Trang" userId="a6f071b5c7367690" providerId="LiveId" clId="{346177CB-6CF4-4604-820F-68678CFA1BFD}" dt="2023-08-02T04:49:34.065" v="718"/>
          <ac:spMkLst>
            <pc:docMk/>
            <pc:sldMk cId="2104050882" sldId="709"/>
            <ac:spMk id="21" creationId="{8C9A7B2D-7100-47F4-9D91-39F41ABA9B94}"/>
          </ac:spMkLst>
        </pc:spChg>
        <pc:grpChg chg="add mod">
          <ac:chgData name="Phạm Trang" userId="a6f071b5c7367690" providerId="LiveId" clId="{346177CB-6CF4-4604-820F-68678CFA1BFD}" dt="2023-08-02T04:49:34.065" v="718"/>
          <ac:grpSpMkLst>
            <pc:docMk/>
            <pc:sldMk cId="2104050882" sldId="709"/>
            <ac:grpSpMk id="15" creationId="{F391EB6D-D8B8-4DFE-A35A-BFE0D2D4BA98}"/>
          </ac:grpSpMkLst>
        </pc:grpChg>
        <pc:grpChg chg="mod">
          <ac:chgData name="Phạm Trang" userId="a6f071b5c7367690" providerId="LiveId" clId="{346177CB-6CF4-4604-820F-68678CFA1BFD}" dt="2023-08-02T04:49:25.060" v="717" actId="1036"/>
          <ac:grpSpMkLst>
            <pc:docMk/>
            <pc:sldMk cId="2104050882" sldId="709"/>
            <ac:grpSpMk id="26" creationId="{459BDC18-A888-4889-AC55-C09F1645B60D}"/>
          </ac:grpSpMkLst>
        </pc:grpChg>
        <pc:grpChg chg="mod">
          <ac:chgData name="Phạm Trang" userId="a6f071b5c7367690" providerId="LiveId" clId="{346177CB-6CF4-4604-820F-68678CFA1BFD}" dt="2023-08-02T04:49:25.060" v="717" actId="1036"/>
          <ac:grpSpMkLst>
            <pc:docMk/>
            <pc:sldMk cId="2104050882" sldId="709"/>
            <ac:grpSpMk id="30" creationId="{E4DBD5B7-6E4B-4855-95D8-0A076AC47F3C}"/>
          </ac:grpSpMkLst>
        </pc:grpChg>
        <pc:graphicFrameChg chg="mod modGraphic">
          <ac:chgData name="Phạm Trang" userId="a6f071b5c7367690" providerId="LiveId" clId="{346177CB-6CF4-4604-820F-68678CFA1BFD}" dt="2023-08-02T04:48:44.461" v="675" actId="123"/>
          <ac:graphicFrameMkLst>
            <pc:docMk/>
            <pc:sldMk cId="2104050882" sldId="709"/>
            <ac:graphicFrameMk id="14" creationId="{2D12DB38-94DB-44EE-AB7D-A994C7CB68CF}"/>
          </ac:graphicFrameMkLst>
        </pc:graphicFrameChg>
      </pc:sldChg>
      <pc:sldChg chg="add del ord modTransition">
        <pc:chgData name="Phạm Trang" userId="a6f071b5c7367690" providerId="LiveId" clId="{346177CB-6CF4-4604-820F-68678CFA1BFD}" dt="2023-08-02T04:36:16.621" v="510" actId="2696"/>
        <pc:sldMkLst>
          <pc:docMk/>
          <pc:sldMk cId="2677351481" sldId="709"/>
        </pc:sldMkLst>
      </pc:sldChg>
      <pc:sldChg chg="addSp delSp modSp add mod modAnim">
        <pc:chgData name="Phạm Trang" userId="a6f071b5c7367690" providerId="LiveId" clId="{346177CB-6CF4-4604-820F-68678CFA1BFD}" dt="2023-08-02T05:53:49.629" v="1931"/>
        <pc:sldMkLst>
          <pc:docMk/>
          <pc:sldMk cId="528577459" sldId="710"/>
        </pc:sldMkLst>
        <pc:spChg chg="add mod">
          <ac:chgData name="Phạm Trang" userId="a6f071b5c7367690" providerId="LiveId" clId="{346177CB-6CF4-4604-820F-68678CFA1BFD}" dt="2023-08-02T05:05:02.635" v="847" actId="404"/>
          <ac:spMkLst>
            <pc:docMk/>
            <pc:sldMk cId="528577459" sldId="710"/>
            <ac:spMk id="2" creationId="{A5D37CAE-3548-42F1-A8A0-EE73CE4C3B7C}"/>
          </ac:spMkLst>
        </pc:spChg>
        <pc:spChg chg="add mod">
          <ac:chgData name="Phạm Trang" userId="a6f071b5c7367690" providerId="LiveId" clId="{346177CB-6CF4-4604-820F-68678CFA1BFD}" dt="2023-08-02T05:05:11.900" v="849" actId="113"/>
          <ac:spMkLst>
            <pc:docMk/>
            <pc:sldMk cId="528577459" sldId="710"/>
            <ac:spMk id="22" creationId="{4F296361-DE4F-4640-948C-988E09C55FE7}"/>
          </ac:spMkLst>
        </pc:spChg>
        <pc:spChg chg="mod">
          <ac:chgData name="Phạm Trang" userId="a6f071b5c7367690" providerId="LiveId" clId="{346177CB-6CF4-4604-820F-68678CFA1BFD}" dt="2023-08-02T04:50:21.361" v="726" actId="207"/>
          <ac:spMkLst>
            <pc:docMk/>
            <pc:sldMk cId="528577459" sldId="710"/>
            <ac:spMk id="31" creationId="{9544DBC5-9447-40C5-955A-67CB49B99989}"/>
          </ac:spMkLst>
        </pc:spChg>
        <pc:spChg chg="mod">
          <ac:chgData name="Phạm Trang" userId="a6f071b5c7367690" providerId="LiveId" clId="{346177CB-6CF4-4604-820F-68678CFA1BFD}" dt="2023-08-02T04:50:08.683" v="721" actId="20577"/>
          <ac:spMkLst>
            <pc:docMk/>
            <pc:sldMk cId="528577459" sldId="710"/>
            <ac:spMk id="33" creationId="{77BD4821-9025-4386-95F4-4009CDC3592E}"/>
          </ac:spMkLst>
        </pc:spChg>
        <pc:graphicFrameChg chg="del modGraphic">
          <ac:chgData name="Phạm Trang" userId="a6f071b5c7367690" providerId="LiveId" clId="{346177CB-6CF4-4604-820F-68678CFA1BFD}" dt="2023-08-02T04:50:32.331" v="728" actId="478"/>
          <ac:graphicFrameMkLst>
            <pc:docMk/>
            <pc:sldMk cId="528577459" sldId="710"/>
            <ac:graphicFrameMk id="14" creationId="{2D12DB38-94DB-44EE-AB7D-A994C7CB68CF}"/>
          </ac:graphicFrameMkLst>
        </pc:graphicFrameChg>
      </pc:sldChg>
      <pc:sldChg chg="addSp delSp modSp add mod ord modAnim">
        <pc:chgData name="Phạm Trang" userId="a6f071b5c7367690" providerId="LiveId" clId="{346177CB-6CF4-4604-820F-68678CFA1BFD}" dt="2023-08-02T05:54:21.049" v="1937"/>
        <pc:sldMkLst>
          <pc:docMk/>
          <pc:sldMk cId="841118518" sldId="711"/>
        </pc:sldMkLst>
        <pc:spChg chg="del">
          <ac:chgData name="Phạm Trang" userId="a6f071b5c7367690" providerId="LiveId" clId="{346177CB-6CF4-4604-820F-68678CFA1BFD}" dt="2023-08-02T05:14:27.959" v="1108" actId="478"/>
          <ac:spMkLst>
            <pc:docMk/>
            <pc:sldMk cId="841118518" sldId="711"/>
            <ac:spMk id="2" creationId="{EA6531EB-85A3-4E7F-BC57-0D9E75973621}"/>
          </ac:spMkLst>
        </pc:spChg>
        <pc:spChg chg="add del mod">
          <ac:chgData name="Phạm Trang" userId="a6f071b5c7367690" providerId="LiveId" clId="{346177CB-6CF4-4604-820F-68678CFA1BFD}" dt="2023-08-02T05:14:25.496" v="1107" actId="478"/>
          <ac:spMkLst>
            <pc:docMk/>
            <pc:sldMk cId="841118518" sldId="711"/>
            <ac:spMk id="4" creationId="{6E1C6B7F-A22C-4EC2-89A1-62E9F4C316C8}"/>
          </ac:spMkLst>
        </pc:spChg>
        <pc:spChg chg="add del mod">
          <ac:chgData name="Phạm Trang" userId="a6f071b5c7367690" providerId="LiveId" clId="{346177CB-6CF4-4604-820F-68678CFA1BFD}" dt="2023-08-02T05:14:25.496" v="1107" actId="478"/>
          <ac:spMkLst>
            <pc:docMk/>
            <pc:sldMk cId="841118518" sldId="711"/>
            <ac:spMk id="6" creationId="{CF550267-6C25-4189-AEF8-207EE71C9DE3}"/>
          </ac:spMkLst>
        </pc:spChg>
        <pc:spChg chg="mod">
          <ac:chgData name="Phạm Trang" userId="a6f071b5c7367690" providerId="LiveId" clId="{346177CB-6CF4-4604-820F-68678CFA1BFD}" dt="2023-08-02T05:18:19.725" v="1150" actId="255"/>
          <ac:spMkLst>
            <pc:docMk/>
            <pc:sldMk cId="841118518" sldId="711"/>
            <ac:spMk id="12" creationId="{1C484AA2-62C7-4C80-B84B-86333690ACC9}"/>
          </ac:spMkLst>
        </pc:spChg>
        <pc:spChg chg="add del mod">
          <ac:chgData name="Phạm Trang" userId="a6f071b5c7367690" providerId="LiveId" clId="{346177CB-6CF4-4604-820F-68678CFA1BFD}" dt="2023-08-02T05:14:31.597" v="1110" actId="478"/>
          <ac:spMkLst>
            <pc:docMk/>
            <pc:sldMk cId="841118518" sldId="711"/>
            <ac:spMk id="23" creationId="{41C124F7-9E7A-4E6C-A7FD-7817BE49FA50}"/>
          </ac:spMkLst>
        </pc:spChg>
        <pc:spChg chg="add del mod">
          <ac:chgData name="Phạm Trang" userId="a6f071b5c7367690" providerId="LiveId" clId="{346177CB-6CF4-4604-820F-68678CFA1BFD}" dt="2023-08-02T05:14:31.597" v="1110" actId="478"/>
          <ac:spMkLst>
            <pc:docMk/>
            <pc:sldMk cId="841118518" sldId="711"/>
            <ac:spMk id="25" creationId="{89AFCC10-1E68-46D9-A148-8638047FCB9C}"/>
          </ac:spMkLst>
        </pc:spChg>
        <pc:spChg chg="add mod">
          <ac:chgData name="Phạm Trang" userId="a6f071b5c7367690" providerId="LiveId" clId="{346177CB-6CF4-4604-820F-68678CFA1BFD}" dt="2023-08-02T05:17:58.889" v="1137" actId="12"/>
          <ac:spMkLst>
            <pc:docMk/>
            <pc:sldMk cId="841118518" sldId="711"/>
            <ac:spMk id="26" creationId="{07DC8B5D-C82C-4682-83CD-3D250B4F44B4}"/>
          </ac:spMkLst>
        </pc:spChg>
        <pc:spChg chg="del">
          <ac:chgData name="Phạm Trang" userId="a6f071b5c7367690" providerId="LiveId" clId="{346177CB-6CF4-4604-820F-68678CFA1BFD}" dt="2023-08-02T05:14:22.754" v="1106" actId="478"/>
          <ac:spMkLst>
            <pc:docMk/>
            <pc:sldMk cId="841118518" sldId="711"/>
            <ac:spMk id="201" creationId="{00000000-0000-0000-0000-000000000000}"/>
          </ac:spMkLst>
        </pc:spChg>
        <pc:spChg chg="del">
          <ac:chgData name="Phạm Trang" userId="a6f071b5c7367690" providerId="LiveId" clId="{346177CB-6CF4-4604-820F-68678CFA1BFD}" dt="2023-08-02T05:14:31.597" v="1110" actId="478"/>
          <ac:spMkLst>
            <pc:docMk/>
            <pc:sldMk cId="841118518" sldId="711"/>
            <ac:spMk id="202" creationId="{00000000-0000-0000-0000-000000000000}"/>
          </ac:spMkLst>
        </pc:spChg>
        <pc:spChg chg="del">
          <ac:chgData name="Phạm Trang" userId="a6f071b5c7367690" providerId="LiveId" clId="{346177CB-6CF4-4604-820F-68678CFA1BFD}" dt="2023-08-02T05:14:29.871" v="1109" actId="478"/>
          <ac:spMkLst>
            <pc:docMk/>
            <pc:sldMk cId="841118518" sldId="711"/>
            <ac:spMk id="203" creationId="{00000000-0000-0000-0000-000000000000}"/>
          </ac:spMkLst>
        </pc:spChg>
        <pc:spChg chg="del">
          <ac:chgData name="Phạm Trang" userId="a6f071b5c7367690" providerId="LiveId" clId="{346177CB-6CF4-4604-820F-68678CFA1BFD}" dt="2023-08-02T05:14:29.871" v="1109" actId="478"/>
          <ac:spMkLst>
            <pc:docMk/>
            <pc:sldMk cId="841118518" sldId="711"/>
            <ac:spMk id="204" creationId="{00000000-0000-0000-0000-000000000000}"/>
          </ac:spMkLst>
        </pc:spChg>
        <pc:spChg chg="del">
          <ac:chgData name="Phạm Trang" userId="a6f071b5c7367690" providerId="LiveId" clId="{346177CB-6CF4-4604-820F-68678CFA1BFD}" dt="2023-08-02T05:14:22.754" v="1106" actId="478"/>
          <ac:spMkLst>
            <pc:docMk/>
            <pc:sldMk cId="841118518" sldId="711"/>
            <ac:spMk id="205" creationId="{00000000-0000-0000-0000-000000000000}"/>
          </ac:spMkLst>
        </pc:spChg>
        <pc:spChg chg="del">
          <ac:chgData name="Phạm Trang" userId="a6f071b5c7367690" providerId="LiveId" clId="{346177CB-6CF4-4604-820F-68678CFA1BFD}" dt="2023-08-02T05:14:22.754" v="1106" actId="478"/>
          <ac:spMkLst>
            <pc:docMk/>
            <pc:sldMk cId="841118518" sldId="711"/>
            <ac:spMk id="206" creationId="{00000000-0000-0000-0000-000000000000}"/>
          </ac:spMkLst>
        </pc:spChg>
      </pc:sldChg>
      <pc:sldChg chg="delSp modSp add del mod">
        <pc:chgData name="Phạm Trang" userId="a6f071b5c7367690" providerId="LiveId" clId="{346177CB-6CF4-4604-820F-68678CFA1BFD}" dt="2023-08-02T05:08:17.530" v="992" actId="2696"/>
        <pc:sldMkLst>
          <pc:docMk/>
          <pc:sldMk cId="2104632560" sldId="711"/>
        </pc:sldMkLst>
        <pc:spChg chg="del">
          <ac:chgData name="Phạm Trang" userId="a6f071b5c7367690" providerId="LiveId" clId="{346177CB-6CF4-4604-820F-68678CFA1BFD}" dt="2023-08-02T05:05:52.140" v="851" actId="478"/>
          <ac:spMkLst>
            <pc:docMk/>
            <pc:sldMk cId="2104632560" sldId="711"/>
            <ac:spMk id="2" creationId="{A5D37CAE-3548-42F1-A8A0-EE73CE4C3B7C}"/>
          </ac:spMkLst>
        </pc:spChg>
        <pc:spChg chg="del">
          <ac:chgData name="Phạm Trang" userId="a6f071b5c7367690" providerId="LiveId" clId="{346177CB-6CF4-4604-820F-68678CFA1BFD}" dt="2023-08-02T05:05:54.907" v="852" actId="478"/>
          <ac:spMkLst>
            <pc:docMk/>
            <pc:sldMk cId="2104632560" sldId="711"/>
            <ac:spMk id="22" creationId="{4F296361-DE4F-4640-948C-988E09C55FE7}"/>
          </ac:spMkLst>
        </pc:spChg>
        <pc:spChg chg="mod">
          <ac:chgData name="Phạm Trang" userId="a6f071b5c7367690" providerId="LiveId" clId="{346177CB-6CF4-4604-820F-68678CFA1BFD}" dt="2023-08-02T05:06:31.369" v="866"/>
          <ac:spMkLst>
            <pc:docMk/>
            <pc:sldMk cId="2104632560" sldId="711"/>
            <ac:spMk id="31" creationId="{9544DBC5-9447-40C5-955A-67CB49B99989}"/>
          </ac:spMkLst>
        </pc:spChg>
        <pc:spChg chg="mod">
          <ac:chgData name="Phạm Trang" userId="a6f071b5c7367690" providerId="LiveId" clId="{346177CB-6CF4-4604-820F-68678CFA1BFD}" dt="2023-08-02T05:06:00.248" v="854" actId="20577"/>
          <ac:spMkLst>
            <pc:docMk/>
            <pc:sldMk cId="2104632560" sldId="711"/>
            <ac:spMk id="33" creationId="{77BD4821-9025-4386-95F4-4009CDC3592E}"/>
          </ac:spMkLst>
        </pc:spChg>
      </pc:sldChg>
      <pc:sldChg chg="addSp delSp modSp add mod ord modAnim">
        <pc:chgData name="Phạm Trang" userId="a6f071b5c7367690" providerId="LiveId" clId="{346177CB-6CF4-4604-820F-68678CFA1BFD}" dt="2023-08-02T05:54:35.502" v="1939"/>
        <pc:sldMkLst>
          <pc:docMk/>
          <pc:sldMk cId="101010434" sldId="712"/>
        </pc:sldMkLst>
        <pc:spChg chg="del mod">
          <ac:chgData name="Phạm Trang" userId="a6f071b5c7367690" providerId="LiveId" clId="{346177CB-6CF4-4604-820F-68678CFA1BFD}" dt="2023-08-02T05:24:30.371" v="1258" actId="478"/>
          <ac:spMkLst>
            <pc:docMk/>
            <pc:sldMk cId="101010434" sldId="712"/>
            <ac:spMk id="7" creationId="{AA302BAC-AC88-49F6-92B1-7741F5D83A58}"/>
          </ac:spMkLst>
        </pc:spChg>
        <pc:spChg chg="mod">
          <ac:chgData name="Phạm Trang" userId="a6f071b5c7367690" providerId="LiveId" clId="{346177CB-6CF4-4604-820F-68678CFA1BFD}" dt="2023-08-02T05:25:46.742" v="1275" actId="207"/>
          <ac:spMkLst>
            <pc:docMk/>
            <pc:sldMk cId="101010434" sldId="712"/>
            <ac:spMk id="15" creationId="{00000000-0000-0000-0000-000000000000}"/>
          </ac:spMkLst>
        </pc:spChg>
        <pc:spChg chg="add mod">
          <ac:chgData name="Phạm Trang" userId="a6f071b5c7367690" providerId="LiveId" clId="{346177CB-6CF4-4604-820F-68678CFA1BFD}" dt="2023-08-02T05:37:00.739" v="1410"/>
          <ac:spMkLst>
            <pc:docMk/>
            <pc:sldMk cId="101010434" sldId="712"/>
            <ac:spMk id="18" creationId="{660E0C6E-A3D4-4BD9-BAE0-85942917A8DA}"/>
          </ac:spMkLst>
        </pc:spChg>
        <pc:spChg chg="add mod">
          <ac:chgData name="Phạm Trang" userId="a6f071b5c7367690" providerId="LiveId" clId="{346177CB-6CF4-4604-820F-68678CFA1BFD}" dt="2023-08-02T05:37:00.739" v="1410"/>
          <ac:spMkLst>
            <pc:docMk/>
            <pc:sldMk cId="101010434" sldId="712"/>
            <ac:spMk id="21" creationId="{247FB6EB-C022-426F-909F-6C4D1DB1E5EB}"/>
          </ac:spMkLst>
        </pc:spChg>
        <pc:spChg chg="mod">
          <ac:chgData name="Phạm Trang" userId="a6f071b5c7367690" providerId="LiveId" clId="{346177CB-6CF4-4604-820F-68678CFA1BFD}" dt="2023-08-02T05:36:52.380" v="1409" actId="1036"/>
          <ac:spMkLst>
            <pc:docMk/>
            <pc:sldMk cId="101010434" sldId="712"/>
            <ac:spMk id="22" creationId="{00000000-0000-0000-0000-000000000000}"/>
          </ac:spMkLst>
        </pc:spChg>
        <pc:spChg chg="add mod">
          <ac:chgData name="Phạm Trang" userId="a6f071b5c7367690" providerId="LiveId" clId="{346177CB-6CF4-4604-820F-68678CFA1BFD}" dt="2023-08-02T05:37:00.739" v="1410"/>
          <ac:spMkLst>
            <pc:docMk/>
            <pc:sldMk cId="101010434" sldId="712"/>
            <ac:spMk id="23" creationId="{426D0CA9-4B91-4248-A2F9-1DCBEC04BC0D}"/>
          </ac:spMkLst>
        </pc:spChg>
        <pc:spChg chg="add mod">
          <ac:chgData name="Phạm Trang" userId="a6f071b5c7367690" providerId="LiveId" clId="{346177CB-6CF4-4604-820F-68678CFA1BFD}" dt="2023-08-02T05:37:00.739" v="1410"/>
          <ac:spMkLst>
            <pc:docMk/>
            <pc:sldMk cId="101010434" sldId="712"/>
            <ac:spMk id="25" creationId="{85833D04-F39A-4D89-B6A3-0C3ADBC47720}"/>
          </ac:spMkLst>
        </pc:spChg>
        <pc:spChg chg="add mod">
          <ac:chgData name="Phạm Trang" userId="a6f071b5c7367690" providerId="LiveId" clId="{346177CB-6CF4-4604-820F-68678CFA1BFD}" dt="2023-08-02T05:37:00.739" v="1410"/>
          <ac:spMkLst>
            <pc:docMk/>
            <pc:sldMk cId="101010434" sldId="712"/>
            <ac:spMk id="26" creationId="{21E1A3A7-6E1B-41A6-A72C-0BAC48A147B0}"/>
          </ac:spMkLst>
        </pc:spChg>
        <pc:spChg chg="add mod">
          <ac:chgData name="Phạm Trang" userId="a6f071b5c7367690" providerId="LiveId" clId="{346177CB-6CF4-4604-820F-68678CFA1BFD}" dt="2023-08-02T05:37:00.739" v="1410"/>
          <ac:spMkLst>
            <pc:docMk/>
            <pc:sldMk cId="101010434" sldId="712"/>
            <ac:spMk id="27" creationId="{2BDE1F58-A963-4AA1-B6AE-C2DDECA6389D}"/>
          </ac:spMkLst>
        </pc:spChg>
        <pc:spChg chg="mod">
          <ac:chgData name="Phạm Trang" userId="a6f071b5c7367690" providerId="LiveId" clId="{346177CB-6CF4-4604-820F-68678CFA1BFD}" dt="2023-08-02T05:23:42.082" v="1255" actId="20577"/>
          <ac:spMkLst>
            <pc:docMk/>
            <pc:sldMk cId="101010434" sldId="712"/>
            <ac:spMk id="29" creationId="{00000000-0000-0000-0000-000000000000}"/>
          </ac:spMkLst>
        </pc:spChg>
        <pc:spChg chg="mod">
          <ac:chgData name="Phạm Trang" userId="a6f071b5c7367690" providerId="LiveId" clId="{346177CB-6CF4-4604-820F-68678CFA1BFD}" dt="2023-08-02T05:25:19.720" v="1269" actId="14100"/>
          <ac:spMkLst>
            <pc:docMk/>
            <pc:sldMk cId="101010434" sldId="712"/>
            <ac:spMk id="47" creationId="{00000000-0000-0000-0000-000000000000}"/>
          </ac:spMkLst>
        </pc:spChg>
        <pc:grpChg chg="mod">
          <ac:chgData name="Phạm Trang" userId="a6f071b5c7367690" providerId="LiveId" clId="{346177CB-6CF4-4604-820F-68678CFA1BFD}" dt="2023-08-02T05:36:52.380" v="1409" actId="1036"/>
          <ac:grpSpMkLst>
            <pc:docMk/>
            <pc:sldMk cId="101010434" sldId="712"/>
            <ac:grpSpMk id="4" creationId="{00000000-0000-0000-0000-000000000000}"/>
          </ac:grpSpMkLst>
        </pc:grpChg>
        <pc:grpChg chg="mod">
          <ac:chgData name="Phạm Trang" userId="a6f071b5c7367690" providerId="LiveId" clId="{346177CB-6CF4-4604-820F-68678CFA1BFD}" dt="2023-08-02T05:36:52.380" v="1409" actId="1036"/>
          <ac:grpSpMkLst>
            <pc:docMk/>
            <pc:sldMk cId="101010434" sldId="712"/>
            <ac:grpSpMk id="20" creationId="{00000000-0000-0000-0000-000000000000}"/>
          </ac:grpSpMkLst>
        </pc:grpChg>
        <pc:picChg chg="add del mod">
          <ac:chgData name="Phạm Trang" userId="a6f071b5c7367690" providerId="LiveId" clId="{346177CB-6CF4-4604-820F-68678CFA1BFD}" dt="2023-08-02T05:27:31.131" v="1280" actId="478"/>
          <ac:picMkLst>
            <pc:docMk/>
            <pc:sldMk cId="101010434" sldId="712"/>
            <ac:picMk id="5" creationId="{9579CC4A-AB05-47AA-B6DF-04124C43DB91}"/>
          </ac:picMkLst>
        </pc:picChg>
        <pc:picChg chg="add mod">
          <ac:chgData name="Phạm Trang" userId="a6f071b5c7367690" providerId="LiveId" clId="{346177CB-6CF4-4604-820F-68678CFA1BFD}" dt="2023-08-02T05:36:52.380" v="1409" actId="1036"/>
          <ac:picMkLst>
            <pc:docMk/>
            <pc:sldMk cId="101010434" sldId="712"/>
            <ac:picMk id="8" creationId="{F2AADEE7-DD9C-4A66-BB0F-37A3F820014D}"/>
          </ac:picMkLst>
        </pc:picChg>
        <pc:cxnChg chg="mod">
          <ac:chgData name="Phạm Trang" userId="a6f071b5c7367690" providerId="LiveId" clId="{346177CB-6CF4-4604-820F-68678CFA1BFD}" dt="2023-08-02T05:25:06.553" v="1266" actId="1076"/>
          <ac:cxnSpMkLst>
            <pc:docMk/>
            <pc:sldMk cId="101010434" sldId="712"/>
            <ac:cxnSpMk id="16" creationId="{00000000-0000-0000-0000-000000000000}"/>
          </ac:cxnSpMkLst>
        </pc:cxnChg>
        <pc:cxnChg chg="mod">
          <ac:chgData name="Phạm Trang" userId="a6f071b5c7367690" providerId="LiveId" clId="{346177CB-6CF4-4604-820F-68678CFA1BFD}" dt="2023-08-02T05:36:52.380" v="1409" actId="1036"/>
          <ac:cxnSpMkLst>
            <pc:docMk/>
            <pc:sldMk cId="101010434" sldId="712"/>
            <ac:cxnSpMk id="28" creationId="{00000000-0000-0000-0000-000000000000}"/>
          </ac:cxnSpMkLst>
        </pc:cxnChg>
      </pc:sldChg>
      <pc:sldChg chg="modSp add del mod ord modTransition">
        <pc:chgData name="Phạm Trang" userId="a6f071b5c7367690" providerId="LiveId" clId="{346177CB-6CF4-4604-820F-68678CFA1BFD}" dt="2023-08-02T05:18:13.173" v="1148" actId="2696"/>
        <pc:sldMkLst>
          <pc:docMk/>
          <pc:sldMk cId="931538137" sldId="712"/>
        </pc:sldMkLst>
        <pc:spChg chg="mod">
          <ac:chgData name="Phạm Trang" userId="a6f071b5c7367690" providerId="LiveId" clId="{346177CB-6CF4-4604-820F-68678CFA1BFD}" dt="2023-08-02T05:18:12.672" v="1147"/>
          <ac:spMkLst>
            <pc:docMk/>
            <pc:sldMk cId="931538137" sldId="712"/>
            <ac:spMk id="12" creationId="{1C484AA2-62C7-4C80-B84B-86333690ACC9}"/>
          </ac:spMkLst>
        </pc:spChg>
      </pc:sldChg>
      <pc:sldChg chg="add del ord modTransition">
        <pc:chgData name="Phạm Trang" userId="a6f071b5c7367690" providerId="LiveId" clId="{346177CB-6CF4-4604-820F-68678CFA1BFD}" dt="2023-08-02T05:18:13.188" v="1149" actId="2696"/>
        <pc:sldMkLst>
          <pc:docMk/>
          <pc:sldMk cId="834214678" sldId="713"/>
        </pc:sldMkLst>
      </pc:sldChg>
      <pc:sldChg chg="addSp delSp modSp add mod modAnim">
        <pc:chgData name="Phạm Trang" userId="a6f071b5c7367690" providerId="LiveId" clId="{346177CB-6CF4-4604-820F-68678CFA1BFD}" dt="2023-08-02T05:54:39.192" v="1940"/>
        <pc:sldMkLst>
          <pc:docMk/>
          <pc:sldMk cId="3351522484" sldId="713"/>
        </pc:sldMkLst>
        <pc:spChg chg="mod">
          <ac:chgData name="Phạm Trang" userId="a6f071b5c7367690" providerId="LiveId" clId="{346177CB-6CF4-4604-820F-68678CFA1BFD}" dt="2023-08-02T05:36:28.110" v="1377" actId="14100"/>
          <ac:spMkLst>
            <pc:docMk/>
            <pc:sldMk cId="3351522484" sldId="713"/>
            <ac:spMk id="15" creationId="{00000000-0000-0000-0000-000000000000}"/>
          </ac:spMkLst>
        </pc:spChg>
        <pc:spChg chg="add mod">
          <ac:chgData name="Phạm Trang" userId="a6f071b5c7367690" providerId="LiveId" clId="{346177CB-6CF4-4604-820F-68678CFA1BFD}" dt="2023-08-02T05:37:03.437" v="1411"/>
          <ac:spMkLst>
            <pc:docMk/>
            <pc:sldMk cId="3351522484" sldId="713"/>
            <ac:spMk id="18" creationId="{608428F2-4BE3-4385-A6A9-1ACC1ECB50CC}"/>
          </ac:spMkLst>
        </pc:spChg>
        <pc:spChg chg="del">
          <ac:chgData name="Phạm Trang" userId="a6f071b5c7367690" providerId="LiveId" clId="{346177CB-6CF4-4604-820F-68678CFA1BFD}" dt="2023-08-02T05:35:33.087" v="1366" actId="478"/>
          <ac:spMkLst>
            <pc:docMk/>
            <pc:sldMk cId="3351522484" sldId="713"/>
            <ac:spMk id="19" creationId="{00000000-0000-0000-0000-000000000000}"/>
          </ac:spMkLst>
        </pc:spChg>
        <pc:spChg chg="add mod">
          <ac:chgData name="Phạm Trang" userId="a6f071b5c7367690" providerId="LiveId" clId="{346177CB-6CF4-4604-820F-68678CFA1BFD}" dt="2023-08-02T05:37:03.437" v="1411"/>
          <ac:spMkLst>
            <pc:docMk/>
            <pc:sldMk cId="3351522484" sldId="713"/>
            <ac:spMk id="21" creationId="{753C248A-2A69-4937-91BE-FEDB0831E1EE}"/>
          </ac:spMkLst>
        </pc:spChg>
        <pc:spChg chg="add del">
          <ac:chgData name="Phạm Trang" userId="a6f071b5c7367690" providerId="LiveId" clId="{346177CB-6CF4-4604-820F-68678CFA1BFD}" dt="2023-08-02T05:33:23.404" v="1336" actId="478"/>
          <ac:spMkLst>
            <pc:docMk/>
            <pc:sldMk cId="3351522484" sldId="713"/>
            <ac:spMk id="22" creationId="{00000000-0000-0000-0000-000000000000}"/>
          </ac:spMkLst>
        </pc:spChg>
        <pc:spChg chg="add mod">
          <ac:chgData name="Phạm Trang" userId="a6f071b5c7367690" providerId="LiveId" clId="{346177CB-6CF4-4604-820F-68678CFA1BFD}" dt="2023-08-02T05:37:03.437" v="1411"/>
          <ac:spMkLst>
            <pc:docMk/>
            <pc:sldMk cId="3351522484" sldId="713"/>
            <ac:spMk id="23" creationId="{D6C6F99C-FBD0-4403-8AD6-2FE4565C61A1}"/>
          </ac:spMkLst>
        </pc:spChg>
        <pc:spChg chg="add mod">
          <ac:chgData name="Phạm Trang" userId="a6f071b5c7367690" providerId="LiveId" clId="{346177CB-6CF4-4604-820F-68678CFA1BFD}" dt="2023-08-02T05:37:03.437" v="1411"/>
          <ac:spMkLst>
            <pc:docMk/>
            <pc:sldMk cId="3351522484" sldId="713"/>
            <ac:spMk id="25" creationId="{F10D32F2-41E4-426C-88C6-C3E6116A1DF4}"/>
          </ac:spMkLst>
        </pc:spChg>
        <pc:spChg chg="add mod">
          <ac:chgData name="Phạm Trang" userId="a6f071b5c7367690" providerId="LiveId" clId="{346177CB-6CF4-4604-820F-68678CFA1BFD}" dt="2023-08-02T05:37:03.437" v="1411"/>
          <ac:spMkLst>
            <pc:docMk/>
            <pc:sldMk cId="3351522484" sldId="713"/>
            <ac:spMk id="26" creationId="{2BB270FA-163F-46B2-AAA9-5CBA7861085A}"/>
          </ac:spMkLst>
        </pc:spChg>
        <pc:spChg chg="add mod">
          <ac:chgData name="Phạm Trang" userId="a6f071b5c7367690" providerId="LiveId" clId="{346177CB-6CF4-4604-820F-68678CFA1BFD}" dt="2023-08-02T05:37:03.437" v="1411"/>
          <ac:spMkLst>
            <pc:docMk/>
            <pc:sldMk cId="3351522484" sldId="713"/>
            <ac:spMk id="27" creationId="{C67B1692-C564-4302-A586-64CA253FF128}"/>
          </ac:spMkLst>
        </pc:spChg>
        <pc:spChg chg="mod">
          <ac:chgData name="Phạm Trang" userId="a6f071b5c7367690" providerId="LiveId" clId="{346177CB-6CF4-4604-820F-68678CFA1BFD}" dt="2023-08-02T05:29:31.759" v="1299" actId="20577"/>
          <ac:spMkLst>
            <pc:docMk/>
            <pc:sldMk cId="3351522484" sldId="713"/>
            <ac:spMk id="29" creationId="{00000000-0000-0000-0000-000000000000}"/>
          </ac:spMkLst>
        </pc:spChg>
        <pc:spChg chg="mod">
          <ac:chgData name="Phạm Trang" userId="a6f071b5c7367690" providerId="LiveId" clId="{346177CB-6CF4-4604-820F-68678CFA1BFD}" dt="2023-08-02T05:36:34.270" v="1378" actId="1076"/>
          <ac:spMkLst>
            <pc:docMk/>
            <pc:sldMk cId="3351522484" sldId="713"/>
            <ac:spMk id="47" creationId="{00000000-0000-0000-0000-000000000000}"/>
          </ac:spMkLst>
        </pc:spChg>
        <pc:grpChg chg="del">
          <ac:chgData name="Phạm Trang" userId="a6f071b5c7367690" providerId="LiveId" clId="{346177CB-6CF4-4604-820F-68678CFA1BFD}" dt="2023-08-02T05:35:33.087" v="1366" actId="478"/>
          <ac:grpSpMkLst>
            <pc:docMk/>
            <pc:sldMk cId="3351522484" sldId="713"/>
            <ac:grpSpMk id="3" creationId="{00000000-0000-0000-0000-000000000000}"/>
          </ac:grpSpMkLst>
        </pc:grpChg>
        <pc:grpChg chg="add del mod">
          <ac:chgData name="Phạm Trang" userId="a6f071b5c7367690" providerId="LiveId" clId="{346177CB-6CF4-4604-820F-68678CFA1BFD}" dt="2023-08-02T05:35:39.662" v="1367" actId="1076"/>
          <ac:grpSpMkLst>
            <pc:docMk/>
            <pc:sldMk cId="3351522484" sldId="713"/>
            <ac:grpSpMk id="4" creationId="{00000000-0000-0000-0000-000000000000}"/>
          </ac:grpSpMkLst>
        </pc:grpChg>
        <pc:grpChg chg="mod">
          <ac:chgData name="Phạm Trang" userId="a6f071b5c7367690" providerId="LiveId" clId="{346177CB-6CF4-4604-820F-68678CFA1BFD}" dt="2023-08-02T05:36:41.541" v="1397" actId="1036"/>
          <ac:grpSpMkLst>
            <pc:docMk/>
            <pc:sldMk cId="3351522484" sldId="713"/>
            <ac:grpSpMk id="20" creationId="{00000000-0000-0000-0000-000000000000}"/>
          </ac:grpSpMkLst>
        </pc:grpChg>
        <pc:picChg chg="add del mod">
          <ac:chgData name="Phạm Trang" userId="a6f071b5c7367690" providerId="LiveId" clId="{346177CB-6CF4-4604-820F-68678CFA1BFD}" dt="2023-08-02T05:34:21.988" v="1343" actId="478"/>
          <ac:picMkLst>
            <pc:docMk/>
            <pc:sldMk cId="3351522484" sldId="713"/>
            <ac:picMk id="5" creationId="{3F978FBC-A66C-43A6-B76C-997CB8371F47}"/>
          </ac:picMkLst>
        </pc:picChg>
        <pc:picChg chg="add del mod">
          <ac:chgData name="Phạm Trang" userId="a6f071b5c7367690" providerId="LiveId" clId="{346177CB-6CF4-4604-820F-68678CFA1BFD}" dt="2023-08-02T05:35:06.139" v="1355" actId="478"/>
          <ac:picMkLst>
            <pc:docMk/>
            <pc:sldMk cId="3351522484" sldId="713"/>
            <ac:picMk id="7" creationId="{A9C6EE1E-7EB4-420E-A538-3144799A9518}"/>
          </ac:picMkLst>
        </pc:picChg>
        <pc:picChg chg="add del">
          <ac:chgData name="Phạm Trang" userId="a6f071b5c7367690" providerId="LiveId" clId="{346177CB-6CF4-4604-820F-68678CFA1BFD}" dt="2023-08-02T05:33:25.646" v="1338" actId="478"/>
          <ac:picMkLst>
            <pc:docMk/>
            <pc:sldMk cId="3351522484" sldId="713"/>
            <ac:picMk id="8" creationId="{F2AADEE7-DD9C-4A66-BB0F-37A3F820014D}"/>
          </ac:picMkLst>
        </pc:picChg>
        <pc:cxnChg chg="del">
          <ac:chgData name="Phạm Trang" userId="a6f071b5c7367690" providerId="LiveId" clId="{346177CB-6CF4-4604-820F-68678CFA1BFD}" dt="2023-08-02T05:35:27.516" v="1363" actId="478"/>
          <ac:cxnSpMkLst>
            <pc:docMk/>
            <pc:sldMk cId="3351522484" sldId="713"/>
            <ac:cxnSpMk id="16" creationId="{00000000-0000-0000-0000-000000000000}"/>
          </ac:cxnSpMkLst>
        </pc:cxnChg>
        <pc:cxnChg chg="add del mod">
          <ac:chgData name="Phạm Trang" userId="a6f071b5c7367690" providerId="LiveId" clId="{346177CB-6CF4-4604-820F-68678CFA1BFD}" dt="2023-08-02T05:35:19.691" v="1360" actId="478"/>
          <ac:cxnSpMkLst>
            <pc:docMk/>
            <pc:sldMk cId="3351522484" sldId="713"/>
            <ac:cxnSpMk id="28" creationId="{00000000-0000-0000-0000-000000000000}"/>
          </ac:cxnSpMkLst>
        </pc:cxnChg>
      </pc:sldChg>
      <pc:sldChg chg="modSp add del mod ord modTransition">
        <pc:chgData name="Phạm Trang" userId="a6f071b5c7367690" providerId="LiveId" clId="{346177CB-6CF4-4604-820F-68678CFA1BFD}" dt="2023-08-02T05:57:44.126" v="2228" actId="2696"/>
        <pc:sldMkLst>
          <pc:docMk/>
          <pc:sldMk cId="155962845" sldId="714"/>
        </pc:sldMkLst>
        <pc:spChg chg="mod">
          <ac:chgData name="Phạm Trang" userId="a6f071b5c7367690" providerId="LiveId" clId="{346177CB-6CF4-4604-820F-68678CFA1BFD}" dt="2023-08-02T05:57:42.101" v="2227"/>
          <ac:spMkLst>
            <pc:docMk/>
            <pc:sldMk cId="155962845" sldId="714"/>
            <ac:spMk id="211" creationId="{00000000-0000-0000-0000-000000000000}"/>
          </ac:spMkLst>
        </pc:spChg>
        <pc:spChg chg="mod">
          <ac:chgData name="Phạm Trang" userId="a6f071b5c7367690" providerId="LiveId" clId="{346177CB-6CF4-4604-820F-68678CFA1BFD}" dt="2023-08-02T05:57:42.101" v="2225"/>
          <ac:spMkLst>
            <pc:docMk/>
            <pc:sldMk cId="155962845" sldId="714"/>
            <ac:spMk id="212" creationId="{00000000-0000-0000-0000-000000000000}"/>
          </ac:spMkLst>
        </pc:spChg>
        <pc:spChg chg="mod">
          <ac:chgData name="Phạm Trang" userId="a6f071b5c7367690" providerId="LiveId" clId="{346177CB-6CF4-4604-820F-68678CFA1BFD}" dt="2023-08-02T05:57:42.101" v="2223"/>
          <ac:spMkLst>
            <pc:docMk/>
            <pc:sldMk cId="155962845" sldId="714"/>
            <ac:spMk id="213" creationId="{00000000-0000-0000-0000-000000000000}"/>
          </ac:spMkLst>
        </pc:spChg>
      </pc:sldChg>
      <pc:sldChg chg="modSp add del mod ord modTransition">
        <pc:chgData name="Phạm Trang" userId="a6f071b5c7367690" providerId="LiveId" clId="{346177CB-6CF4-4604-820F-68678CFA1BFD}" dt="2023-08-02T05:50:12.578" v="1856" actId="2696"/>
        <pc:sldMkLst>
          <pc:docMk/>
          <pc:sldMk cId="374912380" sldId="714"/>
        </pc:sldMkLst>
        <pc:spChg chg="mod">
          <ac:chgData name="Phạm Trang" userId="a6f071b5c7367690" providerId="LiveId" clId="{346177CB-6CF4-4604-820F-68678CFA1BFD}" dt="2023-08-02T05:50:12.375" v="1855"/>
          <ac:spMkLst>
            <pc:docMk/>
            <pc:sldMk cId="374912380" sldId="714"/>
            <ac:spMk id="34" creationId="{00000000-0000-0000-0000-000000000000}"/>
          </ac:spMkLst>
        </pc:spChg>
        <pc:spChg chg="mod">
          <ac:chgData name="Phạm Trang" userId="a6f071b5c7367690" providerId="LiveId" clId="{346177CB-6CF4-4604-820F-68678CFA1BFD}" dt="2023-08-02T05:50:10.184" v="1849"/>
          <ac:spMkLst>
            <pc:docMk/>
            <pc:sldMk cId="374912380" sldId="714"/>
            <ac:spMk id="43" creationId="{00000000-0000-0000-0000-000000000000}"/>
          </ac:spMkLst>
        </pc:spChg>
        <pc:spChg chg="mod">
          <ac:chgData name="Phạm Trang" userId="a6f071b5c7367690" providerId="LiveId" clId="{346177CB-6CF4-4604-820F-68678CFA1BFD}" dt="2023-08-02T05:50:04.103" v="1843"/>
          <ac:spMkLst>
            <pc:docMk/>
            <pc:sldMk cId="374912380" sldId="714"/>
            <ac:spMk id="46" creationId="{00000000-0000-0000-0000-000000000000}"/>
          </ac:spMkLst>
        </pc:spChg>
        <pc:spChg chg="mod">
          <ac:chgData name="Phạm Trang" userId="a6f071b5c7367690" providerId="LiveId" clId="{346177CB-6CF4-4604-820F-68678CFA1BFD}" dt="2023-08-02T05:50:04.103" v="1843"/>
          <ac:spMkLst>
            <pc:docMk/>
            <pc:sldMk cId="374912380" sldId="714"/>
            <ac:spMk id="58" creationId="{00000000-0000-0000-0000-000000000000}"/>
          </ac:spMkLst>
        </pc:spChg>
        <pc:spChg chg="mod">
          <ac:chgData name="Phạm Trang" userId="a6f071b5c7367690" providerId="LiveId" clId="{346177CB-6CF4-4604-820F-68678CFA1BFD}" dt="2023-08-02T05:50:04.103" v="1843"/>
          <ac:spMkLst>
            <pc:docMk/>
            <pc:sldMk cId="374912380" sldId="714"/>
            <ac:spMk id="59" creationId="{00000000-0000-0000-0000-000000000000}"/>
          </ac:spMkLst>
        </pc:spChg>
        <pc:spChg chg="mod">
          <ac:chgData name="Phạm Trang" userId="a6f071b5c7367690" providerId="LiveId" clId="{346177CB-6CF4-4604-820F-68678CFA1BFD}" dt="2023-08-02T05:50:04.103" v="1843"/>
          <ac:spMkLst>
            <pc:docMk/>
            <pc:sldMk cId="374912380" sldId="714"/>
            <ac:spMk id="60" creationId="{00000000-0000-0000-0000-000000000000}"/>
          </ac:spMkLst>
        </pc:spChg>
        <pc:spChg chg="mod">
          <ac:chgData name="Phạm Trang" userId="a6f071b5c7367690" providerId="LiveId" clId="{346177CB-6CF4-4604-820F-68678CFA1BFD}" dt="2023-08-02T05:50:04.103" v="1843"/>
          <ac:spMkLst>
            <pc:docMk/>
            <pc:sldMk cId="374912380" sldId="714"/>
            <ac:spMk id="61" creationId="{00000000-0000-0000-0000-000000000000}"/>
          </ac:spMkLst>
        </pc:spChg>
        <pc:spChg chg="mod">
          <ac:chgData name="Phạm Trang" userId="a6f071b5c7367690" providerId="LiveId" clId="{346177CB-6CF4-4604-820F-68678CFA1BFD}" dt="2023-08-02T05:50:10.168" v="1847"/>
          <ac:spMkLst>
            <pc:docMk/>
            <pc:sldMk cId="374912380" sldId="714"/>
            <ac:spMk id="63" creationId="{00000000-0000-0000-0000-000000000000}"/>
          </ac:spMkLst>
        </pc:spChg>
        <pc:spChg chg="mod">
          <ac:chgData name="Phạm Trang" userId="a6f071b5c7367690" providerId="LiveId" clId="{346177CB-6CF4-4604-820F-68678CFA1BFD}" dt="2023-08-02T05:50:10.168" v="1847"/>
          <ac:spMkLst>
            <pc:docMk/>
            <pc:sldMk cId="374912380" sldId="714"/>
            <ac:spMk id="65" creationId="{00000000-0000-0000-0000-000000000000}"/>
          </ac:spMkLst>
        </pc:spChg>
        <pc:spChg chg="mod">
          <ac:chgData name="Phạm Trang" userId="a6f071b5c7367690" providerId="LiveId" clId="{346177CB-6CF4-4604-820F-68678CFA1BFD}" dt="2023-08-02T05:50:10.168" v="1847"/>
          <ac:spMkLst>
            <pc:docMk/>
            <pc:sldMk cId="374912380" sldId="714"/>
            <ac:spMk id="66" creationId="{00000000-0000-0000-0000-000000000000}"/>
          </ac:spMkLst>
        </pc:spChg>
        <pc:spChg chg="mod">
          <ac:chgData name="Phạm Trang" userId="a6f071b5c7367690" providerId="LiveId" clId="{346177CB-6CF4-4604-820F-68678CFA1BFD}" dt="2023-08-02T05:50:10.168" v="1847"/>
          <ac:spMkLst>
            <pc:docMk/>
            <pc:sldMk cId="374912380" sldId="714"/>
            <ac:spMk id="67" creationId="{00000000-0000-0000-0000-000000000000}"/>
          </ac:spMkLst>
        </pc:spChg>
        <pc:spChg chg="mod">
          <ac:chgData name="Phạm Trang" userId="a6f071b5c7367690" providerId="LiveId" clId="{346177CB-6CF4-4604-820F-68678CFA1BFD}" dt="2023-08-02T05:50:10.168" v="1847"/>
          <ac:spMkLst>
            <pc:docMk/>
            <pc:sldMk cId="374912380" sldId="714"/>
            <ac:spMk id="68" creationId="{00000000-0000-0000-0000-000000000000}"/>
          </ac:spMkLst>
        </pc:spChg>
        <pc:spChg chg="mod">
          <ac:chgData name="Phạm Trang" userId="a6f071b5c7367690" providerId="LiveId" clId="{346177CB-6CF4-4604-820F-68678CFA1BFD}" dt="2023-08-02T05:50:12.359" v="1853"/>
          <ac:spMkLst>
            <pc:docMk/>
            <pc:sldMk cId="374912380" sldId="714"/>
            <ac:spMk id="70" creationId="{00000000-0000-0000-0000-000000000000}"/>
          </ac:spMkLst>
        </pc:spChg>
        <pc:spChg chg="mod">
          <ac:chgData name="Phạm Trang" userId="a6f071b5c7367690" providerId="LiveId" clId="{346177CB-6CF4-4604-820F-68678CFA1BFD}" dt="2023-08-02T05:50:12.359" v="1853"/>
          <ac:spMkLst>
            <pc:docMk/>
            <pc:sldMk cId="374912380" sldId="714"/>
            <ac:spMk id="72" creationId="{00000000-0000-0000-0000-000000000000}"/>
          </ac:spMkLst>
        </pc:spChg>
        <pc:spChg chg="mod">
          <ac:chgData name="Phạm Trang" userId="a6f071b5c7367690" providerId="LiveId" clId="{346177CB-6CF4-4604-820F-68678CFA1BFD}" dt="2023-08-02T05:50:12.359" v="1853"/>
          <ac:spMkLst>
            <pc:docMk/>
            <pc:sldMk cId="374912380" sldId="714"/>
            <ac:spMk id="73" creationId="{00000000-0000-0000-0000-000000000000}"/>
          </ac:spMkLst>
        </pc:spChg>
        <pc:spChg chg="mod">
          <ac:chgData name="Phạm Trang" userId="a6f071b5c7367690" providerId="LiveId" clId="{346177CB-6CF4-4604-820F-68678CFA1BFD}" dt="2023-08-02T05:50:12.359" v="1853"/>
          <ac:spMkLst>
            <pc:docMk/>
            <pc:sldMk cId="374912380" sldId="714"/>
            <ac:spMk id="74" creationId="{00000000-0000-0000-0000-000000000000}"/>
          </ac:spMkLst>
        </pc:spChg>
        <pc:spChg chg="mod">
          <ac:chgData name="Phạm Trang" userId="a6f071b5c7367690" providerId="LiveId" clId="{346177CB-6CF4-4604-820F-68678CFA1BFD}" dt="2023-08-02T05:50:12.359" v="1853"/>
          <ac:spMkLst>
            <pc:docMk/>
            <pc:sldMk cId="374912380" sldId="714"/>
            <ac:spMk id="75" creationId="{00000000-0000-0000-0000-000000000000}"/>
          </ac:spMkLst>
        </pc:spChg>
        <pc:spChg chg="mod">
          <ac:chgData name="Phạm Trang" userId="a6f071b5c7367690" providerId="LiveId" clId="{346177CB-6CF4-4604-820F-68678CFA1BFD}" dt="2023-08-02T05:50:04.135" v="1845"/>
          <ac:spMkLst>
            <pc:docMk/>
            <pc:sldMk cId="374912380" sldId="714"/>
            <ac:spMk id="76" creationId="{00000000-0000-0000-0000-000000000000}"/>
          </ac:spMkLst>
        </pc:spChg>
        <pc:grpChg chg="mod">
          <ac:chgData name="Phạm Trang" userId="a6f071b5c7367690" providerId="LiveId" clId="{346177CB-6CF4-4604-820F-68678CFA1BFD}" dt="2023-08-02T05:50:04.103" v="1843"/>
          <ac:grpSpMkLst>
            <pc:docMk/>
            <pc:sldMk cId="374912380" sldId="714"/>
            <ac:grpSpMk id="45" creationId="{00000000-0000-0000-0000-000000000000}"/>
          </ac:grpSpMkLst>
        </pc:grpChg>
        <pc:grpChg chg="mod">
          <ac:chgData name="Phạm Trang" userId="a6f071b5c7367690" providerId="LiveId" clId="{346177CB-6CF4-4604-820F-68678CFA1BFD}" dt="2023-08-02T05:50:04.103" v="1843"/>
          <ac:grpSpMkLst>
            <pc:docMk/>
            <pc:sldMk cId="374912380" sldId="714"/>
            <ac:grpSpMk id="57" creationId="{00000000-0000-0000-0000-000000000000}"/>
          </ac:grpSpMkLst>
        </pc:grpChg>
        <pc:grpChg chg="mod">
          <ac:chgData name="Phạm Trang" userId="a6f071b5c7367690" providerId="LiveId" clId="{346177CB-6CF4-4604-820F-68678CFA1BFD}" dt="2023-08-02T05:50:10.168" v="1847"/>
          <ac:grpSpMkLst>
            <pc:docMk/>
            <pc:sldMk cId="374912380" sldId="714"/>
            <ac:grpSpMk id="62" creationId="{00000000-0000-0000-0000-000000000000}"/>
          </ac:grpSpMkLst>
        </pc:grpChg>
        <pc:grpChg chg="mod">
          <ac:chgData name="Phạm Trang" userId="a6f071b5c7367690" providerId="LiveId" clId="{346177CB-6CF4-4604-820F-68678CFA1BFD}" dt="2023-08-02T05:50:10.168" v="1847"/>
          <ac:grpSpMkLst>
            <pc:docMk/>
            <pc:sldMk cId="374912380" sldId="714"/>
            <ac:grpSpMk id="64" creationId="{00000000-0000-0000-0000-000000000000}"/>
          </ac:grpSpMkLst>
        </pc:grpChg>
        <pc:grpChg chg="mod">
          <ac:chgData name="Phạm Trang" userId="a6f071b5c7367690" providerId="LiveId" clId="{346177CB-6CF4-4604-820F-68678CFA1BFD}" dt="2023-08-02T05:50:12.359" v="1853"/>
          <ac:grpSpMkLst>
            <pc:docMk/>
            <pc:sldMk cId="374912380" sldId="714"/>
            <ac:grpSpMk id="69" creationId="{00000000-0000-0000-0000-000000000000}"/>
          </ac:grpSpMkLst>
        </pc:grpChg>
        <pc:grpChg chg="mod">
          <ac:chgData name="Phạm Trang" userId="a6f071b5c7367690" providerId="LiveId" clId="{346177CB-6CF4-4604-820F-68678CFA1BFD}" dt="2023-08-02T05:50:12.359" v="1853"/>
          <ac:grpSpMkLst>
            <pc:docMk/>
            <pc:sldMk cId="374912380" sldId="714"/>
            <ac:grpSpMk id="71" creationId="{00000000-0000-0000-0000-000000000000}"/>
          </ac:grpSpMkLst>
        </pc:grpChg>
      </pc:sldChg>
      <pc:sldChg chg="modSp add del mod ord modTransition modAnim">
        <pc:chgData name="Phạm Trang" userId="a6f071b5c7367690" providerId="LiveId" clId="{346177CB-6CF4-4604-820F-68678CFA1BFD}" dt="2023-08-02T05:52:35.214" v="1923" actId="2696"/>
        <pc:sldMkLst>
          <pc:docMk/>
          <pc:sldMk cId="969543975" sldId="714"/>
        </pc:sldMkLst>
        <pc:spChg chg="mod">
          <ac:chgData name="Phạm Trang" userId="a6f071b5c7367690" providerId="LiveId" clId="{346177CB-6CF4-4604-820F-68678CFA1BFD}" dt="2023-08-02T05:52:30.552" v="1894"/>
          <ac:spMkLst>
            <pc:docMk/>
            <pc:sldMk cId="969543975" sldId="714"/>
            <ac:spMk id="12" creationId="{1C484AA2-62C7-4C80-B84B-86333690ACC9}"/>
          </ac:spMkLst>
        </pc:spChg>
        <pc:spChg chg="mod">
          <ac:chgData name="Phạm Trang" userId="a6f071b5c7367690" providerId="LiveId" clId="{346177CB-6CF4-4604-820F-68678CFA1BFD}" dt="2023-08-02T05:52:33.697" v="1910"/>
          <ac:spMkLst>
            <pc:docMk/>
            <pc:sldMk cId="969543975" sldId="714"/>
            <ac:spMk id="203" creationId="{00000000-0000-0000-0000-000000000000}"/>
          </ac:spMkLst>
        </pc:spChg>
        <pc:spChg chg="mod">
          <ac:chgData name="Phạm Trang" userId="a6f071b5c7367690" providerId="LiveId" clId="{346177CB-6CF4-4604-820F-68678CFA1BFD}" dt="2023-08-02T05:52:34.604" v="1922"/>
          <ac:spMkLst>
            <pc:docMk/>
            <pc:sldMk cId="969543975" sldId="714"/>
            <ac:spMk id="204" creationId="{00000000-0000-0000-0000-000000000000}"/>
          </ac:spMkLst>
        </pc:spChg>
      </pc:sldChg>
      <pc:sldChg chg="modSp add del mod ord modTransition">
        <pc:chgData name="Phạm Trang" userId="a6f071b5c7367690" providerId="LiveId" clId="{346177CB-6CF4-4604-820F-68678CFA1BFD}" dt="2023-08-02T05:55:16.135" v="1987" actId="2696"/>
        <pc:sldMkLst>
          <pc:docMk/>
          <pc:sldMk cId="1172300104" sldId="714"/>
        </pc:sldMkLst>
        <pc:spChg chg="mod">
          <ac:chgData name="Phạm Trang" userId="a6f071b5c7367690" providerId="LiveId" clId="{346177CB-6CF4-4604-820F-68678CFA1BFD}" dt="2023-08-02T05:54:44.196" v="1948"/>
          <ac:spMkLst>
            <pc:docMk/>
            <pc:sldMk cId="1172300104" sldId="714"/>
            <ac:spMk id="3" creationId="{68104ACF-38D7-44FE-9247-C978A834C835}"/>
          </ac:spMkLst>
        </pc:spChg>
        <pc:spChg chg="mod">
          <ac:chgData name="Phạm Trang" userId="a6f071b5c7367690" providerId="LiveId" clId="{346177CB-6CF4-4604-820F-68678CFA1BFD}" dt="2023-08-02T05:54:44.196" v="1950"/>
          <ac:spMkLst>
            <pc:docMk/>
            <pc:sldMk cId="1172300104" sldId="714"/>
            <ac:spMk id="4" creationId="{8D12913D-3194-456F-88BC-872FC4C90DDA}"/>
          </ac:spMkLst>
        </pc:spChg>
      </pc:sldChg>
      <pc:sldChg chg="modSp add del mod ord modTransition">
        <pc:chgData name="Phạm Trang" userId="a6f071b5c7367690" providerId="LiveId" clId="{346177CB-6CF4-4604-820F-68678CFA1BFD}" dt="2023-08-02T05:58:51.953" v="2267" actId="2696"/>
        <pc:sldMkLst>
          <pc:docMk/>
          <pc:sldMk cId="1342256897" sldId="714"/>
        </pc:sldMkLst>
        <pc:spChg chg="mod">
          <ac:chgData name="Phạm Trang" userId="a6f071b5c7367690" providerId="LiveId" clId="{346177CB-6CF4-4604-820F-68678CFA1BFD}" dt="2023-08-02T05:58:39.245" v="2262"/>
          <ac:spMkLst>
            <pc:docMk/>
            <pc:sldMk cId="1342256897" sldId="714"/>
            <ac:spMk id="211" creationId="{00000000-0000-0000-0000-000000000000}"/>
          </ac:spMkLst>
        </pc:spChg>
        <pc:spChg chg="mod">
          <ac:chgData name="Phạm Trang" userId="a6f071b5c7367690" providerId="LiveId" clId="{346177CB-6CF4-4604-820F-68678CFA1BFD}" dt="2023-08-02T05:58:39.229" v="2256"/>
          <ac:spMkLst>
            <pc:docMk/>
            <pc:sldMk cId="1342256897" sldId="714"/>
            <ac:spMk id="212" creationId="{00000000-0000-0000-0000-000000000000}"/>
          </ac:spMkLst>
        </pc:spChg>
        <pc:spChg chg="mod">
          <ac:chgData name="Phạm Trang" userId="a6f071b5c7367690" providerId="LiveId" clId="{346177CB-6CF4-4604-820F-68678CFA1BFD}" dt="2023-08-02T05:58:39.213" v="2250"/>
          <ac:spMkLst>
            <pc:docMk/>
            <pc:sldMk cId="1342256897" sldId="714"/>
            <ac:spMk id="213" creationId="{00000000-0000-0000-0000-000000000000}"/>
          </ac:spMkLst>
        </pc:spChg>
        <pc:spChg chg="mod">
          <ac:chgData name="Phạm Trang" userId="a6f071b5c7367690" providerId="LiveId" clId="{346177CB-6CF4-4604-820F-68678CFA1BFD}" dt="2023-08-02T05:58:39.213" v="2252"/>
          <ac:spMkLst>
            <pc:docMk/>
            <pc:sldMk cId="1342256897" sldId="714"/>
            <ac:spMk id="215" creationId="{00000000-0000-0000-0000-000000000000}"/>
          </ac:spMkLst>
        </pc:spChg>
        <pc:spChg chg="mod">
          <ac:chgData name="Phạm Trang" userId="a6f071b5c7367690" providerId="LiveId" clId="{346177CB-6CF4-4604-820F-68678CFA1BFD}" dt="2023-08-02T05:58:39.229" v="2254"/>
          <ac:spMkLst>
            <pc:docMk/>
            <pc:sldMk cId="1342256897" sldId="714"/>
            <ac:spMk id="216" creationId="{00000000-0000-0000-0000-000000000000}"/>
          </ac:spMkLst>
        </pc:spChg>
        <pc:spChg chg="mod">
          <ac:chgData name="Phạm Trang" userId="a6f071b5c7367690" providerId="LiveId" clId="{346177CB-6CF4-4604-820F-68678CFA1BFD}" dt="2023-08-02T05:58:39.229" v="2258"/>
          <ac:spMkLst>
            <pc:docMk/>
            <pc:sldMk cId="1342256897" sldId="714"/>
            <ac:spMk id="217" creationId="{00000000-0000-0000-0000-000000000000}"/>
          </ac:spMkLst>
        </pc:spChg>
        <pc:spChg chg="mod">
          <ac:chgData name="Phạm Trang" userId="a6f071b5c7367690" providerId="LiveId" clId="{346177CB-6CF4-4604-820F-68678CFA1BFD}" dt="2023-08-02T05:58:39.229" v="2260"/>
          <ac:spMkLst>
            <pc:docMk/>
            <pc:sldMk cId="1342256897" sldId="714"/>
            <ac:spMk id="218" creationId="{00000000-0000-0000-0000-000000000000}"/>
          </ac:spMkLst>
        </pc:spChg>
        <pc:spChg chg="mod">
          <ac:chgData name="Phạm Trang" userId="a6f071b5c7367690" providerId="LiveId" clId="{346177CB-6CF4-4604-820F-68678CFA1BFD}" dt="2023-08-02T05:58:39.245" v="2264"/>
          <ac:spMkLst>
            <pc:docMk/>
            <pc:sldMk cId="1342256897" sldId="714"/>
            <ac:spMk id="219" creationId="{00000000-0000-0000-0000-000000000000}"/>
          </ac:spMkLst>
        </pc:spChg>
        <pc:spChg chg="mod">
          <ac:chgData name="Phạm Trang" userId="a6f071b5c7367690" providerId="LiveId" clId="{346177CB-6CF4-4604-820F-68678CFA1BFD}" dt="2023-08-02T05:58:39.245" v="2266"/>
          <ac:spMkLst>
            <pc:docMk/>
            <pc:sldMk cId="1342256897" sldId="714"/>
            <ac:spMk id="220" creationId="{00000000-0000-0000-0000-000000000000}"/>
          </ac:spMkLst>
        </pc:spChg>
      </pc:sldChg>
      <pc:sldChg chg="modSp add del mod ord modTransition">
        <pc:chgData name="Phạm Trang" userId="a6f071b5c7367690" providerId="LiveId" clId="{346177CB-6CF4-4604-820F-68678CFA1BFD}" dt="2023-08-02T06:09:50.419" v="2695" actId="2696"/>
        <pc:sldMkLst>
          <pc:docMk/>
          <pc:sldMk cId="2266574833" sldId="714"/>
        </pc:sldMkLst>
        <pc:spChg chg="mod">
          <ac:chgData name="Phạm Trang" userId="a6f071b5c7367690" providerId="LiveId" clId="{346177CB-6CF4-4604-820F-68678CFA1BFD}" dt="2023-08-02T06:03:56.538" v="2652"/>
          <ac:spMkLst>
            <pc:docMk/>
            <pc:sldMk cId="2266574833" sldId="714"/>
            <ac:spMk id="2" creationId="{EA6531EB-85A3-4E7F-BC57-0D9E75973621}"/>
          </ac:spMkLst>
        </pc:spChg>
        <pc:spChg chg="mod">
          <ac:chgData name="Phạm Trang" userId="a6f071b5c7367690" providerId="LiveId" clId="{346177CB-6CF4-4604-820F-68678CFA1BFD}" dt="2023-08-02T06:03:56.507" v="2638"/>
          <ac:spMkLst>
            <pc:docMk/>
            <pc:sldMk cId="2266574833" sldId="714"/>
            <ac:spMk id="3" creationId="{0092950A-5776-4C47-83F4-3DBA1A2AD17A}"/>
          </ac:spMkLst>
        </pc:spChg>
        <pc:spChg chg="mod">
          <ac:chgData name="Phạm Trang" userId="a6f071b5c7367690" providerId="LiveId" clId="{346177CB-6CF4-4604-820F-68678CFA1BFD}" dt="2023-08-02T06:03:56.507" v="2636"/>
          <ac:spMkLst>
            <pc:docMk/>
            <pc:sldMk cId="2266574833" sldId="714"/>
            <ac:spMk id="12" creationId="{1C484AA2-62C7-4C80-B84B-86333690ACC9}"/>
          </ac:spMkLst>
        </pc:spChg>
        <pc:spChg chg="mod">
          <ac:chgData name="Phạm Trang" userId="a6f071b5c7367690" providerId="LiveId" clId="{346177CB-6CF4-4604-820F-68678CFA1BFD}" dt="2023-08-02T06:03:56.522" v="2642"/>
          <ac:spMkLst>
            <pc:docMk/>
            <pc:sldMk cId="2266574833" sldId="714"/>
            <ac:spMk id="203" creationId="{00000000-0000-0000-0000-000000000000}"/>
          </ac:spMkLst>
        </pc:spChg>
        <pc:spChg chg="mod">
          <ac:chgData name="Phạm Trang" userId="a6f071b5c7367690" providerId="LiveId" clId="{346177CB-6CF4-4604-820F-68678CFA1BFD}" dt="2023-08-02T06:03:56.522" v="2644"/>
          <ac:spMkLst>
            <pc:docMk/>
            <pc:sldMk cId="2266574833" sldId="714"/>
            <ac:spMk id="204" creationId="{00000000-0000-0000-0000-000000000000}"/>
          </ac:spMkLst>
        </pc:spChg>
        <pc:spChg chg="mod">
          <ac:chgData name="Phạm Trang" userId="a6f071b5c7367690" providerId="LiveId" clId="{346177CB-6CF4-4604-820F-68678CFA1BFD}" dt="2023-08-02T06:03:56.522" v="2648"/>
          <ac:spMkLst>
            <pc:docMk/>
            <pc:sldMk cId="2266574833" sldId="714"/>
            <ac:spMk id="205" creationId="{00000000-0000-0000-0000-000000000000}"/>
          </ac:spMkLst>
        </pc:spChg>
        <pc:spChg chg="mod">
          <ac:chgData name="Phạm Trang" userId="a6f071b5c7367690" providerId="LiveId" clId="{346177CB-6CF4-4604-820F-68678CFA1BFD}" dt="2023-08-02T06:03:56.522" v="2650"/>
          <ac:spMkLst>
            <pc:docMk/>
            <pc:sldMk cId="2266574833" sldId="714"/>
            <ac:spMk id="206" creationId="{00000000-0000-0000-0000-000000000000}"/>
          </ac:spMkLst>
        </pc:spChg>
      </pc:sldChg>
      <pc:sldChg chg="modSp add del mod ord modTransition">
        <pc:chgData name="Phạm Trang" userId="a6f071b5c7367690" providerId="LiveId" clId="{346177CB-6CF4-4604-820F-68678CFA1BFD}" dt="2023-08-02T05:57:15.897" v="2208" actId="2696"/>
        <pc:sldMkLst>
          <pc:docMk/>
          <pc:sldMk cId="2522184183" sldId="714"/>
        </pc:sldMkLst>
        <pc:spChg chg="mod">
          <ac:chgData name="Phạm Trang" userId="a6f071b5c7367690" providerId="LiveId" clId="{346177CB-6CF4-4604-820F-68678CFA1BFD}" dt="2023-08-02T05:57:11.272" v="2207"/>
          <ac:spMkLst>
            <pc:docMk/>
            <pc:sldMk cId="2522184183" sldId="714"/>
            <ac:spMk id="211" creationId="{00000000-0000-0000-0000-000000000000}"/>
          </ac:spMkLst>
        </pc:spChg>
        <pc:spChg chg="mod">
          <ac:chgData name="Phạm Trang" userId="a6f071b5c7367690" providerId="LiveId" clId="{346177CB-6CF4-4604-820F-68678CFA1BFD}" dt="2023-08-02T05:57:11.272" v="2205"/>
          <ac:spMkLst>
            <pc:docMk/>
            <pc:sldMk cId="2522184183" sldId="714"/>
            <ac:spMk id="212" creationId="{00000000-0000-0000-0000-000000000000}"/>
          </ac:spMkLst>
        </pc:spChg>
        <pc:spChg chg="mod">
          <ac:chgData name="Phạm Trang" userId="a6f071b5c7367690" providerId="LiveId" clId="{346177CB-6CF4-4604-820F-68678CFA1BFD}" dt="2023-08-02T05:57:11.256" v="2203"/>
          <ac:spMkLst>
            <pc:docMk/>
            <pc:sldMk cId="2522184183" sldId="714"/>
            <ac:spMk id="213" creationId="{00000000-0000-0000-0000-000000000000}"/>
          </ac:spMkLst>
        </pc:spChg>
      </pc:sldChg>
      <pc:sldChg chg="modSp add del mod ord modTransition">
        <pc:chgData name="Phạm Trang" userId="a6f071b5c7367690" providerId="LiveId" clId="{346177CB-6CF4-4604-820F-68678CFA1BFD}" dt="2023-08-02T06:11:22.161" v="2817" actId="2696"/>
        <pc:sldMkLst>
          <pc:docMk/>
          <pc:sldMk cId="2775680665" sldId="714"/>
        </pc:sldMkLst>
        <pc:spChg chg="mod">
          <ac:chgData name="Phạm Trang" userId="a6f071b5c7367690" providerId="LiveId" clId="{346177CB-6CF4-4604-820F-68678CFA1BFD}" dt="2023-08-02T06:11:02.355" v="2758"/>
          <ac:spMkLst>
            <pc:docMk/>
            <pc:sldMk cId="2775680665" sldId="714"/>
            <ac:spMk id="312" creationId="{00000000-0000-0000-0000-000000000000}"/>
          </ac:spMkLst>
        </pc:spChg>
        <pc:spChg chg="mod">
          <ac:chgData name="Phạm Trang" userId="a6f071b5c7367690" providerId="LiveId" clId="{346177CB-6CF4-4604-820F-68678CFA1BFD}" dt="2023-08-02T06:11:02.340" v="2754"/>
          <ac:spMkLst>
            <pc:docMk/>
            <pc:sldMk cId="2775680665" sldId="714"/>
            <ac:spMk id="314" creationId="{00000000-0000-0000-0000-000000000000}"/>
          </ac:spMkLst>
        </pc:spChg>
        <pc:spChg chg="mod">
          <ac:chgData name="Phạm Trang" userId="a6f071b5c7367690" providerId="LiveId" clId="{346177CB-6CF4-4604-820F-68678CFA1BFD}" dt="2023-08-02T06:11:02.355" v="2766"/>
          <ac:spMkLst>
            <pc:docMk/>
            <pc:sldMk cId="2775680665" sldId="714"/>
            <ac:spMk id="315" creationId="{00000000-0000-0000-0000-000000000000}"/>
          </ac:spMkLst>
        </pc:spChg>
        <pc:spChg chg="mod">
          <ac:chgData name="Phạm Trang" userId="a6f071b5c7367690" providerId="LiveId" clId="{346177CB-6CF4-4604-820F-68678CFA1BFD}" dt="2023-08-02T06:11:02.355" v="2770"/>
          <ac:spMkLst>
            <pc:docMk/>
            <pc:sldMk cId="2775680665" sldId="714"/>
            <ac:spMk id="316" creationId="{00000000-0000-0000-0000-000000000000}"/>
          </ac:spMkLst>
        </pc:spChg>
        <pc:spChg chg="mod">
          <ac:chgData name="Phạm Trang" userId="a6f071b5c7367690" providerId="LiveId" clId="{346177CB-6CF4-4604-820F-68678CFA1BFD}" dt="2023-08-02T06:11:02.355" v="2762"/>
          <ac:spMkLst>
            <pc:docMk/>
            <pc:sldMk cId="2775680665" sldId="714"/>
            <ac:spMk id="317" creationId="{00000000-0000-0000-0000-000000000000}"/>
          </ac:spMkLst>
        </pc:spChg>
        <pc:spChg chg="mod">
          <ac:chgData name="Phạm Trang" userId="a6f071b5c7367690" providerId="LiveId" clId="{346177CB-6CF4-4604-820F-68678CFA1BFD}" dt="2023-08-02T06:11:02.355" v="2756"/>
          <ac:spMkLst>
            <pc:docMk/>
            <pc:sldMk cId="2775680665" sldId="714"/>
            <ac:spMk id="320" creationId="{00000000-0000-0000-0000-000000000000}"/>
          </ac:spMkLst>
        </pc:spChg>
        <pc:spChg chg="mod">
          <ac:chgData name="Phạm Trang" userId="a6f071b5c7367690" providerId="LiveId" clId="{346177CB-6CF4-4604-820F-68678CFA1BFD}" dt="2023-08-02T06:11:02.355" v="2760"/>
          <ac:spMkLst>
            <pc:docMk/>
            <pc:sldMk cId="2775680665" sldId="714"/>
            <ac:spMk id="322" creationId="{00000000-0000-0000-0000-000000000000}"/>
          </ac:spMkLst>
        </pc:spChg>
        <pc:spChg chg="mod">
          <ac:chgData name="Phạm Trang" userId="a6f071b5c7367690" providerId="LiveId" clId="{346177CB-6CF4-4604-820F-68678CFA1BFD}" dt="2023-08-02T06:11:02.355" v="2764"/>
          <ac:spMkLst>
            <pc:docMk/>
            <pc:sldMk cId="2775680665" sldId="714"/>
            <ac:spMk id="326" creationId="{00000000-0000-0000-0000-000000000000}"/>
          </ac:spMkLst>
        </pc:spChg>
        <pc:spChg chg="mod">
          <ac:chgData name="Phạm Trang" userId="a6f071b5c7367690" providerId="LiveId" clId="{346177CB-6CF4-4604-820F-68678CFA1BFD}" dt="2023-08-02T06:11:02.355" v="2768"/>
          <ac:spMkLst>
            <pc:docMk/>
            <pc:sldMk cId="2775680665" sldId="714"/>
            <ac:spMk id="328" creationId="{00000000-0000-0000-0000-000000000000}"/>
          </ac:spMkLst>
        </pc:spChg>
        <pc:spChg chg="mod">
          <ac:chgData name="Phạm Trang" userId="a6f071b5c7367690" providerId="LiveId" clId="{346177CB-6CF4-4604-820F-68678CFA1BFD}" dt="2023-08-02T06:11:02.371" v="2772"/>
          <ac:spMkLst>
            <pc:docMk/>
            <pc:sldMk cId="2775680665" sldId="714"/>
            <ac:spMk id="330" creationId="{00000000-0000-0000-0000-000000000000}"/>
          </ac:spMkLst>
        </pc:spChg>
      </pc:sldChg>
      <pc:sldChg chg="modSp add del mod ord modTransition">
        <pc:chgData name="Phạm Trang" userId="a6f071b5c7367690" providerId="LiveId" clId="{346177CB-6CF4-4604-820F-68678CFA1BFD}" dt="2023-08-02T06:00:35.730" v="2524" actId="2696"/>
        <pc:sldMkLst>
          <pc:docMk/>
          <pc:sldMk cId="2799527053" sldId="714"/>
        </pc:sldMkLst>
        <pc:spChg chg="mod">
          <ac:chgData name="Phạm Trang" userId="a6f071b5c7367690" providerId="LiveId" clId="{346177CB-6CF4-4604-820F-68678CFA1BFD}" dt="2023-08-02T06:00:11.823" v="2451"/>
          <ac:spMkLst>
            <pc:docMk/>
            <pc:sldMk cId="2799527053" sldId="714"/>
            <ac:spMk id="2" creationId="{356FF87B-BC3C-43F6-A699-FD6959C00B04}"/>
          </ac:spMkLst>
        </pc:spChg>
        <pc:spChg chg="mod">
          <ac:chgData name="Phạm Trang" userId="a6f071b5c7367690" providerId="LiveId" clId="{346177CB-6CF4-4604-820F-68678CFA1BFD}" dt="2023-08-02T06:00:11.823" v="2447"/>
          <ac:spMkLst>
            <pc:docMk/>
            <pc:sldMk cId="2799527053" sldId="714"/>
            <ac:spMk id="30" creationId="{00000000-0000-0000-0000-000000000000}"/>
          </ac:spMkLst>
        </pc:spChg>
        <pc:spChg chg="mod">
          <ac:chgData name="Phạm Trang" userId="a6f071b5c7367690" providerId="LiveId" clId="{346177CB-6CF4-4604-820F-68678CFA1BFD}" dt="2023-08-02T06:00:11.823" v="2449"/>
          <ac:spMkLst>
            <pc:docMk/>
            <pc:sldMk cId="2799527053" sldId="714"/>
            <ac:spMk id="40" creationId="{00000000-0000-0000-0000-000000000000}"/>
          </ac:spMkLst>
        </pc:spChg>
        <pc:spChg chg="mod">
          <ac:chgData name="Phạm Trang" userId="a6f071b5c7367690" providerId="LiveId" clId="{346177CB-6CF4-4604-820F-68678CFA1BFD}" dt="2023-08-02T06:00:11.823" v="2447"/>
          <ac:spMkLst>
            <pc:docMk/>
            <pc:sldMk cId="2799527053" sldId="714"/>
            <ac:spMk id="44" creationId="{00000000-0000-0000-0000-000000000000}"/>
          </ac:spMkLst>
        </pc:spChg>
        <pc:spChg chg="mod">
          <ac:chgData name="Phạm Trang" userId="a6f071b5c7367690" providerId="LiveId" clId="{346177CB-6CF4-4604-820F-68678CFA1BFD}" dt="2023-08-02T06:00:11.823" v="2449"/>
          <ac:spMkLst>
            <pc:docMk/>
            <pc:sldMk cId="2799527053" sldId="714"/>
            <ac:spMk id="45" creationId="{00000000-0000-0000-0000-000000000000}"/>
          </ac:spMkLst>
        </pc:spChg>
        <pc:spChg chg="mod">
          <ac:chgData name="Phạm Trang" userId="a6f071b5c7367690" providerId="LiveId" clId="{346177CB-6CF4-4604-820F-68678CFA1BFD}" dt="2023-08-02T06:00:11.823" v="2445"/>
          <ac:spMkLst>
            <pc:docMk/>
            <pc:sldMk cId="2799527053" sldId="714"/>
            <ac:spMk id="46" creationId="{00000000-0000-0000-0000-000000000000}"/>
          </ac:spMkLst>
        </pc:spChg>
        <pc:grpChg chg="mod">
          <ac:chgData name="Phạm Trang" userId="a6f071b5c7367690" providerId="LiveId" clId="{346177CB-6CF4-4604-820F-68678CFA1BFD}" dt="2023-08-02T06:00:11.823" v="2447"/>
          <ac:grpSpMkLst>
            <pc:docMk/>
            <pc:sldMk cId="2799527053" sldId="714"/>
            <ac:grpSpMk id="5" creationId="{00000000-0000-0000-0000-000000000000}"/>
          </ac:grpSpMkLst>
        </pc:grpChg>
        <pc:grpChg chg="mod">
          <ac:chgData name="Phạm Trang" userId="a6f071b5c7367690" providerId="LiveId" clId="{346177CB-6CF4-4604-820F-68678CFA1BFD}" dt="2023-08-02T06:00:11.823" v="2449"/>
          <ac:grpSpMkLst>
            <pc:docMk/>
            <pc:sldMk cId="2799527053" sldId="714"/>
            <ac:grpSpMk id="13" creationId="{00000000-0000-0000-0000-000000000000}"/>
          </ac:grpSpMkLst>
        </pc:grpChg>
        <pc:cxnChg chg="mod">
          <ac:chgData name="Phạm Trang" userId="a6f071b5c7367690" providerId="LiveId" clId="{346177CB-6CF4-4604-820F-68678CFA1BFD}" dt="2023-08-02T06:00:11.823" v="2447"/>
          <ac:cxnSpMkLst>
            <pc:docMk/>
            <pc:sldMk cId="2799527053" sldId="714"/>
            <ac:cxnSpMk id="53" creationId="{00000000-0000-0000-0000-000000000000}"/>
          </ac:cxnSpMkLst>
        </pc:cxnChg>
        <pc:cxnChg chg="mod">
          <ac:chgData name="Phạm Trang" userId="a6f071b5c7367690" providerId="LiveId" clId="{346177CB-6CF4-4604-820F-68678CFA1BFD}" dt="2023-08-02T06:00:11.823" v="2449"/>
          <ac:cxnSpMkLst>
            <pc:docMk/>
            <pc:sldMk cId="2799527053" sldId="714"/>
            <ac:cxnSpMk id="54" creationId="{00000000-0000-0000-0000-000000000000}"/>
          </ac:cxnSpMkLst>
        </pc:cxnChg>
      </pc:sldChg>
      <pc:sldChg chg="modSp add del mod ord modTransition">
        <pc:chgData name="Phạm Trang" userId="a6f071b5c7367690" providerId="LiveId" clId="{346177CB-6CF4-4604-820F-68678CFA1BFD}" dt="2023-08-02T06:10:40.426" v="2742" actId="2696"/>
        <pc:sldMkLst>
          <pc:docMk/>
          <pc:sldMk cId="3205701168" sldId="714"/>
        </pc:sldMkLst>
        <pc:spChg chg="mod">
          <ac:chgData name="Phạm Trang" userId="a6f071b5c7367690" providerId="LiveId" clId="{346177CB-6CF4-4604-820F-68678CFA1BFD}" dt="2023-08-02T06:10:38.691" v="2729"/>
          <ac:spMkLst>
            <pc:docMk/>
            <pc:sldMk cId="3205701168" sldId="714"/>
            <ac:spMk id="312" creationId="{00000000-0000-0000-0000-000000000000}"/>
          </ac:spMkLst>
        </pc:spChg>
        <pc:spChg chg="mod">
          <ac:chgData name="Phạm Trang" userId="a6f071b5c7367690" providerId="LiveId" clId="{346177CB-6CF4-4604-820F-68678CFA1BFD}" dt="2023-08-02T06:10:38.675" v="2725"/>
          <ac:spMkLst>
            <pc:docMk/>
            <pc:sldMk cId="3205701168" sldId="714"/>
            <ac:spMk id="314" creationId="{00000000-0000-0000-0000-000000000000}"/>
          </ac:spMkLst>
        </pc:spChg>
        <pc:spChg chg="mod">
          <ac:chgData name="Phạm Trang" userId="a6f071b5c7367690" providerId="LiveId" clId="{346177CB-6CF4-4604-820F-68678CFA1BFD}" dt="2023-08-02T06:10:38.691" v="2737"/>
          <ac:spMkLst>
            <pc:docMk/>
            <pc:sldMk cId="3205701168" sldId="714"/>
            <ac:spMk id="315" creationId="{00000000-0000-0000-0000-000000000000}"/>
          </ac:spMkLst>
        </pc:spChg>
        <pc:spChg chg="mod">
          <ac:chgData name="Phạm Trang" userId="a6f071b5c7367690" providerId="LiveId" clId="{346177CB-6CF4-4604-820F-68678CFA1BFD}" dt="2023-08-02T06:10:38.691" v="2733"/>
          <ac:spMkLst>
            <pc:docMk/>
            <pc:sldMk cId="3205701168" sldId="714"/>
            <ac:spMk id="317" creationId="{00000000-0000-0000-0000-000000000000}"/>
          </ac:spMkLst>
        </pc:spChg>
        <pc:spChg chg="mod">
          <ac:chgData name="Phạm Trang" userId="a6f071b5c7367690" providerId="LiveId" clId="{346177CB-6CF4-4604-820F-68678CFA1BFD}" dt="2023-08-02T06:10:38.691" v="2727"/>
          <ac:spMkLst>
            <pc:docMk/>
            <pc:sldMk cId="3205701168" sldId="714"/>
            <ac:spMk id="320" creationId="{00000000-0000-0000-0000-000000000000}"/>
          </ac:spMkLst>
        </pc:spChg>
        <pc:spChg chg="mod">
          <ac:chgData name="Phạm Trang" userId="a6f071b5c7367690" providerId="LiveId" clId="{346177CB-6CF4-4604-820F-68678CFA1BFD}" dt="2023-08-02T06:10:38.691" v="2731"/>
          <ac:spMkLst>
            <pc:docMk/>
            <pc:sldMk cId="3205701168" sldId="714"/>
            <ac:spMk id="322" creationId="{00000000-0000-0000-0000-000000000000}"/>
          </ac:spMkLst>
        </pc:spChg>
        <pc:spChg chg="mod">
          <ac:chgData name="Phạm Trang" userId="a6f071b5c7367690" providerId="LiveId" clId="{346177CB-6CF4-4604-820F-68678CFA1BFD}" dt="2023-08-02T06:10:38.691" v="2735"/>
          <ac:spMkLst>
            <pc:docMk/>
            <pc:sldMk cId="3205701168" sldId="714"/>
            <ac:spMk id="326" creationId="{00000000-0000-0000-0000-000000000000}"/>
          </ac:spMkLst>
        </pc:spChg>
        <pc:spChg chg="mod">
          <ac:chgData name="Phạm Trang" userId="a6f071b5c7367690" providerId="LiveId" clId="{346177CB-6CF4-4604-820F-68678CFA1BFD}" dt="2023-08-02T06:10:38.707" v="2739"/>
          <ac:spMkLst>
            <pc:docMk/>
            <pc:sldMk cId="3205701168" sldId="714"/>
            <ac:spMk id="328" creationId="{00000000-0000-0000-0000-000000000000}"/>
          </ac:spMkLst>
        </pc:spChg>
        <pc:spChg chg="mod">
          <ac:chgData name="Phạm Trang" userId="a6f071b5c7367690" providerId="LiveId" clId="{346177CB-6CF4-4604-820F-68678CFA1BFD}" dt="2023-08-02T06:10:38.707" v="2741"/>
          <ac:spMkLst>
            <pc:docMk/>
            <pc:sldMk cId="3205701168" sldId="714"/>
            <ac:spMk id="330" creationId="{00000000-0000-0000-0000-000000000000}"/>
          </ac:spMkLst>
        </pc:spChg>
      </pc:sldChg>
      <pc:sldChg chg="modSp add del mod ord modTransition">
        <pc:chgData name="Phạm Trang" userId="a6f071b5c7367690" providerId="LiveId" clId="{346177CB-6CF4-4604-820F-68678CFA1BFD}" dt="2023-08-02T05:56:53.635" v="2165" actId="2696"/>
        <pc:sldMkLst>
          <pc:docMk/>
          <pc:sldMk cId="3855870489" sldId="714"/>
        </pc:sldMkLst>
        <pc:spChg chg="mod">
          <ac:chgData name="Phạm Trang" userId="a6f071b5c7367690" providerId="LiveId" clId="{346177CB-6CF4-4604-820F-68678CFA1BFD}" dt="2023-08-02T05:55:59.564" v="2019"/>
          <ac:spMkLst>
            <pc:docMk/>
            <pc:sldMk cId="3855870489" sldId="714"/>
            <ac:spMk id="34" creationId="{00000000-0000-0000-0000-000000000000}"/>
          </ac:spMkLst>
        </pc:spChg>
        <pc:spChg chg="mod">
          <ac:chgData name="Phạm Trang" userId="a6f071b5c7367690" providerId="LiveId" clId="{346177CB-6CF4-4604-820F-68678CFA1BFD}" dt="2023-08-02T05:55:59.564" v="2013"/>
          <ac:spMkLst>
            <pc:docMk/>
            <pc:sldMk cId="3855870489" sldId="714"/>
            <ac:spMk id="43" creationId="{00000000-0000-0000-0000-000000000000}"/>
          </ac:spMkLst>
        </pc:spChg>
        <pc:spChg chg="mod">
          <ac:chgData name="Phạm Trang" userId="a6f071b5c7367690" providerId="LiveId" clId="{346177CB-6CF4-4604-820F-68678CFA1BFD}" dt="2023-08-02T05:55:59.564" v="2007"/>
          <ac:spMkLst>
            <pc:docMk/>
            <pc:sldMk cId="3855870489" sldId="714"/>
            <ac:spMk id="46" creationId="{00000000-0000-0000-0000-000000000000}"/>
          </ac:spMkLst>
        </pc:spChg>
        <pc:spChg chg="mod">
          <ac:chgData name="Phạm Trang" userId="a6f071b5c7367690" providerId="LiveId" clId="{346177CB-6CF4-4604-820F-68678CFA1BFD}" dt="2023-08-02T05:55:59.564" v="2007"/>
          <ac:spMkLst>
            <pc:docMk/>
            <pc:sldMk cId="3855870489" sldId="714"/>
            <ac:spMk id="58" creationId="{00000000-0000-0000-0000-000000000000}"/>
          </ac:spMkLst>
        </pc:spChg>
        <pc:spChg chg="mod">
          <ac:chgData name="Phạm Trang" userId="a6f071b5c7367690" providerId="LiveId" clId="{346177CB-6CF4-4604-820F-68678CFA1BFD}" dt="2023-08-02T05:55:59.564" v="2007"/>
          <ac:spMkLst>
            <pc:docMk/>
            <pc:sldMk cId="3855870489" sldId="714"/>
            <ac:spMk id="59" creationId="{00000000-0000-0000-0000-000000000000}"/>
          </ac:spMkLst>
        </pc:spChg>
        <pc:spChg chg="mod">
          <ac:chgData name="Phạm Trang" userId="a6f071b5c7367690" providerId="LiveId" clId="{346177CB-6CF4-4604-820F-68678CFA1BFD}" dt="2023-08-02T05:55:59.564" v="2007"/>
          <ac:spMkLst>
            <pc:docMk/>
            <pc:sldMk cId="3855870489" sldId="714"/>
            <ac:spMk id="60" creationId="{00000000-0000-0000-0000-000000000000}"/>
          </ac:spMkLst>
        </pc:spChg>
        <pc:spChg chg="mod">
          <ac:chgData name="Phạm Trang" userId="a6f071b5c7367690" providerId="LiveId" clId="{346177CB-6CF4-4604-820F-68678CFA1BFD}" dt="2023-08-02T05:55:59.564" v="2007"/>
          <ac:spMkLst>
            <pc:docMk/>
            <pc:sldMk cId="3855870489" sldId="714"/>
            <ac:spMk id="61" creationId="{00000000-0000-0000-0000-000000000000}"/>
          </ac:spMkLst>
        </pc:spChg>
        <pc:spChg chg="mod">
          <ac:chgData name="Phạm Trang" userId="a6f071b5c7367690" providerId="LiveId" clId="{346177CB-6CF4-4604-820F-68678CFA1BFD}" dt="2023-08-02T05:55:59.564" v="2011"/>
          <ac:spMkLst>
            <pc:docMk/>
            <pc:sldMk cId="3855870489" sldId="714"/>
            <ac:spMk id="63" creationId="{00000000-0000-0000-0000-000000000000}"/>
          </ac:spMkLst>
        </pc:spChg>
        <pc:spChg chg="mod">
          <ac:chgData name="Phạm Trang" userId="a6f071b5c7367690" providerId="LiveId" clId="{346177CB-6CF4-4604-820F-68678CFA1BFD}" dt="2023-08-02T05:55:59.564" v="2011"/>
          <ac:spMkLst>
            <pc:docMk/>
            <pc:sldMk cId="3855870489" sldId="714"/>
            <ac:spMk id="65" creationId="{00000000-0000-0000-0000-000000000000}"/>
          </ac:spMkLst>
        </pc:spChg>
        <pc:spChg chg="mod">
          <ac:chgData name="Phạm Trang" userId="a6f071b5c7367690" providerId="LiveId" clId="{346177CB-6CF4-4604-820F-68678CFA1BFD}" dt="2023-08-02T05:55:59.564" v="2011"/>
          <ac:spMkLst>
            <pc:docMk/>
            <pc:sldMk cId="3855870489" sldId="714"/>
            <ac:spMk id="66" creationId="{00000000-0000-0000-0000-000000000000}"/>
          </ac:spMkLst>
        </pc:spChg>
        <pc:spChg chg="mod">
          <ac:chgData name="Phạm Trang" userId="a6f071b5c7367690" providerId="LiveId" clId="{346177CB-6CF4-4604-820F-68678CFA1BFD}" dt="2023-08-02T05:55:59.564" v="2011"/>
          <ac:spMkLst>
            <pc:docMk/>
            <pc:sldMk cId="3855870489" sldId="714"/>
            <ac:spMk id="67" creationId="{00000000-0000-0000-0000-000000000000}"/>
          </ac:spMkLst>
        </pc:spChg>
        <pc:spChg chg="mod">
          <ac:chgData name="Phạm Trang" userId="a6f071b5c7367690" providerId="LiveId" clId="{346177CB-6CF4-4604-820F-68678CFA1BFD}" dt="2023-08-02T05:55:59.564" v="2011"/>
          <ac:spMkLst>
            <pc:docMk/>
            <pc:sldMk cId="3855870489" sldId="714"/>
            <ac:spMk id="68" creationId="{00000000-0000-0000-0000-000000000000}"/>
          </ac:spMkLst>
        </pc:spChg>
        <pc:spChg chg="mod">
          <ac:chgData name="Phạm Trang" userId="a6f071b5c7367690" providerId="LiveId" clId="{346177CB-6CF4-4604-820F-68678CFA1BFD}" dt="2023-08-02T05:55:59.564" v="2017"/>
          <ac:spMkLst>
            <pc:docMk/>
            <pc:sldMk cId="3855870489" sldId="714"/>
            <ac:spMk id="70" creationId="{00000000-0000-0000-0000-000000000000}"/>
          </ac:spMkLst>
        </pc:spChg>
        <pc:spChg chg="mod">
          <ac:chgData name="Phạm Trang" userId="a6f071b5c7367690" providerId="LiveId" clId="{346177CB-6CF4-4604-820F-68678CFA1BFD}" dt="2023-08-02T05:55:59.564" v="2017"/>
          <ac:spMkLst>
            <pc:docMk/>
            <pc:sldMk cId="3855870489" sldId="714"/>
            <ac:spMk id="72" creationId="{00000000-0000-0000-0000-000000000000}"/>
          </ac:spMkLst>
        </pc:spChg>
        <pc:spChg chg="mod">
          <ac:chgData name="Phạm Trang" userId="a6f071b5c7367690" providerId="LiveId" clId="{346177CB-6CF4-4604-820F-68678CFA1BFD}" dt="2023-08-02T05:55:59.564" v="2017"/>
          <ac:spMkLst>
            <pc:docMk/>
            <pc:sldMk cId="3855870489" sldId="714"/>
            <ac:spMk id="73" creationId="{00000000-0000-0000-0000-000000000000}"/>
          </ac:spMkLst>
        </pc:spChg>
        <pc:spChg chg="mod">
          <ac:chgData name="Phạm Trang" userId="a6f071b5c7367690" providerId="LiveId" clId="{346177CB-6CF4-4604-820F-68678CFA1BFD}" dt="2023-08-02T05:55:59.564" v="2017"/>
          <ac:spMkLst>
            <pc:docMk/>
            <pc:sldMk cId="3855870489" sldId="714"/>
            <ac:spMk id="74" creationId="{00000000-0000-0000-0000-000000000000}"/>
          </ac:spMkLst>
        </pc:spChg>
        <pc:spChg chg="mod">
          <ac:chgData name="Phạm Trang" userId="a6f071b5c7367690" providerId="LiveId" clId="{346177CB-6CF4-4604-820F-68678CFA1BFD}" dt="2023-08-02T05:55:59.564" v="2017"/>
          <ac:spMkLst>
            <pc:docMk/>
            <pc:sldMk cId="3855870489" sldId="714"/>
            <ac:spMk id="75" creationId="{00000000-0000-0000-0000-000000000000}"/>
          </ac:spMkLst>
        </pc:spChg>
        <pc:spChg chg="mod">
          <ac:chgData name="Phạm Trang" userId="a6f071b5c7367690" providerId="LiveId" clId="{346177CB-6CF4-4604-820F-68678CFA1BFD}" dt="2023-08-02T05:55:59.564" v="2009"/>
          <ac:spMkLst>
            <pc:docMk/>
            <pc:sldMk cId="3855870489" sldId="714"/>
            <ac:spMk id="76" creationId="{00000000-0000-0000-0000-000000000000}"/>
          </ac:spMkLst>
        </pc:spChg>
        <pc:grpChg chg="mod">
          <ac:chgData name="Phạm Trang" userId="a6f071b5c7367690" providerId="LiveId" clId="{346177CB-6CF4-4604-820F-68678CFA1BFD}" dt="2023-08-02T05:55:59.564" v="2007"/>
          <ac:grpSpMkLst>
            <pc:docMk/>
            <pc:sldMk cId="3855870489" sldId="714"/>
            <ac:grpSpMk id="45" creationId="{00000000-0000-0000-0000-000000000000}"/>
          </ac:grpSpMkLst>
        </pc:grpChg>
        <pc:grpChg chg="mod">
          <ac:chgData name="Phạm Trang" userId="a6f071b5c7367690" providerId="LiveId" clId="{346177CB-6CF4-4604-820F-68678CFA1BFD}" dt="2023-08-02T05:55:59.564" v="2007"/>
          <ac:grpSpMkLst>
            <pc:docMk/>
            <pc:sldMk cId="3855870489" sldId="714"/>
            <ac:grpSpMk id="57" creationId="{00000000-0000-0000-0000-000000000000}"/>
          </ac:grpSpMkLst>
        </pc:grpChg>
        <pc:grpChg chg="mod">
          <ac:chgData name="Phạm Trang" userId="a6f071b5c7367690" providerId="LiveId" clId="{346177CB-6CF4-4604-820F-68678CFA1BFD}" dt="2023-08-02T05:55:59.564" v="2011"/>
          <ac:grpSpMkLst>
            <pc:docMk/>
            <pc:sldMk cId="3855870489" sldId="714"/>
            <ac:grpSpMk id="62" creationId="{00000000-0000-0000-0000-000000000000}"/>
          </ac:grpSpMkLst>
        </pc:grpChg>
        <pc:grpChg chg="mod">
          <ac:chgData name="Phạm Trang" userId="a6f071b5c7367690" providerId="LiveId" clId="{346177CB-6CF4-4604-820F-68678CFA1BFD}" dt="2023-08-02T05:55:59.564" v="2011"/>
          <ac:grpSpMkLst>
            <pc:docMk/>
            <pc:sldMk cId="3855870489" sldId="714"/>
            <ac:grpSpMk id="64" creationId="{00000000-0000-0000-0000-000000000000}"/>
          </ac:grpSpMkLst>
        </pc:grpChg>
        <pc:grpChg chg="mod">
          <ac:chgData name="Phạm Trang" userId="a6f071b5c7367690" providerId="LiveId" clId="{346177CB-6CF4-4604-820F-68678CFA1BFD}" dt="2023-08-02T05:55:59.564" v="2017"/>
          <ac:grpSpMkLst>
            <pc:docMk/>
            <pc:sldMk cId="3855870489" sldId="714"/>
            <ac:grpSpMk id="69" creationId="{00000000-0000-0000-0000-000000000000}"/>
          </ac:grpSpMkLst>
        </pc:grpChg>
        <pc:grpChg chg="mod">
          <ac:chgData name="Phạm Trang" userId="a6f071b5c7367690" providerId="LiveId" clId="{346177CB-6CF4-4604-820F-68678CFA1BFD}" dt="2023-08-02T05:55:59.564" v="2017"/>
          <ac:grpSpMkLst>
            <pc:docMk/>
            <pc:sldMk cId="3855870489" sldId="714"/>
            <ac:grpSpMk id="71" creationId="{00000000-0000-0000-0000-000000000000}"/>
          </ac:grpSpMkLst>
        </pc:grpChg>
      </pc:sldChg>
      <pc:sldChg chg="modSp add del mod ord modTransition">
        <pc:chgData name="Phạm Trang" userId="a6f071b5c7367690" providerId="LiveId" clId="{346177CB-6CF4-4604-820F-68678CFA1BFD}" dt="2023-08-02T05:59:59.849" v="2414" actId="2696"/>
        <pc:sldMkLst>
          <pc:docMk/>
          <pc:sldMk cId="3986490809" sldId="714"/>
        </pc:sldMkLst>
        <pc:spChg chg="mod">
          <ac:chgData name="Phạm Trang" userId="a6f071b5c7367690" providerId="LiveId" clId="{346177CB-6CF4-4604-820F-68678CFA1BFD}" dt="2023-08-02T05:59:17.737" v="2276"/>
          <ac:spMkLst>
            <pc:docMk/>
            <pc:sldMk cId="3986490809" sldId="714"/>
            <ac:spMk id="3" creationId="{68104ACF-38D7-44FE-9247-C978A834C835}"/>
          </ac:spMkLst>
        </pc:spChg>
        <pc:spChg chg="mod">
          <ac:chgData name="Phạm Trang" userId="a6f071b5c7367690" providerId="LiveId" clId="{346177CB-6CF4-4604-820F-68678CFA1BFD}" dt="2023-08-02T05:59:17.737" v="2278"/>
          <ac:spMkLst>
            <pc:docMk/>
            <pc:sldMk cId="3986490809" sldId="714"/>
            <ac:spMk id="4" creationId="{8D12913D-3194-456F-88BC-872FC4C90DDA}"/>
          </ac:spMkLst>
        </pc:spChg>
      </pc:sldChg>
      <pc:sldChg chg="add del ord modTransition">
        <pc:chgData name="Phạm Trang" userId="a6f071b5c7367690" providerId="LiveId" clId="{346177CB-6CF4-4604-820F-68678CFA1BFD}" dt="2023-08-02T05:50:12.609" v="1857" actId="2696"/>
        <pc:sldMkLst>
          <pc:docMk/>
          <pc:sldMk cId="264996628" sldId="715"/>
        </pc:sldMkLst>
      </pc:sldChg>
      <pc:sldChg chg="add del ord modTransition">
        <pc:chgData name="Phạm Trang" userId="a6f071b5c7367690" providerId="LiveId" clId="{346177CB-6CF4-4604-820F-68678CFA1BFD}" dt="2023-08-02T05:55:16.166" v="1988" actId="2696"/>
        <pc:sldMkLst>
          <pc:docMk/>
          <pc:sldMk cId="562755196" sldId="715"/>
        </pc:sldMkLst>
      </pc:sldChg>
      <pc:sldChg chg="add del ord modTransition">
        <pc:chgData name="Phạm Trang" userId="a6f071b5c7367690" providerId="LiveId" clId="{346177CB-6CF4-4604-820F-68678CFA1BFD}" dt="2023-08-02T05:57:44.126" v="2229" actId="2696"/>
        <pc:sldMkLst>
          <pc:docMk/>
          <pc:sldMk cId="644972327" sldId="715"/>
        </pc:sldMkLst>
      </pc:sldChg>
      <pc:sldChg chg="add del ord modTransition">
        <pc:chgData name="Phạm Trang" userId="a6f071b5c7367690" providerId="LiveId" clId="{346177CB-6CF4-4604-820F-68678CFA1BFD}" dt="2023-08-02T06:09:50.434" v="2696" actId="2696"/>
        <pc:sldMkLst>
          <pc:docMk/>
          <pc:sldMk cId="878376167" sldId="715"/>
        </pc:sldMkLst>
      </pc:sldChg>
      <pc:sldChg chg="add del ord modTransition">
        <pc:chgData name="Phạm Trang" userId="a6f071b5c7367690" providerId="LiveId" clId="{346177CB-6CF4-4604-820F-68678CFA1BFD}" dt="2023-08-02T06:11:22.161" v="2818" actId="2696"/>
        <pc:sldMkLst>
          <pc:docMk/>
          <pc:sldMk cId="1118172874" sldId="715"/>
        </pc:sldMkLst>
      </pc:sldChg>
      <pc:sldChg chg="add del ord modTransition">
        <pc:chgData name="Phạm Trang" userId="a6f071b5c7367690" providerId="LiveId" clId="{346177CB-6CF4-4604-820F-68678CFA1BFD}" dt="2023-08-02T06:00:35.746" v="2525" actId="2696"/>
        <pc:sldMkLst>
          <pc:docMk/>
          <pc:sldMk cId="1173426371" sldId="715"/>
        </pc:sldMkLst>
      </pc:sldChg>
      <pc:sldChg chg="add del ord modTransition">
        <pc:chgData name="Phạm Trang" userId="a6f071b5c7367690" providerId="LiveId" clId="{346177CB-6CF4-4604-820F-68678CFA1BFD}" dt="2023-08-02T06:10:40.426" v="2743" actId="2696"/>
        <pc:sldMkLst>
          <pc:docMk/>
          <pc:sldMk cId="1375385480" sldId="715"/>
        </pc:sldMkLst>
      </pc:sldChg>
      <pc:sldChg chg="add del ord modTransition">
        <pc:chgData name="Phạm Trang" userId="a6f071b5c7367690" providerId="LiveId" clId="{346177CB-6CF4-4604-820F-68678CFA1BFD}" dt="2023-08-02T05:57:15.904" v="2209" actId="2696"/>
        <pc:sldMkLst>
          <pc:docMk/>
          <pc:sldMk cId="1569888727" sldId="715"/>
        </pc:sldMkLst>
      </pc:sldChg>
      <pc:sldChg chg="add del ord modTransition">
        <pc:chgData name="Phạm Trang" userId="a6f071b5c7367690" providerId="LiveId" clId="{346177CB-6CF4-4604-820F-68678CFA1BFD}" dt="2023-08-02T05:59:59.880" v="2415" actId="2696"/>
        <pc:sldMkLst>
          <pc:docMk/>
          <pc:sldMk cId="1620671274" sldId="715"/>
        </pc:sldMkLst>
      </pc:sldChg>
      <pc:sldChg chg="add del ord modTransition">
        <pc:chgData name="Phạm Trang" userId="a6f071b5c7367690" providerId="LiveId" clId="{346177CB-6CF4-4604-820F-68678CFA1BFD}" dt="2023-08-02T05:56:53.651" v="2166" actId="2696"/>
        <pc:sldMkLst>
          <pc:docMk/>
          <pc:sldMk cId="3112611750" sldId="715"/>
        </pc:sldMkLst>
      </pc:sldChg>
      <pc:sldChg chg="add del ord modTransition">
        <pc:chgData name="Phạm Trang" userId="a6f071b5c7367690" providerId="LiveId" clId="{346177CB-6CF4-4604-820F-68678CFA1BFD}" dt="2023-08-02T05:58:51.968" v="2268" actId="2696"/>
        <pc:sldMkLst>
          <pc:docMk/>
          <pc:sldMk cId="3526147635" sldId="715"/>
        </pc:sldMkLst>
      </pc:sldChg>
      <pc:sldChg chg="modSp add del ord modTransition modAnim">
        <pc:chgData name="Phạm Trang" userId="a6f071b5c7367690" providerId="LiveId" clId="{346177CB-6CF4-4604-820F-68678CFA1BFD}" dt="2023-08-02T05:52:35.214" v="1924" actId="2696"/>
        <pc:sldMkLst>
          <pc:docMk/>
          <pc:sldMk cId="3619220972" sldId="715"/>
        </pc:sldMkLst>
        <pc:spChg chg="mod">
          <ac:chgData name="Phạm Trang" userId="a6f071b5c7367690" providerId="LiveId" clId="{346177CB-6CF4-4604-820F-68678CFA1BFD}" dt="2023-08-02T05:52:33.196" v="1901"/>
          <ac:spMkLst>
            <pc:docMk/>
            <pc:sldMk cId="3619220972" sldId="715"/>
            <ac:spMk id="203" creationId="{00000000-0000-0000-0000-000000000000}"/>
          </ac:spMkLst>
        </pc:spChg>
      </pc:sldChg>
      <pc:sldChg chg="modSp add del mod ord modTransition">
        <pc:chgData name="Phạm Trang" userId="a6f071b5c7367690" providerId="LiveId" clId="{346177CB-6CF4-4604-820F-68678CFA1BFD}" dt="2023-08-02T06:09:50.434" v="2697" actId="2696"/>
        <pc:sldMkLst>
          <pc:docMk/>
          <pc:sldMk cId="323539374" sldId="716"/>
        </pc:sldMkLst>
        <pc:graphicFrameChg chg="mod">
          <ac:chgData name="Phạm Trang" userId="a6f071b5c7367690" providerId="LiveId" clId="{346177CB-6CF4-4604-820F-68678CFA1BFD}" dt="2023-08-02T06:04:09.883" v="2660"/>
          <ac:graphicFrameMkLst>
            <pc:docMk/>
            <pc:sldMk cId="323539374" sldId="716"/>
            <ac:graphicFrameMk id="14" creationId="{2D12DB38-94DB-44EE-AB7D-A994C7CB68CF}"/>
          </ac:graphicFrameMkLst>
        </pc:graphicFrameChg>
      </pc:sldChg>
      <pc:sldChg chg="modSp add del mod ord modTransition">
        <pc:chgData name="Phạm Trang" userId="a6f071b5c7367690" providerId="LiveId" clId="{346177CB-6CF4-4604-820F-68678CFA1BFD}" dt="2023-08-02T06:11:22.177" v="2819" actId="2696"/>
        <pc:sldMkLst>
          <pc:docMk/>
          <pc:sldMk cId="1247157601" sldId="716"/>
        </pc:sldMkLst>
        <pc:spChg chg="mod">
          <ac:chgData name="Phạm Trang" userId="a6f071b5c7367690" providerId="LiveId" clId="{346177CB-6CF4-4604-820F-68678CFA1BFD}" dt="2023-08-02T06:11:10.818" v="2780"/>
          <ac:spMkLst>
            <pc:docMk/>
            <pc:sldMk cId="1247157601" sldId="716"/>
            <ac:spMk id="12" creationId="{1C484AA2-62C7-4C80-B84B-86333690ACC9}"/>
          </ac:spMkLst>
        </pc:spChg>
        <pc:spChg chg="mod">
          <ac:chgData name="Phạm Trang" userId="a6f071b5c7367690" providerId="LiveId" clId="{346177CB-6CF4-4604-820F-68678CFA1BFD}" dt="2023-08-02T06:11:10.818" v="2782"/>
          <ac:spMkLst>
            <pc:docMk/>
            <pc:sldMk cId="1247157601" sldId="716"/>
            <ac:spMk id="26" creationId="{07DC8B5D-C82C-4682-83CD-3D250B4F44B4}"/>
          </ac:spMkLst>
        </pc:spChg>
      </pc:sldChg>
      <pc:sldChg chg="modSp add del mod ord modTransition">
        <pc:chgData name="Phạm Trang" userId="a6f071b5c7367690" providerId="LiveId" clId="{346177CB-6CF4-4604-820F-68678CFA1BFD}" dt="2023-08-02T05:59:59.896" v="2416" actId="2696"/>
        <pc:sldMkLst>
          <pc:docMk/>
          <pc:sldMk cId="1273063349" sldId="716"/>
        </pc:sldMkLst>
        <pc:spChg chg="mod">
          <ac:chgData name="Phạm Trang" userId="a6f071b5c7367690" providerId="LiveId" clId="{346177CB-6CF4-4604-820F-68678CFA1BFD}" dt="2023-08-02T05:59:35.180" v="2286"/>
          <ac:spMkLst>
            <pc:docMk/>
            <pc:sldMk cId="1273063349" sldId="716"/>
            <ac:spMk id="2" creationId="{C3E0362F-8BAD-4397-AE80-5258DAC36FA0}"/>
          </ac:spMkLst>
        </pc:spChg>
      </pc:sldChg>
      <pc:sldChg chg="modSp add del mod ord modTransition">
        <pc:chgData name="Phạm Trang" userId="a6f071b5c7367690" providerId="LiveId" clId="{346177CB-6CF4-4604-820F-68678CFA1BFD}" dt="2023-08-02T05:56:53.651" v="2167" actId="2696"/>
        <pc:sldMkLst>
          <pc:docMk/>
          <pc:sldMk cId="1711477767" sldId="716"/>
        </pc:sldMkLst>
        <pc:spChg chg="mod">
          <ac:chgData name="Phạm Trang" userId="a6f071b5c7367690" providerId="LiveId" clId="{346177CB-6CF4-4604-820F-68678CFA1BFD}" dt="2023-08-02T05:56:08.358" v="2027"/>
          <ac:spMkLst>
            <pc:docMk/>
            <pc:sldMk cId="1711477767" sldId="716"/>
            <ac:spMk id="7" creationId="{AA302BAC-AC88-49F6-92B1-7741F5D83A58}"/>
          </ac:spMkLst>
        </pc:spChg>
      </pc:sldChg>
      <pc:sldChg chg="modSp add del mod ord modTransition">
        <pc:chgData name="Phạm Trang" userId="a6f071b5c7367690" providerId="LiveId" clId="{346177CB-6CF4-4604-820F-68678CFA1BFD}" dt="2023-08-02T05:55:16.166" v="1989" actId="2696"/>
        <pc:sldMkLst>
          <pc:docMk/>
          <pc:sldMk cId="3080432218" sldId="716"/>
        </pc:sldMkLst>
        <pc:spChg chg="mod">
          <ac:chgData name="Phạm Trang" userId="a6f071b5c7367690" providerId="LiveId" clId="{346177CB-6CF4-4604-820F-68678CFA1BFD}" dt="2023-08-02T05:55:04.165" v="1958"/>
          <ac:spMkLst>
            <pc:docMk/>
            <pc:sldMk cId="3080432218" sldId="716"/>
            <ac:spMk id="2" creationId="{C3E0362F-8BAD-4397-AE80-5258DAC36FA0}"/>
          </ac:spMkLst>
        </pc:spChg>
      </pc:sldChg>
      <pc:sldChg chg="modSp add del mod ord modTransition">
        <pc:chgData name="Phạm Trang" userId="a6f071b5c7367690" providerId="LiveId" clId="{346177CB-6CF4-4604-820F-68678CFA1BFD}" dt="2023-08-02T06:00:35.746" v="2526" actId="2696"/>
        <pc:sldMkLst>
          <pc:docMk/>
          <pc:sldMk cId="4012184965" sldId="716"/>
        </pc:sldMkLst>
        <pc:picChg chg="mod">
          <ac:chgData name="Phạm Trang" userId="a6f071b5c7367690" providerId="LiveId" clId="{346177CB-6CF4-4604-820F-68678CFA1BFD}" dt="2023-08-02T06:00:16.298" v="2459"/>
          <ac:picMkLst>
            <pc:docMk/>
            <pc:sldMk cId="4012184965" sldId="716"/>
            <ac:picMk id="4" creationId="{00000000-0000-0000-0000-000000000000}"/>
          </ac:picMkLst>
        </pc:picChg>
      </pc:sldChg>
      <pc:sldChg chg="add del ord modTransition">
        <pc:chgData name="Phạm Trang" userId="a6f071b5c7367690" providerId="LiveId" clId="{346177CB-6CF4-4604-820F-68678CFA1BFD}" dt="2023-08-02T05:59:59.896" v="2417" actId="2696"/>
        <pc:sldMkLst>
          <pc:docMk/>
          <pc:sldMk cId="736780609" sldId="717"/>
        </pc:sldMkLst>
      </pc:sldChg>
      <pc:sldChg chg="add del ord modTransition">
        <pc:chgData name="Phạm Trang" userId="a6f071b5c7367690" providerId="LiveId" clId="{346177CB-6CF4-4604-820F-68678CFA1BFD}" dt="2023-08-02T06:09:50.450" v="2698" actId="2696"/>
        <pc:sldMkLst>
          <pc:docMk/>
          <pc:sldMk cId="1761857344" sldId="717"/>
        </pc:sldMkLst>
      </pc:sldChg>
      <pc:sldChg chg="add del ord modTransition">
        <pc:chgData name="Phạm Trang" userId="a6f071b5c7367690" providerId="LiveId" clId="{346177CB-6CF4-4604-820F-68678CFA1BFD}" dt="2023-08-02T06:11:22.192" v="2820" actId="2696"/>
        <pc:sldMkLst>
          <pc:docMk/>
          <pc:sldMk cId="2501759253" sldId="717"/>
        </pc:sldMkLst>
      </pc:sldChg>
      <pc:sldChg chg="add del ord modTransition">
        <pc:chgData name="Phạm Trang" userId="a6f071b5c7367690" providerId="LiveId" clId="{346177CB-6CF4-4604-820F-68678CFA1BFD}" dt="2023-08-02T06:00:35.746" v="2527" actId="2696"/>
        <pc:sldMkLst>
          <pc:docMk/>
          <pc:sldMk cId="2638279286" sldId="717"/>
        </pc:sldMkLst>
      </pc:sldChg>
      <pc:sldChg chg="add del ord modTransition">
        <pc:chgData name="Phạm Trang" userId="a6f071b5c7367690" providerId="LiveId" clId="{346177CB-6CF4-4604-820F-68678CFA1BFD}" dt="2023-08-02T05:55:16.166" v="1990" actId="2696"/>
        <pc:sldMkLst>
          <pc:docMk/>
          <pc:sldMk cId="3581717989" sldId="717"/>
        </pc:sldMkLst>
      </pc:sldChg>
      <pc:sldChg chg="add del ord modTransition">
        <pc:chgData name="Phạm Trang" userId="a6f071b5c7367690" providerId="LiveId" clId="{346177CB-6CF4-4604-820F-68678CFA1BFD}" dt="2023-08-02T05:56:53.666" v="2168" actId="2696"/>
        <pc:sldMkLst>
          <pc:docMk/>
          <pc:sldMk cId="3782210483" sldId="717"/>
        </pc:sldMkLst>
      </pc:sldChg>
      <pc:sldChg chg="modSp add del mod ord modTransition">
        <pc:chgData name="Phạm Trang" userId="a6f071b5c7367690" providerId="LiveId" clId="{346177CB-6CF4-4604-820F-68678CFA1BFD}" dt="2023-08-02T06:11:22.192" v="2821" actId="2696"/>
        <pc:sldMkLst>
          <pc:docMk/>
          <pc:sldMk cId="1431821354" sldId="718"/>
        </pc:sldMkLst>
        <pc:spChg chg="mod">
          <ac:chgData name="Phạm Trang" userId="a6f071b5c7367690" providerId="LiveId" clId="{346177CB-6CF4-4604-820F-68678CFA1BFD}" dt="2023-08-02T06:11:14.043" v="2798"/>
          <ac:spMkLst>
            <pc:docMk/>
            <pc:sldMk cId="1431821354" sldId="718"/>
            <ac:spMk id="3" creationId="{00000000-0000-0000-0000-000000000000}"/>
          </ac:spMkLst>
        </pc:spChg>
        <pc:spChg chg="mod">
          <ac:chgData name="Phạm Trang" userId="a6f071b5c7367690" providerId="LiveId" clId="{346177CB-6CF4-4604-820F-68678CFA1BFD}" dt="2023-08-02T06:11:14.027" v="2790"/>
          <ac:spMkLst>
            <pc:docMk/>
            <pc:sldMk cId="1431821354" sldId="718"/>
            <ac:spMk id="4" creationId="{00000000-0000-0000-0000-000000000000}"/>
          </ac:spMkLst>
        </pc:spChg>
        <pc:spChg chg="mod">
          <ac:chgData name="Phạm Trang" userId="a6f071b5c7367690" providerId="LiveId" clId="{346177CB-6CF4-4604-820F-68678CFA1BFD}" dt="2023-08-02T06:11:14.043" v="2796"/>
          <ac:spMkLst>
            <pc:docMk/>
            <pc:sldMk cId="1431821354" sldId="718"/>
            <ac:spMk id="5" creationId="{00000000-0000-0000-0000-000000000000}"/>
          </ac:spMkLst>
        </pc:spChg>
        <pc:spChg chg="mod">
          <ac:chgData name="Phạm Trang" userId="a6f071b5c7367690" providerId="LiveId" clId="{346177CB-6CF4-4604-820F-68678CFA1BFD}" dt="2023-08-02T06:11:14.027" v="2792"/>
          <ac:spMkLst>
            <pc:docMk/>
            <pc:sldMk cId="1431821354" sldId="718"/>
            <ac:spMk id="6" creationId="{00000000-0000-0000-0000-000000000000}"/>
          </ac:spMkLst>
        </pc:spChg>
      </pc:sldChg>
      <pc:sldChg chg="modSp add del mod ord modTransition">
        <pc:chgData name="Phạm Trang" userId="a6f071b5c7367690" providerId="LiveId" clId="{346177CB-6CF4-4604-820F-68678CFA1BFD}" dt="2023-08-02T06:09:50.450" v="2699" actId="2696"/>
        <pc:sldMkLst>
          <pc:docMk/>
          <pc:sldMk cId="3122017622" sldId="718"/>
        </pc:sldMkLst>
        <pc:graphicFrameChg chg="mod">
          <ac:chgData name="Phạm Trang" userId="a6f071b5c7367690" providerId="LiveId" clId="{346177CB-6CF4-4604-820F-68678CFA1BFD}" dt="2023-08-02T06:09:41.681" v="2668"/>
          <ac:graphicFrameMkLst>
            <pc:docMk/>
            <pc:sldMk cId="3122017622" sldId="718"/>
            <ac:graphicFrameMk id="14" creationId="{2D12DB38-94DB-44EE-AB7D-A994C7CB68CF}"/>
          </ac:graphicFrameMkLst>
        </pc:graphicFrameChg>
      </pc:sldChg>
      <pc:sldChg chg="modSp add del mod ord modTransition">
        <pc:chgData name="Phạm Trang" userId="a6f071b5c7367690" providerId="LiveId" clId="{346177CB-6CF4-4604-820F-68678CFA1BFD}" dt="2023-08-02T06:00:35.762" v="2528" actId="2696"/>
        <pc:sldMkLst>
          <pc:docMk/>
          <pc:sldMk cId="3297686597" sldId="718"/>
        </pc:sldMkLst>
        <pc:picChg chg="mod">
          <ac:chgData name="Phạm Trang" userId="a6f071b5c7367690" providerId="LiveId" clId="{346177CB-6CF4-4604-820F-68678CFA1BFD}" dt="2023-08-02T06:00:17.877" v="2467"/>
          <ac:picMkLst>
            <pc:docMk/>
            <pc:sldMk cId="3297686597" sldId="718"/>
            <ac:picMk id="2" creationId="{00000000-0000-0000-0000-000000000000}"/>
          </ac:picMkLst>
        </pc:picChg>
        <pc:picChg chg="mod">
          <ac:chgData name="Phạm Trang" userId="a6f071b5c7367690" providerId="LiveId" clId="{346177CB-6CF4-4604-820F-68678CFA1BFD}" dt="2023-08-02T06:00:17.877" v="2469"/>
          <ac:picMkLst>
            <pc:docMk/>
            <pc:sldMk cId="3297686597" sldId="718"/>
            <ac:picMk id="4" creationId="{00000000-0000-0000-0000-000000000000}"/>
          </ac:picMkLst>
        </pc:picChg>
      </pc:sldChg>
      <pc:sldChg chg="modSp add del mod ord modTransition">
        <pc:chgData name="Phạm Trang" userId="a6f071b5c7367690" providerId="LiveId" clId="{346177CB-6CF4-4604-820F-68678CFA1BFD}" dt="2023-08-02T05:59:59.912" v="2418" actId="2696"/>
        <pc:sldMkLst>
          <pc:docMk/>
          <pc:sldMk cId="3360629863" sldId="718"/>
        </pc:sldMkLst>
        <pc:spChg chg="mod">
          <ac:chgData name="Phạm Trang" userId="a6f071b5c7367690" providerId="LiveId" clId="{346177CB-6CF4-4604-820F-68678CFA1BFD}" dt="2023-08-02T05:59:36.557" v="2306"/>
          <ac:spMkLst>
            <pc:docMk/>
            <pc:sldMk cId="3360629863" sldId="718"/>
            <ac:spMk id="34" creationId="{00000000-0000-0000-0000-000000000000}"/>
          </ac:spMkLst>
        </pc:spChg>
        <pc:spChg chg="mod">
          <ac:chgData name="Phạm Trang" userId="a6f071b5c7367690" providerId="LiveId" clId="{346177CB-6CF4-4604-820F-68678CFA1BFD}" dt="2023-08-02T05:59:36.541" v="2300"/>
          <ac:spMkLst>
            <pc:docMk/>
            <pc:sldMk cId="3360629863" sldId="718"/>
            <ac:spMk id="43" creationId="{00000000-0000-0000-0000-000000000000}"/>
          </ac:spMkLst>
        </pc:spChg>
        <pc:spChg chg="mod">
          <ac:chgData name="Phạm Trang" userId="a6f071b5c7367690" providerId="LiveId" clId="{346177CB-6CF4-4604-820F-68678CFA1BFD}" dt="2023-08-02T05:59:36.541" v="2294"/>
          <ac:spMkLst>
            <pc:docMk/>
            <pc:sldMk cId="3360629863" sldId="718"/>
            <ac:spMk id="46" creationId="{00000000-0000-0000-0000-000000000000}"/>
          </ac:spMkLst>
        </pc:spChg>
        <pc:spChg chg="mod">
          <ac:chgData name="Phạm Trang" userId="a6f071b5c7367690" providerId="LiveId" clId="{346177CB-6CF4-4604-820F-68678CFA1BFD}" dt="2023-08-02T05:59:36.541" v="2294"/>
          <ac:spMkLst>
            <pc:docMk/>
            <pc:sldMk cId="3360629863" sldId="718"/>
            <ac:spMk id="58" creationId="{00000000-0000-0000-0000-000000000000}"/>
          </ac:spMkLst>
        </pc:spChg>
        <pc:spChg chg="mod">
          <ac:chgData name="Phạm Trang" userId="a6f071b5c7367690" providerId="LiveId" clId="{346177CB-6CF4-4604-820F-68678CFA1BFD}" dt="2023-08-02T05:59:36.541" v="2294"/>
          <ac:spMkLst>
            <pc:docMk/>
            <pc:sldMk cId="3360629863" sldId="718"/>
            <ac:spMk id="59" creationId="{00000000-0000-0000-0000-000000000000}"/>
          </ac:spMkLst>
        </pc:spChg>
        <pc:spChg chg="mod">
          <ac:chgData name="Phạm Trang" userId="a6f071b5c7367690" providerId="LiveId" clId="{346177CB-6CF4-4604-820F-68678CFA1BFD}" dt="2023-08-02T05:59:36.541" v="2294"/>
          <ac:spMkLst>
            <pc:docMk/>
            <pc:sldMk cId="3360629863" sldId="718"/>
            <ac:spMk id="60" creationId="{00000000-0000-0000-0000-000000000000}"/>
          </ac:spMkLst>
        </pc:spChg>
        <pc:spChg chg="mod">
          <ac:chgData name="Phạm Trang" userId="a6f071b5c7367690" providerId="LiveId" clId="{346177CB-6CF4-4604-820F-68678CFA1BFD}" dt="2023-08-02T05:59:36.541" v="2294"/>
          <ac:spMkLst>
            <pc:docMk/>
            <pc:sldMk cId="3360629863" sldId="718"/>
            <ac:spMk id="61" creationId="{00000000-0000-0000-0000-000000000000}"/>
          </ac:spMkLst>
        </pc:spChg>
        <pc:spChg chg="mod">
          <ac:chgData name="Phạm Trang" userId="a6f071b5c7367690" providerId="LiveId" clId="{346177CB-6CF4-4604-820F-68678CFA1BFD}" dt="2023-08-02T05:59:36.541" v="2298"/>
          <ac:spMkLst>
            <pc:docMk/>
            <pc:sldMk cId="3360629863" sldId="718"/>
            <ac:spMk id="63" creationId="{00000000-0000-0000-0000-000000000000}"/>
          </ac:spMkLst>
        </pc:spChg>
        <pc:spChg chg="mod">
          <ac:chgData name="Phạm Trang" userId="a6f071b5c7367690" providerId="LiveId" clId="{346177CB-6CF4-4604-820F-68678CFA1BFD}" dt="2023-08-02T05:59:36.541" v="2298"/>
          <ac:spMkLst>
            <pc:docMk/>
            <pc:sldMk cId="3360629863" sldId="718"/>
            <ac:spMk id="65" creationId="{00000000-0000-0000-0000-000000000000}"/>
          </ac:spMkLst>
        </pc:spChg>
        <pc:spChg chg="mod">
          <ac:chgData name="Phạm Trang" userId="a6f071b5c7367690" providerId="LiveId" clId="{346177CB-6CF4-4604-820F-68678CFA1BFD}" dt="2023-08-02T05:59:36.541" v="2298"/>
          <ac:spMkLst>
            <pc:docMk/>
            <pc:sldMk cId="3360629863" sldId="718"/>
            <ac:spMk id="66" creationId="{00000000-0000-0000-0000-000000000000}"/>
          </ac:spMkLst>
        </pc:spChg>
        <pc:spChg chg="mod">
          <ac:chgData name="Phạm Trang" userId="a6f071b5c7367690" providerId="LiveId" clId="{346177CB-6CF4-4604-820F-68678CFA1BFD}" dt="2023-08-02T05:59:36.541" v="2298"/>
          <ac:spMkLst>
            <pc:docMk/>
            <pc:sldMk cId="3360629863" sldId="718"/>
            <ac:spMk id="67" creationId="{00000000-0000-0000-0000-000000000000}"/>
          </ac:spMkLst>
        </pc:spChg>
        <pc:spChg chg="mod">
          <ac:chgData name="Phạm Trang" userId="a6f071b5c7367690" providerId="LiveId" clId="{346177CB-6CF4-4604-820F-68678CFA1BFD}" dt="2023-08-02T05:59:36.541" v="2298"/>
          <ac:spMkLst>
            <pc:docMk/>
            <pc:sldMk cId="3360629863" sldId="718"/>
            <ac:spMk id="68" creationId="{00000000-0000-0000-0000-000000000000}"/>
          </ac:spMkLst>
        </pc:spChg>
        <pc:spChg chg="mod">
          <ac:chgData name="Phạm Trang" userId="a6f071b5c7367690" providerId="LiveId" clId="{346177CB-6CF4-4604-820F-68678CFA1BFD}" dt="2023-08-02T05:59:36.557" v="2304"/>
          <ac:spMkLst>
            <pc:docMk/>
            <pc:sldMk cId="3360629863" sldId="718"/>
            <ac:spMk id="70" creationId="{00000000-0000-0000-0000-000000000000}"/>
          </ac:spMkLst>
        </pc:spChg>
        <pc:spChg chg="mod">
          <ac:chgData name="Phạm Trang" userId="a6f071b5c7367690" providerId="LiveId" clId="{346177CB-6CF4-4604-820F-68678CFA1BFD}" dt="2023-08-02T05:59:36.557" v="2304"/>
          <ac:spMkLst>
            <pc:docMk/>
            <pc:sldMk cId="3360629863" sldId="718"/>
            <ac:spMk id="72" creationId="{00000000-0000-0000-0000-000000000000}"/>
          </ac:spMkLst>
        </pc:spChg>
        <pc:spChg chg="mod">
          <ac:chgData name="Phạm Trang" userId="a6f071b5c7367690" providerId="LiveId" clId="{346177CB-6CF4-4604-820F-68678CFA1BFD}" dt="2023-08-02T05:59:36.557" v="2304"/>
          <ac:spMkLst>
            <pc:docMk/>
            <pc:sldMk cId="3360629863" sldId="718"/>
            <ac:spMk id="73" creationId="{00000000-0000-0000-0000-000000000000}"/>
          </ac:spMkLst>
        </pc:spChg>
        <pc:spChg chg="mod">
          <ac:chgData name="Phạm Trang" userId="a6f071b5c7367690" providerId="LiveId" clId="{346177CB-6CF4-4604-820F-68678CFA1BFD}" dt="2023-08-02T05:59:36.557" v="2304"/>
          <ac:spMkLst>
            <pc:docMk/>
            <pc:sldMk cId="3360629863" sldId="718"/>
            <ac:spMk id="74" creationId="{00000000-0000-0000-0000-000000000000}"/>
          </ac:spMkLst>
        </pc:spChg>
        <pc:spChg chg="mod">
          <ac:chgData name="Phạm Trang" userId="a6f071b5c7367690" providerId="LiveId" clId="{346177CB-6CF4-4604-820F-68678CFA1BFD}" dt="2023-08-02T05:59:36.557" v="2304"/>
          <ac:spMkLst>
            <pc:docMk/>
            <pc:sldMk cId="3360629863" sldId="718"/>
            <ac:spMk id="75" creationId="{00000000-0000-0000-0000-000000000000}"/>
          </ac:spMkLst>
        </pc:spChg>
        <pc:spChg chg="mod">
          <ac:chgData name="Phạm Trang" userId="a6f071b5c7367690" providerId="LiveId" clId="{346177CB-6CF4-4604-820F-68678CFA1BFD}" dt="2023-08-02T05:59:36.541" v="2296"/>
          <ac:spMkLst>
            <pc:docMk/>
            <pc:sldMk cId="3360629863" sldId="718"/>
            <ac:spMk id="76" creationId="{00000000-0000-0000-0000-000000000000}"/>
          </ac:spMkLst>
        </pc:spChg>
        <pc:grpChg chg="mod">
          <ac:chgData name="Phạm Trang" userId="a6f071b5c7367690" providerId="LiveId" clId="{346177CB-6CF4-4604-820F-68678CFA1BFD}" dt="2023-08-02T05:59:36.541" v="2294"/>
          <ac:grpSpMkLst>
            <pc:docMk/>
            <pc:sldMk cId="3360629863" sldId="718"/>
            <ac:grpSpMk id="45" creationId="{00000000-0000-0000-0000-000000000000}"/>
          </ac:grpSpMkLst>
        </pc:grpChg>
        <pc:grpChg chg="mod">
          <ac:chgData name="Phạm Trang" userId="a6f071b5c7367690" providerId="LiveId" clId="{346177CB-6CF4-4604-820F-68678CFA1BFD}" dt="2023-08-02T05:59:36.541" v="2294"/>
          <ac:grpSpMkLst>
            <pc:docMk/>
            <pc:sldMk cId="3360629863" sldId="718"/>
            <ac:grpSpMk id="57" creationId="{00000000-0000-0000-0000-000000000000}"/>
          </ac:grpSpMkLst>
        </pc:grpChg>
        <pc:grpChg chg="mod">
          <ac:chgData name="Phạm Trang" userId="a6f071b5c7367690" providerId="LiveId" clId="{346177CB-6CF4-4604-820F-68678CFA1BFD}" dt="2023-08-02T05:59:36.541" v="2298"/>
          <ac:grpSpMkLst>
            <pc:docMk/>
            <pc:sldMk cId="3360629863" sldId="718"/>
            <ac:grpSpMk id="62" creationId="{00000000-0000-0000-0000-000000000000}"/>
          </ac:grpSpMkLst>
        </pc:grpChg>
        <pc:grpChg chg="mod">
          <ac:chgData name="Phạm Trang" userId="a6f071b5c7367690" providerId="LiveId" clId="{346177CB-6CF4-4604-820F-68678CFA1BFD}" dt="2023-08-02T05:59:36.541" v="2298"/>
          <ac:grpSpMkLst>
            <pc:docMk/>
            <pc:sldMk cId="3360629863" sldId="718"/>
            <ac:grpSpMk id="64" creationId="{00000000-0000-0000-0000-000000000000}"/>
          </ac:grpSpMkLst>
        </pc:grpChg>
        <pc:grpChg chg="mod">
          <ac:chgData name="Phạm Trang" userId="a6f071b5c7367690" providerId="LiveId" clId="{346177CB-6CF4-4604-820F-68678CFA1BFD}" dt="2023-08-02T05:59:36.557" v="2304"/>
          <ac:grpSpMkLst>
            <pc:docMk/>
            <pc:sldMk cId="3360629863" sldId="718"/>
            <ac:grpSpMk id="69" creationId="{00000000-0000-0000-0000-000000000000}"/>
          </ac:grpSpMkLst>
        </pc:grpChg>
        <pc:grpChg chg="mod">
          <ac:chgData name="Phạm Trang" userId="a6f071b5c7367690" providerId="LiveId" clId="{346177CB-6CF4-4604-820F-68678CFA1BFD}" dt="2023-08-02T05:59:36.557" v="2304"/>
          <ac:grpSpMkLst>
            <pc:docMk/>
            <pc:sldMk cId="3360629863" sldId="718"/>
            <ac:grpSpMk id="71" creationId="{00000000-0000-0000-0000-000000000000}"/>
          </ac:grpSpMkLst>
        </pc:grpChg>
      </pc:sldChg>
      <pc:sldChg chg="modSp add del mod ord modTransition">
        <pc:chgData name="Phạm Trang" userId="a6f071b5c7367690" providerId="LiveId" clId="{346177CB-6CF4-4604-820F-68678CFA1BFD}" dt="2023-08-02T05:55:16.182" v="1991" actId="2696"/>
        <pc:sldMkLst>
          <pc:docMk/>
          <pc:sldMk cId="3854987625" sldId="718"/>
        </pc:sldMkLst>
        <pc:spChg chg="mod">
          <ac:chgData name="Phạm Trang" userId="a6f071b5c7367690" providerId="LiveId" clId="{346177CB-6CF4-4604-820F-68678CFA1BFD}" dt="2023-08-02T05:55:07.167" v="1978"/>
          <ac:spMkLst>
            <pc:docMk/>
            <pc:sldMk cId="3854987625" sldId="718"/>
            <ac:spMk id="34" creationId="{00000000-0000-0000-0000-000000000000}"/>
          </ac:spMkLst>
        </pc:spChg>
        <pc:spChg chg="mod">
          <ac:chgData name="Phạm Trang" userId="a6f071b5c7367690" providerId="LiveId" clId="{346177CB-6CF4-4604-820F-68678CFA1BFD}" dt="2023-08-02T05:55:07.167" v="1972"/>
          <ac:spMkLst>
            <pc:docMk/>
            <pc:sldMk cId="3854987625" sldId="718"/>
            <ac:spMk id="43" creationId="{00000000-0000-0000-0000-000000000000}"/>
          </ac:spMkLst>
        </pc:spChg>
        <pc:spChg chg="mod">
          <ac:chgData name="Phạm Trang" userId="a6f071b5c7367690" providerId="LiveId" clId="{346177CB-6CF4-4604-820F-68678CFA1BFD}" dt="2023-08-02T05:55:07.167" v="1966"/>
          <ac:spMkLst>
            <pc:docMk/>
            <pc:sldMk cId="3854987625" sldId="718"/>
            <ac:spMk id="46" creationId="{00000000-0000-0000-0000-000000000000}"/>
          </ac:spMkLst>
        </pc:spChg>
        <pc:spChg chg="mod">
          <ac:chgData name="Phạm Trang" userId="a6f071b5c7367690" providerId="LiveId" clId="{346177CB-6CF4-4604-820F-68678CFA1BFD}" dt="2023-08-02T05:55:07.167" v="1966"/>
          <ac:spMkLst>
            <pc:docMk/>
            <pc:sldMk cId="3854987625" sldId="718"/>
            <ac:spMk id="58" creationId="{00000000-0000-0000-0000-000000000000}"/>
          </ac:spMkLst>
        </pc:spChg>
        <pc:spChg chg="mod">
          <ac:chgData name="Phạm Trang" userId="a6f071b5c7367690" providerId="LiveId" clId="{346177CB-6CF4-4604-820F-68678CFA1BFD}" dt="2023-08-02T05:55:07.167" v="1966"/>
          <ac:spMkLst>
            <pc:docMk/>
            <pc:sldMk cId="3854987625" sldId="718"/>
            <ac:spMk id="59" creationId="{00000000-0000-0000-0000-000000000000}"/>
          </ac:spMkLst>
        </pc:spChg>
        <pc:spChg chg="mod">
          <ac:chgData name="Phạm Trang" userId="a6f071b5c7367690" providerId="LiveId" clId="{346177CB-6CF4-4604-820F-68678CFA1BFD}" dt="2023-08-02T05:55:07.167" v="1966"/>
          <ac:spMkLst>
            <pc:docMk/>
            <pc:sldMk cId="3854987625" sldId="718"/>
            <ac:spMk id="60" creationId="{00000000-0000-0000-0000-000000000000}"/>
          </ac:spMkLst>
        </pc:spChg>
        <pc:spChg chg="mod">
          <ac:chgData name="Phạm Trang" userId="a6f071b5c7367690" providerId="LiveId" clId="{346177CB-6CF4-4604-820F-68678CFA1BFD}" dt="2023-08-02T05:55:07.167" v="1966"/>
          <ac:spMkLst>
            <pc:docMk/>
            <pc:sldMk cId="3854987625" sldId="718"/>
            <ac:spMk id="61" creationId="{00000000-0000-0000-0000-000000000000}"/>
          </ac:spMkLst>
        </pc:spChg>
        <pc:spChg chg="mod">
          <ac:chgData name="Phạm Trang" userId="a6f071b5c7367690" providerId="LiveId" clId="{346177CB-6CF4-4604-820F-68678CFA1BFD}" dt="2023-08-02T05:55:07.167" v="1970"/>
          <ac:spMkLst>
            <pc:docMk/>
            <pc:sldMk cId="3854987625" sldId="718"/>
            <ac:spMk id="63" creationId="{00000000-0000-0000-0000-000000000000}"/>
          </ac:spMkLst>
        </pc:spChg>
        <pc:spChg chg="mod">
          <ac:chgData name="Phạm Trang" userId="a6f071b5c7367690" providerId="LiveId" clId="{346177CB-6CF4-4604-820F-68678CFA1BFD}" dt="2023-08-02T05:55:07.167" v="1970"/>
          <ac:spMkLst>
            <pc:docMk/>
            <pc:sldMk cId="3854987625" sldId="718"/>
            <ac:spMk id="65" creationId="{00000000-0000-0000-0000-000000000000}"/>
          </ac:spMkLst>
        </pc:spChg>
        <pc:spChg chg="mod">
          <ac:chgData name="Phạm Trang" userId="a6f071b5c7367690" providerId="LiveId" clId="{346177CB-6CF4-4604-820F-68678CFA1BFD}" dt="2023-08-02T05:55:07.167" v="1970"/>
          <ac:spMkLst>
            <pc:docMk/>
            <pc:sldMk cId="3854987625" sldId="718"/>
            <ac:spMk id="66" creationId="{00000000-0000-0000-0000-000000000000}"/>
          </ac:spMkLst>
        </pc:spChg>
        <pc:spChg chg="mod">
          <ac:chgData name="Phạm Trang" userId="a6f071b5c7367690" providerId="LiveId" clId="{346177CB-6CF4-4604-820F-68678CFA1BFD}" dt="2023-08-02T05:55:07.167" v="1970"/>
          <ac:spMkLst>
            <pc:docMk/>
            <pc:sldMk cId="3854987625" sldId="718"/>
            <ac:spMk id="67" creationId="{00000000-0000-0000-0000-000000000000}"/>
          </ac:spMkLst>
        </pc:spChg>
        <pc:spChg chg="mod">
          <ac:chgData name="Phạm Trang" userId="a6f071b5c7367690" providerId="LiveId" clId="{346177CB-6CF4-4604-820F-68678CFA1BFD}" dt="2023-08-02T05:55:07.167" v="1970"/>
          <ac:spMkLst>
            <pc:docMk/>
            <pc:sldMk cId="3854987625" sldId="718"/>
            <ac:spMk id="68" creationId="{00000000-0000-0000-0000-000000000000}"/>
          </ac:spMkLst>
        </pc:spChg>
        <pc:spChg chg="mod">
          <ac:chgData name="Phạm Trang" userId="a6f071b5c7367690" providerId="LiveId" clId="{346177CB-6CF4-4604-820F-68678CFA1BFD}" dt="2023-08-02T05:55:07.167" v="1976"/>
          <ac:spMkLst>
            <pc:docMk/>
            <pc:sldMk cId="3854987625" sldId="718"/>
            <ac:spMk id="70" creationId="{00000000-0000-0000-0000-000000000000}"/>
          </ac:spMkLst>
        </pc:spChg>
        <pc:spChg chg="mod">
          <ac:chgData name="Phạm Trang" userId="a6f071b5c7367690" providerId="LiveId" clId="{346177CB-6CF4-4604-820F-68678CFA1BFD}" dt="2023-08-02T05:55:07.167" v="1976"/>
          <ac:spMkLst>
            <pc:docMk/>
            <pc:sldMk cId="3854987625" sldId="718"/>
            <ac:spMk id="72" creationId="{00000000-0000-0000-0000-000000000000}"/>
          </ac:spMkLst>
        </pc:spChg>
        <pc:spChg chg="mod">
          <ac:chgData name="Phạm Trang" userId="a6f071b5c7367690" providerId="LiveId" clId="{346177CB-6CF4-4604-820F-68678CFA1BFD}" dt="2023-08-02T05:55:07.167" v="1976"/>
          <ac:spMkLst>
            <pc:docMk/>
            <pc:sldMk cId="3854987625" sldId="718"/>
            <ac:spMk id="73" creationId="{00000000-0000-0000-0000-000000000000}"/>
          </ac:spMkLst>
        </pc:spChg>
        <pc:spChg chg="mod">
          <ac:chgData name="Phạm Trang" userId="a6f071b5c7367690" providerId="LiveId" clId="{346177CB-6CF4-4604-820F-68678CFA1BFD}" dt="2023-08-02T05:55:07.167" v="1976"/>
          <ac:spMkLst>
            <pc:docMk/>
            <pc:sldMk cId="3854987625" sldId="718"/>
            <ac:spMk id="74" creationId="{00000000-0000-0000-0000-000000000000}"/>
          </ac:spMkLst>
        </pc:spChg>
        <pc:spChg chg="mod">
          <ac:chgData name="Phạm Trang" userId="a6f071b5c7367690" providerId="LiveId" clId="{346177CB-6CF4-4604-820F-68678CFA1BFD}" dt="2023-08-02T05:55:07.167" v="1976"/>
          <ac:spMkLst>
            <pc:docMk/>
            <pc:sldMk cId="3854987625" sldId="718"/>
            <ac:spMk id="75" creationId="{00000000-0000-0000-0000-000000000000}"/>
          </ac:spMkLst>
        </pc:spChg>
        <pc:spChg chg="mod">
          <ac:chgData name="Phạm Trang" userId="a6f071b5c7367690" providerId="LiveId" clId="{346177CB-6CF4-4604-820F-68678CFA1BFD}" dt="2023-08-02T05:55:07.167" v="1968"/>
          <ac:spMkLst>
            <pc:docMk/>
            <pc:sldMk cId="3854987625" sldId="718"/>
            <ac:spMk id="76" creationId="{00000000-0000-0000-0000-000000000000}"/>
          </ac:spMkLst>
        </pc:spChg>
        <pc:grpChg chg="mod">
          <ac:chgData name="Phạm Trang" userId="a6f071b5c7367690" providerId="LiveId" clId="{346177CB-6CF4-4604-820F-68678CFA1BFD}" dt="2023-08-02T05:55:07.167" v="1966"/>
          <ac:grpSpMkLst>
            <pc:docMk/>
            <pc:sldMk cId="3854987625" sldId="718"/>
            <ac:grpSpMk id="45" creationId="{00000000-0000-0000-0000-000000000000}"/>
          </ac:grpSpMkLst>
        </pc:grpChg>
        <pc:grpChg chg="mod">
          <ac:chgData name="Phạm Trang" userId="a6f071b5c7367690" providerId="LiveId" clId="{346177CB-6CF4-4604-820F-68678CFA1BFD}" dt="2023-08-02T05:55:07.167" v="1966"/>
          <ac:grpSpMkLst>
            <pc:docMk/>
            <pc:sldMk cId="3854987625" sldId="718"/>
            <ac:grpSpMk id="57" creationId="{00000000-0000-0000-0000-000000000000}"/>
          </ac:grpSpMkLst>
        </pc:grpChg>
        <pc:grpChg chg="mod">
          <ac:chgData name="Phạm Trang" userId="a6f071b5c7367690" providerId="LiveId" clId="{346177CB-6CF4-4604-820F-68678CFA1BFD}" dt="2023-08-02T05:55:07.167" v="1970"/>
          <ac:grpSpMkLst>
            <pc:docMk/>
            <pc:sldMk cId="3854987625" sldId="718"/>
            <ac:grpSpMk id="62" creationId="{00000000-0000-0000-0000-000000000000}"/>
          </ac:grpSpMkLst>
        </pc:grpChg>
        <pc:grpChg chg="mod">
          <ac:chgData name="Phạm Trang" userId="a6f071b5c7367690" providerId="LiveId" clId="{346177CB-6CF4-4604-820F-68678CFA1BFD}" dt="2023-08-02T05:55:07.167" v="1970"/>
          <ac:grpSpMkLst>
            <pc:docMk/>
            <pc:sldMk cId="3854987625" sldId="718"/>
            <ac:grpSpMk id="64" creationId="{00000000-0000-0000-0000-000000000000}"/>
          </ac:grpSpMkLst>
        </pc:grpChg>
        <pc:grpChg chg="mod">
          <ac:chgData name="Phạm Trang" userId="a6f071b5c7367690" providerId="LiveId" clId="{346177CB-6CF4-4604-820F-68678CFA1BFD}" dt="2023-08-02T05:55:07.167" v="1976"/>
          <ac:grpSpMkLst>
            <pc:docMk/>
            <pc:sldMk cId="3854987625" sldId="718"/>
            <ac:grpSpMk id="69" creationId="{00000000-0000-0000-0000-000000000000}"/>
          </ac:grpSpMkLst>
        </pc:grpChg>
        <pc:grpChg chg="mod">
          <ac:chgData name="Phạm Trang" userId="a6f071b5c7367690" providerId="LiveId" clId="{346177CB-6CF4-4604-820F-68678CFA1BFD}" dt="2023-08-02T05:55:07.167" v="1976"/>
          <ac:grpSpMkLst>
            <pc:docMk/>
            <pc:sldMk cId="3854987625" sldId="718"/>
            <ac:grpSpMk id="71" creationId="{00000000-0000-0000-0000-000000000000}"/>
          </ac:grpSpMkLst>
        </pc:grpChg>
      </pc:sldChg>
      <pc:sldChg chg="modSp add del mod ord modTransition">
        <pc:chgData name="Phạm Trang" userId="a6f071b5c7367690" providerId="LiveId" clId="{346177CB-6CF4-4604-820F-68678CFA1BFD}" dt="2023-08-02T05:56:53.666" v="2169" actId="2696"/>
        <pc:sldMkLst>
          <pc:docMk/>
          <pc:sldMk cId="4127146008" sldId="718"/>
        </pc:sldMkLst>
        <pc:picChg chg="mod">
          <ac:chgData name="Phạm Trang" userId="a6f071b5c7367690" providerId="LiveId" clId="{346177CB-6CF4-4604-820F-68678CFA1BFD}" dt="2023-08-02T05:56:09.404" v="2035"/>
          <ac:picMkLst>
            <pc:docMk/>
            <pc:sldMk cId="4127146008" sldId="718"/>
            <ac:picMk id="5" creationId="{B52F0A65-01E3-4CC4-9AD2-8F643D990D94}"/>
          </ac:picMkLst>
        </pc:picChg>
      </pc:sldChg>
      <pc:sldChg chg="add del ord modTransition">
        <pc:chgData name="Phạm Trang" userId="a6f071b5c7367690" providerId="LiveId" clId="{346177CB-6CF4-4604-820F-68678CFA1BFD}" dt="2023-08-02T06:09:50.466" v="2700" actId="2696"/>
        <pc:sldMkLst>
          <pc:docMk/>
          <pc:sldMk cId="802474533" sldId="719"/>
        </pc:sldMkLst>
      </pc:sldChg>
      <pc:sldChg chg="add del ord modTransition">
        <pc:chgData name="Phạm Trang" userId="a6f071b5c7367690" providerId="LiveId" clId="{346177CB-6CF4-4604-820F-68678CFA1BFD}" dt="2023-08-02T05:59:59.927" v="2419" actId="2696"/>
        <pc:sldMkLst>
          <pc:docMk/>
          <pc:sldMk cId="2008571039" sldId="719"/>
        </pc:sldMkLst>
      </pc:sldChg>
      <pc:sldChg chg="add del ord modTransition">
        <pc:chgData name="Phạm Trang" userId="a6f071b5c7367690" providerId="LiveId" clId="{346177CB-6CF4-4604-820F-68678CFA1BFD}" dt="2023-08-02T06:00:35.762" v="2529" actId="2696"/>
        <pc:sldMkLst>
          <pc:docMk/>
          <pc:sldMk cId="2458810916" sldId="719"/>
        </pc:sldMkLst>
      </pc:sldChg>
      <pc:sldChg chg="add del ord modTransition">
        <pc:chgData name="Phạm Trang" userId="a6f071b5c7367690" providerId="LiveId" clId="{346177CB-6CF4-4604-820F-68678CFA1BFD}" dt="2023-08-02T05:56:53.666" v="2170" actId="2696"/>
        <pc:sldMkLst>
          <pc:docMk/>
          <pc:sldMk cId="2882353402" sldId="719"/>
        </pc:sldMkLst>
      </pc:sldChg>
      <pc:sldChg chg="add del ord modTransition">
        <pc:chgData name="Phạm Trang" userId="a6f071b5c7367690" providerId="LiveId" clId="{346177CB-6CF4-4604-820F-68678CFA1BFD}" dt="2023-08-02T05:55:16.197" v="1992" actId="2696"/>
        <pc:sldMkLst>
          <pc:docMk/>
          <pc:sldMk cId="3193364752" sldId="719"/>
        </pc:sldMkLst>
      </pc:sldChg>
      <pc:sldChg chg="add del ord modTransition">
        <pc:chgData name="Phạm Trang" userId="a6f071b5c7367690" providerId="LiveId" clId="{346177CB-6CF4-4604-820F-68678CFA1BFD}" dt="2023-08-02T06:11:22.208" v="2822" actId="2696"/>
        <pc:sldMkLst>
          <pc:docMk/>
          <pc:sldMk cId="4243414936" sldId="719"/>
        </pc:sldMkLst>
      </pc:sldChg>
      <pc:sldChg chg="modSp add del mod ord modTransition">
        <pc:chgData name="Phạm Trang" userId="a6f071b5c7367690" providerId="LiveId" clId="{346177CB-6CF4-4604-820F-68678CFA1BFD}" dt="2023-08-02T05:56:53.682" v="2171" actId="2696"/>
        <pc:sldMkLst>
          <pc:docMk/>
          <pc:sldMk cId="525068252" sldId="720"/>
        </pc:sldMkLst>
        <pc:picChg chg="mod">
          <ac:chgData name="Phạm Trang" userId="a6f071b5c7367690" providerId="LiveId" clId="{346177CB-6CF4-4604-820F-68678CFA1BFD}" dt="2023-08-02T05:56:14.029" v="2043"/>
          <ac:picMkLst>
            <pc:docMk/>
            <pc:sldMk cId="525068252" sldId="720"/>
            <ac:picMk id="3" creationId="{5108264F-5A77-4246-A4AD-C688136BD81B}"/>
          </ac:picMkLst>
        </pc:picChg>
        <pc:picChg chg="mod">
          <ac:chgData name="Phạm Trang" userId="a6f071b5c7367690" providerId="LiveId" clId="{346177CB-6CF4-4604-820F-68678CFA1BFD}" dt="2023-08-02T05:56:14.029" v="2045"/>
          <ac:picMkLst>
            <pc:docMk/>
            <pc:sldMk cId="525068252" sldId="720"/>
            <ac:picMk id="6" creationId="{65AB7298-625B-4DE1-BB11-9090070C6D5D}"/>
          </ac:picMkLst>
        </pc:picChg>
      </pc:sldChg>
      <pc:sldChg chg="modSp add del mod ord modTransition">
        <pc:chgData name="Phạm Trang" userId="a6f071b5c7367690" providerId="LiveId" clId="{346177CB-6CF4-4604-820F-68678CFA1BFD}" dt="2023-08-02T06:09:50.466" v="2701" actId="2696"/>
        <pc:sldMkLst>
          <pc:docMk/>
          <pc:sldMk cId="657490112" sldId="720"/>
        </pc:sldMkLst>
        <pc:spChg chg="mod">
          <ac:chgData name="Phạm Trang" userId="a6f071b5c7367690" providerId="LiveId" clId="{346177CB-6CF4-4604-820F-68678CFA1BFD}" dt="2023-08-02T06:09:43.495" v="2676"/>
          <ac:spMkLst>
            <pc:docMk/>
            <pc:sldMk cId="657490112" sldId="720"/>
            <ac:spMk id="2" creationId="{A5D37CAE-3548-42F1-A8A0-EE73CE4C3B7C}"/>
          </ac:spMkLst>
        </pc:spChg>
        <pc:spChg chg="mod">
          <ac:chgData name="Phạm Trang" userId="a6f071b5c7367690" providerId="LiveId" clId="{346177CB-6CF4-4604-820F-68678CFA1BFD}" dt="2023-08-02T06:09:43.495" v="2678"/>
          <ac:spMkLst>
            <pc:docMk/>
            <pc:sldMk cId="657490112" sldId="720"/>
            <ac:spMk id="22" creationId="{4F296361-DE4F-4640-948C-988E09C55FE7}"/>
          </ac:spMkLst>
        </pc:spChg>
      </pc:sldChg>
      <pc:sldChg chg="modSp add del mod ord modTransition">
        <pc:chgData name="Phạm Trang" userId="a6f071b5c7367690" providerId="LiveId" clId="{346177CB-6CF4-4604-820F-68678CFA1BFD}" dt="2023-08-02T06:00:36.403" v="2530" actId="2696"/>
        <pc:sldMkLst>
          <pc:docMk/>
          <pc:sldMk cId="1038219350" sldId="720"/>
        </pc:sldMkLst>
        <pc:graphicFrameChg chg="mod">
          <ac:chgData name="Phạm Trang" userId="a6f071b5c7367690" providerId="LiveId" clId="{346177CB-6CF4-4604-820F-68678CFA1BFD}" dt="2023-08-02T06:00:19.457" v="2477"/>
          <ac:graphicFrameMkLst>
            <pc:docMk/>
            <pc:sldMk cId="1038219350" sldId="720"/>
            <ac:graphicFrameMk id="5" creationId="{00000000-0000-0000-0000-000000000000}"/>
          </ac:graphicFrameMkLst>
        </pc:graphicFrameChg>
      </pc:sldChg>
      <pc:sldChg chg="modSp add del mod ord modTransition">
        <pc:chgData name="Phạm Trang" userId="a6f071b5c7367690" providerId="LiveId" clId="{346177CB-6CF4-4604-820F-68678CFA1BFD}" dt="2023-08-02T05:55:16.197" v="1993" actId="2696"/>
        <pc:sldMkLst>
          <pc:docMk/>
          <pc:sldMk cId="2154760398" sldId="720"/>
        </pc:sldMkLst>
        <pc:spChg chg="mod">
          <ac:chgData name="Phạm Trang" userId="a6f071b5c7367690" providerId="LiveId" clId="{346177CB-6CF4-4604-820F-68678CFA1BFD}" dt="2023-08-02T05:55:13.505" v="1986"/>
          <ac:spMkLst>
            <pc:docMk/>
            <pc:sldMk cId="2154760398" sldId="720"/>
            <ac:spMk id="7" creationId="{AA302BAC-AC88-49F6-92B1-7741F5D83A58}"/>
          </ac:spMkLst>
        </pc:spChg>
      </pc:sldChg>
      <pc:sldChg chg="modSp add del mod ord modTransition">
        <pc:chgData name="Phạm Trang" userId="a6f071b5c7367690" providerId="LiveId" clId="{346177CB-6CF4-4604-820F-68678CFA1BFD}" dt="2023-08-02T05:59:59.927" v="2420" actId="2696"/>
        <pc:sldMkLst>
          <pc:docMk/>
          <pc:sldMk cId="2806501750" sldId="720"/>
        </pc:sldMkLst>
        <pc:spChg chg="mod">
          <ac:chgData name="Phạm Trang" userId="a6f071b5c7367690" providerId="LiveId" clId="{346177CB-6CF4-4604-820F-68678CFA1BFD}" dt="2023-08-02T05:59:39.310" v="2314"/>
          <ac:spMkLst>
            <pc:docMk/>
            <pc:sldMk cId="2806501750" sldId="720"/>
            <ac:spMk id="7" creationId="{AA302BAC-AC88-49F6-92B1-7741F5D83A58}"/>
          </ac:spMkLst>
        </pc:spChg>
      </pc:sldChg>
      <pc:sldChg chg="modSp add del mod ord modTransition">
        <pc:chgData name="Phạm Trang" userId="a6f071b5c7367690" providerId="LiveId" clId="{346177CB-6CF4-4604-820F-68678CFA1BFD}" dt="2023-08-02T06:11:22.208" v="2823" actId="2696"/>
        <pc:sldMkLst>
          <pc:docMk/>
          <pc:sldMk cId="3979678928" sldId="720"/>
        </pc:sldMkLst>
        <pc:spChg chg="mod">
          <ac:chgData name="Phạm Trang" userId="a6f071b5c7367690" providerId="LiveId" clId="{346177CB-6CF4-4604-820F-68678CFA1BFD}" dt="2023-08-02T06:11:17.547" v="2806"/>
          <ac:spMkLst>
            <pc:docMk/>
            <pc:sldMk cId="3979678928" sldId="720"/>
            <ac:spMk id="15" creationId="{00000000-0000-0000-0000-000000000000}"/>
          </ac:spMkLst>
        </pc:spChg>
        <pc:spChg chg="mod">
          <ac:chgData name="Phạm Trang" userId="a6f071b5c7367690" providerId="LiveId" clId="{346177CB-6CF4-4604-820F-68678CFA1BFD}" dt="2023-08-02T06:11:17.547" v="2806"/>
          <ac:spMkLst>
            <pc:docMk/>
            <pc:sldMk cId="3979678928" sldId="720"/>
            <ac:spMk id="19" creationId="{00000000-0000-0000-0000-000000000000}"/>
          </ac:spMkLst>
        </pc:spChg>
        <pc:spChg chg="mod">
          <ac:chgData name="Phạm Trang" userId="a6f071b5c7367690" providerId="LiveId" clId="{346177CB-6CF4-4604-820F-68678CFA1BFD}" dt="2023-08-02T06:11:17.547" v="2806"/>
          <ac:spMkLst>
            <pc:docMk/>
            <pc:sldMk cId="3979678928" sldId="720"/>
            <ac:spMk id="47" creationId="{00000000-0000-0000-0000-000000000000}"/>
          </ac:spMkLst>
        </pc:spChg>
        <pc:grpChg chg="mod">
          <ac:chgData name="Phạm Trang" userId="a6f071b5c7367690" providerId="LiveId" clId="{346177CB-6CF4-4604-820F-68678CFA1BFD}" dt="2023-08-02T06:11:17.547" v="2806"/>
          <ac:grpSpMkLst>
            <pc:docMk/>
            <pc:sldMk cId="3979678928" sldId="720"/>
            <ac:grpSpMk id="3" creationId="{00000000-0000-0000-0000-000000000000}"/>
          </ac:grpSpMkLst>
        </pc:grpChg>
        <pc:grpChg chg="mod">
          <ac:chgData name="Phạm Trang" userId="a6f071b5c7367690" providerId="LiveId" clId="{346177CB-6CF4-4604-820F-68678CFA1BFD}" dt="2023-08-02T06:11:17.547" v="2806"/>
          <ac:grpSpMkLst>
            <pc:docMk/>
            <pc:sldMk cId="3979678928" sldId="720"/>
            <ac:grpSpMk id="4" creationId="{00000000-0000-0000-0000-000000000000}"/>
          </ac:grpSpMkLst>
        </pc:grpChg>
        <pc:picChg chg="mod">
          <ac:chgData name="Phạm Trang" userId="a6f071b5c7367690" providerId="LiveId" clId="{346177CB-6CF4-4604-820F-68678CFA1BFD}" dt="2023-08-02T06:11:17.547" v="2808"/>
          <ac:picMkLst>
            <pc:docMk/>
            <pc:sldMk cId="3979678928" sldId="720"/>
            <ac:picMk id="8" creationId="{F2AADEE7-DD9C-4A66-BB0F-37A3F820014D}"/>
          </ac:picMkLst>
        </pc:picChg>
        <pc:cxnChg chg="mod">
          <ac:chgData name="Phạm Trang" userId="a6f071b5c7367690" providerId="LiveId" clId="{346177CB-6CF4-4604-820F-68678CFA1BFD}" dt="2023-08-02T06:11:17.547" v="2806"/>
          <ac:cxnSpMkLst>
            <pc:docMk/>
            <pc:sldMk cId="3979678928" sldId="720"/>
            <ac:cxnSpMk id="16" creationId="{00000000-0000-0000-0000-000000000000}"/>
          </ac:cxnSpMkLst>
        </pc:cxnChg>
      </pc:sldChg>
      <pc:sldChg chg="add del ord modTransition">
        <pc:chgData name="Phạm Trang" userId="a6f071b5c7367690" providerId="LiveId" clId="{346177CB-6CF4-4604-820F-68678CFA1BFD}" dt="2023-08-02T06:11:22.224" v="2824" actId="2696"/>
        <pc:sldMkLst>
          <pc:docMk/>
          <pc:sldMk cId="858665273" sldId="721"/>
        </pc:sldMkLst>
      </pc:sldChg>
      <pc:sldChg chg="add del ord modTransition">
        <pc:chgData name="Phạm Trang" userId="a6f071b5c7367690" providerId="LiveId" clId="{346177CB-6CF4-4604-820F-68678CFA1BFD}" dt="2023-08-02T06:09:50.481" v="2702" actId="2696"/>
        <pc:sldMkLst>
          <pc:docMk/>
          <pc:sldMk cId="1859265691" sldId="721"/>
        </pc:sldMkLst>
      </pc:sldChg>
      <pc:sldChg chg="add del ord modTransition">
        <pc:chgData name="Phạm Trang" userId="a6f071b5c7367690" providerId="LiveId" clId="{346177CB-6CF4-4604-820F-68678CFA1BFD}" dt="2023-08-02T05:59:59.927" v="2421" actId="2696"/>
        <pc:sldMkLst>
          <pc:docMk/>
          <pc:sldMk cId="1863175290" sldId="721"/>
        </pc:sldMkLst>
      </pc:sldChg>
      <pc:sldChg chg="add del ord modTransition">
        <pc:chgData name="Phạm Trang" userId="a6f071b5c7367690" providerId="LiveId" clId="{346177CB-6CF4-4604-820F-68678CFA1BFD}" dt="2023-08-02T05:55:16.213" v="1994" actId="2696"/>
        <pc:sldMkLst>
          <pc:docMk/>
          <pc:sldMk cId="2594398545" sldId="721"/>
        </pc:sldMkLst>
      </pc:sldChg>
      <pc:sldChg chg="add del ord modTransition">
        <pc:chgData name="Phạm Trang" userId="a6f071b5c7367690" providerId="LiveId" clId="{346177CB-6CF4-4604-820F-68678CFA1BFD}" dt="2023-08-02T06:00:37.137" v="2531" actId="2696"/>
        <pc:sldMkLst>
          <pc:docMk/>
          <pc:sldMk cId="2656139959" sldId="721"/>
        </pc:sldMkLst>
      </pc:sldChg>
      <pc:sldChg chg="add del ord modTransition">
        <pc:chgData name="Phạm Trang" userId="a6f071b5c7367690" providerId="LiveId" clId="{346177CB-6CF4-4604-820F-68678CFA1BFD}" dt="2023-08-02T05:56:53.682" v="2172" actId="2696"/>
        <pc:sldMkLst>
          <pc:docMk/>
          <pc:sldMk cId="2976885360" sldId="721"/>
        </pc:sldMkLst>
      </pc:sldChg>
      <pc:sldChg chg="modSp add del mod ord modTransition">
        <pc:chgData name="Phạm Trang" userId="a6f071b5c7367690" providerId="LiveId" clId="{346177CB-6CF4-4604-820F-68678CFA1BFD}" dt="2023-08-02T05:56:53.682" v="2173" actId="2696"/>
        <pc:sldMkLst>
          <pc:docMk/>
          <pc:sldMk cId="501715181" sldId="722"/>
        </pc:sldMkLst>
        <pc:spChg chg="mod">
          <ac:chgData name="Phạm Trang" userId="a6f071b5c7367690" providerId="LiveId" clId="{346177CB-6CF4-4604-820F-68678CFA1BFD}" dt="2023-08-02T05:56:16.463" v="2057"/>
          <ac:spMkLst>
            <pc:docMk/>
            <pc:sldMk cId="501715181" sldId="722"/>
            <ac:spMk id="8" creationId="{18476E8B-BBF8-4520-9CDA-E5FFA11219A5}"/>
          </ac:spMkLst>
        </pc:spChg>
        <pc:picChg chg="mod">
          <ac:chgData name="Phạm Trang" userId="a6f071b5c7367690" providerId="LiveId" clId="{346177CB-6CF4-4604-820F-68678CFA1BFD}" dt="2023-08-02T05:56:16.463" v="2053"/>
          <ac:picMkLst>
            <pc:docMk/>
            <pc:sldMk cId="501715181" sldId="722"/>
            <ac:picMk id="4" creationId="{91F8A7D1-2975-4E9C-915A-34725E9015C3}"/>
          </ac:picMkLst>
        </pc:picChg>
        <pc:picChg chg="mod">
          <ac:chgData name="Phạm Trang" userId="a6f071b5c7367690" providerId="LiveId" clId="{346177CB-6CF4-4604-820F-68678CFA1BFD}" dt="2023-08-02T05:56:16.463" v="2055"/>
          <ac:picMkLst>
            <pc:docMk/>
            <pc:sldMk cId="501715181" sldId="722"/>
            <ac:picMk id="7" creationId="{CD1A20A9-F340-4F97-BC18-DE610CA20219}"/>
          </ac:picMkLst>
        </pc:picChg>
      </pc:sldChg>
      <pc:sldChg chg="modSp add del mod ord modTransition">
        <pc:chgData name="Phạm Trang" userId="a6f071b5c7367690" providerId="LiveId" clId="{346177CB-6CF4-4604-820F-68678CFA1BFD}" dt="2023-08-02T06:09:50.481" v="2703" actId="2696"/>
        <pc:sldMkLst>
          <pc:docMk/>
          <pc:sldMk cId="857072851" sldId="722"/>
        </pc:sldMkLst>
        <pc:spChg chg="mod">
          <ac:chgData name="Phạm Trang" userId="a6f071b5c7367690" providerId="LiveId" clId="{346177CB-6CF4-4604-820F-68678CFA1BFD}" dt="2023-08-02T06:09:48.230" v="2688"/>
          <ac:spMkLst>
            <pc:docMk/>
            <pc:sldMk cId="857072851" sldId="722"/>
            <ac:spMk id="312" creationId="{00000000-0000-0000-0000-000000000000}"/>
          </ac:spMkLst>
        </pc:spChg>
        <pc:spChg chg="mod">
          <ac:chgData name="Phạm Trang" userId="a6f071b5c7367690" providerId="LiveId" clId="{346177CB-6CF4-4604-820F-68678CFA1BFD}" dt="2023-08-02T06:09:48.230" v="2686"/>
          <ac:spMkLst>
            <pc:docMk/>
            <pc:sldMk cId="857072851" sldId="722"/>
            <ac:spMk id="314" creationId="{00000000-0000-0000-0000-000000000000}"/>
          </ac:spMkLst>
        </pc:spChg>
        <pc:spChg chg="mod">
          <ac:chgData name="Phạm Trang" userId="a6f071b5c7367690" providerId="LiveId" clId="{346177CB-6CF4-4604-820F-68678CFA1BFD}" dt="2023-08-02T06:09:48.230" v="2692"/>
          <ac:spMkLst>
            <pc:docMk/>
            <pc:sldMk cId="857072851" sldId="722"/>
            <ac:spMk id="315" creationId="{00000000-0000-0000-0000-000000000000}"/>
          </ac:spMkLst>
        </pc:spChg>
        <pc:spChg chg="mod">
          <ac:chgData name="Phạm Trang" userId="a6f071b5c7367690" providerId="LiveId" clId="{346177CB-6CF4-4604-820F-68678CFA1BFD}" dt="2023-08-02T06:09:48.230" v="2694"/>
          <ac:spMkLst>
            <pc:docMk/>
            <pc:sldMk cId="857072851" sldId="722"/>
            <ac:spMk id="316" creationId="{00000000-0000-0000-0000-000000000000}"/>
          </ac:spMkLst>
        </pc:spChg>
        <pc:spChg chg="mod">
          <ac:chgData name="Phạm Trang" userId="a6f071b5c7367690" providerId="LiveId" clId="{346177CB-6CF4-4604-820F-68678CFA1BFD}" dt="2023-08-02T06:09:48.230" v="2690"/>
          <ac:spMkLst>
            <pc:docMk/>
            <pc:sldMk cId="857072851" sldId="722"/>
            <ac:spMk id="317" creationId="{00000000-0000-0000-0000-000000000000}"/>
          </ac:spMkLst>
        </pc:spChg>
      </pc:sldChg>
      <pc:sldChg chg="modSp add del mod ord modTransition">
        <pc:chgData name="Phạm Trang" userId="a6f071b5c7367690" providerId="LiveId" clId="{346177CB-6CF4-4604-820F-68678CFA1BFD}" dt="2023-08-02T05:59:59.943" v="2422" actId="2696"/>
        <pc:sldMkLst>
          <pc:docMk/>
          <pc:sldMk cId="1492970818" sldId="722"/>
        </pc:sldMkLst>
        <pc:picChg chg="mod">
          <ac:chgData name="Phạm Trang" userId="a6f071b5c7367690" providerId="LiveId" clId="{346177CB-6CF4-4604-820F-68678CFA1BFD}" dt="2023-08-02T05:59:40.733" v="2322"/>
          <ac:picMkLst>
            <pc:docMk/>
            <pc:sldMk cId="1492970818" sldId="722"/>
            <ac:picMk id="5" creationId="{B52F0A65-01E3-4CC4-9AD2-8F643D990D94}"/>
          </ac:picMkLst>
        </pc:picChg>
      </pc:sldChg>
      <pc:sldChg chg="modSp add del mod ord modTransition">
        <pc:chgData name="Phạm Trang" userId="a6f071b5c7367690" providerId="LiveId" clId="{346177CB-6CF4-4604-820F-68678CFA1BFD}" dt="2023-08-02T06:11:22.224" v="2825" actId="2696"/>
        <pc:sldMkLst>
          <pc:docMk/>
          <pc:sldMk cId="2346896108" sldId="722"/>
        </pc:sldMkLst>
        <pc:spChg chg="mod">
          <ac:chgData name="Phạm Trang" userId="a6f071b5c7367690" providerId="LiveId" clId="{346177CB-6CF4-4604-820F-68678CFA1BFD}" dt="2023-08-02T06:11:20.111" v="2816"/>
          <ac:spMkLst>
            <pc:docMk/>
            <pc:sldMk cId="2346896108" sldId="722"/>
            <ac:spMk id="15" creationId="{00000000-0000-0000-0000-000000000000}"/>
          </ac:spMkLst>
        </pc:spChg>
        <pc:spChg chg="mod">
          <ac:chgData name="Phạm Trang" userId="a6f071b5c7367690" providerId="LiveId" clId="{346177CB-6CF4-4604-820F-68678CFA1BFD}" dt="2023-08-02T06:11:20.111" v="2816"/>
          <ac:spMkLst>
            <pc:docMk/>
            <pc:sldMk cId="2346896108" sldId="722"/>
            <ac:spMk id="47" creationId="{00000000-0000-0000-0000-000000000000}"/>
          </ac:spMkLst>
        </pc:spChg>
        <pc:grpChg chg="mod">
          <ac:chgData name="Phạm Trang" userId="a6f071b5c7367690" providerId="LiveId" clId="{346177CB-6CF4-4604-820F-68678CFA1BFD}" dt="2023-08-02T06:11:20.111" v="2816"/>
          <ac:grpSpMkLst>
            <pc:docMk/>
            <pc:sldMk cId="2346896108" sldId="722"/>
            <ac:grpSpMk id="4" creationId="{00000000-0000-0000-0000-000000000000}"/>
          </ac:grpSpMkLst>
        </pc:grpChg>
      </pc:sldChg>
      <pc:sldChg chg="modSp add del mod ord modTransition">
        <pc:chgData name="Phạm Trang" userId="a6f071b5c7367690" providerId="LiveId" clId="{346177CB-6CF4-4604-820F-68678CFA1BFD}" dt="2023-08-02T06:00:37.153" v="2532" actId="2696"/>
        <pc:sldMkLst>
          <pc:docMk/>
          <pc:sldMk cId="4097114499" sldId="722"/>
        </pc:sldMkLst>
        <pc:spChg chg="mod">
          <ac:chgData name="Phạm Trang" userId="a6f071b5c7367690" providerId="LiveId" clId="{346177CB-6CF4-4604-820F-68678CFA1BFD}" dt="2023-08-02T06:00:20.537" v="2497"/>
          <ac:spMkLst>
            <pc:docMk/>
            <pc:sldMk cId="4097114499" sldId="722"/>
            <ac:spMk id="211" creationId="{00000000-0000-0000-0000-000000000000}"/>
          </ac:spMkLst>
        </pc:spChg>
        <pc:spChg chg="mod">
          <ac:chgData name="Phạm Trang" userId="a6f071b5c7367690" providerId="LiveId" clId="{346177CB-6CF4-4604-820F-68678CFA1BFD}" dt="2023-08-02T06:00:20.522" v="2491"/>
          <ac:spMkLst>
            <pc:docMk/>
            <pc:sldMk cId="4097114499" sldId="722"/>
            <ac:spMk id="212" creationId="{00000000-0000-0000-0000-000000000000}"/>
          </ac:spMkLst>
        </pc:spChg>
        <pc:spChg chg="mod">
          <ac:chgData name="Phạm Trang" userId="a6f071b5c7367690" providerId="LiveId" clId="{346177CB-6CF4-4604-820F-68678CFA1BFD}" dt="2023-08-02T06:00:20.522" v="2485"/>
          <ac:spMkLst>
            <pc:docMk/>
            <pc:sldMk cId="4097114499" sldId="722"/>
            <ac:spMk id="213" creationId="{00000000-0000-0000-0000-000000000000}"/>
          </ac:spMkLst>
        </pc:spChg>
        <pc:spChg chg="mod">
          <ac:chgData name="Phạm Trang" userId="a6f071b5c7367690" providerId="LiveId" clId="{346177CB-6CF4-4604-820F-68678CFA1BFD}" dt="2023-08-02T06:00:20.522" v="2487"/>
          <ac:spMkLst>
            <pc:docMk/>
            <pc:sldMk cId="4097114499" sldId="722"/>
            <ac:spMk id="215" creationId="{00000000-0000-0000-0000-000000000000}"/>
          </ac:spMkLst>
        </pc:spChg>
        <pc:spChg chg="mod">
          <ac:chgData name="Phạm Trang" userId="a6f071b5c7367690" providerId="LiveId" clId="{346177CB-6CF4-4604-820F-68678CFA1BFD}" dt="2023-08-02T06:00:20.522" v="2489"/>
          <ac:spMkLst>
            <pc:docMk/>
            <pc:sldMk cId="4097114499" sldId="722"/>
            <ac:spMk id="216" creationId="{00000000-0000-0000-0000-000000000000}"/>
          </ac:spMkLst>
        </pc:spChg>
        <pc:spChg chg="mod">
          <ac:chgData name="Phạm Trang" userId="a6f071b5c7367690" providerId="LiveId" clId="{346177CB-6CF4-4604-820F-68678CFA1BFD}" dt="2023-08-02T06:00:20.537" v="2493"/>
          <ac:spMkLst>
            <pc:docMk/>
            <pc:sldMk cId="4097114499" sldId="722"/>
            <ac:spMk id="217" creationId="{00000000-0000-0000-0000-000000000000}"/>
          </ac:spMkLst>
        </pc:spChg>
        <pc:spChg chg="mod">
          <ac:chgData name="Phạm Trang" userId="a6f071b5c7367690" providerId="LiveId" clId="{346177CB-6CF4-4604-820F-68678CFA1BFD}" dt="2023-08-02T06:00:20.537" v="2495"/>
          <ac:spMkLst>
            <pc:docMk/>
            <pc:sldMk cId="4097114499" sldId="722"/>
            <ac:spMk id="218" creationId="{00000000-0000-0000-0000-000000000000}"/>
          </ac:spMkLst>
        </pc:spChg>
        <pc:spChg chg="mod">
          <ac:chgData name="Phạm Trang" userId="a6f071b5c7367690" providerId="LiveId" clId="{346177CB-6CF4-4604-820F-68678CFA1BFD}" dt="2023-08-02T06:00:20.537" v="2499"/>
          <ac:spMkLst>
            <pc:docMk/>
            <pc:sldMk cId="4097114499" sldId="722"/>
            <ac:spMk id="219" creationId="{00000000-0000-0000-0000-000000000000}"/>
          </ac:spMkLst>
        </pc:spChg>
        <pc:spChg chg="mod">
          <ac:chgData name="Phạm Trang" userId="a6f071b5c7367690" providerId="LiveId" clId="{346177CB-6CF4-4604-820F-68678CFA1BFD}" dt="2023-08-02T06:00:20.537" v="2501"/>
          <ac:spMkLst>
            <pc:docMk/>
            <pc:sldMk cId="4097114499" sldId="722"/>
            <ac:spMk id="220" creationId="{00000000-0000-0000-0000-000000000000}"/>
          </ac:spMkLst>
        </pc:spChg>
      </pc:sldChg>
      <pc:sldChg chg="add del ord modTransition">
        <pc:chgData name="Phạm Trang" userId="a6f071b5c7367690" providerId="LiveId" clId="{346177CB-6CF4-4604-820F-68678CFA1BFD}" dt="2023-08-02T05:56:53.697" v="2174" actId="2696"/>
        <pc:sldMkLst>
          <pc:docMk/>
          <pc:sldMk cId="2273304363" sldId="723"/>
        </pc:sldMkLst>
      </pc:sldChg>
      <pc:sldChg chg="add del ord modTransition">
        <pc:chgData name="Phạm Trang" userId="a6f071b5c7367690" providerId="LiveId" clId="{346177CB-6CF4-4604-820F-68678CFA1BFD}" dt="2023-08-02T05:59:59.943" v="2423" actId="2696"/>
        <pc:sldMkLst>
          <pc:docMk/>
          <pc:sldMk cId="2672840359" sldId="723"/>
        </pc:sldMkLst>
      </pc:sldChg>
      <pc:sldChg chg="add del ord modTransition">
        <pc:chgData name="Phạm Trang" userId="a6f071b5c7367690" providerId="LiveId" clId="{346177CB-6CF4-4604-820F-68678CFA1BFD}" dt="2023-08-02T06:00:37.153" v="2533" actId="2696"/>
        <pc:sldMkLst>
          <pc:docMk/>
          <pc:sldMk cId="2777240186" sldId="723"/>
        </pc:sldMkLst>
      </pc:sldChg>
      <pc:sldChg chg="add del ord modTransition">
        <pc:chgData name="Phạm Trang" userId="a6f071b5c7367690" providerId="LiveId" clId="{346177CB-6CF4-4604-820F-68678CFA1BFD}" dt="2023-08-02T06:11:22.224" v="2826" actId="2696"/>
        <pc:sldMkLst>
          <pc:docMk/>
          <pc:sldMk cId="3344104492" sldId="723"/>
        </pc:sldMkLst>
      </pc:sldChg>
      <pc:sldChg chg="add del ord modTransition">
        <pc:chgData name="Phạm Trang" userId="a6f071b5c7367690" providerId="LiveId" clId="{346177CB-6CF4-4604-820F-68678CFA1BFD}" dt="2023-08-02T06:09:50.497" v="2704" actId="2696"/>
        <pc:sldMkLst>
          <pc:docMk/>
          <pc:sldMk cId="4137873269" sldId="723"/>
        </pc:sldMkLst>
      </pc:sldChg>
      <pc:sldChg chg="modSp add del mod ord modTransition">
        <pc:chgData name="Phạm Trang" userId="a6f071b5c7367690" providerId="LiveId" clId="{346177CB-6CF4-4604-820F-68678CFA1BFD}" dt="2023-08-02T06:00:37.169" v="2534" actId="2696"/>
        <pc:sldMkLst>
          <pc:docMk/>
          <pc:sldMk cId="227697758" sldId="724"/>
        </pc:sldMkLst>
        <pc:spChg chg="mod">
          <ac:chgData name="Phạm Trang" userId="a6f071b5c7367690" providerId="LiveId" clId="{346177CB-6CF4-4604-820F-68678CFA1BFD}" dt="2023-08-02T06:00:26.607" v="2523"/>
          <ac:spMkLst>
            <pc:docMk/>
            <pc:sldMk cId="227697758" sldId="724"/>
            <ac:spMk id="2" creationId="{EA6531EB-85A3-4E7F-BC57-0D9E75973621}"/>
          </ac:spMkLst>
        </pc:spChg>
        <pc:spChg chg="mod">
          <ac:chgData name="Phạm Trang" userId="a6f071b5c7367690" providerId="LiveId" clId="{346177CB-6CF4-4604-820F-68678CFA1BFD}" dt="2023-08-02T06:00:26.592" v="2509"/>
          <ac:spMkLst>
            <pc:docMk/>
            <pc:sldMk cId="227697758" sldId="724"/>
            <ac:spMk id="12" creationId="{1C484AA2-62C7-4C80-B84B-86333690ACC9}"/>
          </ac:spMkLst>
        </pc:spChg>
        <pc:spChg chg="mod">
          <ac:chgData name="Phạm Trang" userId="a6f071b5c7367690" providerId="LiveId" clId="{346177CB-6CF4-4604-820F-68678CFA1BFD}" dt="2023-08-02T06:00:26.592" v="2513"/>
          <ac:spMkLst>
            <pc:docMk/>
            <pc:sldMk cId="227697758" sldId="724"/>
            <ac:spMk id="203" creationId="{00000000-0000-0000-0000-000000000000}"/>
          </ac:spMkLst>
        </pc:spChg>
        <pc:spChg chg="mod">
          <ac:chgData name="Phạm Trang" userId="a6f071b5c7367690" providerId="LiveId" clId="{346177CB-6CF4-4604-820F-68678CFA1BFD}" dt="2023-08-02T06:00:26.592" v="2515"/>
          <ac:spMkLst>
            <pc:docMk/>
            <pc:sldMk cId="227697758" sldId="724"/>
            <ac:spMk id="204" creationId="{00000000-0000-0000-0000-000000000000}"/>
          </ac:spMkLst>
        </pc:spChg>
        <pc:spChg chg="mod">
          <ac:chgData name="Phạm Trang" userId="a6f071b5c7367690" providerId="LiveId" clId="{346177CB-6CF4-4604-820F-68678CFA1BFD}" dt="2023-08-02T06:00:26.607" v="2519"/>
          <ac:spMkLst>
            <pc:docMk/>
            <pc:sldMk cId="227697758" sldId="724"/>
            <ac:spMk id="205" creationId="{00000000-0000-0000-0000-000000000000}"/>
          </ac:spMkLst>
        </pc:spChg>
        <pc:spChg chg="mod">
          <ac:chgData name="Phạm Trang" userId="a6f071b5c7367690" providerId="LiveId" clId="{346177CB-6CF4-4604-820F-68678CFA1BFD}" dt="2023-08-02T06:00:26.607" v="2521"/>
          <ac:spMkLst>
            <pc:docMk/>
            <pc:sldMk cId="227697758" sldId="724"/>
            <ac:spMk id="206" creationId="{00000000-0000-0000-0000-000000000000}"/>
          </ac:spMkLst>
        </pc:spChg>
      </pc:sldChg>
      <pc:sldChg chg="modSp add del mod ord modTransition">
        <pc:chgData name="Phạm Trang" userId="a6f071b5c7367690" providerId="LiveId" clId="{346177CB-6CF4-4604-820F-68678CFA1BFD}" dt="2023-08-02T05:56:53.697" v="2175" actId="2696"/>
        <pc:sldMkLst>
          <pc:docMk/>
          <pc:sldMk cId="573066399" sldId="724"/>
        </pc:sldMkLst>
        <pc:spChg chg="mod">
          <ac:chgData name="Phạm Trang" userId="a6f071b5c7367690" providerId="LiveId" clId="{346177CB-6CF4-4604-820F-68678CFA1BFD}" dt="2023-08-02T05:56:21.076" v="2067"/>
          <ac:spMkLst>
            <pc:docMk/>
            <pc:sldMk cId="573066399" sldId="724"/>
            <ac:spMk id="2" creationId="{00000000-0000-0000-0000-000000000000}"/>
          </ac:spMkLst>
        </pc:spChg>
        <pc:spChg chg="mod">
          <ac:chgData name="Phạm Trang" userId="a6f071b5c7367690" providerId="LiveId" clId="{346177CB-6CF4-4604-820F-68678CFA1BFD}" dt="2023-08-02T05:56:21.089" v="2070"/>
          <ac:spMkLst>
            <pc:docMk/>
            <pc:sldMk cId="573066399" sldId="724"/>
            <ac:spMk id="8" creationId="{00000000-0000-0000-0000-000000000000}"/>
          </ac:spMkLst>
        </pc:spChg>
        <pc:spChg chg="mod">
          <ac:chgData name="Phạm Trang" userId="a6f071b5c7367690" providerId="LiveId" clId="{346177CB-6CF4-4604-820F-68678CFA1BFD}" dt="2023-08-02T05:56:21.076" v="2069"/>
          <ac:spMkLst>
            <pc:docMk/>
            <pc:sldMk cId="573066399" sldId="724"/>
            <ac:spMk id="36" creationId="{00000000-0000-0000-0000-000000000000}"/>
          </ac:spMkLst>
        </pc:spChg>
        <pc:spChg chg="mod">
          <ac:chgData name="Phạm Trang" userId="a6f071b5c7367690" providerId="LiveId" clId="{346177CB-6CF4-4604-820F-68678CFA1BFD}" dt="2023-08-02T05:56:21.076" v="2065"/>
          <ac:spMkLst>
            <pc:docMk/>
            <pc:sldMk cId="573066399" sldId="724"/>
            <ac:spMk id="37" creationId="{00000000-0000-0000-0000-000000000000}"/>
          </ac:spMkLst>
        </pc:spChg>
        <pc:spChg chg="mod">
          <ac:chgData name="Phạm Trang" userId="a6f071b5c7367690" providerId="LiveId" clId="{346177CB-6CF4-4604-820F-68678CFA1BFD}" dt="2023-08-02T05:56:21.076" v="2065"/>
          <ac:spMkLst>
            <pc:docMk/>
            <pc:sldMk cId="573066399" sldId="724"/>
            <ac:spMk id="38" creationId="{00000000-0000-0000-0000-000000000000}"/>
          </ac:spMkLst>
        </pc:spChg>
        <pc:spChg chg="mod">
          <ac:chgData name="Phạm Trang" userId="a6f071b5c7367690" providerId="LiveId" clId="{346177CB-6CF4-4604-820F-68678CFA1BFD}" dt="2023-08-02T05:56:21.076" v="2065"/>
          <ac:spMkLst>
            <pc:docMk/>
            <pc:sldMk cId="573066399" sldId="724"/>
            <ac:spMk id="39" creationId="{00000000-0000-0000-0000-000000000000}"/>
          </ac:spMkLst>
        </pc:spChg>
        <pc:spChg chg="mod">
          <ac:chgData name="Phạm Trang" userId="a6f071b5c7367690" providerId="LiveId" clId="{346177CB-6CF4-4604-820F-68678CFA1BFD}" dt="2023-08-02T05:56:21.076" v="2069"/>
          <ac:spMkLst>
            <pc:docMk/>
            <pc:sldMk cId="573066399" sldId="724"/>
            <ac:spMk id="40" creationId="{00000000-0000-0000-0000-000000000000}"/>
          </ac:spMkLst>
        </pc:spChg>
        <pc:spChg chg="mod">
          <ac:chgData name="Phạm Trang" userId="a6f071b5c7367690" providerId="LiveId" clId="{346177CB-6CF4-4604-820F-68678CFA1BFD}" dt="2023-08-02T05:56:21.089" v="2070"/>
          <ac:spMkLst>
            <pc:docMk/>
            <pc:sldMk cId="573066399" sldId="724"/>
            <ac:spMk id="64" creationId="{00000000-0000-0000-0000-000000000000}"/>
          </ac:spMkLst>
        </pc:spChg>
        <pc:spChg chg="mod">
          <ac:chgData name="Phạm Trang" userId="a6f071b5c7367690" providerId="LiveId" clId="{346177CB-6CF4-4604-820F-68678CFA1BFD}" dt="2023-08-02T05:56:21.089" v="2070"/>
          <ac:spMkLst>
            <pc:docMk/>
            <pc:sldMk cId="573066399" sldId="724"/>
            <ac:spMk id="66" creationId="{00000000-0000-0000-0000-000000000000}"/>
          </ac:spMkLst>
        </pc:spChg>
        <pc:spChg chg="mod">
          <ac:chgData name="Phạm Trang" userId="a6f071b5c7367690" providerId="LiveId" clId="{346177CB-6CF4-4604-820F-68678CFA1BFD}" dt="2023-08-02T05:56:21.089" v="2070"/>
          <ac:spMkLst>
            <pc:docMk/>
            <pc:sldMk cId="573066399" sldId="724"/>
            <ac:spMk id="69" creationId="{00000000-0000-0000-0000-000000000000}"/>
          </ac:spMkLst>
        </pc:spChg>
        <pc:spChg chg="mod">
          <ac:chgData name="Phạm Trang" userId="a6f071b5c7367690" providerId="LiveId" clId="{346177CB-6CF4-4604-820F-68678CFA1BFD}" dt="2023-08-02T05:56:21.089" v="2070"/>
          <ac:spMkLst>
            <pc:docMk/>
            <pc:sldMk cId="573066399" sldId="724"/>
            <ac:spMk id="70" creationId="{00000000-0000-0000-0000-000000000000}"/>
          </ac:spMkLst>
        </pc:spChg>
        <pc:grpChg chg="mod">
          <ac:chgData name="Phạm Trang" userId="a6f071b5c7367690" providerId="LiveId" clId="{346177CB-6CF4-4604-820F-68678CFA1BFD}" dt="2023-08-02T05:56:21.076" v="2069"/>
          <ac:grpSpMkLst>
            <pc:docMk/>
            <pc:sldMk cId="573066399" sldId="724"/>
            <ac:grpSpMk id="7" creationId="{00000000-0000-0000-0000-000000000000}"/>
          </ac:grpSpMkLst>
        </pc:grpChg>
        <pc:grpChg chg="mod">
          <ac:chgData name="Phạm Trang" userId="a6f071b5c7367690" providerId="LiveId" clId="{346177CB-6CF4-4604-820F-68678CFA1BFD}" dt="2023-08-02T05:56:21.089" v="2070"/>
          <ac:grpSpMkLst>
            <pc:docMk/>
            <pc:sldMk cId="573066399" sldId="724"/>
            <ac:grpSpMk id="11" creationId="{00000000-0000-0000-0000-000000000000}"/>
          </ac:grpSpMkLst>
        </pc:grpChg>
        <pc:grpChg chg="mod">
          <ac:chgData name="Phạm Trang" userId="a6f071b5c7367690" providerId="LiveId" clId="{346177CB-6CF4-4604-820F-68678CFA1BFD}" dt="2023-08-02T05:56:21.076" v="2065"/>
          <ac:grpSpMkLst>
            <pc:docMk/>
            <pc:sldMk cId="573066399" sldId="724"/>
            <ac:grpSpMk id="33" creationId="{00000000-0000-0000-0000-000000000000}"/>
          </ac:grpSpMkLst>
        </pc:grpChg>
        <pc:picChg chg="mod">
          <ac:chgData name="Phạm Trang" userId="a6f071b5c7367690" providerId="LiveId" clId="{346177CB-6CF4-4604-820F-68678CFA1BFD}" dt="2023-08-02T05:56:21.089" v="2072"/>
          <ac:picMkLst>
            <pc:docMk/>
            <pc:sldMk cId="573066399" sldId="724"/>
            <ac:picMk id="4" creationId="{9A28DC66-36C0-4D31-9DC0-62640ADCCB0E}"/>
          </ac:picMkLst>
        </pc:picChg>
      </pc:sldChg>
      <pc:sldChg chg="modSp add del mod ord modTransition">
        <pc:chgData name="Phạm Trang" userId="a6f071b5c7367690" providerId="LiveId" clId="{346177CB-6CF4-4604-820F-68678CFA1BFD}" dt="2023-08-02T05:59:59.943" v="2424" actId="2696"/>
        <pc:sldMkLst>
          <pc:docMk/>
          <pc:sldMk cId="3520846274" sldId="724"/>
        </pc:sldMkLst>
        <pc:picChg chg="mod">
          <ac:chgData name="Phạm Trang" userId="a6f071b5c7367690" providerId="LiveId" clId="{346177CB-6CF4-4604-820F-68678CFA1BFD}" dt="2023-08-02T05:59:41.905" v="2330"/>
          <ac:picMkLst>
            <pc:docMk/>
            <pc:sldMk cId="3520846274" sldId="724"/>
            <ac:picMk id="3" creationId="{5108264F-5A77-4246-A4AD-C688136BD81B}"/>
          </ac:picMkLst>
        </pc:picChg>
        <pc:picChg chg="mod">
          <ac:chgData name="Phạm Trang" userId="a6f071b5c7367690" providerId="LiveId" clId="{346177CB-6CF4-4604-820F-68678CFA1BFD}" dt="2023-08-02T05:59:41.905" v="2332"/>
          <ac:picMkLst>
            <pc:docMk/>
            <pc:sldMk cId="3520846274" sldId="724"/>
            <ac:picMk id="6" creationId="{65AB7298-625B-4DE1-BB11-9090070C6D5D}"/>
          </ac:picMkLst>
        </pc:picChg>
      </pc:sldChg>
      <pc:sldChg chg="add del ord modTransition">
        <pc:chgData name="Phạm Trang" userId="a6f071b5c7367690" providerId="LiveId" clId="{346177CB-6CF4-4604-820F-68678CFA1BFD}" dt="2023-08-02T05:59:59.959" v="2425" actId="2696"/>
        <pc:sldMkLst>
          <pc:docMk/>
          <pc:sldMk cId="644895719" sldId="725"/>
        </pc:sldMkLst>
      </pc:sldChg>
      <pc:sldChg chg="add del ord modTransition">
        <pc:chgData name="Phạm Trang" userId="a6f071b5c7367690" providerId="LiveId" clId="{346177CB-6CF4-4604-820F-68678CFA1BFD}" dt="2023-08-02T06:00:37.169" v="2535" actId="2696"/>
        <pc:sldMkLst>
          <pc:docMk/>
          <pc:sldMk cId="1190596336" sldId="725"/>
        </pc:sldMkLst>
      </pc:sldChg>
      <pc:sldChg chg="add del ord modTransition">
        <pc:chgData name="Phạm Trang" userId="a6f071b5c7367690" providerId="LiveId" clId="{346177CB-6CF4-4604-820F-68678CFA1BFD}" dt="2023-08-02T05:56:53.713" v="2176" actId="2696"/>
        <pc:sldMkLst>
          <pc:docMk/>
          <pc:sldMk cId="2439479629" sldId="725"/>
        </pc:sldMkLst>
      </pc:sldChg>
      <pc:sldChg chg="modSp add del mod ord modTransition">
        <pc:chgData name="Phạm Trang" userId="a6f071b5c7367690" providerId="LiveId" clId="{346177CB-6CF4-4604-820F-68678CFA1BFD}" dt="2023-08-02T05:56:53.713" v="2177" actId="2696"/>
        <pc:sldMkLst>
          <pc:docMk/>
          <pc:sldMk cId="2037697638" sldId="726"/>
        </pc:sldMkLst>
        <pc:spChg chg="mod">
          <ac:chgData name="Phạm Trang" userId="a6f071b5c7367690" providerId="LiveId" clId="{346177CB-6CF4-4604-820F-68678CFA1BFD}" dt="2023-08-02T05:56:26.480" v="2082"/>
          <ac:spMkLst>
            <pc:docMk/>
            <pc:sldMk cId="2037697638" sldId="726"/>
            <ac:spMk id="2" creationId="{00000000-0000-0000-0000-000000000000}"/>
          </ac:spMkLst>
        </pc:spChg>
        <pc:spChg chg="mod">
          <ac:chgData name="Phạm Trang" userId="a6f071b5c7367690" providerId="LiveId" clId="{346177CB-6CF4-4604-820F-68678CFA1BFD}" dt="2023-08-02T05:56:26.496" v="2087"/>
          <ac:spMkLst>
            <pc:docMk/>
            <pc:sldMk cId="2037697638" sldId="726"/>
            <ac:spMk id="8" creationId="{00000000-0000-0000-0000-000000000000}"/>
          </ac:spMkLst>
        </pc:spChg>
        <pc:spChg chg="mod">
          <ac:chgData name="Phạm Trang" userId="a6f071b5c7367690" providerId="LiveId" clId="{346177CB-6CF4-4604-820F-68678CFA1BFD}" dt="2023-08-02T05:56:26.496" v="2086"/>
          <ac:spMkLst>
            <pc:docMk/>
            <pc:sldMk cId="2037697638" sldId="726"/>
            <ac:spMk id="36" creationId="{00000000-0000-0000-0000-000000000000}"/>
          </ac:spMkLst>
        </pc:spChg>
        <pc:spChg chg="mod">
          <ac:chgData name="Phạm Trang" userId="a6f071b5c7367690" providerId="LiveId" clId="{346177CB-6CF4-4604-820F-68678CFA1BFD}" dt="2023-08-02T05:56:26.480" v="2080"/>
          <ac:spMkLst>
            <pc:docMk/>
            <pc:sldMk cId="2037697638" sldId="726"/>
            <ac:spMk id="37" creationId="{00000000-0000-0000-0000-000000000000}"/>
          </ac:spMkLst>
        </pc:spChg>
        <pc:spChg chg="mod">
          <ac:chgData name="Phạm Trang" userId="a6f071b5c7367690" providerId="LiveId" clId="{346177CB-6CF4-4604-820F-68678CFA1BFD}" dt="2023-08-02T05:56:26.480" v="2080"/>
          <ac:spMkLst>
            <pc:docMk/>
            <pc:sldMk cId="2037697638" sldId="726"/>
            <ac:spMk id="38" creationId="{00000000-0000-0000-0000-000000000000}"/>
          </ac:spMkLst>
        </pc:spChg>
        <pc:spChg chg="mod">
          <ac:chgData name="Phạm Trang" userId="a6f071b5c7367690" providerId="LiveId" clId="{346177CB-6CF4-4604-820F-68678CFA1BFD}" dt="2023-08-02T05:56:26.480" v="2080"/>
          <ac:spMkLst>
            <pc:docMk/>
            <pc:sldMk cId="2037697638" sldId="726"/>
            <ac:spMk id="39" creationId="{00000000-0000-0000-0000-000000000000}"/>
          </ac:spMkLst>
        </pc:spChg>
        <pc:spChg chg="mod">
          <ac:chgData name="Phạm Trang" userId="a6f071b5c7367690" providerId="LiveId" clId="{346177CB-6CF4-4604-820F-68678CFA1BFD}" dt="2023-08-02T05:56:26.496" v="2086"/>
          <ac:spMkLst>
            <pc:docMk/>
            <pc:sldMk cId="2037697638" sldId="726"/>
            <ac:spMk id="40" creationId="{00000000-0000-0000-0000-000000000000}"/>
          </ac:spMkLst>
        </pc:spChg>
        <pc:spChg chg="mod">
          <ac:chgData name="Phạm Trang" userId="a6f071b5c7367690" providerId="LiveId" clId="{346177CB-6CF4-4604-820F-68678CFA1BFD}" dt="2023-08-02T05:56:26.496" v="2087"/>
          <ac:spMkLst>
            <pc:docMk/>
            <pc:sldMk cId="2037697638" sldId="726"/>
            <ac:spMk id="64" creationId="{00000000-0000-0000-0000-000000000000}"/>
          </ac:spMkLst>
        </pc:spChg>
        <pc:spChg chg="mod">
          <ac:chgData name="Phạm Trang" userId="a6f071b5c7367690" providerId="LiveId" clId="{346177CB-6CF4-4604-820F-68678CFA1BFD}" dt="2023-08-02T05:56:26.496" v="2087"/>
          <ac:spMkLst>
            <pc:docMk/>
            <pc:sldMk cId="2037697638" sldId="726"/>
            <ac:spMk id="66" creationId="{00000000-0000-0000-0000-000000000000}"/>
          </ac:spMkLst>
        </pc:spChg>
        <pc:spChg chg="mod">
          <ac:chgData name="Phạm Trang" userId="a6f071b5c7367690" providerId="LiveId" clId="{346177CB-6CF4-4604-820F-68678CFA1BFD}" dt="2023-08-02T05:56:26.496" v="2087"/>
          <ac:spMkLst>
            <pc:docMk/>
            <pc:sldMk cId="2037697638" sldId="726"/>
            <ac:spMk id="69" creationId="{00000000-0000-0000-0000-000000000000}"/>
          </ac:spMkLst>
        </pc:spChg>
        <pc:spChg chg="mod">
          <ac:chgData name="Phạm Trang" userId="a6f071b5c7367690" providerId="LiveId" clId="{346177CB-6CF4-4604-820F-68678CFA1BFD}" dt="2023-08-02T05:56:26.496" v="2087"/>
          <ac:spMkLst>
            <pc:docMk/>
            <pc:sldMk cId="2037697638" sldId="726"/>
            <ac:spMk id="70" creationId="{00000000-0000-0000-0000-000000000000}"/>
          </ac:spMkLst>
        </pc:spChg>
        <pc:grpChg chg="mod">
          <ac:chgData name="Phạm Trang" userId="a6f071b5c7367690" providerId="LiveId" clId="{346177CB-6CF4-4604-820F-68678CFA1BFD}" dt="2023-08-02T05:56:26.496" v="2086"/>
          <ac:grpSpMkLst>
            <pc:docMk/>
            <pc:sldMk cId="2037697638" sldId="726"/>
            <ac:grpSpMk id="7" creationId="{00000000-0000-0000-0000-000000000000}"/>
          </ac:grpSpMkLst>
        </pc:grpChg>
        <pc:grpChg chg="mod">
          <ac:chgData name="Phạm Trang" userId="a6f071b5c7367690" providerId="LiveId" clId="{346177CB-6CF4-4604-820F-68678CFA1BFD}" dt="2023-08-02T05:56:26.496" v="2087"/>
          <ac:grpSpMkLst>
            <pc:docMk/>
            <pc:sldMk cId="2037697638" sldId="726"/>
            <ac:grpSpMk id="11" creationId="{00000000-0000-0000-0000-000000000000}"/>
          </ac:grpSpMkLst>
        </pc:grpChg>
        <pc:grpChg chg="mod">
          <ac:chgData name="Phạm Trang" userId="a6f071b5c7367690" providerId="LiveId" clId="{346177CB-6CF4-4604-820F-68678CFA1BFD}" dt="2023-08-02T05:56:26.480" v="2080"/>
          <ac:grpSpMkLst>
            <pc:docMk/>
            <pc:sldMk cId="2037697638" sldId="726"/>
            <ac:grpSpMk id="33" creationId="{00000000-0000-0000-0000-000000000000}"/>
          </ac:grpSpMkLst>
        </pc:grpChg>
      </pc:sldChg>
      <pc:sldChg chg="modSp add del mod ord modTransition">
        <pc:chgData name="Phạm Trang" userId="a6f071b5c7367690" providerId="LiveId" clId="{346177CB-6CF4-4604-820F-68678CFA1BFD}" dt="2023-08-02T05:59:59.959" v="2426" actId="2696"/>
        <pc:sldMkLst>
          <pc:docMk/>
          <pc:sldMk cId="3858807211" sldId="726"/>
        </pc:sldMkLst>
        <pc:spChg chg="mod">
          <ac:chgData name="Phạm Trang" userId="a6f071b5c7367690" providerId="LiveId" clId="{346177CB-6CF4-4604-820F-68678CFA1BFD}" dt="2023-08-02T05:59:43.986" v="2344"/>
          <ac:spMkLst>
            <pc:docMk/>
            <pc:sldMk cId="3858807211" sldId="726"/>
            <ac:spMk id="8" creationId="{18476E8B-BBF8-4520-9CDA-E5FFA11219A5}"/>
          </ac:spMkLst>
        </pc:spChg>
        <pc:picChg chg="mod">
          <ac:chgData name="Phạm Trang" userId="a6f071b5c7367690" providerId="LiveId" clId="{346177CB-6CF4-4604-820F-68678CFA1BFD}" dt="2023-08-02T05:59:43.986" v="2340"/>
          <ac:picMkLst>
            <pc:docMk/>
            <pc:sldMk cId="3858807211" sldId="726"/>
            <ac:picMk id="4" creationId="{91F8A7D1-2975-4E9C-915A-34725E9015C3}"/>
          </ac:picMkLst>
        </pc:picChg>
        <pc:picChg chg="mod">
          <ac:chgData name="Phạm Trang" userId="a6f071b5c7367690" providerId="LiveId" clId="{346177CB-6CF4-4604-820F-68678CFA1BFD}" dt="2023-08-02T05:59:43.986" v="2342"/>
          <ac:picMkLst>
            <pc:docMk/>
            <pc:sldMk cId="3858807211" sldId="726"/>
            <ac:picMk id="7" creationId="{CD1A20A9-F340-4F97-BC18-DE610CA20219}"/>
          </ac:picMkLst>
        </pc:picChg>
      </pc:sldChg>
      <pc:sldChg chg="add del ord modTransition">
        <pc:chgData name="Phạm Trang" userId="a6f071b5c7367690" providerId="LiveId" clId="{346177CB-6CF4-4604-820F-68678CFA1BFD}" dt="2023-08-02T05:56:53.729" v="2178" actId="2696"/>
        <pc:sldMkLst>
          <pc:docMk/>
          <pc:sldMk cId="864754313" sldId="727"/>
        </pc:sldMkLst>
      </pc:sldChg>
      <pc:sldChg chg="add del ord modTransition">
        <pc:chgData name="Phạm Trang" userId="a6f071b5c7367690" providerId="LiveId" clId="{346177CB-6CF4-4604-820F-68678CFA1BFD}" dt="2023-08-02T05:59:59.959" v="2427" actId="2696"/>
        <pc:sldMkLst>
          <pc:docMk/>
          <pc:sldMk cId="3007467682" sldId="727"/>
        </pc:sldMkLst>
      </pc:sldChg>
      <pc:sldChg chg="modSp add del mod ord modTransition">
        <pc:chgData name="Phạm Trang" userId="a6f071b5c7367690" providerId="LiveId" clId="{346177CB-6CF4-4604-820F-68678CFA1BFD}" dt="2023-08-02T05:59:59.978" v="2428" actId="2696"/>
        <pc:sldMkLst>
          <pc:docMk/>
          <pc:sldMk cId="775993411" sldId="728"/>
        </pc:sldMkLst>
        <pc:spChg chg="mod">
          <ac:chgData name="Phạm Trang" userId="a6f071b5c7367690" providerId="LiveId" clId="{346177CB-6CF4-4604-820F-68678CFA1BFD}" dt="2023-08-02T05:59:47.162" v="2354"/>
          <ac:spMkLst>
            <pc:docMk/>
            <pc:sldMk cId="775993411" sldId="728"/>
            <ac:spMk id="2" creationId="{00000000-0000-0000-0000-000000000000}"/>
          </ac:spMkLst>
        </pc:spChg>
        <pc:spChg chg="mod">
          <ac:chgData name="Phạm Trang" userId="a6f071b5c7367690" providerId="LiveId" clId="{346177CB-6CF4-4604-820F-68678CFA1BFD}" dt="2023-08-02T05:59:47.162" v="2357"/>
          <ac:spMkLst>
            <pc:docMk/>
            <pc:sldMk cId="775993411" sldId="728"/>
            <ac:spMk id="8" creationId="{00000000-0000-0000-0000-000000000000}"/>
          </ac:spMkLst>
        </pc:spChg>
        <pc:spChg chg="mod">
          <ac:chgData name="Phạm Trang" userId="a6f071b5c7367690" providerId="LiveId" clId="{346177CB-6CF4-4604-820F-68678CFA1BFD}" dt="2023-08-02T05:59:47.162" v="2356"/>
          <ac:spMkLst>
            <pc:docMk/>
            <pc:sldMk cId="775993411" sldId="728"/>
            <ac:spMk id="36" creationId="{00000000-0000-0000-0000-000000000000}"/>
          </ac:spMkLst>
        </pc:spChg>
        <pc:spChg chg="mod">
          <ac:chgData name="Phạm Trang" userId="a6f071b5c7367690" providerId="LiveId" clId="{346177CB-6CF4-4604-820F-68678CFA1BFD}" dt="2023-08-02T05:59:47.162" v="2352"/>
          <ac:spMkLst>
            <pc:docMk/>
            <pc:sldMk cId="775993411" sldId="728"/>
            <ac:spMk id="37" creationId="{00000000-0000-0000-0000-000000000000}"/>
          </ac:spMkLst>
        </pc:spChg>
        <pc:spChg chg="mod">
          <ac:chgData name="Phạm Trang" userId="a6f071b5c7367690" providerId="LiveId" clId="{346177CB-6CF4-4604-820F-68678CFA1BFD}" dt="2023-08-02T05:59:47.162" v="2352"/>
          <ac:spMkLst>
            <pc:docMk/>
            <pc:sldMk cId="775993411" sldId="728"/>
            <ac:spMk id="38" creationId="{00000000-0000-0000-0000-000000000000}"/>
          </ac:spMkLst>
        </pc:spChg>
        <pc:spChg chg="mod">
          <ac:chgData name="Phạm Trang" userId="a6f071b5c7367690" providerId="LiveId" clId="{346177CB-6CF4-4604-820F-68678CFA1BFD}" dt="2023-08-02T05:59:47.162" v="2352"/>
          <ac:spMkLst>
            <pc:docMk/>
            <pc:sldMk cId="775993411" sldId="728"/>
            <ac:spMk id="39" creationId="{00000000-0000-0000-0000-000000000000}"/>
          </ac:spMkLst>
        </pc:spChg>
        <pc:spChg chg="mod">
          <ac:chgData name="Phạm Trang" userId="a6f071b5c7367690" providerId="LiveId" clId="{346177CB-6CF4-4604-820F-68678CFA1BFD}" dt="2023-08-02T05:59:47.162" v="2356"/>
          <ac:spMkLst>
            <pc:docMk/>
            <pc:sldMk cId="775993411" sldId="728"/>
            <ac:spMk id="40" creationId="{00000000-0000-0000-0000-000000000000}"/>
          </ac:spMkLst>
        </pc:spChg>
        <pc:spChg chg="mod">
          <ac:chgData name="Phạm Trang" userId="a6f071b5c7367690" providerId="LiveId" clId="{346177CB-6CF4-4604-820F-68678CFA1BFD}" dt="2023-08-02T05:59:47.162" v="2357"/>
          <ac:spMkLst>
            <pc:docMk/>
            <pc:sldMk cId="775993411" sldId="728"/>
            <ac:spMk id="64" creationId="{00000000-0000-0000-0000-000000000000}"/>
          </ac:spMkLst>
        </pc:spChg>
        <pc:spChg chg="mod">
          <ac:chgData name="Phạm Trang" userId="a6f071b5c7367690" providerId="LiveId" clId="{346177CB-6CF4-4604-820F-68678CFA1BFD}" dt="2023-08-02T05:59:47.162" v="2357"/>
          <ac:spMkLst>
            <pc:docMk/>
            <pc:sldMk cId="775993411" sldId="728"/>
            <ac:spMk id="66" creationId="{00000000-0000-0000-0000-000000000000}"/>
          </ac:spMkLst>
        </pc:spChg>
        <pc:spChg chg="mod">
          <ac:chgData name="Phạm Trang" userId="a6f071b5c7367690" providerId="LiveId" clId="{346177CB-6CF4-4604-820F-68678CFA1BFD}" dt="2023-08-02T05:59:47.162" v="2357"/>
          <ac:spMkLst>
            <pc:docMk/>
            <pc:sldMk cId="775993411" sldId="728"/>
            <ac:spMk id="69" creationId="{00000000-0000-0000-0000-000000000000}"/>
          </ac:spMkLst>
        </pc:spChg>
        <pc:spChg chg="mod">
          <ac:chgData name="Phạm Trang" userId="a6f071b5c7367690" providerId="LiveId" clId="{346177CB-6CF4-4604-820F-68678CFA1BFD}" dt="2023-08-02T05:59:47.162" v="2357"/>
          <ac:spMkLst>
            <pc:docMk/>
            <pc:sldMk cId="775993411" sldId="728"/>
            <ac:spMk id="70" creationId="{00000000-0000-0000-0000-000000000000}"/>
          </ac:spMkLst>
        </pc:spChg>
        <pc:grpChg chg="mod">
          <ac:chgData name="Phạm Trang" userId="a6f071b5c7367690" providerId="LiveId" clId="{346177CB-6CF4-4604-820F-68678CFA1BFD}" dt="2023-08-02T05:59:47.162" v="2356"/>
          <ac:grpSpMkLst>
            <pc:docMk/>
            <pc:sldMk cId="775993411" sldId="728"/>
            <ac:grpSpMk id="7" creationId="{00000000-0000-0000-0000-000000000000}"/>
          </ac:grpSpMkLst>
        </pc:grpChg>
        <pc:grpChg chg="mod">
          <ac:chgData name="Phạm Trang" userId="a6f071b5c7367690" providerId="LiveId" clId="{346177CB-6CF4-4604-820F-68678CFA1BFD}" dt="2023-08-02T05:59:47.162" v="2357"/>
          <ac:grpSpMkLst>
            <pc:docMk/>
            <pc:sldMk cId="775993411" sldId="728"/>
            <ac:grpSpMk id="11" creationId="{00000000-0000-0000-0000-000000000000}"/>
          </ac:grpSpMkLst>
        </pc:grpChg>
        <pc:grpChg chg="mod">
          <ac:chgData name="Phạm Trang" userId="a6f071b5c7367690" providerId="LiveId" clId="{346177CB-6CF4-4604-820F-68678CFA1BFD}" dt="2023-08-02T05:59:47.162" v="2352"/>
          <ac:grpSpMkLst>
            <pc:docMk/>
            <pc:sldMk cId="775993411" sldId="728"/>
            <ac:grpSpMk id="33" creationId="{00000000-0000-0000-0000-000000000000}"/>
          </ac:grpSpMkLst>
        </pc:grpChg>
        <pc:picChg chg="mod">
          <ac:chgData name="Phạm Trang" userId="a6f071b5c7367690" providerId="LiveId" clId="{346177CB-6CF4-4604-820F-68678CFA1BFD}" dt="2023-08-02T05:59:47.162" v="2359"/>
          <ac:picMkLst>
            <pc:docMk/>
            <pc:sldMk cId="775993411" sldId="728"/>
            <ac:picMk id="4" creationId="{9A28DC66-36C0-4D31-9DC0-62640ADCCB0E}"/>
          </ac:picMkLst>
        </pc:picChg>
      </pc:sldChg>
      <pc:sldChg chg="modSp add del mod ord modTransition">
        <pc:chgData name="Phạm Trang" userId="a6f071b5c7367690" providerId="LiveId" clId="{346177CB-6CF4-4604-820F-68678CFA1BFD}" dt="2023-08-02T05:56:53.729" v="2179" actId="2696"/>
        <pc:sldMkLst>
          <pc:docMk/>
          <pc:sldMk cId="1127924614" sldId="728"/>
        </pc:sldMkLst>
        <pc:spChg chg="mod">
          <ac:chgData name="Phạm Trang" userId="a6f071b5c7367690" providerId="LiveId" clId="{346177CB-6CF4-4604-820F-68678CFA1BFD}" dt="2023-08-02T05:56:29.886" v="2097"/>
          <ac:spMkLst>
            <pc:docMk/>
            <pc:sldMk cId="1127924614" sldId="728"/>
            <ac:spMk id="2" creationId="{00000000-0000-0000-0000-000000000000}"/>
          </ac:spMkLst>
        </pc:spChg>
        <pc:spChg chg="mod">
          <ac:chgData name="Phạm Trang" userId="a6f071b5c7367690" providerId="LiveId" clId="{346177CB-6CF4-4604-820F-68678CFA1BFD}" dt="2023-08-02T05:56:29.886" v="2102"/>
          <ac:spMkLst>
            <pc:docMk/>
            <pc:sldMk cId="1127924614" sldId="728"/>
            <ac:spMk id="8" creationId="{00000000-0000-0000-0000-000000000000}"/>
          </ac:spMkLst>
        </pc:spChg>
        <pc:spChg chg="mod">
          <ac:chgData name="Phạm Trang" userId="a6f071b5c7367690" providerId="LiveId" clId="{346177CB-6CF4-4604-820F-68678CFA1BFD}" dt="2023-08-02T05:56:29.886" v="2101"/>
          <ac:spMkLst>
            <pc:docMk/>
            <pc:sldMk cId="1127924614" sldId="728"/>
            <ac:spMk id="36" creationId="{00000000-0000-0000-0000-000000000000}"/>
          </ac:spMkLst>
        </pc:spChg>
        <pc:spChg chg="mod">
          <ac:chgData name="Phạm Trang" userId="a6f071b5c7367690" providerId="LiveId" clId="{346177CB-6CF4-4604-820F-68678CFA1BFD}" dt="2023-08-02T05:56:29.886" v="2095"/>
          <ac:spMkLst>
            <pc:docMk/>
            <pc:sldMk cId="1127924614" sldId="728"/>
            <ac:spMk id="37" creationId="{00000000-0000-0000-0000-000000000000}"/>
          </ac:spMkLst>
        </pc:spChg>
        <pc:spChg chg="mod">
          <ac:chgData name="Phạm Trang" userId="a6f071b5c7367690" providerId="LiveId" clId="{346177CB-6CF4-4604-820F-68678CFA1BFD}" dt="2023-08-02T05:56:29.886" v="2095"/>
          <ac:spMkLst>
            <pc:docMk/>
            <pc:sldMk cId="1127924614" sldId="728"/>
            <ac:spMk id="38" creationId="{00000000-0000-0000-0000-000000000000}"/>
          </ac:spMkLst>
        </pc:spChg>
        <pc:spChg chg="mod">
          <ac:chgData name="Phạm Trang" userId="a6f071b5c7367690" providerId="LiveId" clId="{346177CB-6CF4-4604-820F-68678CFA1BFD}" dt="2023-08-02T05:56:29.886" v="2095"/>
          <ac:spMkLst>
            <pc:docMk/>
            <pc:sldMk cId="1127924614" sldId="728"/>
            <ac:spMk id="39" creationId="{00000000-0000-0000-0000-000000000000}"/>
          </ac:spMkLst>
        </pc:spChg>
        <pc:spChg chg="mod">
          <ac:chgData name="Phạm Trang" userId="a6f071b5c7367690" providerId="LiveId" clId="{346177CB-6CF4-4604-820F-68678CFA1BFD}" dt="2023-08-02T05:56:29.886" v="2101"/>
          <ac:spMkLst>
            <pc:docMk/>
            <pc:sldMk cId="1127924614" sldId="728"/>
            <ac:spMk id="40" creationId="{00000000-0000-0000-0000-000000000000}"/>
          </ac:spMkLst>
        </pc:spChg>
        <pc:spChg chg="mod">
          <ac:chgData name="Phạm Trang" userId="a6f071b5c7367690" providerId="LiveId" clId="{346177CB-6CF4-4604-820F-68678CFA1BFD}" dt="2023-08-02T05:56:29.886" v="2102"/>
          <ac:spMkLst>
            <pc:docMk/>
            <pc:sldMk cId="1127924614" sldId="728"/>
            <ac:spMk id="64" creationId="{00000000-0000-0000-0000-000000000000}"/>
          </ac:spMkLst>
        </pc:spChg>
        <pc:spChg chg="mod">
          <ac:chgData name="Phạm Trang" userId="a6f071b5c7367690" providerId="LiveId" clId="{346177CB-6CF4-4604-820F-68678CFA1BFD}" dt="2023-08-02T05:56:29.886" v="2102"/>
          <ac:spMkLst>
            <pc:docMk/>
            <pc:sldMk cId="1127924614" sldId="728"/>
            <ac:spMk id="66" creationId="{00000000-0000-0000-0000-000000000000}"/>
          </ac:spMkLst>
        </pc:spChg>
        <pc:spChg chg="mod">
          <ac:chgData name="Phạm Trang" userId="a6f071b5c7367690" providerId="LiveId" clId="{346177CB-6CF4-4604-820F-68678CFA1BFD}" dt="2023-08-02T05:56:29.886" v="2102"/>
          <ac:spMkLst>
            <pc:docMk/>
            <pc:sldMk cId="1127924614" sldId="728"/>
            <ac:spMk id="69" creationId="{00000000-0000-0000-0000-000000000000}"/>
          </ac:spMkLst>
        </pc:spChg>
        <pc:spChg chg="mod">
          <ac:chgData name="Phạm Trang" userId="a6f071b5c7367690" providerId="LiveId" clId="{346177CB-6CF4-4604-820F-68678CFA1BFD}" dt="2023-08-02T05:56:29.886" v="2102"/>
          <ac:spMkLst>
            <pc:docMk/>
            <pc:sldMk cId="1127924614" sldId="728"/>
            <ac:spMk id="70" creationId="{00000000-0000-0000-0000-000000000000}"/>
          </ac:spMkLst>
        </pc:spChg>
        <pc:grpChg chg="mod">
          <ac:chgData name="Phạm Trang" userId="a6f071b5c7367690" providerId="LiveId" clId="{346177CB-6CF4-4604-820F-68678CFA1BFD}" dt="2023-08-02T05:56:29.886" v="2101"/>
          <ac:grpSpMkLst>
            <pc:docMk/>
            <pc:sldMk cId="1127924614" sldId="728"/>
            <ac:grpSpMk id="7" creationId="{00000000-0000-0000-0000-000000000000}"/>
          </ac:grpSpMkLst>
        </pc:grpChg>
        <pc:grpChg chg="mod">
          <ac:chgData name="Phạm Trang" userId="a6f071b5c7367690" providerId="LiveId" clId="{346177CB-6CF4-4604-820F-68678CFA1BFD}" dt="2023-08-02T05:56:29.886" v="2102"/>
          <ac:grpSpMkLst>
            <pc:docMk/>
            <pc:sldMk cId="1127924614" sldId="728"/>
            <ac:grpSpMk id="11" creationId="{00000000-0000-0000-0000-000000000000}"/>
          </ac:grpSpMkLst>
        </pc:grpChg>
        <pc:grpChg chg="mod">
          <ac:chgData name="Phạm Trang" userId="a6f071b5c7367690" providerId="LiveId" clId="{346177CB-6CF4-4604-820F-68678CFA1BFD}" dt="2023-08-02T05:56:29.886" v="2095"/>
          <ac:grpSpMkLst>
            <pc:docMk/>
            <pc:sldMk cId="1127924614" sldId="728"/>
            <ac:grpSpMk id="33" creationId="{00000000-0000-0000-0000-000000000000}"/>
          </ac:grpSpMkLst>
        </pc:grpChg>
      </pc:sldChg>
      <pc:sldChg chg="add del ord modTransition">
        <pc:chgData name="Phạm Trang" userId="a6f071b5c7367690" providerId="LiveId" clId="{346177CB-6CF4-4604-820F-68678CFA1BFD}" dt="2023-08-02T05:59:59.983" v="2429" actId="2696"/>
        <pc:sldMkLst>
          <pc:docMk/>
          <pc:sldMk cId="1561686150" sldId="729"/>
        </pc:sldMkLst>
      </pc:sldChg>
      <pc:sldChg chg="add del ord modTransition">
        <pc:chgData name="Phạm Trang" userId="a6f071b5c7367690" providerId="LiveId" clId="{346177CB-6CF4-4604-820F-68678CFA1BFD}" dt="2023-08-02T05:56:53.729" v="2180" actId="2696"/>
        <pc:sldMkLst>
          <pc:docMk/>
          <pc:sldMk cId="3898282910" sldId="729"/>
        </pc:sldMkLst>
      </pc:sldChg>
      <pc:sldChg chg="modSp add del mod ord modTransition">
        <pc:chgData name="Phạm Trang" userId="a6f071b5c7367690" providerId="LiveId" clId="{346177CB-6CF4-4604-820F-68678CFA1BFD}" dt="2023-08-02T05:59:59.990" v="2430" actId="2696"/>
        <pc:sldMkLst>
          <pc:docMk/>
          <pc:sldMk cId="1355007683" sldId="730"/>
        </pc:sldMkLst>
        <pc:spChg chg="mod">
          <ac:chgData name="Phạm Trang" userId="a6f071b5c7367690" providerId="LiveId" clId="{346177CB-6CF4-4604-820F-68678CFA1BFD}" dt="2023-08-02T05:59:51.230" v="2369"/>
          <ac:spMkLst>
            <pc:docMk/>
            <pc:sldMk cId="1355007683" sldId="730"/>
            <ac:spMk id="2" creationId="{00000000-0000-0000-0000-000000000000}"/>
          </ac:spMkLst>
        </pc:spChg>
        <pc:spChg chg="mod">
          <ac:chgData name="Phạm Trang" userId="a6f071b5c7367690" providerId="LiveId" clId="{346177CB-6CF4-4604-820F-68678CFA1BFD}" dt="2023-08-02T05:59:51.230" v="2374"/>
          <ac:spMkLst>
            <pc:docMk/>
            <pc:sldMk cId="1355007683" sldId="730"/>
            <ac:spMk id="8" creationId="{00000000-0000-0000-0000-000000000000}"/>
          </ac:spMkLst>
        </pc:spChg>
        <pc:spChg chg="mod">
          <ac:chgData name="Phạm Trang" userId="a6f071b5c7367690" providerId="LiveId" clId="{346177CB-6CF4-4604-820F-68678CFA1BFD}" dt="2023-08-02T05:59:51.230" v="2373"/>
          <ac:spMkLst>
            <pc:docMk/>
            <pc:sldMk cId="1355007683" sldId="730"/>
            <ac:spMk id="36" creationId="{00000000-0000-0000-0000-000000000000}"/>
          </ac:spMkLst>
        </pc:spChg>
        <pc:spChg chg="mod">
          <ac:chgData name="Phạm Trang" userId="a6f071b5c7367690" providerId="LiveId" clId="{346177CB-6CF4-4604-820F-68678CFA1BFD}" dt="2023-08-02T05:59:51.215" v="2367"/>
          <ac:spMkLst>
            <pc:docMk/>
            <pc:sldMk cId="1355007683" sldId="730"/>
            <ac:spMk id="37" creationId="{00000000-0000-0000-0000-000000000000}"/>
          </ac:spMkLst>
        </pc:spChg>
        <pc:spChg chg="mod">
          <ac:chgData name="Phạm Trang" userId="a6f071b5c7367690" providerId="LiveId" clId="{346177CB-6CF4-4604-820F-68678CFA1BFD}" dt="2023-08-02T05:59:51.215" v="2367"/>
          <ac:spMkLst>
            <pc:docMk/>
            <pc:sldMk cId="1355007683" sldId="730"/>
            <ac:spMk id="38" creationId="{00000000-0000-0000-0000-000000000000}"/>
          </ac:spMkLst>
        </pc:spChg>
        <pc:spChg chg="mod">
          <ac:chgData name="Phạm Trang" userId="a6f071b5c7367690" providerId="LiveId" clId="{346177CB-6CF4-4604-820F-68678CFA1BFD}" dt="2023-08-02T05:59:51.215" v="2367"/>
          <ac:spMkLst>
            <pc:docMk/>
            <pc:sldMk cId="1355007683" sldId="730"/>
            <ac:spMk id="39" creationId="{00000000-0000-0000-0000-000000000000}"/>
          </ac:spMkLst>
        </pc:spChg>
        <pc:spChg chg="mod">
          <ac:chgData name="Phạm Trang" userId="a6f071b5c7367690" providerId="LiveId" clId="{346177CB-6CF4-4604-820F-68678CFA1BFD}" dt="2023-08-02T05:59:51.230" v="2373"/>
          <ac:spMkLst>
            <pc:docMk/>
            <pc:sldMk cId="1355007683" sldId="730"/>
            <ac:spMk id="40" creationId="{00000000-0000-0000-0000-000000000000}"/>
          </ac:spMkLst>
        </pc:spChg>
        <pc:spChg chg="mod">
          <ac:chgData name="Phạm Trang" userId="a6f071b5c7367690" providerId="LiveId" clId="{346177CB-6CF4-4604-820F-68678CFA1BFD}" dt="2023-08-02T05:59:51.230" v="2374"/>
          <ac:spMkLst>
            <pc:docMk/>
            <pc:sldMk cId="1355007683" sldId="730"/>
            <ac:spMk id="64" creationId="{00000000-0000-0000-0000-000000000000}"/>
          </ac:spMkLst>
        </pc:spChg>
        <pc:spChg chg="mod">
          <ac:chgData name="Phạm Trang" userId="a6f071b5c7367690" providerId="LiveId" clId="{346177CB-6CF4-4604-820F-68678CFA1BFD}" dt="2023-08-02T05:59:51.230" v="2374"/>
          <ac:spMkLst>
            <pc:docMk/>
            <pc:sldMk cId="1355007683" sldId="730"/>
            <ac:spMk id="66" creationId="{00000000-0000-0000-0000-000000000000}"/>
          </ac:spMkLst>
        </pc:spChg>
        <pc:spChg chg="mod">
          <ac:chgData name="Phạm Trang" userId="a6f071b5c7367690" providerId="LiveId" clId="{346177CB-6CF4-4604-820F-68678CFA1BFD}" dt="2023-08-02T05:59:51.230" v="2374"/>
          <ac:spMkLst>
            <pc:docMk/>
            <pc:sldMk cId="1355007683" sldId="730"/>
            <ac:spMk id="69" creationId="{00000000-0000-0000-0000-000000000000}"/>
          </ac:spMkLst>
        </pc:spChg>
        <pc:spChg chg="mod">
          <ac:chgData name="Phạm Trang" userId="a6f071b5c7367690" providerId="LiveId" clId="{346177CB-6CF4-4604-820F-68678CFA1BFD}" dt="2023-08-02T05:59:51.230" v="2374"/>
          <ac:spMkLst>
            <pc:docMk/>
            <pc:sldMk cId="1355007683" sldId="730"/>
            <ac:spMk id="70" creationId="{00000000-0000-0000-0000-000000000000}"/>
          </ac:spMkLst>
        </pc:spChg>
        <pc:grpChg chg="mod">
          <ac:chgData name="Phạm Trang" userId="a6f071b5c7367690" providerId="LiveId" clId="{346177CB-6CF4-4604-820F-68678CFA1BFD}" dt="2023-08-02T05:59:51.230" v="2373"/>
          <ac:grpSpMkLst>
            <pc:docMk/>
            <pc:sldMk cId="1355007683" sldId="730"/>
            <ac:grpSpMk id="7" creationId="{00000000-0000-0000-0000-000000000000}"/>
          </ac:grpSpMkLst>
        </pc:grpChg>
        <pc:grpChg chg="mod">
          <ac:chgData name="Phạm Trang" userId="a6f071b5c7367690" providerId="LiveId" clId="{346177CB-6CF4-4604-820F-68678CFA1BFD}" dt="2023-08-02T05:59:51.230" v="2374"/>
          <ac:grpSpMkLst>
            <pc:docMk/>
            <pc:sldMk cId="1355007683" sldId="730"/>
            <ac:grpSpMk id="11" creationId="{00000000-0000-0000-0000-000000000000}"/>
          </ac:grpSpMkLst>
        </pc:grpChg>
        <pc:grpChg chg="mod">
          <ac:chgData name="Phạm Trang" userId="a6f071b5c7367690" providerId="LiveId" clId="{346177CB-6CF4-4604-820F-68678CFA1BFD}" dt="2023-08-02T05:59:51.215" v="2367"/>
          <ac:grpSpMkLst>
            <pc:docMk/>
            <pc:sldMk cId="1355007683" sldId="730"/>
            <ac:grpSpMk id="33" creationId="{00000000-0000-0000-0000-000000000000}"/>
          </ac:grpSpMkLst>
        </pc:grpChg>
      </pc:sldChg>
      <pc:sldChg chg="modSp add del mod ord modTransition">
        <pc:chgData name="Phạm Trang" userId="a6f071b5c7367690" providerId="LiveId" clId="{346177CB-6CF4-4604-820F-68678CFA1BFD}" dt="2023-08-02T05:56:53.744" v="2181" actId="2696"/>
        <pc:sldMkLst>
          <pc:docMk/>
          <pc:sldMk cId="1764782989" sldId="730"/>
        </pc:sldMkLst>
        <pc:picChg chg="mod">
          <ac:chgData name="Phạm Trang" userId="a6f071b5c7367690" providerId="LiveId" clId="{346177CB-6CF4-4604-820F-68678CFA1BFD}" dt="2023-08-02T05:56:33.040" v="2110"/>
          <ac:picMkLst>
            <pc:docMk/>
            <pc:sldMk cId="1764782989" sldId="730"/>
            <ac:picMk id="5" creationId="{69FA9252-B29C-4396-83A3-5E4D5CEC3650}"/>
          </ac:picMkLst>
        </pc:picChg>
        <pc:picChg chg="mod">
          <ac:chgData name="Phạm Trang" userId="a6f071b5c7367690" providerId="LiveId" clId="{346177CB-6CF4-4604-820F-68678CFA1BFD}" dt="2023-08-02T05:56:33.040" v="2112"/>
          <ac:picMkLst>
            <pc:docMk/>
            <pc:sldMk cId="1764782989" sldId="730"/>
            <ac:picMk id="9" creationId="{24FEA1D3-D81E-4A64-B2EA-A831BB1F91DE}"/>
          </ac:picMkLst>
        </pc:picChg>
      </pc:sldChg>
      <pc:sldChg chg="add del ord modTransition">
        <pc:chgData name="Phạm Trang" userId="a6f071b5c7367690" providerId="LiveId" clId="{346177CB-6CF4-4604-820F-68678CFA1BFD}" dt="2023-08-02T05:56:53.744" v="2182" actId="2696"/>
        <pc:sldMkLst>
          <pc:docMk/>
          <pc:sldMk cId="2466088833" sldId="731"/>
        </pc:sldMkLst>
      </pc:sldChg>
      <pc:sldChg chg="add del ord modTransition">
        <pc:chgData name="Phạm Trang" userId="a6f071b5c7367690" providerId="LiveId" clId="{346177CB-6CF4-4604-820F-68678CFA1BFD}" dt="2023-08-02T05:59:59.990" v="2431" actId="2696"/>
        <pc:sldMkLst>
          <pc:docMk/>
          <pc:sldMk cId="3436136968" sldId="731"/>
        </pc:sldMkLst>
      </pc:sldChg>
      <pc:sldChg chg="modSp add del mod ord modTransition">
        <pc:chgData name="Phạm Trang" userId="a6f071b5c7367690" providerId="LiveId" clId="{346177CB-6CF4-4604-820F-68678CFA1BFD}" dt="2023-08-02T05:59:59.990" v="2432" actId="2696"/>
        <pc:sldMkLst>
          <pc:docMk/>
          <pc:sldMk cId="819070990" sldId="732"/>
        </pc:sldMkLst>
        <pc:spChg chg="mod">
          <ac:chgData name="Phạm Trang" userId="a6f071b5c7367690" providerId="LiveId" clId="{346177CB-6CF4-4604-820F-68678CFA1BFD}" dt="2023-08-02T05:59:53.263" v="2384"/>
          <ac:spMkLst>
            <pc:docMk/>
            <pc:sldMk cId="819070990" sldId="732"/>
            <ac:spMk id="2" creationId="{00000000-0000-0000-0000-000000000000}"/>
          </ac:spMkLst>
        </pc:spChg>
        <pc:spChg chg="mod">
          <ac:chgData name="Phạm Trang" userId="a6f071b5c7367690" providerId="LiveId" clId="{346177CB-6CF4-4604-820F-68678CFA1BFD}" dt="2023-08-02T05:59:53.263" v="2389"/>
          <ac:spMkLst>
            <pc:docMk/>
            <pc:sldMk cId="819070990" sldId="732"/>
            <ac:spMk id="8" creationId="{00000000-0000-0000-0000-000000000000}"/>
          </ac:spMkLst>
        </pc:spChg>
        <pc:spChg chg="mod">
          <ac:chgData name="Phạm Trang" userId="a6f071b5c7367690" providerId="LiveId" clId="{346177CB-6CF4-4604-820F-68678CFA1BFD}" dt="2023-08-02T05:59:53.263" v="2388"/>
          <ac:spMkLst>
            <pc:docMk/>
            <pc:sldMk cId="819070990" sldId="732"/>
            <ac:spMk id="36" creationId="{00000000-0000-0000-0000-000000000000}"/>
          </ac:spMkLst>
        </pc:spChg>
        <pc:spChg chg="mod">
          <ac:chgData name="Phạm Trang" userId="a6f071b5c7367690" providerId="LiveId" clId="{346177CB-6CF4-4604-820F-68678CFA1BFD}" dt="2023-08-02T05:59:53.263" v="2382"/>
          <ac:spMkLst>
            <pc:docMk/>
            <pc:sldMk cId="819070990" sldId="732"/>
            <ac:spMk id="37" creationId="{00000000-0000-0000-0000-000000000000}"/>
          </ac:spMkLst>
        </pc:spChg>
        <pc:spChg chg="mod">
          <ac:chgData name="Phạm Trang" userId="a6f071b5c7367690" providerId="LiveId" clId="{346177CB-6CF4-4604-820F-68678CFA1BFD}" dt="2023-08-02T05:59:53.263" v="2382"/>
          <ac:spMkLst>
            <pc:docMk/>
            <pc:sldMk cId="819070990" sldId="732"/>
            <ac:spMk id="38" creationId="{00000000-0000-0000-0000-000000000000}"/>
          </ac:spMkLst>
        </pc:spChg>
        <pc:spChg chg="mod">
          <ac:chgData name="Phạm Trang" userId="a6f071b5c7367690" providerId="LiveId" clId="{346177CB-6CF4-4604-820F-68678CFA1BFD}" dt="2023-08-02T05:59:53.263" v="2382"/>
          <ac:spMkLst>
            <pc:docMk/>
            <pc:sldMk cId="819070990" sldId="732"/>
            <ac:spMk id="39" creationId="{00000000-0000-0000-0000-000000000000}"/>
          </ac:spMkLst>
        </pc:spChg>
        <pc:spChg chg="mod">
          <ac:chgData name="Phạm Trang" userId="a6f071b5c7367690" providerId="LiveId" clId="{346177CB-6CF4-4604-820F-68678CFA1BFD}" dt="2023-08-02T05:59:53.263" v="2388"/>
          <ac:spMkLst>
            <pc:docMk/>
            <pc:sldMk cId="819070990" sldId="732"/>
            <ac:spMk id="40" creationId="{00000000-0000-0000-0000-000000000000}"/>
          </ac:spMkLst>
        </pc:spChg>
        <pc:spChg chg="mod">
          <ac:chgData name="Phạm Trang" userId="a6f071b5c7367690" providerId="LiveId" clId="{346177CB-6CF4-4604-820F-68678CFA1BFD}" dt="2023-08-02T05:59:53.263" v="2389"/>
          <ac:spMkLst>
            <pc:docMk/>
            <pc:sldMk cId="819070990" sldId="732"/>
            <ac:spMk id="64" creationId="{00000000-0000-0000-0000-000000000000}"/>
          </ac:spMkLst>
        </pc:spChg>
        <pc:spChg chg="mod">
          <ac:chgData name="Phạm Trang" userId="a6f071b5c7367690" providerId="LiveId" clId="{346177CB-6CF4-4604-820F-68678CFA1BFD}" dt="2023-08-02T05:59:53.263" v="2389"/>
          <ac:spMkLst>
            <pc:docMk/>
            <pc:sldMk cId="819070990" sldId="732"/>
            <ac:spMk id="66" creationId="{00000000-0000-0000-0000-000000000000}"/>
          </ac:spMkLst>
        </pc:spChg>
        <pc:spChg chg="mod">
          <ac:chgData name="Phạm Trang" userId="a6f071b5c7367690" providerId="LiveId" clId="{346177CB-6CF4-4604-820F-68678CFA1BFD}" dt="2023-08-02T05:59:53.263" v="2389"/>
          <ac:spMkLst>
            <pc:docMk/>
            <pc:sldMk cId="819070990" sldId="732"/>
            <ac:spMk id="69" creationId="{00000000-0000-0000-0000-000000000000}"/>
          </ac:spMkLst>
        </pc:spChg>
        <pc:spChg chg="mod">
          <ac:chgData name="Phạm Trang" userId="a6f071b5c7367690" providerId="LiveId" clId="{346177CB-6CF4-4604-820F-68678CFA1BFD}" dt="2023-08-02T05:59:53.263" v="2389"/>
          <ac:spMkLst>
            <pc:docMk/>
            <pc:sldMk cId="819070990" sldId="732"/>
            <ac:spMk id="70" creationId="{00000000-0000-0000-0000-000000000000}"/>
          </ac:spMkLst>
        </pc:spChg>
        <pc:grpChg chg="mod">
          <ac:chgData name="Phạm Trang" userId="a6f071b5c7367690" providerId="LiveId" clId="{346177CB-6CF4-4604-820F-68678CFA1BFD}" dt="2023-08-02T05:59:53.263" v="2388"/>
          <ac:grpSpMkLst>
            <pc:docMk/>
            <pc:sldMk cId="819070990" sldId="732"/>
            <ac:grpSpMk id="7" creationId="{00000000-0000-0000-0000-000000000000}"/>
          </ac:grpSpMkLst>
        </pc:grpChg>
        <pc:grpChg chg="mod">
          <ac:chgData name="Phạm Trang" userId="a6f071b5c7367690" providerId="LiveId" clId="{346177CB-6CF4-4604-820F-68678CFA1BFD}" dt="2023-08-02T05:59:53.263" v="2389"/>
          <ac:grpSpMkLst>
            <pc:docMk/>
            <pc:sldMk cId="819070990" sldId="732"/>
            <ac:grpSpMk id="11" creationId="{00000000-0000-0000-0000-000000000000}"/>
          </ac:grpSpMkLst>
        </pc:grpChg>
        <pc:grpChg chg="mod">
          <ac:chgData name="Phạm Trang" userId="a6f071b5c7367690" providerId="LiveId" clId="{346177CB-6CF4-4604-820F-68678CFA1BFD}" dt="2023-08-02T05:59:53.263" v="2382"/>
          <ac:grpSpMkLst>
            <pc:docMk/>
            <pc:sldMk cId="819070990" sldId="732"/>
            <ac:grpSpMk id="33" creationId="{00000000-0000-0000-0000-000000000000}"/>
          </ac:grpSpMkLst>
        </pc:grpChg>
      </pc:sldChg>
      <pc:sldChg chg="modSp add del mod ord modTransition">
        <pc:chgData name="Phạm Trang" userId="a6f071b5c7367690" providerId="LiveId" clId="{346177CB-6CF4-4604-820F-68678CFA1BFD}" dt="2023-08-02T05:56:53.744" v="2183" actId="2696"/>
        <pc:sldMkLst>
          <pc:docMk/>
          <pc:sldMk cId="1560911184" sldId="732"/>
        </pc:sldMkLst>
        <pc:spChg chg="mod">
          <ac:chgData name="Phạm Trang" userId="a6f071b5c7367690" providerId="LiveId" clId="{346177CB-6CF4-4604-820F-68678CFA1BFD}" dt="2023-08-02T05:56:36.605" v="2126"/>
          <ac:spMkLst>
            <pc:docMk/>
            <pc:sldMk cId="1560911184" sldId="732"/>
            <ac:spMk id="2" creationId="{356FF87B-BC3C-43F6-A699-FD6959C00B04}"/>
          </ac:spMkLst>
        </pc:spChg>
        <pc:spChg chg="mod">
          <ac:chgData name="Phạm Trang" userId="a6f071b5c7367690" providerId="LiveId" clId="{346177CB-6CF4-4604-820F-68678CFA1BFD}" dt="2023-08-02T05:56:36.605" v="2122"/>
          <ac:spMkLst>
            <pc:docMk/>
            <pc:sldMk cId="1560911184" sldId="732"/>
            <ac:spMk id="30" creationId="{00000000-0000-0000-0000-000000000000}"/>
          </ac:spMkLst>
        </pc:spChg>
        <pc:spChg chg="mod">
          <ac:chgData name="Phạm Trang" userId="a6f071b5c7367690" providerId="LiveId" clId="{346177CB-6CF4-4604-820F-68678CFA1BFD}" dt="2023-08-02T05:56:36.605" v="2124"/>
          <ac:spMkLst>
            <pc:docMk/>
            <pc:sldMk cId="1560911184" sldId="732"/>
            <ac:spMk id="40" creationId="{00000000-0000-0000-0000-000000000000}"/>
          </ac:spMkLst>
        </pc:spChg>
        <pc:spChg chg="mod">
          <ac:chgData name="Phạm Trang" userId="a6f071b5c7367690" providerId="LiveId" clId="{346177CB-6CF4-4604-820F-68678CFA1BFD}" dt="2023-08-02T05:56:36.605" v="2122"/>
          <ac:spMkLst>
            <pc:docMk/>
            <pc:sldMk cId="1560911184" sldId="732"/>
            <ac:spMk id="44" creationId="{00000000-0000-0000-0000-000000000000}"/>
          </ac:spMkLst>
        </pc:spChg>
        <pc:spChg chg="mod">
          <ac:chgData name="Phạm Trang" userId="a6f071b5c7367690" providerId="LiveId" clId="{346177CB-6CF4-4604-820F-68678CFA1BFD}" dt="2023-08-02T05:56:36.605" v="2124"/>
          <ac:spMkLst>
            <pc:docMk/>
            <pc:sldMk cId="1560911184" sldId="732"/>
            <ac:spMk id="45" creationId="{00000000-0000-0000-0000-000000000000}"/>
          </ac:spMkLst>
        </pc:spChg>
        <pc:spChg chg="mod">
          <ac:chgData name="Phạm Trang" userId="a6f071b5c7367690" providerId="LiveId" clId="{346177CB-6CF4-4604-820F-68678CFA1BFD}" dt="2023-08-02T05:56:36.605" v="2120"/>
          <ac:spMkLst>
            <pc:docMk/>
            <pc:sldMk cId="1560911184" sldId="732"/>
            <ac:spMk id="46" creationId="{00000000-0000-0000-0000-000000000000}"/>
          </ac:spMkLst>
        </pc:spChg>
        <pc:grpChg chg="mod">
          <ac:chgData name="Phạm Trang" userId="a6f071b5c7367690" providerId="LiveId" clId="{346177CB-6CF4-4604-820F-68678CFA1BFD}" dt="2023-08-02T05:56:36.605" v="2122"/>
          <ac:grpSpMkLst>
            <pc:docMk/>
            <pc:sldMk cId="1560911184" sldId="732"/>
            <ac:grpSpMk id="5" creationId="{00000000-0000-0000-0000-000000000000}"/>
          </ac:grpSpMkLst>
        </pc:grpChg>
        <pc:grpChg chg="mod">
          <ac:chgData name="Phạm Trang" userId="a6f071b5c7367690" providerId="LiveId" clId="{346177CB-6CF4-4604-820F-68678CFA1BFD}" dt="2023-08-02T05:56:36.605" v="2124"/>
          <ac:grpSpMkLst>
            <pc:docMk/>
            <pc:sldMk cId="1560911184" sldId="732"/>
            <ac:grpSpMk id="13" creationId="{00000000-0000-0000-0000-000000000000}"/>
          </ac:grpSpMkLst>
        </pc:grpChg>
        <pc:cxnChg chg="mod">
          <ac:chgData name="Phạm Trang" userId="a6f071b5c7367690" providerId="LiveId" clId="{346177CB-6CF4-4604-820F-68678CFA1BFD}" dt="2023-08-02T05:56:36.605" v="2122"/>
          <ac:cxnSpMkLst>
            <pc:docMk/>
            <pc:sldMk cId="1560911184" sldId="732"/>
            <ac:cxnSpMk id="53" creationId="{00000000-0000-0000-0000-000000000000}"/>
          </ac:cxnSpMkLst>
        </pc:cxnChg>
        <pc:cxnChg chg="mod">
          <ac:chgData name="Phạm Trang" userId="a6f071b5c7367690" providerId="LiveId" clId="{346177CB-6CF4-4604-820F-68678CFA1BFD}" dt="2023-08-02T05:56:36.605" v="2124"/>
          <ac:cxnSpMkLst>
            <pc:docMk/>
            <pc:sldMk cId="1560911184" sldId="732"/>
            <ac:cxnSpMk id="54" creationId="{00000000-0000-0000-0000-000000000000}"/>
          </ac:cxnSpMkLst>
        </pc:cxnChg>
      </pc:sldChg>
      <pc:sldChg chg="add del ord modTransition">
        <pc:chgData name="Phạm Trang" userId="a6f071b5c7367690" providerId="LiveId" clId="{346177CB-6CF4-4604-820F-68678CFA1BFD}" dt="2023-08-02T05:56:53.760" v="2184" actId="2696"/>
        <pc:sldMkLst>
          <pc:docMk/>
          <pc:sldMk cId="600650210" sldId="733"/>
        </pc:sldMkLst>
      </pc:sldChg>
      <pc:sldChg chg="add del ord modTransition">
        <pc:chgData name="Phạm Trang" userId="a6f071b5c7367690" providerId="LiveId" clId="{346177CB-6CF4-4604-820F-68678CFA1BFD}" dt="2023-08-02T06:00:00.006" v="2433" actId="2696"/>
        <pc:sldMkLst>
          <pc:docMk/>
          <pc:sldMk cId="3915212643" sldId="733"/>
        </pc:sldMkLst>
      </pc:sldChg>
      <pc:sldChg chg="modSp add del mod ord modTransition">
        <pc:chgData name="Phạm Trang" userId="a6f071b5c7367690" providerId="LiveId" clId="{346177CB-6CF4-4604-820F-68678CFA1BFD}" dt="2023-08-02T05:56:53.760" v="2185" actId="2696"/>
        <pc:sldMkLst>
          <pc:docMk/>
          <pc:sldMk cId="1103539198" sldId="734"/>
        </pc:sldMkLst>
        <pc:picChg chg="mod">
          <ac:chgData name="Phạm Trang" userId="a6f071b5c7367690" providerId="LiveId" clId="{346177CB-6CF4-4604-820F-68678CFA1BFD}" dt="2023-08-02T05:56:43.017" v="2134"/>
          <ac:picMkLst>
            <pc:docMk/>
            <pc:sldMk cId="1103539198" sldId="734"/>
            <ac:picMk id="4" creationId="{00000000-0000-0000-0000-000000000000}"/>
          </ac:picMkLst>
        </pc:picChg>
      </pc:sldChg>
      <pc:sldChg chg="modSp add del mod ord modTransition">
        <pc:chgData name="Phạm Trang" userId="a6f071b5c7367690" providerId="LiveId" clId="{346177CB-6CF4-4604-820F-68678CFA1BFD}" dt="2023-08-02T06:00:00.006" v="2434" actId="2696"/>
        <pc:sldMkLst>
          <pc:docMk/>
          <pc:sldMk cId="3485262900" sldId="734"/>
        </pc:sldMkLst>
        <pc:picChg chg="mod">
          <ac:chgData name="Phạm Trang" userId="a6f071b5c7367690" providerId="LiveId" clId="{346177CB-6CF4-4604-820F-68678CFA1BFD}" dt="2023-08-02T05:59:55.140" v="2397"/>
          <ac:picMkLst>
            <pc:docMk/>
            <pc:sldMk cId="3485262900" sldId="734"/>
            <ac:picMk id="5" creationId="{69FA9252-B29C-4396-83A3-5E4D5CEC3650}"/>
          </ac:picMkLst>
        </pc:picChg>
        <pc:picChg chg="mod">
          <ac:chgData name="Phạm Trang" userId="a6f071b5c7367690" providerId="LiveId" clId="{346177CB-6CF4-4604-820F-68678CFA1BFD}" dt="2023-08-02T05:59:55.140" v="2399"/>
          <ac:picMkLst>
            <pc:docMk/>
            <pc:sldMk cId="3485262900" sldId="734"/>
            <ac:picMk id="9" creationId="{24FEA1D3-D81E-4A64-B2EA-A831BB1F91DE}"/>
          </ac:picMkLst>
        </pc:picChg>
      </pc:sldChg>
      <pc:sldChg chg="add del ord modTransition">
        <pc:chgData name="Phạm Trang" userId="a6f071b5c7367690" providerId="LiveId" clId="{346177CB-6CF4-4604-820F-68678CFA1BFD}" dt="2023-08-02T05:56:53.760" v="2186" actId="2696"/>
        <pc:sldMkLst>
          <pc:docMk/>
          <pc:sldMk cId="294087923" sldId="735"/>
        </pc:sldMkLst>
      </pc:sldChg>
      <pc:sldChg chg="add del ord modTransition">
        <pc:chgData name="Phạm Trang" userId="a6f071b5c7367690" providerId="LiveId" clId="{346177CB-6CF4-4604-820F-68678CFA1BFD}" dt="2023-08-02T06:00:00.021" v="2435" actId="2696"/>
        <pc:sldMkLst>
          <pc:docMk/>
          <pc:sldMk cId="625221193" sldId="735"/>
        </pc:sldMkLst>
      </pc:sldChg>
      <pc:sldChg chg="modSp add del mod ord modTransition">
        <pc:chgData name="Phạm Trang" userId="a6f071b5c7367690" providerId="LiveId" clId="{346177CB-6CF4-4604-820F-68678CFA1BFD}" dt="2023-08-02T06:00:00.021" v="2436" actId="2696"/>
        <pc:sldMkLst>
          <pc:docMk/>
          <pc:sldMk cId="145129866" sldId="736"/>
        </pc:sldMkLst>
        <pc:spChg chg="mod">
          <ac:chgData name="Phạm Trang" userId="a6f071b5c7367690" providerId="LiveId" clId="{346177CB-6CF4-4604-820F-68678CFA1BFD}" dt="2023-08-02T05:59:57.080" v="2413"/>
          <ac:spMkLst>
            <pc:docMk/>
            <pc:sldMk cId="145129866" sldId="736"/>
            <ac:spMk id="2" creationId="{356FF87B-BC3C-43F6-A699-FD6959C00B04}"/>
          </ac:spMkLst>
        </pc:spChg>
        <pc:spChg chg="mod">
          <ac:chgData name="Phạm Trang" userId="a6f071b5c7367690" providerId="LiveId" clId="{346177CB-6CF4-4604-820F-68678CFA1BFD}" dt="2023-08-02T05:59:57.064" v="2409"/>
          <ac:spMkLst>
            <pc:docMk/>
            <pc:sldMk cId="145129866" sldId="736"/>
            <ac:spMk id="30" creationId="{00000000-0000-0000-0000-000000000000}"/>
          </ac:spMkLst>
        </pc:spChg>
        <pc:spChg chg="mod">
          <ac:chgData name="Phạm Trang" userId="a6f071b5c7367690" providerId="LiveId" clId="{346177CB-6CF4-4604-820F-68678CFA1BFD}" dt="2023-08-02T05:59:57.080" v="2411"/>
          <ac:spMkLst>
            <pc:docMk/>
            <pc:sldMk cId="145129866" sldId="736"/>
            <ac:spMk id="40" creationId="{00000000-0000-0000-0000-000000000000}"/>
          </ac:spMkLst>
        </pc:spChg>
        <pc:spChg chg="mod">
          <ac:chgData name="Phạm Trang" userId="a6f071b5c7367690" providerId="LiveId" clId="{346177CB-6CF4-4604-820F-68678CFA1BFD}" dt="2023-08-02T05:59:57.064" v="2409"/>
          <ac:spMkLst>
            <pc:docMk/>
            <pc:sldMk cId="145129866" sldId="736"/>
            <ac:spMk id="44" creationId="{00000000-0000-0000-0000-000000000000}"/>
          </ac:spMkLst>
        </pc:spChg>
        <pc:spChg chg="mod">
          <ac:chgData name="Phạm Trang" userId="a6f071b5c7367690" providerId="LiveId" clId="{346177CB-6CF4-4604-820F-68678CFA1BFD}" dt="2023-08-02T05:59:57.080" v="2411"/>
          <ac:spMkLst>
            <pc:docMk/>
            <pc:sldMk cId="145129866" sldId="736"/>
            <ac:spMk id="45" creationId="{00000000-0000-0000-0000-000000000000}"/>
          </ac:spMkLst>
        </pc:spChg>
        <pc:spChg chg="mod">
          <ac:chgData name="Phạm Trang" userId="a6f071b5c7367690" providerId="LiveId" clId="{346177CB-6CF4-4604-820F-68678CFA1BFD}" dt="2023-08-02T05:59:57.064" v="2407"/>
          <ac:spMkLst>
            <pc:docMk/>
            <pc:sldMk cId="145129866" sldId="736"/>
            <ac:spMk id="46" creationId="{00000000-0000-0000-0000-000000000000}"/>
          </ac:spMkLst>
        </pc:spChg>
        <pc:grpChg chg="mod">
          <ac:chgData name="Phạm Trang" userId="a6f071b5c7367690" providerId="LiveId" clId="{346177CB-6CF4-4604-820F-68678CFA1BFD}" dt="2023-08-02T05:59:57.064" v="2409"/>
          <ac:grpSpMkLst>
            <pc:docMk/>
            <pc:sldMk cId="145129866" sldId="736"/>
            <ac:grpSpMk id="5" creationId="{00000000-0000-0000-0000-000000000000}"/>
          </ac:grpSpMkLst>
        </pc:grpChg>
        <pc:grpChg chg="mod">
          <ac:chgData name="Phạm Trang" userId="a6f071b5c7367690" providerId="LiveId" clId="{346177CB-6CF4-4604-820F-68678CFA1BFD}" dt="2023-08-02T05:59:57.080" v="2411"/>
          <ac:grpSpMkLst>
            <pc:docMk/>
            <pc:sldMk cId="145129866" sldId="736"/>
            <ac:grpSpMk id="13" creationId="{00000000-0000-0000-0000-000000000000}"/>
          </ac:grpSpMkLst>
        </pc:grpChg>
        <pc:cxnChg chg="mod">
          <ac:chgData name="Phạm Trang" userId="a6f071b5c7367690" providerId="LiveId" clId="{346177CB-6CF4-4604-820F-68678CFA1BFD}" dt="2023-08-02T05:59:57.064" v="2409"/>
          <ac:cxnSpMkLst>
            <pc:docMk/>
            <pc:sldMk cId="145129866" sldId="736"/>
            <ac:cxnSpMk id="53" creationId="{00000000-0000-0000-0000-000000000000}"/>
          </ac:cxnSpMkLst>
        </pc:cxnChg>
        <pc:cxnChg chg="mod">
          <ac:chgData name="Phạm Trang" userId="a6f071b5c7367690" providerId="LiveId" clId="{346177CB-6CF4-4604-820F-68678CFA1BFD}" dt="2023-08-02T05:59:57.080" v="2411"/>
          <ac:cxnSpMkLst>
            <pc:docMk/>
            <pc:sldMk cId="145129866" sldId="736"/>
            <ac:cxnSpMk id="54" creationId="{00000000-0000-0000-0000-000000000000}"/>
          </ac:cxnSpMkLst>
        </pc:cxnChg>
      </pc:sldChg>
      <pc:sldChg chg="modSp add del mod ord modTransition">
        <pc:chgData name="Phạm Trang" userId="a6f071b5c7367690" providerId="LiveId" clId="{346177CB-6CF4-4604-820F-68678CFA1BFD}" dt="2023-08-02T05:56:53.760" v="2187" actId="2696"/>
        <pc:sldMkLst>
          <pc:docMk/>
          <pc:sldMk cId="1292888252" sldId="736"/>
        </pc:sldMkLst>
        <pc:picChg chg="mod">
          <ac:chgData name="Phạm Trang" userId="a6f071b5c7367690" providerId="LiveId" clId="{346177CB-6CF4-4604-820F-68678CFA1BFD}" dt="2023-08-02T05:56:44.323" v="2142"/>
          <ac:picMkLst>
            <pc:docMk/>
            <pc:sldMk cId="1292888252" sldId="736"/>
            <ac:picMk id="2" creationId="{00000000-0000-0000-0000-000000000000}"/>
          </ac:picMkLst>
        </pc:picChg>
        <pc:picChg chg="mod">
          <ac:chgData name="Phạm Trang" userId="a6f071b5c7367690" providerId="LiveId" clId="{346177CB-6CF4-4604-820F-68678CFA1BFD}" dt="2023-08-02T05:56:44.323" v="2144"/>
          <ac:picMkLst>
            <pc:docMk/>
            <pc:sldMk cId="1292888252" sldId="736"/>
            <ac:picMk id="4" creationId="{00000000-0000-0000-0000-000000000000}"/>
          </ac:picMkLst>
        </pc:picChg>
      </pc:sldChg>
      <pc:sldChg chg="add del ord modTransition">
        <pc:chgData name="Phạm Trang" userId="a6f071b5c7367690" providerId="LiveId" clId="{346177CB-6CF4-4604-820F-68678CFA1BFD}" dt="2023-08-02T05:56:53.776" v="2188" actId="2696"/>
        <pc:sldMkLst>
          <pc:docMk/>
          <pc:sldMk cId="3349192224" sldId="737"/>
        </pc:sldMkLst>
      </pc:sldChg>
      <pc:sldChg chg="add del ord modTransition">
        <pc:chgData name="Phạm Trang" userId="a6f071b5c7367690" providerId="LiveId" clId="{346177CB-6CF4-4604-820F-68678CFA1BFD}" dt="2023-08-02T06:00:00.037" v="2437" actId="2696"/>
        <pc:sldMkLst>
          <pc:docMk/>
          <pc:sldMk cId="3406877614" sldId="737"/>
        </pc:sldMkLst>
      </pc:sldChg>
      <pc:sldChg chg="modSp add del mod ord modTransition">
        <pc:chgData name="Phạm Trang" userId="a6f071b5c7367690" providerId="LiveId" clId="{346177CB-6CF4-4604-820F-68678CFA1BFD}" dt="2023-08-02T05:56:54.633" v="2189" actId="2696"/>
        <pc:sldMkLst>
          <pc:docMk/>
          <pc:sldMk cId="2937862387" sldId="738"/>
        </pc:sldMkLst>
        <pc:graphicFrameChg chg="mod">
          <ac:chgData name="Phạm Trang" userId="a6f071b5c7367690" providerId="LiveId" clId="{346177CB-6CF4-4604-820F-68678CFA1BFD}" dt="2023-08-02T05:56:47.898" v="2152"/>
          <ac:graphicFrameMkLst>
            <pc:docMk/>
            <pc:sldMk cId="2937862387" sldId="738"/>
            <ac:graphicFrameMk id="5" creationId="{00000000-0000-0000-0000-000000000000}"/>
          </ac:graphicFrameMkLst>
        </pc:graphicFrameChg>
      </pc:sldChg>
      <pc:sldChg chg="add del ord modTransition">
        <pc:chgData name="Phạm Trang" userId="a6f071b5c7367690" providerId="LiveId" clId="{346177CB-6CF4-4604-820F-68678CFA1BFD}" dt="2023-08-02T05:56:55.308" v="2190" actId="2696"/>
        <pc:sldMkLst>
          <pc:docMk/>
          <pc:sldMk cId="4132453819" sldId="739"/>
        </pc:sldMkLst>
      </pc:sldChg>
      <pc:sldChg chg="modSp add del mod ord modTransition">
        <pc:chgData name="Phạm Trang" userId="a6f071b5c7367690" providerId="LiveId" clId="{346177CB-6CF4-4604-820F-68678CFA1BFD}" dt="2023-08-02T05:56:55.320" v="2191" actId="2696"/>
        <pc:sldMkLst>
          <pc:docMk/>
          <pc:sldMk cId="1131667641" sldId="740"/>
        </pc:sldMkLst>
        <pc:spChg chg="mod">
          <ac:chgData name="Phạm Trang" userId="a6f071b5c7367690" providerId="LiveId" clId="{346177CB-6CF4-4604-820F-68678CFA1BFD}" dt="2023-08-02T05:56:52.284" v="2164"/>
          <ac:spMkLst>
            <pc:docMk/>
            <pc:sldMk cId="1131667641" sldId="740"/>
            <ac:spMk id="211" creationId="{00000000-0000-0000-0000-000000000000}"/>
          </ac:spMkLst>
        </pc:spChg>
        <pc:spChg chg="mod">
          <ac:chgData name="Phạm Trang" userId="a6f071b5c7367690" providerId="LiveId" clId="{346177CB-6CF4-4604-820F-68678CFA1BFD}" dt="2023-08-02T05:56:52.283" v="2162"/>
          <ac:spMkLst>
            <pc:docMk/>
            <pc:sldMk cId="1131667641" sldId="740"/>
            <ac:spMk id="212" creationId="{00000000-0000-0000-0000-000000000000}"/>
          </ac:spMkLst>
        </pc:spChg>
        <pc:spChg chg="mod">
          <ac:chgData name="Phạm Trang" userId="a6f071b5c7367690" providerId="LiveId" clId="{346177CB-6CF4-4604-820F-68678CFA1BFD}" dt="2023-08-02T05:56:52.281" v="2160"/>
          <ac:spMkLst>
            <pc:docMk/>
            <pc:sldMk cId="1131667641" sldId="740"/>
            <ac:spMk id="213" creationId="{00000000-0000-0000-0000-000000000000}"/>
          </ac:spMkLst>
        </pc:spChg>
      </pc:sldChg>
      <pc:sldChg chg="add del ord modTransition">
        <pc:chgData name="Phạm Trang" userId="a6f071b5c7367690" providerId="LiveId" clId="{346177CB-6CF4-4604-820F-68678CFA1BFD}" dt="2023-08-02T05:56:55.328" v="2192" actId="2696"/>
        <pc:sldMkLst>
          <pc:docMk/>
          <pc:sldMk cId="2986373427" sldId="741"/>
        </pc:sldMkLst>
      </pc:sldChg>
      <pc:sldMasterChg chg="delSldLayout">
        <pc:chgData name="Phạm Trang" userId="a6f071b5c7367690" providerId="LiveId" clId="{346177CB-6CF4-4604-820F-68678CFA1BFD}" dt="2023-08-02T05:15:54.866" v="1124" actId="2696"/>
        <pc:sldMasterMkLst>
          <pc:docMk/>
          <pc:sldMasterMk cId="654856504" sldId="2147483665"/>
        </pc:sldMasterMkLst>
        <pc:sldLayoutChg chg="del">
          <pc:chgData name="Phạm Trang" userId="a6f071b5c7367690" providerId="LiveId" clId="{346177CB-6CF4-4604-820F-68678CFA1BFD}" dt="2023-08-02T05:15:54.866" v="1124" actId="2696"/>
          <pc:sldLayoutMkLst>
            <pc:docMk/>
            <pc:sldMasterMk cId="654856504" sldId="2147483665"/>
            <pc:sldLayoutMk cId="461680925" sldId="2147483670"/>
          </pc:sldLayoutMkLst>
        </pc:sldLayoutChg>
      </pc:sldMasterChg>
      <pc:sldMasterChg chg="delSldLayout">
        <pc:chgData name="Phạm Trang" userId="a6f071b5c7367690" providerId="LiveId" clId="{346177CB-6CF4-4604-820F-68678CFA1BFD}" dt="2023-08-02T04:51:43.118" v="732" actId="2696"/>
        <pc:sldMasterMkLst>
          <pc:docMk/>
          <pc:sldMasterMk cId="2723868024" sldId="2147483675"/>
        </pc:sldMasterMkLst>
        <pc:sldLayoutChg chg="del">
          <pc:chgData name="Phạm Trang" userId="a6f071b5c7367690" providerId="LiveId" clId="{346177CB-6CF4-4604-820F-68678CFA1BFD}" dt="2023-08-02T04:19:26.566" v="165" actId="2696"/>
          <pc:sldLayoutMkLst>
            <pc:docMk/>
            <pc:sldMasterMk cId="2723868024" sldId="2147483675"/>
            <pc:sldLayoutMk cId="2041409660" sldId="2147483676"/>
          </pc:sldLayoutMkLst>
        </pc:sldLayoutChg>
        <pc:sldLayoutChg chg="del">
          <pc:chgData name="Phạm Trang" userId="a6f071b5c7367690" providerId="LiveId" clId="{346177CB-6CF4-4604-820F-68678CFA1BFD}" dt="2023-08-02T04:51:02.049" v="729" actId="2696"/>
          <pc:sldLayoutMkLst>
            <pc:docMk/>
            <pc:sldMasterMk cId="2723868024" sldId="2147483675"/>
            <pc:sldLayoutMk cId="2297288772" sldId="2147483677"/>
          </pc:sldLayoutMkLst>
        </pc:sldLayoutChg>
        <pc:sldLayoutChg chg="del">
          <pc:chgData name="Phạm Trang" userId="a6f071b5c7367690" providerId="LiveId" clId="{346177CB-6CF4-4604-820F-68678CFA1BFD}" dt="2023-08-02T04:51:02.049" v="729" actId="2696"/>
          <pc:sldLayoutMkLst>
            <pc:docMk/>
            <pc:sldMasterMk cId="2723868024" sldId="2147483675"/>
            <pc:sldLayoutMk cId="2019020587" sldId="2147483678"/>
          </pc:sldLayoutMkLst>
        </pc:sldLayoutChg>
        <pc:sldLayoutChg chg="del">
          <pc:chgData name="Phạm Trang" userId="a6f071b5c7367690" providerId="LiveId" clId="{346177CB-6CF4-4604-820F-68678CFA1BFD}" dt="2023-08-02T04:19:18.960" v="164" actId="2696"/>
          <pc:sldLayoutMkLst>
            <pc:docMk/>
            <pc:sldMasterMk cId="2723868024" sldId="2147483675"/>
            <pc:sldLayoutMk cId="3667586274" sldId="2147483679"/>
          </pc:sldLayoutMkLst>
        </pc:sldLayoutChg>
        <pc:sldLayoutChg chg="del">
          <pc:chgData name="Phạm Trang" userId="a6f071b5c7367690" providerId="LiveId" clId="{346177CB-6CF4-4604-820F-68678CFA1BFD}" dt="2023-08-02T04:19:58.492" v="169" actId="2696"/>
          <pc:sldLayoutMkLst>
            <pc:docMk/>
            <pc:sldMasterMk cId="2723868024" sldId="2147483675"/>
            <pc:sldLayoutMk cId="76544241" sldId="2147483682"/>
          </pc:sldLayoutMkLst>
        </pc:sldLayoutChg>
        <pc:sldLayoutChg chg="del">
          <pc:chgData name="Phạm Trang" userId="a6f071b5c7367690" providerId="LiveId" clId="{346177CB-6CF4-4604-820F-68678CFA1BFD}" dt="2023-08-02T04:19:51.530" v="168" actId="2696"/>
          <pc:sldLayoutMkLst>
            <pc:docMk/>
            <pc:sldMasterMk cId="2723868024" sldId="2147483675"/>
            <pc:sldLayoutMk cId="463246385" sldId="2147483683"/>
          </pc:sldLayoutMkLst>
        </pc:sldLayoutChg>
        <pc:sldLayoutChg chg="del">
          <pc:chgData name="Phạm Trang" userId="a6f071b5c7367690" providerId="LiveId" clId="{346177CB-6CF4-4604-820F-68678CFA1BFD}" dt="2023-08-02T04:51:02.049" v="729" actId="2696"/>
          <pc:sldLayoutMkLst>
            <pc:docMk/>
            <pc:sldMasterMk cId="2723868024" sldId="2147483675"/>
            <pc:sldLayoutMk cId="3156403783" sldId="2147483684"/>
          </pc:sldLayoutMkLst>
        </pc:sldLayoutChg>
        <pc:sldLayoutChg chg="del">
          <pc:chgData name="Phạm Trang" userId="a6f071b5c7367690" providerId="LiveId" clId="{346177CB-6CF4-4604-820F-68678CFA1BFD}" dt="2023-08-02T04:51:05.095" v="730" actId="2696"/>
          <pc:sldLayoutMkLst>
            <pc:docMk/>
            <pc:sldMasterMk cId="2723868024" sldId="2147483675"/>
            <pc:sldLayoutMk cId="1726764235" sldId="2147483685"/>
          </pc:sldLayoutMkLst>
        </pc:sldLayoutChg>
        <pc:sldLayoutChg chg="del">
          <pc:chgData name="Phạm Trang" userId="a6f071b5c7367690" providerId="LiveId" clId="{346177CB-6CF4-4604-820F-68678CFA1BFD}" dt="2023-08-02T04:51:43.118" v="732" actId="2696"/>
          <pc:sldLayoutMkLst>
            <pc:docMk/>
            <pc:sldMasterMk cId="2723868024" sldId="2147483675"/>
            <pc:sldLayoutMk cId="1912187984" sldId="2147483688"/>
          </pc:sldLayoutMkLst>
        </pc:sldLayoutChg>
      </pc:sldMasterChg>
    </pc:docChg>
  </pc:docChgLst>
  <pc:docChgLst>
    <pc:chgData name="Phạm Trang" userId="a6f071b5c7367690" providerId="LiveId" clId="{C12AA339-E160-4732-88EB-8AA9504E0A46}"/>
    <pc:docChg chg="undo custSel addSld delSld modSld sldOrd delMainMaster">
      <pc:chgData name="Phạm Trang" userId="a6f071b5c7367690" providerId="LiveId" clId="{C12AA339-E160-4732-88EB-8AA9504E0A46}" dt="2023-07-31T15:27:16.721" v="956" actId="2696"/>
      <pc:docMkLst>
        <pc:docMk/>
      </pc:docMkLst>
      <pc:sldChg chg="add del">
        <pc:chgData name="Phạm Trang" userId="a6f071b5c7367690" providerId="LiveId" clId="{C12AA339-E160-4732-88EB-8AA9504E0A46}" dt="2023-07-31T15:17:04.629" v="835" actId="2696"/>
        <pc:sldMkLst>
          <pc:docMk/>
          <pc:sldMk cId="236707969" sldId="267"/>
        </pc:sldMkLst>
      </pc:sldChg>
      <pc:sldChg chg="addSp delSp modSp mod delAnim">
        <pc:chgData name="Phạm Trang" userId="a6f071b5c7367690" providerId="LiveId" clId="{C12AA339-E160-4732-88EB-8AA9504E0A46}" dt="2023-07-31T14:52:10.025" v="732" actId="20577"/>
        <pc:sldMkLst>
          <pc:docMk/>
          <pc:sldMk cId="556440966" sldId="268"/>
        </pc:sldMkLst>
        <pc:spChg chg="mod">
          <ac:chgData name="Phạm Trang" userId="a6f071b5c7367690" providerId="LiveId" clId="{C12AA339-E160-4732-88EB-8AA9504E0A46}" dt="2023-07-31T14:36:27.955" v="433" actId="1035"/>
          <ac:spMkLst>
            <pc:docMk/>
            <pc:sldMk cId="556440966" sldId="268"/>
            <ac:spMk id="2" creationId="{00000000-0000-0000-0000-000000000000}"/>
          </ac:spMkLst>
        </pc:spChg>
        <pc:spChg chg="mod">
          <ac:chgData name="Phạm Trang" userId="a6f071b5c7367690" providerId="LiveId" clId="{C12AA339-E160-4732-88EB-8AA9504E0A46}" dt="2023-07-31T14:36:20.706" v="428" actId="14100"/>
          <ac:spMkLst>
            <pc:docMk/>
            <pc:sldMk cId="556440966" sldId="268"/>
            <ac:spMk id="8" creationId="{00000000-0000-0000-0000-000000000000}"/>
          </ac:spMkLst>
        </pc:spChg>
        <pc:spChg chg="mod">
          <ac:chgData name="Phạm Trang" userId="a6f071b5c7367690" providerId="LiveId" clId="{C12AA339-E160-4732-88EB-8AA9504E0A46}" dt="2023-07-31T14:37:33.320" v="440" actId="207"/>
          <ac:spMkLst>
            <pc:docMk/>
            <pc:sldMk cId="556440966" sldId="268"/>
            <ac:spMk id="27" creationId="{00000000-0000-0000-0000-000000000000}"/>
          </ac:spMkLst>
        </pc:spChg>
        <pc:spChg chg="mod">
          <ac:chgData name="Phạm Trang" userId="a6f071b5c7367690" providerId="LiveId" clId="{C12AA339-E160-4732-88EB-8AA9504E0A46}" dt="2023-07-31T14:36:58.243" v="436" actId="207"/>
          <ac:spMkLst>
            <pc:docMk/>
            <pc:sldMk cId="556440966" sldId="268"/>
            <ac:spMk id="28" creationId="{00000000-0000-0000-0000-000000000000}"/>
          </ac:spMkLst>
        </pc:spChg>
        <pc:spChg chg="mod">
          <ac:chgData name="Phạm Trang" userId="a6f071b5c7367690" providerId="LiveId" clId="{C12AA339-E160-4732-88EB-8AA9504E0A46}" dt="2023-07-31T14:52:10.025" v="732" actId="20577"/>
          <ac:spMkLst>
            <pc:docMk/>
            <pc:sldMk cId="556440966" sldId="268"/>
            <ac:spMk id="29" creationId="{00000000-0000-0000-0000-000000000000}"/>
          </ac:spMkLst>
        </pc:spChg>
        <pc:spChg chg="mod">
          <ac:chgData name="Phạm Trang" userId="a6f071b5c7367690" providerId="LiveId" clId="{C12AA339-E160-4732-88EB-8AA9504E0A46}" dt="2023-07-31T14:35:36.102" v="372" actId="1035"/>
          <ac:spMkLst>
            <pc:docMk/>
            <pc:sldMk cId="556440966" sldId="268"/>
            <ac:spMk id="35" creationId="{00000000-0000-0000-0000-000000000000}"/>
          </ac:spMkLst>
        </pc:spChg>
        <pc:spChg chg="mod">
          <ac:chgData name="Phạm Trang" userId="a6f071b5c7367690" providerId="LiveId" clId="{C12AA339-E160-4732-88EB-8AA9504E0A46}" dt="2023-07-31T14:36:52.517" v="435" actId="207"/>
          <ac:spMkLst>
            <pc:docMk/>
            <pc:sldMk cId="556440966" sldId="268"/>
            <ac:spMk id="37" creationId="{00000000-0000-0000-0000-000000000000}"/>
          </ac:spMkLst>
        </pc:spChg>
        <pc:spChg chg="mod">
          <ac:chgData name="Phạm Trang" userId="a6f071b5c7367690" providerId="LiveId" clId="{C12AA339-E160-4732-88EB-8AA9504E0A46}" dt="2023-07-31T14:36:52.517" v="435" actId="207"/>
          <ac:spMkLst>
            <pc:docMk/>
            <pc:sldMk cId="556440966" sldId="268"/>
            <ac:spMk id="38" creationId="{00000000-0000-0000-0000-000000000000}"/>
          </ac:spMkLst>
        </pc:spChg>
        <pc:spChg chg="mod">
          <ac:chgData name="Phạm Trang" userId="a6f071b5c7367690" providerId="LiveId" clId="{C12AA339-E160-4732-88EB-8AA9504E0A46}" dt="2023-07-31T14:36:52.517" v="435" actId="207"/>
          <ac:spMkLst>
            <pc:docMk/>
            <pc:sldMk cId="556440966" sldId="268"/>
            <ac:spMk id="39" creationId="{00000000-0000-0000-0000-000000000000}"/>
          </ac:spMkLst>
        </pc:spChg>
        <pc:spChg chg="mod">
          <ac:chgData name="Phạm Trang" userId="a6f071b5c7367690" providerId="LiveId" clId="{C12AA339-E160-4732-88EB-8AA9504E0A46}" dt="2023-07-31T14:36:12.487" v="427" actId="123"/>
          <ac:spMkLst>
            <pc:docMk/>
            <pc:sldMk cId="556440966" sldId="268"/>
            <ac:spMk id="40" creationId="{00000000-0000-0000-0000-000000000000}"/>
          </ac:spMkLst>
        </pc:spChg>
        <pc:spChg chg="mod">
          <ac:chgData name="Phạm Trang" userId="a6f071b5c7367690" providerId="LiveId" clId="{C12AA339-E160-4732-88EB-8AA9504E0A46}" dt="2023-07-31T14:36:20.706" v="428" actId="14100"/>
          <ac:spMkLst>
            <pc:docMk/>
            <pc:sldMk cId="556440966" sldId="268"/>
            <ac:spMk id="64" creationId="{00000000-0000-0000-0000-000000000000}"/>
          </ac:spMkLst>
        </pc:spChg>
        <pc:spChg chg="mod">
          <ac:chgData name="Phạm Trang" userId="a6f071b5c7367690" providerId="LiveId" clId="{C12AA339-E160-4732-88EB-8AA9504E0A46}" dt="2023-07-31T14:36:20.706" v="428" actId="14100"/>
          <ac:spMkLst>
            <pc:docMk/>
            <pc:sldMk cId="556440966" sldId="268"/>
            <ac:spMk id="66" creationId="{00000000-0000-0000-0000-000000000000}"/>
          </ac:spMkLst>
        </pc:spChg>
        <pc:spChg chg="mod">
          <ac:chgData name="Phạm Trang" userId="a6f071b5c7367690" providerId="LiveId" clId="{C12AA339-E160-4732-88EB-8AA9504E0A46}" dt="2023-07-31T14:36:20.706" v="428" actId="14100"/>
          <ac:spMkLst>
            <pc:docMk/>
            <pc:sldMk cId="556440966" sldId="268"/>
            <ac:spMk id="69" creationId="{00000000-0000-0000-0000-000000000000}"/>
          </ac:spMkLst>
        </pc:spChg>
        <pc:spChg chg="mod">
          <ac:chgData name="Phạm Trang" userId="a6f071b5c7367690" providerId="LiveId" clId="{C12AA339-E160-4732-88EB-8AA9504E0A46}" dt="2023-07-31T14:36:20.706" v="428" actId="14100"/>
          <ac:spMkLst>
            <pc:docMk/>
            <pc:sldMk cId="556440966" sldId="268"/>
            <ac:spMk id="70" creationId="{00000000-0000-0000-0000-000000000000}"/>
          </ac:spMkLst>
        </pc:spChg>
        <pc:grpChg chg="mod">
          <ac:chgData name="Phạm Trang" userId="a6f071b5c7367690" providerId="LiveId" clId="{C12AA339-E160-4732-88EB-8AA9504E0A46}" dt="2023-07-31T14:35:36.102" v="372" actId="1035"/>
          <ac:grpSpMkLst>
            <pc:docMk/>
            <pc:sldMk cId="556440966" sldId="268"/>
            <ac:grpSpMk id="7" creationId="{00000000-0000-0000-0000-000000000000}"/>
          </ac:grpSpMkLst>
        </pc:grpChg>
        <pc:grpChg chg="mod">
          <ac:chgData name="Phạm Trang" userId="a6f071b5c7367690" providerId="LiveId" clId="{C12AA339-E160-4732-88EB-8AA9504E0A46}" dt="2023-07-31T14:36:20.706" v="428" actId="14100"/>
          <ac:grpSpMkLst>
            <pc:docMk/>
            <pc:sldMk cId="556440966" sldId="268"/>
            <ac:grpSpMk id="11" creationId="{00000000-0000-0000-0000-000000000000}"/>
          </ac:grpSpMkLst>
        </pc:grpChg>
        <pc:picChg chg="add mod">
          <ac:chgData name="Phạm Trang" userId="a6f071b5c7367690" providerId="LiveId" clId="{C12AA339-E160-4732-88EB-8AA9504E0A46}" dt="2023-07-31T14:34:49.524" v="322" actId="1076"/>
          <ac:picMkLst>
            <pc:docMk/>
            <pc:sldMk cId="556440966" sldId="268"/>
            <ac:picMk id="4" creationId="{9A28DC66-36C0-4D31-9DC0-62640ADCCB0E}"/>
          </ac:picMkLst>
        </pc:picChg>
        <pc:picChg chg="del">
          <ac:chgData name="Phạm Trang" userId="a6f071b5c7367690" providerId="LiveId" clId="{C12AA339-E160-4732-88EB-8AA9504E0A46}" dt="2023-07-31T14:33:46.788" v="315" actId="478"/>
          <ac:picMkLst>
            <pc:docMk/>
            <pc:sldMk cId="556440966" sldId="268"/>
            <ac:picMk id="25" creationId="{00000000-0000-0000-0000-000000000000}"/>
          </ac:picMkLst>
        </pc:picChg>
      </pc:sldChg>
      <pc:sldChg chg="add">
        <pc:chgData name="Phạm Trang" userId="a6f071b5c7367690" providerId="LiveId" clId="{C12AA339-E160-4732-88EB-8AA9504E0A46}" dt="2023-07-31T15:26:46.697" v="943"/>
        <pc:sldMkLst>
          <pc:docMk/>
          <pc:sldMk cId="4107590457" sldId="335"/>
        </pc:sldMkLst>
      </pc:sldChg>
      <pc:sldChg chg="add">
        <pc:chgData name="Phạm Trang" userId="a6f071b5c7367690" providerId="LiveId" clId="{C12AA339-E160-4732-88EB-8AA9504E0A46}" dt="2023-07-31T15:26:48.592" v="944"/>
        <pc:sldMkLst>
          <pc:docMk/>
          <pc:sldMk cId="956691161" sldId="351"/>
        </pc:sldMkLst>
      </pc:sldChg>
      <pc:sldChg chg="add">
        <pc:chgData name="Phạm Trang" userId="a6f071b5c7367690" providerId="LiveId" clId="{C12AA339-E160-4732-88EB-8AA9504E0A46}" dt="2023-07-31T15:26:54.139" v="946"/>
        <pc:sldMkLst>
          <pc:docMk/>
          <pc:sldMk cId="3734638202" sldId="352"/>
        </pc:sldMkLst>
      </pc:sldChg>
      <pc:sldChg chg="add">
        <pc:chgData name="Phạm Trang" userId="a6f071b5c7367690" providerId="LiveId" clId="{C12AA339-E160-4732-88EB-8AA9504E0A46}" dt="2023-07-31T15:26:55.063" v="947"/>
        <pc:sldMkLst>
          <pc:docMk/>
          <pc:sldMk cId="2255401042" sldId="353"/>
        </pc:sldMkLst>
      </pc:sldChg>
      <pc:sldChg chg="add">
        <pc:chgData name="Phạm Trang" userId="a6f071b5c7367690" providerId="LiveId" clId="{C12AA339-E160-4732-88EB-8AA9504E0A46}" dt="2023-07-31T15:26:55.547" v="948"/>
        <pc:sldMkLst>
          <pc:docMk/>
          <pc:sldMk cId="496056962" sldId="354"/>
        </pc:sldMkLst>
      </pc:sldChg>
      <pc:sldChg chg="add">
        <pc:chgData name="Phạm Trang" userId="a6f071b5c7367690" providerId="LiveId" clId="{C12AA339-E160-4732-88EB-8AA9504E0A46}" dt="2023-07-31T15:26:58.492" v="950"/>
        <pc:sldMkLst>
          <pc:docMk/>
          <pc:sldMk cId="4224193955" sldId="355"/>
        </pc:sldMkLst>
      </pc:sldChg>
      <pc:sldChg chg="add">
        <pc:chgData name="Phạm Trang" userId="a6f071b5c7367690" providerId="LiveId" clId="{C12AA339-E160-4732-88EB-8AA9504E0A46}" dt="2023-07-31T15:27:01.603" v="951"/>
        <pc:sldMkLst>
          <pc:docMk/>
          <pc:sldMk cId="3316798561" sldId="356"/>
        </pc:sldMkLst>
      </pc:sldChg>
      <pc:sldChg chg="add">
        <pc:chgData name="Phạm Trang" userId="a6f071b5c7367690" providerId="LiveId" clId="{C12AA339-E160-4732-88EB-8AA9504E0A46}" dt="2023-07-31T15:27:08.708" v="954"/>
        <pc:sldMkLst>
          <pc:docMk/>
          <pc:sldMk cId="3629627551" sldId="357"/>
        </pc:sldMkLst>
      </pc:sldChg>
      <pc:sldChg chg="add">
        <pc:chgData name="Phạm Trang" userId="a6f071b5c7367690" providerId="LiveId" clId="{C12AA339-E160-4732-88EB-8AA9504E0A46}" dt="2023-07-31T15:26:49.099" v="945"/>
        <pc:sldMkLst>
          <pc:docMk/>
          <pc:sldMk cId="1626228114" sldId="358"/>
        </pc:sldMkLst>
      </pc:sldChg>
      <pc:sldChg chg="add">
        <pc:chgData name="Phạm Trang" userId="a6f071b5c7367690" providerId="LiveId" clId="{C12AA339-E160-4732-88EB-8AA9504E0A46}" dt="2023-07-31T15:26:57.824" v="949"/>
        <pc:sldMkLst>
          <pc:docMk/>
          <pc:sldMk cId="2731115811" sldId="359"/>
        </pc:sldMkLst>
      </pc:sldChg>
      <pc:sldChg chg="add">
        <pc:chgData name="Phạm Trang" userId="a6f071b5c7367690" providerId="LiveId" clId="{C12AA339-E160-4732-88EB-8AA9504E0A46}" dt="2023-07-31T15:27:08.164" v="953"/>
        <pc:sldMkLst>
          <pc:docMk/>
          <pc:sldMk cId="1251952144" sldId="372"/>
        </pc:sldMkLst>
      </pc:sldChg>
      <pc:sldChg chg="addSp delSp modSp add mod">
        <pc:chgData name="Phạm Trang" userId="a6f071b5c7367690" providerId="LiveId" clId="{C12AA339-E160-4732-88EB-8AA9504E0A46}" dt="2023-07-31T15:26:09.392" v="942" actId="14100"/>
        <pc:sldMkLst>
          <pc:docMk/>
          <pc:sldMk cId="2231116414" sldId="374"/>
        </pc:sldMkLst>
        <pc:spChg chg="add mod">
          <ac:chgData name="Phạm Trang" userId="a6f071b5c7367690" providerId="LiveId" clId="{C12AA339-E160-4732-88EB-8AA9504E0A46}" dt="2023-07-31T15:23:21.073" v="888" actId="688"/>
          <ac:spMkLst>
            <pc:docMk/>
            <pc:sldMk cId="2231116414" sldId="374"/>
            <ac:spMk id="2" creationId="{76A2F495-B22F-4EBE-9240-51C3F23B7434}"/>
          </ac:spMkLst>
        </pc:spChg>
        <pc:spChg chg="add mod">
          <ac:chgData name="Phạm Trang" userId="a6f071b5c7367690" providerId="LiveId" clId="{C12AA339-E160-4732-88EB-8AA9504E0A46}" dt="2023-07-31T15:25:06.425" v="926" actId="1037"/>
          <ac:spMkLst>
            <pc:docMk/>
            <pc:sldMk cId="2231116414" sldId="374"/>
            <ac:spMk id="3" creationId="{66F76EA4-2AC1-4E14-A508-5CC8C4D06E84}"/>
          </ac:spMkLst>
        </pc:spChg>
        <pc:spChg chg="add mod">
          <ac:chgData name="Phạm Trang" userId="a6f071b5c7367690" providerId="LiveId" clId="{C12AA339-E160-4732-88EB-8AA9504E0A46}" dt="2023-07-31T15:24:58.921" v="916" actId="1037"/>
          <ac:spMkLst>
            <pc:docMk/>
            <pc:sldMk cId="2231116414" sldId="374"/>
            <ac:spMk id="4" creationId="{C7F57B31-F6A8-45F4-B8A1-B2B7A694D63E}"/>
          </ac:spMkLst>
        </pc:spChg>
        <pc:spChg chg="mod">
          <ac:chgData name="Phạm Trang" userId="a6f071b5c7367690" providerId="LiveId" clId="{C12AA339-E160-4732-88EB-8AA9504E0A46}" dt="2023-07-31T15:22:35.290" v="879" actId="14100"/>
          <ac:spMkLst>
            <pc:docMk/>
            <pc:sldMk cId="2231116414" sldId="374"/>
            <ac:spMk id="13" creationId="{00000000-0000-0000-0000-000000000000}"/>
          </ac:spMkLst>
        </pc:spChg>
        <pc:picChg chg="add mod">
          <ac:chgData name="Phạm Trang" userId="a6f071b5c7367690" providerId="LiveId" clId="{C12AA339-E160-4732-88EB-8AA9504E0A46}" dt="2023-07-31T15:26:09.392" v="942" actId="14100"/>
          <ac:picMkLst>
            <pc:docMk/>
            <pc:sldMk cId="2231116414" sldId="374"/>
            <ac:picMk id="6" creationId="{F04256A0-905C-44B9-AFEF-DEA7E6715B1D}"/>
          </ac:picMkLst>
        </pc:picChg>
        <pc:picChg chg="mod">
          <ac:chgData name="Phạm Trang" userId="a6f071b5c7367690" providerId="LiveId" clId="{C12AA339-E160-4732-88EB-8AA9504E0A46}" dt="2023-07-31T15:24:47.729" v="906" actId="14100"/>
          <ac:picMkLst>
            <pc:docMk/>
            <pc:sldMk cId="2231116414" sldId="374"/>
            <ac:picMk id="8" creationId="{00000000-0000-0000-0000-000000000000}"/>
          </ac:picMkLst>
        </pc:picChg>
        <pc:picChg chg="del">
          <ac:chgData name="Phạm Trang" userId="a6f071b5c7367690" providerId="LiveId" clId="{C12AA339-E160-4732-88EB-8AA9504E0A46}" dt="2023-07-31T15:21:05.962" v="861" actId="478"/>
          <ac:picMkLst>
            <pc:docMk/>
            <pc:sldMk cId="2231116414" sldId="374"/>
            <ac:picMk id="9" creationId="{00000000-0000-0000-0000-000000000000}"/>
          </ac:picMkLst>
        </pc:picChg>
        <pc:picChg chg="del">
          <ac:chgData name="Phạm Trang" userId="a6f071b5c7367690" providerId="LiveId" clId="{C12AA339-E160-4732-88EB-8AA9504E0A46}" dt="2023-07-31T15:22:08.328" v="873" actId="478"/>
          <ac:picMkLst>
            <pc:docMk/>
            <pc:sldMk cId="2231116414" sldId="374"/>
            <ac:picMk id="10" creationId="{00000000-0000-0000-0000-000000000000}"/>
          </ac:picMkLst>
        </pc:picChg>
        <pc:picChg chg="del mod">
          <ac:chgData name="Phạm Trang" userId="a6f071b5c7367690" providerId="LiveId" clId="{C12AA339-E160-4732-88EB-8AA9504E0A46}" dt="2023-07-31T15:24:38.527" v="905" actId="478"/>
          <ac:picMkLst>
            <pc:docMk/>
            <pc:sldMk cId="2231116414" sldId="374"/>
            <ac:picMk id="11" creationId="{00000000-0000-0000-0000-000000000000}"/>
          </ac:picMkLst>
        </pc:picChg>
        <pc:picChg chg="del mod">
          <ac:chgData name="Phạm Trang" userId="a6f071b5c7367690" providerId="LiveId" clId="{C12AA339-E160-4732-88EB-8AA9504E0A46}" dt="2023-07-31T15:23:53.434" v="892" actId="478"/>
          <ac:picMkLst>
            <pc:docMk/>
            <pc:sldMk cId="2231116414" sldId="374"/>
            <ac:picMk id="12" creationId="{00000000-0000-0000-0000-000000000000}"/>
          </ac:picMkLst>
        </pc:picChg>
      </pc:sldChg>
      <pc:sldChg chg="add">
        <pc:chgData name="Phạm Trang" userId="a6f071b5c7367690" providerId="LiveId" clId="{C12AA339-E160-4732-88EB-8AA9504E0A46}" dt="2023-07-31T15:27:02.027" v="952"/>
        <pc:sldMkLst>
          <pc:docMk/>
          <pc:sldMk cId="3163854475" sldId="376"/>
        </pc:sldMkLst>
      </pc:sldChg>
      <pc:sldChg chg="add del">
        <pc:chgData name="Phạm Trang" userId="a6f071b5c7367690" providerId="LiveId" clId="{C12AA339-E160-4732-88EB-8AA9504E0A46}" dt="2023-07-31T15:27:16.721" v="956" actId="2696"/>
        <pc:sldMkLst>
          <pc:docMk/>
          <pc:sldMk cId="4179523223" sldId="382"/>
        </pc:sldMkLst>
      </pc:sldChg>
      <pc:sldChg chg="del">
        <pc:chgData name="Phạm Trang" userId="a6f071b5c7367690" providerId="LiveId" clId="{C12AA339-E160-4732-88EB-8AA9504E0A46}" dt="2023-07-31T14:49:39.008" v="599" actId="2696"/>
        <pc:sldMkLst>
          <pc:docMk/>
          <pc:sldMk cId="934421577" sldId="387"/>
        </pc:sldMkLst>
      </pc:sldChg>
      <pc:sldChg chg="setBg">
        <pc:chgData name="Phạm Trang" userId="a6f071b5c7367690" providerId="LiveId" clId="{C12AA339-E160-4732-88EB-8AA9504E0A46}" dt="2023-07-31T14:22:25.599" v="12"/>
        <pc:sldMkLst>
          <pc:docMk/>
          <pc:sldMk cId="3903839543" sldId="429"/>
        </pc:sldMkLst>
      </pc:sldChg>
      <pc:sldChg chg="delSp modSp mod">
        <pc:chgData name="Phạm Trang" userId="a6f071b5c7367690" providerId="LiveId" clId="{C12AA339-E160-4732-88EB-8AA9504E0A46}" dt="2023-07-31T14:52:00.188" v="712" actId="20577"/>
        <pc:sldMkLst>
          <pc:docMk/>
          <pc:sldMk cId="1485893104" sldId="430"/>
        </pc:sldMkLst>
        <pc:spChg chg="mod">
          <ac:chgData name="Phạm Trang" userId="a6f071b5c7367690" providerId="LiveId" clId="{C12AA339-E160-4732-88EB-8AA9504E0A46}" dt="2023-07-31T14:51:20.432" v="692" actId="20577"/>
          <ac:spMkLst>
            <pc:docMk/>
            <pc:sldMk cId="1485893104" sldId="430"/>
            <ac:spMk id="34" creationId="{00000000-0000-0000-0000-000000000000}"/>
          </ac:spMkLst>
        </pc:spChg>
        <pc:spChg chg="mod">
          <ac:chgData name="Phạm Trang" userId="a6f071b5c7367690" providerId="LiveId" clId="{C12AA339-E160-4732-88EB-8AA9504E0A46}" dt="2023-07-31T14:51:14.488" v="688" actId="20577"/>
          <ac:spMkLst>
            <pc:docMk/>
            <pc:sldMk cId="1485893104" sldId="430"/>
            <ac:spMk id="43" creationId="{00000000-0000-0000-0000-000000000000}"/>
          </ac:spMkLst>
        </pc:spChg>
        <pc:spChg chg="mod">
          <ac:chgData name="Phạm Trang" userId="a6f071b5c7367690" providerId="LiveId" clId="{C12AA339-E160-4732-88EB-8AA9504E0A46}" dt="2023-07-31T14:52:00.188" v="712" actId="20577"/>
          <ac:spMkLst>
            <pc:docMk/>
            <pc:sldMk cId="1485893104" sldId="430"/>
            <ac:spMk id="60" creationId="{00000000-0000-0000-0000-000000000000}"/>
          </ac:spMkLst>
        </pc:spChg>
        <pc:spChg chg="mod">
          <ac:chgData name="Phạm Trang" userId="a6f071b5c7367690" providerId="LiveId" clId="{C12AA339-E160-4732-88EB-8AA9504E0A46}" dt="2023-07-31T14:51:06.319" v="685" actId="20577"/>
          <ac:spMkLst>
            <pc:docMk/>
            <pc:sldMk cId="1485893104" sldId="430"/>
            <ac:spMk id="67" creationId="{00000000-0000-0000-0000-000000000000}"/>
          </ac:spMkLst>
        </pc:spChg>
        <pc:spChg chg="mod">
          <ac:chgData name="Phạm Trang" userId="a6f071b5c7367690" providerId="LiveId" clId="{C12AA339-E160-4732-88EB-8AA9504E0A46}" dt="2023-07-31T14:50:20.911" v="603" actId="20577"/>
          <ac:spMkLst>
            <pc:docMk/>
            <pc:sldMk cId="1485893104" sldId="430"/>
            <ac:spMk id="76" creationId="{00000000-0000-0000-0000-000000000000}"/>
          </ac:spMkLst>
        </pc:spChg>
        <pc:spChg chg="del">
          <ac:chgData name="Phạm Trang" userId="a6f071b5c7367690" providerId="LiveId" clId="{C12AA339-E160-4732-88EB-8AA9504E0A46}" dt="2023-07-31T14:21:29.108" v="3" actId="478"/>
          <ac:spMkLst>
            <pc:docMk/>
            <pc:sldMk cId="1485893104" sldId="430"/>
            <ac:spMk id="86" creationId="{00000000-0000-0000-0000-000000000000}"/>
          </ac:spMkLst>
        </pc:spChg>
      </pc:sldChg>
      <pc:sldChg chg="delSp modSp mod delAnim">
        <pc:chgData name="Phạm Trang" userId="a6f071b5c7367690" providerId="LiveId" clId="{C12AA339-E160-4732-88EB-8AA9504E0A46}" dt="2023-07-31T14:54:54.339" v="833" actId="478"/>
        <pc:sldMkLst>
          <pc:docMk/>
          <pc:sldMk cId="3340046497" sldId="528"/>
        </pc:sldMkLst>
        <pc:spChg chg="mod">
          <ac:chgData name="Phạm Trang" userId="a6f071b5c7367690" providerId="LiveId" clId="{C12AA339-E160-4732-88EB-8AA9504E0A46}" dt="2023-07-31T14:52:46.894" v="798" actId="20577"/>
          <ac:spMkLst>
            <pc:docMk/>
            <pc:sldMk cId="3340046497" sldId="528"/>
            <ac:spMk id="17" creationId="{00000000-0000-0000-0000-000000000000}"/>
          </ac:spMkLst>
        </pc:spChg>
        <pc:spChg chg="mod">
          <ac:chgData name="Phạm Trang" userId="a6f071b5c7367690" providerId="LiveId" clId="{C12AA339-E160-4732-88EB-8AA9504E0A46}" dt="2023-07-31T14:54:05.760" v="831" actId="20577"/>
          <ac:spMkLst>
            <pc:docMk/>
            <pc:sldMk cId="3340046497" sldId="528"/>
            <ac:spMk id="19" creationId="{00000000-0000-0000-0000-000000000000}"/>
          </ac:spMkLst>
        </pc:spChg>
        <pc:spChg chg="mod">
          <ac:chgData name="Phạm Trang" userId="a6f071b5c7367690" providerId="LiveId" clId="{C12AA339-E160-4732-88EB-8AA9504E0A46}" dt="2023-07-31T14:52:54.026" v="800" actId="20577"/>
          <ac:spMkLst>
            <pc:docMk/>
            <pc:sldMk cId="3340046497" sldId="528"/>
            <ac:spMk id="23" creationId="{00000000-0000-0000-0000-000000000000}"/>
          </ac:spMkLst>
        </pc:spChg>
        <pc:grpChg chg="del">
          <ac:chgData name="Phạm Trang" userId="a6f071b5c7367690" providerId="LiveId" clId="{C12AA339-E160-4732-88EB-8AA9504E0A46}" dt="2023-07-31T14:54:54.339" v="833" actId="478"/>
          <ac:grpSpMkLst>
            <pc:docMk/>
            <pc:sldMk cId="3340046497" sldId="528"/>
            <ac:grpSpMk id="31" creationId="{00000000-0000-0000-0000-000000000000}"/>
          </ac:grpSpMkLst>
        </pc:grpChg>
        <pc:grpChg chg="del">
          <ac:chgData name="Phạm Trang" userId="a6f071b5c7367690" providerId="LiveId" clId="{C12AA339-E160-4732-88EB-8AA9504E0A46}" dt="2023-07-31T14:54:52.820" v="832" actId="478"/>
          <ac:grpSpMkLst>
            <pc:docMk/>
            <pc:sldMk cId="3340046497" sldId="528"/>
            <ac:grpSpMk id="37" creationId="{00000000-0000-0000-0000-000000000000}"/>
          </ac:grpSpMkLst>
        </pc:grpChg>
        <pc:picChg chg="del">
          <ac:chgData name="Phạm Trang" userId="a6f071b5c7367690" providerId="LiveId" clId="{C12AA339-E160-4732-88EB-8AA9504E0A46}" dt="2023-07-31T14:53:05.053" v="803" actId="478"/>
          <ac:picMkLst>
            <pc:docMk/>
            <pc:sldMk cId="3340046497" sldId="528"/>
            <ac:picMk id="20" creationId="{00000000-0000-0000-0000-000000000000}"/>
          </ac:picMkLst>
        </pc:picChg>
      </pc:sldChg>
      <pc:sldChg chg="addSp delSp modSp mod delAnim">
        <pc:chgData name="Phạm Trang" userId="a6f071b5c7367690" providerId="LiveId" clId="{C12AA339-E160-4732-88EB-8AA9504E0A46}" dt="2023-07-31T14:42:21.821" v="495" actId="1076"/>
        <pc:sldMkLst>
          <pc:docMk/>
          <pc:sldMk cId="41322093" sldId="639"/>
        </pc:sldMkLst>
        <pc:picChg chg="del">
          <ac:chgData name="Phạm Trang" userId="a6f071b5c7367690" providerId="LiveId" clId="{C12AA339-E160-4732-88EB-8AA9504E0A46}" dt="2023-07-31T14:41:19.238" v="474" actId="478"/>
          <ac:picMkLst>
            <pc:docMk/>
            <pc:sldMk cId="41322093" sldId="639"/>
            <ac:picMk id="2" creationId="{00000000-0000-0000-0000-000000000000}"/>
          </ac:picMkLst>
        </pc:picChg>
        <pc:picChg chg="del mod">
          <ac:chgData name="Phạm Trang" userId="a6f071b5c7367690" providerId="LiveId" clId="{C12AA339-E160-4732-88EB-8AA9504E0A46}" dt="2023-07-31T14:41:17.579" v="473" actId="478"/>
          <ac:picMkLst>
            <pc:docMk/>
            <pc:sldMk cId="41322093" sldId="639"/>
            <ac:picMk id="3" creationId="{00000000-0000-0000-0000-000000000000}"/>
          </ac:picMkLst>
        </pc:picChg>
        <pc:picChg chg="add mod">
          <ac:chgData name="Phạm Trang" userId="a6f071b5c7367690" providerId="LiveId" clId="{C12AA339-E160-4732-88EB-8AA9504E0A46}" dt="2023-07-31T14:42:17.146" v="494" actId="1076"/>
          <ac:picMkLst>
            <pc:docMk/>
            <pc:sldMk cId="41322093" sldId="639"/>
            <ac:picMk id="5" creationId="{69FA9252-B29C-4396-83A3-5E4D5CEC3650}"/>
          </ac:picMkLst>
        </pc:picChg>
        <pc:picChg chg="del">
          <ac:chgData name="Phạm Trang" userId="a6f071b5c7367690" providerId="LiveId" clId="{C12AA339-E160-4732-88EB-8AA9504E0A46}" dt="2023-07-31T14:41:15.731" v="471" actId="478"/>
          <ac:picMkLst>
            <pc:docMk/>
            <pc:sldMk cId="41322093" sldId="639"/>
            <ac:picMk id="6" creationId="{00000000-0000-0000-0000-000000000000}"/>
          </ac:picMkLst>
        </pc:picChg>
        <pc:picChg chg="add mod">
          <ac:chgData name="Phạm Trang" userId="a6f071b5c7367690" providerId="LiveId" clId="{C12AA339-E160-4732-88EB-8AA9504E0A46}" dt="2023-07-31T14:42:21.821" v="495" actId="1076"/>
          <ac:picMkLst>
            <pc:docMk/>
            <pc:sldMk cId="41322093" sldId="639"/>
            <ac:picMk id="9" creationId="{24FEA1D3-D81E-4A64-B2EA-A831BB1F91DE}"/>
          </ac:picMkLst>
        </pc:picChg>
      </pc:sldChg>
      <pc:sldChg chg="del">
        <pc:chgData name="Phạm Trang" userId="a6f071b5c7367690" providerId="LiveId" clId="{C12AA339-E160-4732-88EB-8AA9504E0A46}" dt="2023-07-31T14:49:39.008" v="599" actId="2696"/>
        <pc:sldMkLst>
          <pc:docMk/>
          <pc:sldMk cId="1357158957" sldId="666"/>
        </pc:sldMkLst>
      </pc:sldChg>
      <pc:sldChg chg="del">
        <pc:chgData name="Phạm Trang" userId="a6f071b5c7367690" providerId="LiveId" clId="{C12AA339-E160-4732-88EB-8AA9504E0A46}" dt="2023-07-31T14:49:24.697" v="598" actId="2696"/>
        <pc:sldMkLst>
          <pc:docMk/>
          <pc:sldMk cId="2290670063" sldId="671"/>
        </pc:sldMkLst>
      </pc:sldChg>
      <pc:sldChg chg="del">
        <pc:chgData name="Phạm Trang" userId="a6f071b5c7367690" providerId="LiveId" clId="{C12AA339-E160-4732-88EB-8AA9504E0A46}" dt="2023-07-31T14:42:31.517" v="496" actId="47"/>
        <pc:sldMkLst>
          <pc:docMk/>
          <pc:sldMk cId="2248052830" sldId="691"/>
        </pc:sldMkLst>
      </pc:sldChg>
      <pc:sldChg chg="addSp delSp modSp mod setBg">
        <pc:chgData name="Phạm Trang" userId="a6f071b5c7367690" providerId="LiveId" clId="{C12AA339-E160-4732-88EB-8AA9504E0A46}" dt="2023-07-31T14:49:07.286" v="597"/>
        <pc:sldMkLst>
          <pc:docMk/>
          <pc:sldMk cId="1491450055" sldId="695"/>
        </pc:sldMkLst>
        <pc:spChg chg="add mod">
          <ac:chgData name="Phạm Trang" userId="a6f071b5c7367690" providerId="LiveId" clId="{C12AA339-E160-4732-88EB-8AA9504E0A46}" dt="2023-07-31T14:47:26.864" v="576" actId="207"/>
          <ac:spMkLst>
            <pc:docMk/>
            <pc:sldMk cId="1491450055" sldId="695"/>
            <ac:spMk id="2" creationId="{356FF87B-BC3C-43F6-A699-FD6959C00B04}"/>
          </ac:spMkLst>
        </pc:spChg>
        <pc:spChg chg="mod">
          <ac:chgData name="Phạm Trang" userId="a6f071b5c7367690" providerId="LiveId" clId="{C12AA339-E160-4732-88EB-8AA9504E0A46}" dt="2023-07-31T14:47:31.260" v="577" actId="207"/>
          <ac:spMkLst>
            <pc:docMk/>
            <pc:sldMk cId="1491450055" sldId="695"/>
            <ac:spMk id="30" creationId="{00000000-0000-0000-0000-000000000000}"/>
          </ac:spMkLst>
        </pc:spChg>
        <pc:spChg chg="mod">
          <ac:chgData name="Phạm Trang" userId="a6f071b5c7367690" providerId="LiveId" clId="{C12AA339-E160-4732-88EB-8AA9504E0A46}" dt="2023-07-31T14:43:07.753" v="503" actId="207"/>
          <ac:spMkLst>
            <pc:docMk/>
            <pc:sldMk cId="1491450055" sldId="695"/>
            <ac:spMk id="32" creationId="{00000000-0000-0000-0000-000000000000}"/>
          </ac:spMkLst>
        </pc:spChg>
        <pc:spChg chg="mod">
          <ac:chgData name="Phạm Trang" userId="a6f071b5c7367690" providerId="LiveId" clId="{C12AA339-E160-4732-88EB-8AA9504E0A46}" dt="2023-07-31T14:44:55.819" v="546" actId="20577"/>
          <ac:spMkLst>
            <pc:docMk/>
            <pc:sldMk cId="1491450055" sldId="695"/>
            <ac:spMk id="40" creationId="{00000000-0000-0000-0000-000000000000}"/>
          </ac:spMkLst>
        </pc:spChg>
        <pc:spChg chg="mod">
          <ac:chgData name="Phạm Trang" userId="a6f071b5c7367690" providerId="LiveId" clId="{C12AA339-E160-4732-88EB-8AA9504E0A46}" dt="2023-07-31T14:43:56.881" v="532" actId="1076"/>
          <ac:spMkLst>
            <pc:docMk/>
            <pc:sldMk cId="1491450055" sldId="695"/>
            <ac:spMk id="46" creationId="{00000000-0000-0000-0000-000000000000}"/>
          </ac:spMkLst>
        </pc:spChg>
        <pc:spChg chg="mod">
          <ac:chgData name="Phạm Trang" userId="a6f071b5c7367690" providerId="LiveId" clId="{C12AA339-E160-4732-88EB-8AA9504E0A46}" dt="2023-07-31T14:43:23.288" v="505" actId="207"/>
          <ac:spMkLst>
            <pc:docMk/>
            <pc:sldMk cId="1491450055" sldId="695"/>
            <ac:spMk id="48" creationId="{00000000-0000-0000-0000-000000000000}"/>
          </ac:spMkLst>
        </pc:spChg>
        <pc:spChg chg="mod">
          <ac:chgData name="Phạm Trang" userId="a6f071b5c7367690" providerId="LiveId" clId="{C12AA339-E160-4732-88EB-8AA9504E0A46}" dt="2023-07-31T14:44:09.602" v="534" actId="207"/>
          <ac:spMkLst>
            <pc:docMk/>
            <pc:sldMk cId="1491450055" sldId="695"/>
            <ac:spMk id="49" creationId="{00000000-0000-0000-0000-000000000000}"/>
          </ac:spMkLst>
        </pc:spChg>
        <pc:spChg chg="mod">
          <ac:chgData name="Phạm Trang" userId="a6f071b5c7367690" providerId="LiveId" clId="{C12AA339-E160-4732-88EB-8AA9504E0A46}" dt="2023-07-31T14:43:35.038" v="517" actId="20577"/>
          <ac:spMkLst>
            <pc:docMk/>
            <pc:sldMk cId="1491450055" sldId="695"/>
            <ac:spMk id="50" creationId="{00000000-0000-0000-0000-000000000000}"/>
          </ac:spMkLst>
        </pc:spChg>
        <pc:spChg chg="mod">
          <ac:chgData name="Phạm Trang" userId="a6f071b5c7367690" providerId="LiveId" clId="{C12AA339-E160-4732-88EB-8AA9504E0A46}" dt="2023-07-31T14:43:17.216" v="504" actId="207"/>
          <ac:spMkLst>
            <pc:docMk/>
            <pc:sldMk cId="1491450055" sldId="695"/>
            <ac:spMk id="51" creationId="{00000000-0000-0000-0000-000000000000}"/>
          </ac:spMkLst>
        </pc:spChg>
        <pc:spChg chg="mod">
          <ac:chgData name="Phạm Trang" userId="a6f071b5c7367690" providerId="LiveId" clId="{C12AA339-E160-4732-88EB-8AA9504E0A46}" dt="2023-07-31T14:42:51.474" v="500" actId="20577"/>
          <ac:spMkLst>
            <pc:docMk/>
            <pc:sldMk cId="1491450055" sldId="695"/>
            <ac:spMk id="52" creationId="{00000000-0000-0000-0000-000000000000}"/>
          </ac:spMkLst>
        </pc:spChg>
        <pc:picChg chg="del mod">
          <ac:chgData name="Phạm Trang" userId="a6f071b5c7367690" providerId="LiveId" clId="{C12AA339-E160-4732-88EB-8AA9504E0A46}" dt="2023-07-31T14:45:26.409" v="554" actId="478"/>
          <ac:picMkLst>
            <pc:docMk/>
            <pc:sldMk cId="1491450055" sldId="695"/>
            <ac:picMk id="55" creationId="{00000000-0000-0000-0000-000000000000}"/>
          </ac:picMkLst>
        </pc:picChg>
        <pc:picChg chg="del">
          <ac:chgData name="Phạm Trang" userId="a6f071b5c7367690" providerId="LiveId" clId="{C12AA339-E160-4732-88EB-8AA9504E0A46}" dt="2023-07-31T14:45:59.062" v="561" actId="478"/>
          <ac:picMkLst>
            <pc:docMk/>
            <pc:sldMk cId="1491450055" sldId="695"/>
            <ac:picMk id="56" creationId="{00000000-0000-0000-0000-000000000000}"/>
          </ac:picMkLst>
        </pc:picChg>
      </pc:sldChg>
      <pc:sldChg chg="new del">
        <pc:chgData name="Phạm Trang" userId="a6f071b5c7367690" providerId="LiveId" clId="{C12AA339-E160-4732-88EB-8AA9504E0A46}" dt="2023-07-31T14:21:20.823" v="1" actId="2696"/>
        <pc:sldMkLst>
          <pc:docMk/>
          <pc:sldMk cId="351183221" sldId="701"/>
        </pc:sldMkLst>
      </pc:sldChg>
      <pc:sldChg chg="addSp delSp modSp add mod ord">
        <pc:chgData name="Phạm Trang" userId="a6f071b5c7367690" providerId="LiveId" clId="{C12AA339-E160-4732-88EB-8AA9504E0A46}" dt="2023-07-31T14:29:02.242" v="203" actId="207"/>
        <pc:sldMkLst>
          <pc:docMk/>
          <pc:sldMk cId="2087633164" sldId="701"/>
        </pc:sldMkLst>
        <pc:spChg chg="del">
          <ac:chgData name="Phạm Trang" userId="a6f071b5c7367690" providerId="LiveId" clId="{C12AA339-E160-4732-88EB-8AA9504E0A46}" dt="2023-07-31T14:24:05.888" v="110" actId="478"/>
          <ac:spMkLst>
            <pc:docMk/>
            <pc:sldMk cId="2087633164" sldId="701"/>
            <ac:spMk id="2" creationId="{C3E0362F-8BAD-4397-AE80-5258DAC36FA0}"/>
          </ac:spMkLst>
        </pc:spChg>
        <pc:spChg chg="add mod">
          <ac:chgData name="Phạm Trang" userId="a6f071b5c7367690" providerId="LiveId" clId="{C12AA339-E160-4732-88EB-8AA9504E0A46}" dt="2023-07-31T14:29:02.242" v="203" actId="207"/>
          <ac:spMkLst>
            <pc:docMk/>
            <pc:sldMk cId="2087633164" sldId="701"/>
            <ac:spMk id="7" creationId="{AA302BAC-AC88-49F6-92B1-7741F5D83A58}"/>
          </ac:spMkLst>
        </pc:spChg>
        <pc:spChg chg="mod">
          <ac:chgData name="Phạm Trang" userId="a6f071b5c7367690" providerId="LiveId" clId="{C12AA339-E160-4732-88EB-8AA9504E0A46}" dt="2023-07-31T14:24:14.976" v="111" actId="20577"/>
          <ac:spMkLst>
            <pc:docMk/>
            <pc:sldMk cId="2087633164" sldId="701"/>
            <ac:spMk id="15" creationId="{00000000-0000-0000-0000-000000000000}"/>
          </ac:spMkLst>
        </pc:spChg>
        <pc:spChg chg="mod">
          <ac:chgData name="Phạm Trang" userId="a6f071b5c7367690" providerId="LiveId" clId="{C12AA339-E160-4732-88EB-8AA9504E0A46}" dt="2023-07-31T14:23:14.432" v="57" actId="20577"/>
          <ac:spMkLst>
            <pc:docMk/>
            <pc:sldMk cId="2087633164" sldId="701"/>
            <ac:spMk id="29" creationId="{00000000-0000-0000-0000-000000000000}"/>
          </ac:spMkLst>
        </pc:spChg>
        <pc:spChg chg="mod">
          <ac:chgData name="Phạm Trang" userId="a6f071b5c7367690" providerId="LiveId" clId="{C12AA339-E160-4732-88EB-8AA9504E0A46}" dt="2023-07-31T14:23:38.530" v="107" actId="14100"/>
          <ac:spMkLst>
            <pc:docMk/>
            <pc:sldMk cId="2087633164" sldId="701"/>
            <ac:spMk id="47" creationId="{00000000-0000-0000-0000-000000000000}"/>
          </ac:spMkLst>
        </pc:spChg>
        <pc:picChg chg="add del mod">
          <ac:chgData name="Phạm Trang" userId="a6f071b5c7367690" providerId="LiveId" clId="{C12AA339-E160-4732-88EB-8AA9504E0A46}" dt="2023-07-31T14:24:37.850" v="115" actId="478"/>
          <ac:picMkLst>
            <pc:docMk/>
            <pc:sldMk cId="2087633164" sldId="701"/>
            <ac:picMk id="6" creationId="{3B3C5D16-312B-451A-9A8B-13D0161969FB}"/>
          </ac:picMkLst>
        </pc:picChg>
      </pc:sldChg>
      <pc:sldChg chg="delSp modSp add del mod">
        <pc:chgData name="Phạm Trang" userId="a6f071b5c7367690" providerId="LiveId" clId="{C12AA339-E160-4732-88EB-8AA9504E0A46}" dt="2023-07-31T14:22:58.444" v="33" actId="2696"/>
        <pc:sldMkLst>
          <pc:docMk/>
          <pc:sldMk cId="4191977208" sldId="701"/>
        </pc:sldMkLst>
        <pc:spChg chg="mod">
          <ac:chgData name="Phạm Trang" userId="a6f071b5c7367690" providerId="LiveId" clId="{C12AA339-E160-4732-88EB-8AA9504E0A46}" dt="2023-07-31T14:22:47.797" v="32" actId="1076"/>
          <ac:spMkLst>
            <pc:docMk/>
            <pc:sldMk cId="4191977208" sldId="701"/>
            <ac:spMk id="41" creationId="{00000000-0000-0000-0000-000000000000}"/>
          </ac:spMkLst>
        </pc:spChg>
        <pc:spChg chg="del">
          <ac:chgData name="Phạm Trang" userId="a6f071b5c7367690" providerId="LiveId" clId="{C12AA339-E160-4732-88EB-8AA9504E0A46}" dt="2023-07-31T14:21:33.669" v="4" actId="478"/>
          <ac:spMkLst>
            <pc:docMk/>
            <pc:sldMk cId="4191977208" sldId="701"/>
            <ac:spMk id="86" creationId="{00000000-0000-0000-0000-000000000000}"/>
          </ac:spMkLst>
        </pc:spChg>
      </pc:sldChg>
      <pc:sldChg chg="addSp delSp modSp new mod">
        <pc:chgData name="Phạm Trang" userId="a6f071b5c7367690" providerId="LiveId" clId="{C12AA339-E160-4732-88EB-8AA9504E0A46}" dt="2023-07-31T14:30:06.040" v="219" actId="14100"/>
        <pc:sldMkLst>
          <pc:docMk/>
          <pc:sldMk cId="1366040445" sldId="702"/>
        </pc:sldMkLst>
        <pc:spChg chg="del">
          <ac:chgData name="Phạm Trang" userId="a6f071b5c7367690" providerId="LiveId" clId="{C12AA339-E160-4732-88EB-8AA9504E0A46}" dt="2023-07-31T14:29:10.317" v="205" actId="478"/>
          <ac:spMkLst>
            <pc:docMk/>
            <pc:sldMk cId="1366040445" sldId="702"/>
            <ac:spMk id="2" creationId="{5D3E6925-6F3A-4D7A-A3D2-AEAA43C0F9F8}"/>
          </ac:spMkLst>
        </pc:spChg>
        <pc:spChg chg="del">
          <ac:chgData name="Phạm Trang" userId="a6f071b5c7367690" providerId="LiveId" clId="{C12AA339-E160-4732-88EB-8AA9504E0A46}" dt="2023-07-31T14:29:13.586" v="206" actId="478"/>
          <ac:spMkLst>
            <pc:docMk/>
            <pc:sldMk cId="1366040445" sldId="702"/>
            <ac:spMk id="3" creationId="{6684D6DC-4B47-4329-9182-71770110B6FF}"/>
          </ac:spMkLst>
        </pc:spChg>
        <pc:picChg chg="add mod">
          <ac:chgData name="Phạm Trang" userId="a6f071b5c7367690" providerId="LiveId" clId="{C12AA339-E160-4732-88EB-8AA9504E0A46}" dt="2023-07-31T14:30:06.040" v="219" actId="14100"/>
          <ac:picMkLst>
            <pc:docMk/>
            <pc:sldMk cId="1366040445" sldId="702"/>
            <ac:picMk id="5" creationId="{B52F0A65-01E3-4CC4-9AD2-8F643D990D94}"/>
          </ac:picMkLst>
        </pc:picChg>
        <pc:picChg chg="add del mod">
          <ac:chgData name="Phạm Trang" userId="a6f071b5c7367690" providerId="LiveId" clId="{C12AA339-E160-4732-88EB-8AA9504E0A46}" dt="2023-07-31T14:29:57.010" v="217" actId="478"/>
          <ac:picMkLst>
            <pc:docMk/>
            <pc:sldMk cId="1366040445" sldId="702"/>
            <ac:picMk id="7" creationId="{756606D5-CF31-4FA8-8EA6-33FDCBB9FA95}"/>
          </ac:picMkLst>
        </pc:picChg>
      </pc:sldChg>
      <pc:sldChg chg="addSp delSp modSp add mod">
        <pc:chgData name="Phạm Trang" userId="a6f071b5c7367690" providerId="LiveId" clId="{C12AA339-E160-4732-88EB-8AA9504E0A46}" dt="2023-07-31T14:30:51.414" v="233" actId="1038"/>
        <pc:sldMkLst>
          <pc:docMk/>
          <pc:sldMk cId="3429915918" sldId="703"/>
        </pc:sldMkLst>
        <pc:picChg chg="add mod">
          <ac:chgData name="Phạm Trang" userId="a6f071b5c7367690" providerId="LiveId" clId="{C12AA339-E160-4732-88EB-8AA9504E0A46}" dt="2023-07-31T14:30:42.591" v="230" actId="14100"/>
          <ac:picMkLst>
            <pc:docMk/>
            <pc:sldMk cId="3429915918" sldId="703"/>
            <ac:picMk id="3" creationId="{5108264F-5A77-4246-A4AD-C688136BD81B}"/>
          </ac:picMkLst>
        </pc:picChg>
        <pc:picChg chg="del">
          <ac:chgData name="Phạm Trang" userId="a6f071b5c7367690" providerId="LiveId" clId="{C12AA339-E160-4732-88EB-8AA9504E0A46}" dt="2023-07-31T14:30:14.902" v="221" actId="478"/>
          <ac:picMkLst>
            <pc:docMk/>
            <pc:sldMk cId="3429915918" sldId="703"/>
            <ac:picMk id="5" creationId="{B52F0A65-01E3-4CC4-9AD2-8F643D990D94}"/>
          </ac:picMkLst>
        </pc:picChg>
        <pc:picChg chg="add mod">
          <ac:chgData name="Phạm Trang" userId="a6f071b5c7367690" providerId="LiveId" clId="{C12AA339-E160-4732-88EB-8AA9504E0A46}" dt="2023-07-31T14:30:51.414" v="233" actId="1038"/>
          <ac:picMkLst>
            <pc:docMk/>
            <pc:sldMk cId="3429915918" sldId="703"/>
            <ac:picMk id="6" creationId="{65AB7298-625B-4DE1-BB11-9090070C6D5D}"/>
          </ac:picMkLst>
        </pc:picChg>
      </pc:sldChg>
      <pc:sldChg chg="addSp delSp modSp add mod">
        <pc:chgData name="Phạm Trang" userId="a6f071b5c7367690" providerId="LiveId" clId="{C12AA339-E160-4732-88EB-8AA9504E0A46}" dt="2023-07-31T14:32:56.643" v="290" actId="14100"/>
        <pc:sldMkLst>
          <pc:docMk/>
          <pc:sldMk cId="593923023" sldId="704"/>
        </pc:sldMkLst>
        <pc:spChg chg="add mod">
          <ac:chgData name="Phạm Trang" userId="a6f071b5c7367690" providerId="LiveId" clId="{C12AA339-E160-4732-88EB-8AA9504E0A46}" dt="2023-07-31T14:32:56.643" v="290" actId="14100"/>
          <ac:spMkLst>
            <pc:docMk/>
            <pc:sldMk cId="593923023" sldId="704"/>
            <ac:spMk id="8" creationId="{18476E8B-BBF8-4520-9CDA-E5FFA11219A5}"/>
          </ac:spMkLst>
        </pc:spChg>
        <pc:picChg chg="del">
          <ac:chgData name="Phạm Trang" userId="a6f071b5c7367690" providerId="LiveId" clId="{C12AA339-E160-4732-88EB-8AA9504E0A46}" dt="2023-07-31T14:30:58.865" v="235" actId="478"/>
          <ac:picMkLst>
            <pc:docMk/>
            <pc:sldMk cId="593923023" sldId="704"/>
            <ac:picMk id="3" creationId="{5108264F-5A77-4246-A4AD-C688136BD81B}"/>
          </ac:picMkLst>
        </pc:picChg>
        <pc:picChg chg="add mod">
          <ac:chgData name="Phạm Trang" userId="a6f071b5c7367690" providerId="LiveId" clId="{C12AA339-E160-4732-88EB-8AA9504E0A46}" dt="2023-07-31T14:32:08.413" v="280" actId="1036"/>
          <ac:picMkLst>
            <pc:docMk/>
            <pc:sldMk cId="593923023" sldId="704"/>
            <ac:picMk id="4" creationId="{91F8A7D1-2975-4E9C-915A-34725E9015C3}"/>
          </ac:picMkLst>
        </pc:picChg>
        <pc:picChg chg="del">
          <ac:chgData name="Phạm Trang" userId="a6f071b5c7367690" providerId="LiveId" clId="{C12AA339-E160-4732-88EB-8AA9504E0A46}" dt="2023-07-31T14:31:00.697" v="236" actId="478"/>
          <ac:picMkLst>
            <pc:docMk/>
            <pc:sldMk cId="593923023" sldId="704"/>
            <ac:picMk id="6" creationId="{65AB7298-625B-4DE1-BB11-9090070C6D5D}"/>
          </ac:picMkLst>
        </pc:picChg>
        <pc:picChg chg="add mod">
          <ac:chgData name="Phạm Trang" userId="a6f071b5c7367690" providerId="LiveId" clId="{C12AA339-E160-4732-88EB-8AA9504E0A46}" dt="2023-07-31T14:32:08.413" v="280" actId="1036"/>
          <ac:picMkLst>
            <pc:docMk/>
            <pc:sldMk cId="593923023" sldId="704"/>
            <ac:picMk id="7" creationId="{CD1A20A9-F340-4F97-BC18-DE610CA20219}"/>
          </ac:picMkLst>
        </pc:picChg>
      </pc:sldChg>
      <pc:sldChg chg="modSp add mod">
        <pc:chgData name="Phạm Trang" userId="a6f071b5c7367690" providerId="LiveId" clId="{C12AA339-E160-4732-88EB-8AA9504E0A46}" dt="2023-07-31T14:52:17.280" v="752" actId="20577"/>
        <pc:sldMkLst>
          <pc:docMk/>
          <pc:sldMk cId="879285820" sldId="705"/>
        </pc:sldMkLst>
        <pc:spChg chg="mod">
          <ac:chgData name="Phạm Trang" userId="a6f071b5c7367690" providerId="LiveId" clId="{C12AA339-E160-4732-88EB-8AA9504E0A46}" dt="2023-07-31T14:52:17.280" v="752" actId="20577"/>
          <ac:spMkLst>
            <pc:docMk/>
            <pc:sldMk cId="879285820" sldId="705"/>
            <ac:spMk id="29" creationId="{00000000-0000-0000-0000-000000000000}"/>
          </ac:spMkLst>
        </pc:spChg>
        <pc:spChg chg="mod">
          <ac:chgData name="Phạm Trang" userId="a6f071b5c7367690" providerId="LiveId" clId="{C12AA339-E160-4732-88EB-8AA9504E0A46}" dt="2023-07-31T14:38:16.922" v="457" actId="123"/>
          <ac:spMkLst>
            <pc:docMk/>
            <pc:sldMk cId="879285820" sldId="705"/>
            <ac:spMk id="40" creationId="{00000000-0000-0000-0000-000000000000}"/>
          </ac:spMkLst>
        </pc:spChg>
      </pc:sldChg>
      <pc:sldChg chg="modSp add mod">
        <pc:chgData name="Phạm Trang" userId="a6f071b5c7367690" providerId="LiveId" clId="{C12AA339-E160-4732-88EB-8AA9504E0A46}" dt="2023-07-31T14:52:29.169" v="774" actId="20577"/>
        <pc:sldMkLst>
          <pc:docMk/>
          <pc:sldMk cId="283790824" sldId="706"/>
        </pc:sldMkLst>
        <pc:spChg chg="mod">
          <ac:chgData name="Phạm Trang" userId="a6f071b5c7367690" providerId="LiveId" clId="{C12AA339-E160-4732-88EB-8AA9504E0A46}" dt="2023-07-31T14:52:29.169" v="774" actId="20577"/>
          <ac:spMkLst>
            <pc:docMk/>
            <pc:sldMk cId="283790824" sldId="706"/>
            <ac:spMk id="29" creationId="{00000000-0000-0000-0000-000000000000}"/>
          </ac:spMkLst>
        </pc:spChg>
        <pc:spChg chg="mod">
          <ac:chgData name="Phạm Trang" userId="a6f071b5c7367690" providerId="LiveId" clId="{C12AA339-E160-4732-88EB-8AA9504E0A46}" dt="2023-07-31T14:42:54.915" v="502" actId="20577"/>
          <ac:spMkLst>
            <pc:docMk/>
            <pc:sldMk cId="283790824" sldId="706"/>
            <ac:spMk id="39" creationId="{00000000-0000-0000-0000-000000000000}"/>
          </ac:spMkLst>
        </pc:spChg>
        <pc:spChg chg="mod">
          <ac:chgData name="Phạm Trang" userId="a6f071b5c7367690" providerId="LiveId" clId="{C12AA339-E160-4732-88EB-8AA9504E0A46}" dt="2023-07-31T14:38:44.686" v="470" actId="113"/>
          <ac:spMkLst>
            <pc:docMk/>
            <pc:sldMk cId="283790824" sldId="706"/>
            <ac:spMk id="40" creationId="{00000000-0000-0000-0000-000000000000}"/>
          </ac:spMkLst>
        </pc:spChg>
      </pc:sldChg>
      <pc:sldMasterChg chg="del delSldLayout">
        <pc:chgData name="Phạm Trang" userId="a6f071b5c7367690" providerId="LiveId" clId="{C12AA339-E160-4732-88EB-8AA9504E0A46}" dt="2023-07-31T15:17:04.629" v="835" actId="2696"/>
        <pc:sldMasterMkLst>
          <pc:docMk/>
          <pc:sldMasterMk cId="2446067043" sldId="2147483671"/>
        </pc:sldMasterMkLst>
        <pc:sldLayoutChg chg="del">
          <pc:chgData name="Phạm Trang" userId="a6f071b5c7367690" providerId="LiveId" clId="{C12AA339-E160-4732-88EB-8AA9504E0A46}" dt="2023-07-31T15:17:04.629" v="835" actId="2696"/>
          <pc:sldLayoutMkLst>
            <pc:docMk/>
            <pc:sldMasterMk cId="2446067043" sldId="2147483671"/>
            <pc:sldLayoutMk cId="3459034692" sldId="2147483672"/>
          </pc:sldLayoutMkLst>
        </pc:sldLayoutChg>
      </pc:sldMasterChg>
      <pc:sldMasterChg chg="delSldLayout">
        <pc:chgData name="Phạm Trang" userId="a6f071b5c7367690" providerId="LiveId" clId="{C12AA339-E160-4732-88EB-8AA9504E0A46}" dt="2023-07-31T15:27:16.721" v="956" actId="2696"/>
        <pc:sldMasterMkLst>
          <pc:docMk/>
          <pc:sldMasterMk cId="2752069126" sldId="2147483673"/>
        </pc:sldMasterMkLst>
        <pc:sldLayoutChg chg="del">
          <pc:chgData name="Phạm Trang" userId="a6f071b5c7367690" providerId="LiveId" clId="{C12AA339-E160-4732-88EB-8AA9504E0A46}" dt="2023-07-31T15:27:16.721" v="956" actId="2696"/>
          <pc:sldLayoutMkLst>
            <pc:docMk/>
            <pc:sldMasterMk cId="2752069126" sldId="2147483673"/>
            <pc:sldLayoutMk cId="3024248078"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4A789-1894-4242-B4FE-FABC67392CEE}" type="datetimeFigureOut">
              <a:rPr lang="vi-VN" smtClean="0"/>
              <a:t>02/08/2023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55C0A-D444-46F8-8E10-914331B2AC63}" type="slidenum">
              <a:rPr lang="vi-VN" smtClean="0"/>
              <a:t>‹#›</a:t>
            </a:fld>
            <a:endParaRPr lang="vi-VN"/>
          </a:p>
        </p:txBody>
      </p:sp>
    </p:spTree>
    <p:extLst>
      <p:ext uri="{BB962C8B-B14F-4D97-AF65-F5344CB8AC3E}">
        <p14:creationId xmlns:p14="http://schemas.microsoft.com/office/powerpoint/2010/main" val="172460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764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49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158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b880a1387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b880a138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43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b880a138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6b880a138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053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b880a1387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b880a138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80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b880a1387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b880a138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89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b880a1387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b880a138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8920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599c6b9ea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599c6b9ea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07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b880a138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6b880a138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125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75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11926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08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2824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63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379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9903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932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10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3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1F2A-7EA4-4FE5-B1FD-21BBBD3605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6565F-0C0D-4090-AF74-84178FA04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C7928-8D7F-4172-A7F2-80B689853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F48C0-6692-4302-9EB0-FDB99FBAF1B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6BD9F2-77D0-46DA-99EB-9784C5AE3E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19922A-C40C-4C2D-B980-D9CE9D416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01695-DC1D-4CD1-977C-AB5BC355C2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61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82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1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9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848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768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394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68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299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093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31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1F2A-7EA4-4FE5-B1FD-21BBBD3605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6565F-0C0D-4090-AF74-84178FA04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C7928-8D7F-4172-A7F2-80B689853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F48C0-6692-4302-9EB0-FDB99FBAF1B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6BD9F2-77D0-46DA-99EB-9784C5AE3E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19922A-C40C-4C2D-B980-D9CE9D416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01695-DC1D-4CD1-977C-AB5BC355C2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121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694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516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638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08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042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5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6599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187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30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1F2A-7EA4-4FE5-B1FD-21BBBD3605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6565F-0C0D-4090-AF74-84178FA04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C7928-8D7F-4172-A7F2-80B689853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F48C0-6692-4302-9EB0-FDB99FBAF1B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6BD9F2-77D0-46DA-99EB-9784C5AE3E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19922A-C40C-4C2D-B980-D9CE9D416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01695-DC1D-4CD1-977C-AB5BC355C2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39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707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9191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8544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219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975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052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879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908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150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lIns="217728" tIns="108864" rIns="217728" bIns="108864"/>
          <a:lstStyle/>
          <a:p>
            <a:r>
              <a:rPr lang="en-US"/>
              <a:t>Click to edit Master title style</a:t>
            </a:r>
          </a:p>
        </p:txBody>
      </p:sp>
      <p:sp>
        <p:nvSpPr>
          <p:cNvPr id="3" name="Content Placeholder 2"/>
          <p:cNvSpPr>
            <a:spLocks noGrp="1"/>
          </p:cNvSpPr>
          <p:nvPr>
            <p:ph idx="1"/>
          </p:nvPr>
        </p:nvSpPr>
        <p:spPr>
          <a:xfrm>
            <a:off x="914400" y="1828800"/>
            <a:ext cx="10261600" cy="3657600"/>
          </a:xfrm>
          <a:prstGeom prst="rect">
            <a:avLst/>
          </a:prstGeom>
        </p:spPr>
        <p:txBody>
          <a:bodyPr lIns="217728" tIns="108864" rIns="217728" bIns="1088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1828800"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Grp="1" noChangeArrowheads="1"/>
          </p:cNvSpPr>
          <p:nvPr>
            <p:ph type="ftr" sz="quarter" idx="11"/>
          </p:nvPr>
        </p:nvSpPr>
        <p:spPr>
          <a:xfrm>
            <a:off x="4741334" y="6248400"/>
            <a:ext cx="38608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7"/>
          <p:cNvSpPr>
            <a:spLocks noGrp="1" noChangeArrowheads="1"/>
          </p:cNvSpPr>
          <p:nvPr>
            <p:ph type="sldNum" sz="quarter" idx="12"/>
          </p:nvPr>
        </p:nvSpPr>
        <p:spPr>
          <a:xfrm>
            <a:off x="8957734" y="6248400"/>
            <a:ext cx="2540000" cy="457200"/>
          </a:xfrm>
          <a:prstGeom prst="rect">
            <a:avLst/>
          </a:prstGeom>
        </p:spPr>
        <p:txBody>
          <a:bodyPr lIns="217728" tIns="108864" rIns="217728" bIns="108864"/>
          <a:lstStyle>
            <a:lvl1pPr>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8F37CD8F-A505-43A3-B691-C52B91754BD2}" type="slidenum">
              <a:rPr kumimoji="0" lang="en-US" sz="215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50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1F2A-7EA4-4FE5-B1FD-21BBBD3605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6565F-0C0D-4090-AF74-84178FA04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C7928-8D7F-4172-A7F2-80B689853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F48C0-6692-4302-9EB0-FDB99FBAF1B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6BD9F2-77D0-46DA-99EB-9784C5AE3E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19922A-C40C-4C2D-B980-D9CE9D416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01695-DC1D-4CD1-977C-AB5BC355C2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946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207654"/>
      </p:ext>
    </p:extLst>
  </p:cSld>
  <p:clrMapOvr>
    <a:masterClrMapping/>
  </p:clrMapOvr>
  <p:transition spd="slow"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23758"/>
      </p:ext>
    </p:extLst>
  </p:cSld>
  <p:clrMapOvr>
    <a:masterClrMapping/>
  </p:clrMapOvr>
  <p:transition spd="slow"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048802"/>
      </p:ext>
    </p:extLst>
  </p:cSld>
  <p:clrMapOvr>
    <a:masterClrMapping/>
  </p:clrMapOvr>
  <p:transition spd="slow"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8705"/>
      </p:ext>
    </p:extLst>
  </p:cSld>
  <p:clrMapOvr>
    <a:masterClrMapping/>
  </p:clrMapOvr>
  <p:transition spd="slow"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352216"/>
      </p:ext>
    </p:extLst>
  </p:cSld>
  <p:clrMapOvr>
    <a:masterClrMapping/>
  </p:clrMapOvr>
  <p:transition spd="slow"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BEE31856-7122-464A-9B2E-AEBA2AF92B0D}" type="datetimeFigureOut">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8/2/2023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92CF152F-62A2-44E0-9B49-515995CCAEB7}" type="slidenum">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90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BEE31856-7122-464A-9B2E-AEBA2AF92B0D}" type="datetimeFigureOut">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8/2/2023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marL="0" marR="0" lvl="0" indent="0" algn="l" defTabSz="1088421" rtl="0" eaLnBrk="1" fontAlgn="auto" latinLnBrk="0" hangingPunct="1">
              <a:lnSpc>
                <a:spcPct val="100000"/>
              </a:lnSpc>
              <a:spcBef>
                <a:spcPts val="0"/>
              </a:spcBef>
              <a:spcAft>
                <a:spcPts val="0"/>
              </a:spcAft>
              <a:buClrTx/>
              <a:buSzTx/>
              <a:buFontTx/>
              <a:buNone/>
              <a:tabLst/>
              <a:defRPr/>
            </a:pPr>
            <a:fld id="{92CF152F-62A2-44E0-9B49-515995CCAEB7}" type="slidenum">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883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lumns 2">
  <p:cSld name="Two columns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1436251" y="3873600"/>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2" name="Google Shape;62;p16"/>
          <p:cNvSpPr txBox="1">
            <a:spLocks noGrp="1"/>
          </p:cNvSpPr>
          <p:nvPr>
            <p:ph type="subTitle" idx="2"/>
          </p:nvPr>
        </p:nvSpPr>
        <p:spPr>
          <a:xfrm>
            <a:off x="1436084" y="4344800"/>
            <a:ext cx="41700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3" name="Google Shape;63;p16"/>
          <p:cNvSpPr txBox="1">
            <a:spLocks noGrp="1"/>
          </p:cNvSpPr>
          <p:nvPr>
            <p:ph type="subTitle" idx="3"/>
          </p:nvPr>
        </p:nvSpPr>
        <p:spPr>
          <a:xfrm>
            <a:off x="6585800" y="1163833"/>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00000"/>
              </a:lnSpc>
              <a:spcBef>
                <a:spcPts val="0"/>
              </a:spcBef>
              <a:spcAft>
                <a:spcPts val="0"/>
              </a:spcAft>
              <a:buNone/>
              <a:defRPr sz="2267">
                <a:latin typeface="Squada One"/>
                <a:ea typeface="Squada One"/>
                <a:cs typeface="Squada One"/>
                <a:sym typeface="Squada 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64" name="Google Shape;64;p16"/>
          <p:cNvSpPr txBox="1">
            <a:spLocks noGrp="1"/>
          </p:cNvSpPr>
          <p:nvPr>
            <p:ph type="subTitle" idx="4"/>
          </p:nvPr>
        </p:nvSpPr>
        <p:spPr>
          <a:xfrm>
            <a:off x="6585800" y="1635033"/>
            <a:ext cx="4170000" cy="134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1371782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lumns 2">
  <p:cSld name="1_Two columns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1436251" y="3873600"/>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2" name="Google Shape;62;p16"/>
          <p:cNvSpPr txBox="1">
            <a:spLocks noGrp="1"/>
          </p:cNvSpPr>
          <p:nvPr>
            <p:ph type="subTitle" idx="2"/>
          </p:nvPr>
        </p:nvSpPr>
        <p:spPr>
          <a:xfrm>
            <a:off x="1436084" y="4344800"/>
            <a:ext cx="41700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3" name="Google Shape;63;p16"/>
          <p:cNvSpPr txBox="1">
            <a:spLocks noGrp="1"/>
          </p:cNvSpPr>
          <p:nvPr>
            <p:ph type="subTitle" idx="3"/>
          </p:nvPr>
        </p:nvSpPr>
        <p:spPr>
          <a:xfrm>
            <a:off x="6585800" y="1163833"/>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00000"/>
              </a:lnSpc>
              <a:spcBef>
                <a:spcPts val="0"/>
              </a:spcBef>
              <a:spcAft>
                <a:spcPts val="0"/>
              </a:spcAft>
              <a:buNone/>
              <a:defRPr sz="2267">
                <a:latin typeface="Squada One"/>
                <a:ea typeface="Squada One"/>
                <a:cs typeface="Squada One"/>
                <a:sym typeface="Squada 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64" name="Google Shape;64;p16"/>
          <p:cNvSpPr txBox="1">
            <a:spLocks noGrp="1"/>
          </p:cNvSpPr>
          <p:nvPr>
            <p:ph type="subTitle" idx="4"/>
          </p:nvPr>
        </p:nvSpPr>
        <p:spPr>
          <a:xfrm>
            <a:off x="6585800" y="1635033"/>
            <a:ext cx="4170000" cy="134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796635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lumns 2">
  <p:cSld name="1_Two columns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1436251" y="3873600"/>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2" name="Google Shape;62;p16"/>
          <p:cNvSpPr txBox="1">
            <a:spLocks noGrp="1"/>
          </p:cNvSpPr>
          <p:nvPr>
            <p:ph type="subTitle" idx="2"/>
          </p:nvPr>
        </p:nvSpPr>
        <p:spPr>
          <a:xfrm>
            <a:off x="1436084" y="4344800"/>
            <a:ext cx="41700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3" name="Google Shape;63;p16"/>
          <p:cNvSpPr txBox="1">
            <a:spLocks noGrp="1"/>
          </p:cNvSpPr>
          <p:nvPr>
            <p:ph type="subTitle" idx="3"/>
          </p:nvPr>
        </p:nvSpPr>
        <p:spPr>
          <a:xfrm>
            <a:off x="6585800" y="1163833"/>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00000"/>
              </a:lnSpc>
              <a:spcBef>
                <a:spcPts val="0"/>
              </a:spcBef>
              <a:spcAft>
                <a:spcPts val="0"/>
              </a:spcAft>
              <a:buNone/>
              <a:defRPr sz="2267">
                <a:latin typeface="Squada One"/>
                <a:ea typeface="Squada One"/>
                <a:cs typeface="Squada One"/>
                <a:sym typeface="Squada 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64" name="Google Shape;64;p16"/>
          <p:cNvSpPr txBox="1">
            <a:spLocks noGrp="1"/>
          </p:cNvSpPr>
          <p:nvPr>
            <p:ph type="subTitle" idx="4"/>
          </p:nvPr>
        </p:nvSpPr>
        <p:spPr>
          <a:xfrm>
            <a:off x="6585800" y="1635033"/>
            <a:ext cx="4170000" cy="134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86214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1F2A-7EA4-4FE5-B1FD-21BBBD3605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6565F-0C0D-4090-AF74-84178FA04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C7928-8D7F-4172-A7F2-80B689853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F48C0-6692-4302-9EB0-FDB99FBAF1B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6BD9F2-77D0-46DA-99EB-9784C5AE3E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19922A-C40C-4C2D-B980-D9CE9D416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01695-DC1D-4CD1-977C-AB5BC355C2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04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lumns 2">
  <p:cSld name="1_Two columns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1436251" y="3873600"/>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2" name="Google Shape;62;p16"/>
          <p:cNvSpPr txBox="1">
            <a:spLocks noGrp="1"/>
          </p:cNvSpPr>
          <p:nvPr>
            <p:ph type="subTitle" idx="2"/>
          </p:nvPr>
        </p:nvSpPr>
        <p:spPr>
          <a:xfrm>
            <a:off x="1436084" y="4344800"/>
            <a:ext cx="41700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3" name="Google Shape;63;p16"/>
          <p:cNvSpPr txBox="1">
            <a:spLocks noGrp="1"/>
          </p:cNvSpPr>
          <p:nvPr>
            <p:ph type="subTitle" idx="3"/>
          </p:nvPr>
        </p:nvSpPr>
        <p:spPr>
          <a:xfrm>
            <a:off x="6585800" y="1163833"/>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00000"/>
              </a:lnSpc>
              <a:spcBef>
                <a:spcPts val="0"/>
              </a:spcBef>
              <a:spcAft>
                <a:spcPts val="0"/>
              </a:spcAft>
              <a:buNone/>
              <a:defRPr sz="2267">
                <a:latin typeface="Squada One"/>
                <a:ea typeface="Squada One"/>
                <a:cs typeface="Squada One"/>
                <a:sym typeface="Squada 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64" name="Google Shape;64;p16"/>
          <p:cNvSpPr txBox="1">
            <a:spLocks noGrp="1"/>
          </p:cNvSpPr>
          <p:nvPr>
            <p:ph type="subTitle" idx="4"/>
          </p:nvPr>
        </p:nvSpPr>
        <p:spPr>
          <a:xfrm>
            <a:off x="6585800" y="1635033"/>
            <a:ext cx="4170000" cy="134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13758945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lumns 2">
  <p:cSld name="1_Two columns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1436251" y="3873600"/>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2" name="Google Shape;62;p16"/>
          <p:cNvSpPr txBox="1">
            <a:spLocks noGrp="1"/>
          </p:cNvSpPr>
          <p:nvPr>
            <p:ph type="subTitle" idx="2"/>
          </p:nvPr>
        </p:nvSpPr>
        <p:spPr>
          <a:xfrm>
            <a:off x="1436084" y="4344800"/>
            <a:ext cx="41700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3" name="Google Shape;63;p16"/>
          <p:cNvSpPr txBox="1">
            <a:spLocks noGrp="1"/>
          </p:cNvSpPr>
          <p:nvPr>
            <p:ph type="subTitle" idx="3"/>
          </p:nvPr>
        </p:nvSpPr>
        <p:spPr>
          <a:xfrm>
            <a:off x="6585800" y="1163833"/>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00000"/>
              </a:lnSpc>
              <a:spcBef>
                <a:spcPts val="0"/>
              </a:spcBef>
              <a:spcAft>
                <a:spcPts val="0"/>
              </a:spcAft>
              <a:buNone/>
              <a:defRPr sz="2267">
                <a:latin typeface="Squada One"/>
                <a:ea typeface="Squada One"/>
                <a:cs typeface="Squada One"/>
                <a:sym typeface="Squada 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64" name="Google Shape;64;p16"/>
          <p:cNvSpPr txBox="1">
            <a:spLocks noGrp="1"/>
          </p:cNvSpPr>
          <p:nvPr>
            <p:ph type="subTitle" idx="4"/>
          </p:nvPr>
        </p:nvSpPr>
        <p:spPr>
          <a:xfrm>
            <a:off x="6585800" y="1635033"/>
            <a:ext cx="4170000" cy="134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24838994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lumns 2">
  <p:cSld name="1_Two columns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1436251" y="3873600"/>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2" name="Google Shape;62;p16"/>
          <p:cNvSpPr txBox="1">
            <a:spLocks noGrp="1"/>
          </p:cNvSpPr>
          <p:nvPr>
            <p:ph type="subTitle" idx="2"/>
          </p:nvPr>
        </p:nvSpPr>
        <p:spPr>
          <a:xfrm>
            <a:off x="1436084" y="4344800"/>
            <a:ext cx="41700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3" name="Google Shape;63;p16"/>
          <p:cNvSpPr txBox="1">
            <a:spLocks noGrp="1"/>
          </p:cNvSpPr>
          <p:nvPr>
            <p:ph type="subTitle" idx="3"/>
          </p:nvPr>
        </p:nvSpPr>
        <p:spPr>
          <a:xfrm>
            <a:off x="6585800" y="1163833"/>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00000"/>
              </a:lnSpc>
              <a:spcBef>
                <a:spcPts val="0"/>
              </a:spcBef>
              <a:spcAft>
                <a:spcPts val="0"/>
              </a:spcAft>
              <a:buNone/>
              <a:defRPr sz="2267">
                <a:latin typeface="Squada One"/>
                <a:ea typeface="Squada One"/>
                <a:cs typeface="Squada One"/>
                <a:sym typeface="Squada 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64" name="Google Shape;64;p16"/>
          <p:cNvSpPr txBox="1">
            <a:spLocks noGrp="1"/>
          </p:cNvSpPr>
          <p:nvPr>
            <p:ph type="subTitle" idx="4"/>
          </p:nvPr>
        </p:nvSpPr>
        <p:spPr>
          <a:xfrm>
            <a:off x="6585800" y="1635033"/>
            <a:ext cx="4170000" cy="134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129271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lumns 2">
  <p:cSld name="1_Two columns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1436251" y="3873600"/>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2" name="Google Shape;62;p16"/>
          <p:cNvSpPr txBox="1">
            <a:spLocks noGrp="1"/>
          </p:cNvSpPr>
          <p:nvPr>
            <p:ph type="subTitle" idx="2"/>
          </p:nvPr>
        </p:nvSpPr>
        <p:spPr>
          <a:xfrm>
            <a:off x="1436084" y="4344800"/>
            <a:ext cx="41700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3" name="Google Shape;63;p16"/>
          <p:cNvSpPr txBox="1">
            <a:spLocks noGrp="1"/>
          </p:cNvSpPr>
          <p:nvPr>
            <p:ph type="subTitle" idx="3"/>
          </p:nvPr>
        </p:nvSpPr>
        <p:spPr>
          <a:xfrm>
            <a:off x="6585800" y="1163833"/>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00000"/>
              </a:lnSpc>
              <a:spcBef>
                <a:spcPts val="0"/>
              </a:spcBef>
              <a:spcAft>
                <a:spcPts val="0"/>
              </a:spcAft>
              <a:buNone/>
              <a:defRPr sz="2267">
                <a:latin typeface="Squada One"/>
                <a:ea typeface="Squada One"/>
                <a:cs typeface="Squada One"/>
                <a:sym typeface="Squada 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64" name="Google Shape;64;p16"/>
          <p:cNvSpPr txBox="1">
            <a:spLocks noGrp="1"/>
          </p:cNvSpPr>
          <p:nvPr>
            <p:ph type="subTitle" idx="4"/>
          </p:nvPr>
        </p:nvSpPr>
        <p:spPr>
          <a:xfrm>
            <a:off x="6585800" y="1635033"/>
            <a:ext cx="4170000" cy="134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1084443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lumns 2">
  <p:cSld name="1_Two columns 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1436251" y="3873600"/>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2" name="Google Shape;62;p16"/>
          <p:cNvSpPr txBox="1">
            <a:spLocks noGrp="1"/>
          </p:cNvSpPr>
          <p:nvPr>
            <p:ph type="subTitle" idx="2"/>
          </p:nvPr>
        </p:nvSpPr>
        <p:spPr>
          <a:xfrm>
            <a:off x="1436084" y="4344800"/>
            <a:ext cx="41700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3" name="Google Shape;63;p16"/>
          <p:cNvSpPr txBox="1">
            <a:spLocks noGrp="1"/>
          </p:cNvSpPr>
          <p:nvPr>
            <p:ph type="subTitle" idx="3"/>
          </p:nvPr>
        </p:nvSpPr>
        <p:spPr>
          <a:xfrm>
            <a:off x="6585800" y="1163833"/>
            <a:ext cx="4170000" cy="368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00000"/>
              </a:lnSpc>
              <a:spcBef>
                <a:spcPts val="0"/>
              </a:spcBef>
              <a:spcAft>
                <a:spcPts val="0"/>
              </a:spcAft>
              <a:buNone/>
              <a:defRPr sz="2267">
                <a:latin typeface="Squada One"/>
                <a:ea typeface="Squada One"/>
                <a:cs typeface="Squada One"/>
                <a:sym typeface="Squada 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64" name="Google Shape;64;p16"/>
          <p:cNvSpPr txBox="1">
            <a:spLocks noGrp="1"/>
          </p:cNvSpPr>
          <p:nvPr>
            <p:ph type="subTitle" idx="4"/>
          </p:nvPr>
        </p:nvSpPr>
        <p:spPr>
          <a:xfrm>
            <a:off x="6585800" y="1635033"/>
            <a:ext cx="4170000" cy="134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490494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ree columns">
  <p:cSld name="Three column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7" name="Google Shape;67;p17"/>
          <p:cNvSpPr txBox="1">
            <a:spLocks noGrp="1"/>
          </p:cNvSpPr>
          <p:nvPr>
            <p:ph type="subTitle" idx="1"/>
          </p:nvPr>
        </p:nvSpPr>
        <p:spPr>
          <a:xfrm>
            <a:off x="19647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8" name="Google Shape;68;p17"/>
          <p:cNvSpPr txBox="1">
            <a:spLocks noGrp="1"/>
          </p:cNvSpPr>
          <p:nvPr>
            <p:ph type="subTitle" idx="2"/>
          </p:nvPr>
        </p:nvSpPr>
        <p:spPr>
          <a:xfrm>
            <a:off x="19646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9" name="Google Shape;69;p17"/>
          <p:cNvSpPr txBox="1">
            <a:spLocks noGrp="1"/>
          </p:cNvSpPr>
          <p:nvPr>
            <p:ph type="subTitle" idx="3"/>
          </p:nvPr>
        </p:nvSpPr>
        <p:spPr>
          <a:xfrm>
            <a:off x="4927441" y="19019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0" name="Google Shape;70;p17"/>
          <p:cNvSpPr txBox="1">
            <a:spLocks noGrp="1"/>
          </p:cNvSpPr>
          <p:nvPr>
            <p:ph type="subTitle" idx="4"/>
          </p:nvPr>
        </p:nvSpPr>
        <p:spPr>
          <a:xfrm>
            <a:off x="4927348" y="23731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 name="Google Shape;71;p17"/>
          <p:cNvSpPr txBox="1">
            <a:spLocks noGrp="1"/>
          </p:cNvSpPr>
          <p:nvPr>
            <p:ph type="subTitle" idx="5"/>
          </p:nvPr>
        </p:nvSpPr>
        <p:spPr>
          <a:xfrm>
            <a:off x="78900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 name="Google Shape;72;p17"/>
          <p:cNvSpPr txBox="1">
            <a:spLocks noGrp="1"/>
          </p:cNvSpPr>
          <p:nvPr>
            <p:ph type="subTitle" idx="6"/>
          </p:nvPr>
        </p:nvSpPr>
        <p:spPr>
          <a:xfrm>
            <a:off x="78899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489393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ree columns">
  <p:cSld name="1_Three column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7" name="Google Shape;67;p17"/>
          <p:cNvSpPr txBox="1">
            <a:spLocks noGrp="1"/>
          </p:cNvSpPr>
          <p:nvPr>
            <p:ph type="subTitle" idx="1"/>
          </p:nvPr>
        </p:nvSpPr>
        <p:spPr>
          <a:xfrm>
            <a:off x="19647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8" name="Google Shape;68;p17"/>
          <p:cNvSpPr txBox="1">
            <a:spLocks noGrp="1"/>
          </p:cNvSpPr>
          <p:nvPr>
            <p:ph type="subTitle" idx="2"/>
          </p:nvPr>
        </p:nvSpPr>
        <p:spPr>
          <a:xfrm>
            <a:off x="19646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9" name="Google Shape;69;p17"/>
          <p:cNvSpPr txBox="1">
            <a:spLocks noGrp="1"/>
          </p:cNvSpPr>
          <p:nvPr>
            <p:ph type="subTitle" idx="3"/>
          </p:nvPr>
        </p:nvSpPr>
        <p:spPr>
          <a:xfrm>
            <a:off x="4927441" y="19019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0" name="Google Shape;70;p17"/>
          <p:cNvSpPr txBox="1">
            <a:spLocks noGrp="1"/>
          </p:cNvSpPr>
          <p:nvPr>
            <p:ph type="subTitle" idx="4"/>
          </p:nvPr>
        </p:nvSpPr>
        <p:spPr>
          <a:xfrm>
            <a:off x="4927348" y="23731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 name="Google Shape;71;p17"/>
          <p:cNvSpPr txBox="1">
            <a:spLocks noGrp="1"/>
          </p:cNvSpPr>
          <p:nvPr>
            <p:ph type="subTitle" idx="5"/>
          </p:nvPr>
        </p:nvSpPr>
        <p:spPr>
          <a:xfrm>
            <a:off x="78900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 name="Google Shape;72;p17"/>
          <p:cNvSpPr txBox="1">
            <a:spLocks noGrp="1"/>
          </p:cNvSpPr>
          <p:nvPr>
            <p:ph type="subTitle" idx="6"/>
          </p:nvPr>
        </p:nvSpPr>
        <p:spPr>
          <a:xfrm>
            <a:off x="78899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14276461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ree columns">
  <p:cSld name="1_Three column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7" name="Google Shape;67;p17"/>
          <p:cNvSpPr txBox="1">
            <a:spLocks noGrp="1"/>
          </p:cNvSpPr>
          <p:nvPr>
            <p:ph type="subTitle" idx="1"/>
          </p:nvPr>
        </p:nvSpPr>
        <p:spPr>
          <a:xfrm>
            <a:off x="19647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8" name="Google Shape;68;p17"/>
          <p:cNvSpPr txBox="1">
            <a:spLocks noGrp="1"/>
          </p:cNvSpPr>
          <p:nvPr>
            <p:ph type="subTitle" idx="2"/>
          </p:nvPr>
        </p:nvSpPr>
        <p:spPr>
          <a:xfrm>
            <a:off x="19646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9" name="Google Shape;69;p17"/>
          <p:cNvSpPr txBox="1">
            <a:spLocks noGrp="1"/>
          </p:cNvSpPr>
          <p:nvPr>
            <p:ph type="subTitle" idx="3"/>
          </p:nvPr>
        </p:nvSpPr>
        <p:spPr>
          <a:xfrm>
            <a:off x="4927441" y="19019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0" name="Google Shape;70;p17"/>
          <p:cNvSpPr txBox="1">
            <a:spLocks noGrp="1"/>
          </p:cNvSpPr>
          <p:nvPr>
            <p:ph type="subTitle" idx="4"/>
          </p:nvPr>
        </p:nvSpPr>
        <p:spPr>
          <a:xfrm>
            <a:off x="4927348" y="23731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 name="Google Shape;71;p17"/>
          <p:cNvSpPr txBox="1">
            <a:spLocks noGrp="1"/>
          </p:cNvSpPr>
          <p:nvPr>
            <p:ph type="subTitle" idx="5"/>
          </p:nvPr>
        </p:nvSpPr>
        <p:spPr>
          <a:xfrm>
            <a:off x="78900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 name="Google Shape;72;p17"/>
          <p:cNvSpPr txBox="1">
            <a:spLocks noGrp="1"/>
          </p:cNvSpPr>
          <p:nvPr>
            <p:ph type="subTitle" idx="6"/>
          </p:nvPr>
        </p:nvSpPr>
        <p:spPr>
          <a:xfrm>
            <a:off x="78899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15155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ree columns">
  <p:cSld name="1_Three column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7" name="Google Shape;67;p17"/>
          <p:cNvSpPr txBox="1">
            <a:spLocks noGrp="1"/>
          </p:cNvSpPr>
          <p:nvPr>
            <p:ph type="subTitle" idx="1"/>
          </p:nvPr>
        </p:nvSpPr>
        <p:spPr>
          <a:xfrm>
            <a:off x="19647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8" name="Google Shape;68;p17"/>
          <p:cNvSpPr txBox="1">
            <a:spLocks noGrp="1"/>
          </p:cNvSpPr>
          <p:nvPr>
            <p:ph type="subTitle" idx="2"/>
          </p:nvPr>
        </p:nvSpPr>
        <p:spPr>
          <a:xfrm>
            <a:off x="19646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9" name="Google Shape;69;p17"/>
          <p:cNvSpPr txBox="1">
            <a:spLocks noGrp="1"/>
          </p:cNvSpPr>
          <p:nvPr>
            <p:ph type="subTitle" idx="3"/>
          </p:nvPr>
        </p:nvSpPr>
        <p:spPr>
          <a:xfrm>
            <a:off x="4927441" y="19019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0" name="Google Shape;70;p17"/>
          <p:cNvSpPr txBox="1">
            <a:spLocks noGrp="1"/>
          </p:cNvSpPr>
          <p:nvPr>
            <p:ph type="subTitle" idx="4"/>
          </p:nvPr>
        </p:nvSpPr>
        <p:spPr>
          <a:xfrm>
            <a:off x="4927348" y="23731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 name="Google Shape;71;p17"/>
          <p:cNvSpPr txBox="1">
            <a:spLocks noGrp="1"/>
          </p:cNvSpPr>
          <p:nvPr>
            <p:ph type="subTitle" idx="5"/>
          </p:nvPr>
        </p:nvSpPr>
        <p:spPr>
          <a:xfrm>
            <a:off x="78900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 name="Google Shape;72;p17"/>
          <p:cNvSpPr txBox="1">
            <a:spLocks noGrp="1"/>
          </p:cNvSpPr>
          <p:nvPr>
            <p:ph type="subTitle" idx="6"/>
          </p:nvPr>
        </p:nvSpPr>
        <p:spPr>
          <a:xfrm>
            <a:off x="78899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432637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ree columns">
  <p:cSld name="1_Three column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7" name="Google Shape;67;p17"/>
          <p:cNvSpPr txBox="1">
            <a:spLocks noGrp="1"/>
          </p:cNvSpPr>
          <p:nvPr>
            <p:ph type="subTitle" idx="1"/>
          </p:nvPr>
        </p:nvSpPr>
        <p:spPr>
          <a:xfrm>
            <a:off x="19647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8" name="Google Shape;68;p17"/>
          <p:cNvSpPr txBox="1">
            <a:spLocks noGrp="1"/>
          </p:cNvSpPr>
          <p:nvPr>
            <p:ph type="subTitle" idx="2"/>
          </p:nvPr>
        </p:nvSpPr>
        <p:spPr>
          <a:xfrm>
            <a:off x="19646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9" name="Google Shape;69;p17"/>
          <p:cNvSpPr txBox="1">
            <a:spLocks noGrp="1"/>
          </p:cNvSpPr>
          <p:nvPr>
            <p:ph type="subTitle" idx="3"/>
          </p:nvPr>
        </p:nvSpPr>
        <p:spPr>
          <a:xfrm>
            <a:off x="4927441" y="19019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0" name="Google Shape;70;p17"/>
          <p:cNvSpPr txBox="1">
            <a:spLocks noGrp="1"/>
          </p:cNvSpPr>
          <p:nvPr>
            <p:ph type="subTitle" idx="4"/>
          </p:nvPr>
        </p:nvSpPr>
        <p:spPr>
          <a:xfrm>
            <a:off x="4927348" y="23731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 name="Google Shape;71;p17"/>
          <p:cNvSpPr txBox="1">
            <a:spLocks noGrp="1"/>
          </p:cNvSpPr>
          <p:nvPr>
            <p:ph type="subTitle" idx="5"/>
          </p:nvPr>
        </p:nvSpPr>
        <p:spPr>
          <a:xfrm>
            <a:off x="78900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 name="Google Shape;72;p17"/>
          <p:cNvSpPr txBox="1">
            <a:spLocks noGrp="1"/>
          </p:cNvSpPr>
          <p:nvPr>
            <p:ph type="subTitle" idx="6"/>
          </p:nvPr>
        </p:nvSpPr>
        <p:spPr>
          <a:xfrm>
            <a:off x="78899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17582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1F2A-7EA4-4FE5-B1FD-21BBBD3605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6565F-0C0D-4090-AF74-84178FA04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C7928-8D7F-4172-A7F2-80B689853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F48C0-6692-4302-9EB0-FDB99FBAF1B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6BD9F2-77D0-46DA-99EB-9784C5AE3E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19922A-C40C-4C2D-B980-D9CE9D416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01695-DC1D-4CD1-977C-AB5BC355C2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7973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ree columns">
  <p:cSld name="1_Three column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7" name="Google Shape;67;p17"/>
          <p:cNvSpPr txBox="1">
            <a:spLocks noGrp="1"/>
          </p:cNvSpPr>
          <p:nvPr>
            <p:ph type="subTitle" idx="1"/>
          </p:nvPr>
        </p:nvSpPr>
        <p:spPr>
          <a:xfrm>
            <a:off x="19647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8" name="Google Shape;68;p17"/>
          <p:cNvSpPr txBox="1">
            <a:spLocks noGrp="1"/>
          </p:cNvSpPr>
          <p:nvPr>
            <p:ph type="subTitle" idx="2"/>
          </p:nvPr>
        </p:nvSpPr>
        <p:spPr>
          <a:xfrm>
            <a:off x="19646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9" name="Google Shape;69;p17"/>
          <p:cNvSpPr txBox="1">
            <a:spLocks noGrp="1"/>
          </p:cNvSpPr>
          <p:nvPr>
            <p:ph type="subTitle" idx="3"/>
          </p:nvPr>
        </p:nvSpPr>
        <p:spPr>
          <a:xfrm>
            <a:off x="4927441" y="19019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0" name="Google Shape;70;p17"/>
          <p:cNvSpPr txBox="1">
            <a:spLocks noGrp="1"/>
          </p:cNvSpPr>
          <p:nvPr>
            <p:ph type="subTitle" idx="4"/>
          </p:nvPr>
        </p:nvSpPr>
        <p:spPr>
          <a:xfrm>
            <a:off x="4927348" y="23731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 name="Google Shape;71;p17"/>
          <p:cNvSpPr txBox="1">
            <a:spLocks noGrp="1"/>
          </p:cNvSpPr>
          <p:nvPr>
            <p:ph type="subTitle" idx="5"/>
          </p:nvPr>
        </p:nvSpPr>
        <p:spPr>
          <a:xfrm>
            <a:off x="78900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 name="Google Shape;72;p17"/>
          <p:cNvSpPr txBox="1">
            <a:spLocks noGrp="1"/>
          </p:cNvSpPr>
          <p:nvPr>
            <p:ph type="subTitle" idx="6"/>
          </p:nvPr>
        </p:nvSpPr>
        <p:spPr>
          <a:xfrm>
            <a:off x="78899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2834811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ree columns">
  <p:cSld name="1_Three column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7" name="Google Shape;67;p17"/>
          <p:cNvSpPr txBox="1">
            <a:spLocks noGrp="1"/>
          </p:cNvSpPr>
          <p:nvPr>
            <p:ph type="subTitle" idx="1"/>
          </p:nvPr>
        </p:nvSpPr>
        <p:spPr>
          <a:xfrm>
            <a:off x="19647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8" name="Google Shape;68;p17"/>
          <p:cNvSpPr txBox="1">
            <a:spLocks noGrp="1"/>
          </p:cNvSpPr>
          <p:nvPr>
            <p:ph type="subTitle" idx="2"/>
          </p:nvPr>
        </p:nvSpPr>
        <p:spPr>
          <a:xfrm>
            <a:off x="19646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9" name="Google Shape;69;p17"/>
          <p:cNvSpPr txBox="1">
            <a:spLocks noGrp="1"/>
          </p:cNvSpPr>
          <p:nvPr>
            <p:ph type="subTitle" idx="3"/>
          </p:nvPr>
        </p:nvSpPr>
        <p:spPr>
          <a:xfrm>
            <a:off x="4927441" y="19019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0" name="Google Shape;70;p17"/>
          <p:cNvSpPr txBox="1">
            <a:spLocks noGrp="1"/>
          </p:cNvSpPr>
          <p:nvPr>
            <p:ph type="subTitle" idx="4"/>
          </p:nvPr>
        </p:nvSpPr>
        <p:spPr>
          <a:xfrm>
            <a:off x="4927348" y="23731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 name="Google Shape;71;p17"/>
          <p:cNvSpPr txBox="1">
            <a:spLocks noGrp="1"/>
          </p:cNvSpPr>
          <p:nvPr>
            <p:ph type="subTitle" idx="5"/>
          </p:nvPr>
        </p:nvSpPr>
        <p:spPr>
          <a:xfrm>
            <a:off x="78900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 name="Google Shape;72;p17"/>
          <p:cNvSpPr txBox="1">
            <a:spLocks noGrp="1"/>
          </p:cNvSpPr>
          <p:nvPr>
            <p:ph type="subTitle" idx="6"/>
          </p:nvPr>
        </p:nvSpPr>
        <p:spPr>
          <a:xfrm>
            <a:off x="78899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984628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ree columns">
  <p:cSld name="1_Three column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7" name="Google Shape;67;p17"/>
          <p:cNvSpPr txBox="1">
            <a:spLocks noGrp="1"/>
          </p:cNvSpPr>
          <p:nvPr>
            <p:ph type="subTitle" idx="1"/>
          </p:nvPr>
        </p:nvSpPr>
        <p:spPr>
          <a:xfrm>
            <a:off x="19647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8" name="Google Shape;68;p17"/>
          <p:cNvSpPr txBox="1">
            <a:spLocks noGrp="1"/>
          </p:cNvSpPr>
          <p:nvPr>
            <p:ph type="subTitle" idx="2"/>
          </p:nvPr>
        </p:nvSpPr>
        <p:spPr>
          <a:xfrm>
            <a:off x="19646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9" name="Google Shape;69;p17"/>
          <p:cNvSpPr txBox="1">
            <a:spLocks noGrp="1"/>
          </p:cNvSpPr>
          <p:nvPr>
            <p:ph type="subTitle" idx="3"/>
          </p:nvPr>
        </p:nvSpPr>
        <p:spPr>
          <a:xfrm>
            <a:off x="4927441" y="19019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0" name="Google Shape;70;p17"/>
          <p:cNvSpPr txBox="1">
            <a:spLocks noGrp="1"/>
          </p:cNvSpPr>
          <p:nvPr>
            <p:ph type="subTitle" idx="4"/>
          </p:nvPr>
        </p:nvSpPr>
        <p:spPr>
          <a:xfrm>
            <a:off x="4927348" y="23731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 name="Google Shape;71;p17"/>
          <p:cNvSpPr txBox="1">
            <a:spLocks noGrp="1"/>
          </p:cNvSpPr>
          <p:nvPr>
            <p:ph type="subTitle" idx="5"/>
          </p:nvPr>
        </p:nvSpPr>
        <p:spPr>
          <a:xfrm>
            <a:off x="78900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 name="Google Shape;72;p17"/>
          <p:cNvSpPr txBox="1">
            <a:spLocks noGrp="1"/>
          </p:cNvSpPr>
          <p:nvPr>
            <p:ph type="subTitle" idx="6"/>
          </p:nvPr>
        </p:nvSpPr>
        <p:spPr>
          <a:xfrm>
            <a:off x="78899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2546482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ree columns">
  <p:cSld name="1_Three column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7" name="Google Shape;67;p17"/>
          <p:cNvSpPr txBox="1">
            <a:spLocks noGrp="1"/>
          </p:cNvSpPr>
          <p:nvPr>
            <p:ph type="subTitle" idx="1"/>
          </p:nvPr>
        </p:nvSpPr>
        <p:spPr>
          <a:xfrm>
            <a:off x="19647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8" name="Google Shape;68;p17"/>
          <p:cNvSpPr txBox="1">
            <a:spLocks noGrp="1"/>
          </p:cNvSpPr>
          <p:nvPr>
            <p:ph type="subTitle" idx="2"/>
          </p:nvPr>
        </p:nvSpPr>
        <p:spPr>
          <a:xfrm>
            <a:off x="19646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69" name="Google Shape;69;p17"/>
          <p:cNvSpPr txBox="1">
            <a:spLocks noGrp="1"/>
          </p:cNvSpPr>
          <p:nvPr>
            <p:ph type="subTitle" idx="3"/>
          </p:nvPr>
        </p:nvSpPr>
        <p:spPr>
          <a:xfrm>
            <a:off x="4927441" y="19019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0" name="Google Shape;70;p17"/>
          <p:cNvSpPr txBox="1">
            <a:spLocks noGrp="1"/>
          </p:cNvSpPr>
          <p:nvPr>
            <p:ph type="subTitle" idx="4"/>
          </p:nvPr>
        </p:nvSpPr>
        <p:spPr>
          <a:xfrm>
            <a:off x="4927348" y="23731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71" name="Google Shape;71;p17"/>
          <p:cNvSpPr txBox="1">
            <a:spLocks noGrp="1"/>
          </p:cNvSpPr>
          <p:nvPr>
            <p:ph type="subTitle" idx="5"/>
          </p:nvPr>
        </p:nvSpPr>
        <p:spPr>
          <a:xfrm>
            <a:off x="7890025" y="3136133"/>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2" name="Google Shape;72;p17"/>
          <p:cNvSpPr txBox="1">
            <a:spLocks noGrp="1"/>
          </p:cNvSpPr>
          <p:nvPr>
            <p:ph type="subTitle" idx="6"/>
          </p:nvPr>
        </p:nvSpPr>
        <p:spPr>
          <a:xfrm>
            <a:off x="7889932" y="3607333"/>
            <a:ext cx="2337200" cy="13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012285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ix columns">
  <p:cSld name="Six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93" name="Google Shape;93;p20"/>
          <p:cNvSpPr txBox="1">
            <a:spLocks noGrp="1"/>
          </p:cNvSpPr>
          <p:nvPr>
            <p:ph type="subTitle" idx="1"/>
          </p:nvPr>
        </p:nvSpPr>
        <p:spPr>
          <a:xfrm>
            <a:off x="1964725"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 name="Google Shape;94;p20"/>
          <p:cNvSpPr txBox="1">
            <a:spLocks noGrp="1"/>
          </p:cNvSpPr>
          <p:nvPr>
            <p:ph type="subTitle" idx="2"/>
          </p:nvPr>
        </p:nvSpPr>
        <p:spPr>
          <a:xfrm>
            <a:off x="1964633"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5" name="Google Shape;95;p20"/>
          <p:cNvSpPr txBox="1">
            <a:spLocks noGrp="1"/>
          </p:cNvSpPr>
          <p:nvPr>
            <p:ph type="subTitle" idx="3"/>
          </p:nvPr>
        </p:nvSpPr>
        <p:spPr>
          <a:xfrm>
            <a:off x="4927441"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6" name="Google Shape;96;p20"/>
          <p:cNvSpPr txBox="1">
            <a:spLocks noGrp="1"/>
          </p:cNvSpPr>
          <p:nvPr>
            <p:ph type="subTitle" idx="4"/>
          </p:nvPr>
        </p:nvSpPr>
        <p:spPr>
          <a:xfrm>
            <a:off x="4927349"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7" name="Google Shape;97;p20"/>
          <p:cNvSpPr txBox="1">
            <a:spLocks noGrp="1"/>
          </p:cNvSpPr>
          <p:nvPr>
            <p:ph type="subTitle" idx="5"/>
          </p:nvPr>
        </p:nvSpPr>
        <p:spPr>
          <a:xfrm>
            <a:off x="7890025"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8" name="Google Shape;98;p20"/>
          <p:cNvSpPr txBox="1">
            <a:spLocks noGrp="1"/>
          </p:cNvSpPr>
          <p:nvPr>
            <p:ph type="subTitle" idx="6"/>
          </p:nvPr>
        </p:nvSpPr>
        <p:spPr>
          <a:xfrm>
            <a:off x="7889933"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 name="Google Shape;99;p20"/>
          <p:cNvSpPr txBox="1">
            <a:spLocks noGrp="1"/>
          </p:cNvSpPr>
          <p:nvPr>
            <p:ph type="subTitle" idx="7"/>
          </p:nvPr>
        </p:nvSpPr>
        <p:spPr>
          <a:xfrm>
            <a:off x="1964725"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0" name="Google Shape;100;p20"/>
          <p:cNvSpPr txBox="1">
            <a:spLocks noGrp="1"/>
          </p:cNvSpPr>
          <p:nvPr>
            <p:ph type="subTitle" idx="8"/>
          </p:nvPr>
        </p:nvSpPr>
        <p:spPr>
          <a:xfrm>
            <a:off x="1964633"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01" name="Google Shape;101;p20"/>
          <p:cNvSpPr txBox="1">
            <a:spLocks noGrp="1"/>
          </p:cNvSpPr>
          <p:nvPr>
            <p:ph type="subTitle" idx="9"/>
          </p:nvPr>
        </p:nvSpPr>
        <p:spPr>
          <a:xfrm>
            <a:off x="4927441"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2" name="Google Shape;102;p20"/>
          <p:cNvSpPr txBox="1">
            <a:spLocks noGrp="1"/>
          </p:cNvSpPr>
          <p:nvPr>
            <p:ph type="subTitle" idx="13"/>
          </p:nvPr>
        </p:nvSpPr>
        <p:spPr>
          <a:xfrm>
            <a:off x="4927349"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03" name="Google Shape;103;p20"/>
          <p:cNvSpPr txBox="1">
            <a:spLocks noGrp="1"/>
          </p:cNvSpPr>
          <p:nvPr>
            <p:ph type="subTitle" idx="14"/>
          </p:nvPr>
        </p:nvSpPr>
        <p:spPr>
          <a:xfrm>
            <a:off x="7890025"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4" name="Google Shape;104;p20"/>
          <p:cNvSpPr txBox="1">
            <a:spLocks noGrp="1"/>
          </p:cNvSpPr>
          <p:nvPr>
            <p:ph type="subTitle" idx="15"/>
          </p:nvPr>
        </p:nvSpPr>
        <p:spPr>
          <a:xfrm>
            <a:off x="7889933"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2751359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ix columns">
  <p:cSld name="1_Six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93" name="Google Shape;93;p20"/>
          <p:cNvSpPr txBox="1">
            <a:spLocks noGrp="1"/>
          </p:cNvSpPr>
          <p:nvPr>
            <p:ph type="subTitle" idx="1"/>
          </p:nvPr>
        </p:nvSpPr>
        <p:spPr>
          <a:xfrm>
            <a:off x="1964725"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 name="Google Shape;94;p20"/>
          <p:cNvSpPr txBox="1">
            <a:spLocks noGrp="1"/>
          </p:cNvSpPr>
          <p:nvPr>
            <p:ph type="subTitle" idx="2"/>
          </p:nvPr>
        </p:nvSpPr>
        <p:spPr>
          <a:xfrm>
            <a:off x="1964633"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5" name="Google Shape;95;p20"/>
          <p:cNvSpPr txBox="1">
            <a:spLocks noGrp="1"/>
          </p:cNvSpPr>
          <p:nvPr>
            <p:ph type="subTitle" idx="3"/>
          </p:nvPr>
        </p:nvSpPr>
        <p:spPr>
          <a:xfrm>
            <a:off x="4927441"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6" name="Google Shape;96;p20"/>
          <p:cNvSpPr txBox="1">
            <a:spLocks noGrp="1"/>
          </p:cNvSpPr>
          <p:nvPr>
            <p:ph type="subTitle" idx="4"/>
          </p:nvPr>
        </p:nvSpPr>
        <p:spPr>
          <a:xfrm>
            <a:off x="4927349"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7" name="Google Shape;97;p20"/>
          <p:cNvSpPr txBox="1">
            <a:spLocks noGrp="1"/>
          </p:cNvSpPr>
          <p:nvPr>
            <p:ph type="subTitle" idx="5"/>
          </p:nvPr>
        </p:nvSpPr>
        <p:spPr>
          <a:xfrm>
            <a:off x="7890025"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8" name="Google Shape;98;p20"/>
          <p:cNvSpPr txBox="1">
            <a:spLocks noGrp="1"/>
          </p:cNvSpPr>
          <p:nvPr>
            <p:ph type="subTitle" idx="6"/>
          </p:nvPr>
        </p:nvSpPr>
        <p:spPr>
          <a:xfrm>
            <a:off x="7889933"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 name="Google Shape;99;p20"/>
          <p:cNvSpPr txBox="1">
            <a:spLocks noGrp="1"/>
          </p:cNvSpPr>
          <p:nvPr>
            <p:ph type="subTitle" idx="7"/>
          </p:nvPr>
        </p:nvSpPr>
        <p:spPr>
          <a:xfrm>
            <a:off x="1964725"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0" name="Google Shape;100;p20"/>
          <p:cNvSpPr txBox="1">
            <a:spLocks noGrp="1"/>
          </p:cNvSpPr>
          <p:nvPr>
            <p:ph type="subTitle" idx="8"/>
          </p:nvPr>
        </p:nvSpPr>
        <p:spPr>
          <a:xfrm>
            <a:off x="1964633"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01" name="Google Shape;101;p20"/>
          <p:cNvSpPr txBox="1">
            <a:spLocks noGrp="1"/>
          </p:cNvSpPr>
          <p:nvPr>
            <p:ph type="subTitle" idx="9"/>
          </p:nvPr>
        </p:nvSpPr>
        <p:spPr>
          <a:xfrm>
            <a:off x="4927441"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2" name="Google Shape;102;p20"/>
          <p:cNvSpPr txBox="1">
            <a:spLocks noGrp="1"/>
          </p:cNvSpPr>
          <p:nvPr>
            <p:ph type="subTitle" idx="13"/>
          </p:nvPr>
        </p:nvSpPr>
        <p:spPr>
          <a:xfrm>
            <a:off x="4927349"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03" name="Google Shape;103;p20"/>
          <p:cNvSpPr txBox="1">
            <a:spLocks noGrp="1"/>
          </p:cNvSpPr>
          <p:nvPr>
            <p:ph type="subTitle" idx="14"/>
          </p:nvPr>
        </p:nvSpPr>
        <p:spPr>
          <a:xfrm>
            <a:off x="7890025"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4" name="Google Shape;104;p20"/>
          <p:cNvSpPr txBox="1">
            <a:spLocks noGrp="1"/>
          </p:cNvSpPr>
          <p:nvPr>
            <p:ph type="subTitle" idx="15"/>
          </p:nvPr>
        </p:nvSpPr>
        <p:spPr>
          <a:xfrm>
            <a:off x="7889933"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962447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ix columns">
  <p:cSld name="1_Six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93" name="Google Shape;93;p20"/>
          <p:cNvSpPr txBox="1">
            <a:spLocks noGrp="1"/>
          </p:cNvSpPr>
          <p:nvPr>
            <p:ph type="subTitle" idx="1"/>
          </p:nvPr>
        </p:nvSpPr>
        <p:spPr>
          <a:xfrm>
            <a:off x="1964725"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 name="Google Shape;94;p20"/>
          <p:cNvSpPr txBox="1">
            <a:spLocks noGrp="1"/>
          </p:cNvSpPr>
          <p:nvPr>
            <p:ph type="subTitle" idx="2"/>
          </p:nvPr>
        </p:nvSpPr>
        <p:spPr>
          <a:xfrm>
            <a:off x="1964633"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5" name="Google Shape;95;p20"/>
          <p:cNvSpPr txBox="1">
            <a:spLocks noGrp="1"/>
          </p:cNvSpPr>
          <p:nvPr>
            <p:ph type="subTitle" idx="3"/>
          </p:nvPr>
        </p:nvSpPr>
        <p:spPr>
          <a:xfrm>
            <a:off x="4927441"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6" name="Google Shape;96;p20"/>
          <p:cNvSpPr txBox="1">
            <a:spLocks noGrp="1"/>
          </p:cNvSpPr>
          <p:nvPr>
            <p:ph type="subTitle" idx="4"/>
          </p:nvPr>
        </p:nvSpPr>
        <p:spPr>
          <a:xfrm>
            <a:off x="4927349"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7" name="Google Shape;97;p20"/>
          <p:cNvSpPr txBox="1">
            <a:spLocks noGrp="1"/>
          </p:cNvSpPr>
          <p:nvPr>
            <p:ph type="subTitle" idx="5"/>
          </p:nvPr>
        </p:nvSpPr>
        <p:spPr>
          <a:xfrm>
            <a:off x="7890025"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8" name="Google Shape;98;p20"/>
          <p:cNvSpPr txBox="1">
            <a:spLocks noGrp="1"/>
          </p:cNvSpPr>
          <p:nvPr>
            <p:ph type="subTitle" idx="6"/>
          </p:nvPr>
        </p:nvSpPr>
        <p:spPr>
          <a:xfrm>
            <a:off x="7889933"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 name="Google Shape;99;p20"/>
          <p:cNvSpPr txBox="1">
            <a:spLocks noGrp="1"/>
          </p:cNvSpPr>
          <p:nvPr>
            <p:ph type="subTitle" idx="7"/>
          </p:nvPr>
        </p:nvSpPr>
        <p:spPr>
          <a:xfrm>
            <a:off x="1964725"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0" name="Google Shape;100;p20"/>
          <p:cNvSpPr txBox="1">
            <a:spLocks noGrp="1"/>
          </p:cNvSpPr>
          <p:nvPr>
            <p:ph type="subTitle" idx="8"/>
          </p:nvPr>
        </p:nvSpPr>
        <p:spPr>
          <a:xfrm>
            <a:off x="1964633"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01" name="Google Shape;101;p20"/>
          <p:cNvSpPr txBox="1">
            <a:spLocks noGrp="1"/>
          </p:cNvSpPr>
          <p:nvPr>
            <p:ph type="subTitle" idx="9"/>
          </p:nvPr>
        </p:nvSpPr>
        <p:spPr>
          <a:xfrm>
            <a:off x="4927441"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2" name="Google Shape;102;p20"/>
          <p:cNvSpPr txBox="1">
            <a:spLocks noGrp="1"/>
          </p:cNvSpPr>
          <p:nvPr>
            <p:ph type="subTitle" idx="13"/>
          </p:nvPr>
        </p:nvSpPr>
        <p:spPr>
          <a:xfrm>
            <a:off x="4927349"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03" name="Google Shape;103;p20"/>
          <p:cNvSpPr txBox="1">
            <a:spLocks noGrp="1"/>
          </p:cNvSpPr>
          <p:nvPr>
            <p:ph type="subTitle" idx="14"/>
          </p:nvPr>
        </p:nvSpPr>
        <p:spPr>
          <a:xfrm>
            <a:off x="7890025"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4" name="Google Shape;104;p20"/>
          <p:cNvSpPr txBox="1">
            <a:spLocks noGrp="1"/>
          </p:cNvSpPr>
          <p:nvPr>
            <p:ph type="subTitle" idx="15"/>
          </p:nvPr>
        </p:nvSpPr>
        <p:spPr>
          <a:xfrm>
            <a:off x="7889933"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5781765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ix columns">
  <p:cSld name="1_Six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rot="5400000">
            <a:off x="8320633" y="3214233"/>
            <a:ext cx="5420000" cy="430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93" name="Google Shape;93;p20"/>
          <p:cNvSpPr txBox="1">
            <a:spLocks noGrp="1"/>
          </p:cNvSpPr>
          <p:nvPr>
            <p:ph type="subTitle" idx="1"/>
          </p:nvPr>
        </p:nvSpPr>
        <p:spPr>
          <a:xfrm>
            <a:off x="1964725"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 name="Google Shape;94;p20"/>
          <p:cNvSpPr txBox="1">
            <a:spLocks noGrp="1"/>
          </p:cNvSpPr>
          <p:nvPr>
            <p:ph type="subTitle" idx="2"/>
          </p:nvPr>
        </p:nvSpPr>
        <p:spPr>
          <a:xfrm>
            <a:off x="1964633"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5" name="Google Shape;95;p20"/>
          <p:cNvSpPr txBox="1">
            <a:spLocks noGrp="1"/>
          </p:cNvSpPr>
          <p:nvPr>
            <p:ph type="subTitle" idx="3"/>
          </p:nvPr>
        </p:nvSpPr>
        <p:spPr>
          <a:xfrm>
            <a:off x="4927441"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6" name="Google Shape;96;p20"/>
          <p:cNvSpPr txBox="1">
            <a:spLocks noGrp="1"/>
          </p:cNvSpPr>
          <p:nvPr>
            <p:ph type="subTitle" idx="4"/>
          </p:nvPr>
        </p:nvSpPr>
        <p:spPr>
          <a:xfrm>
            <a:off x="4927349"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7" name="Google Shape;97;p20"/>
          <p:cNvSpPr txBox="1">
            <a:spLocks noGrp="1"/>
          </p:cNvSpPr>
          <p:nvPr>
            <p:ph type="subTitle" idx="5"/>
          </p:nvPr>
        </p:nvSpPr>
        <p:spPr>
          <a:xfrm>
            <a:off x="7890025" y="2605851"/>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8" name="Google Shape;98;p20"/>
          <p:cNvSpPr txBox="1">
            <a:spLocks noGrp="1"/>
          </p:cNvSpPr>
          <p:nvPr>
            <p:ph type="subTitle" idx="6"/>
          </p:nvPr>
        </p:nvSpPr>
        <p:spPr>
          <a:xfrm>
            <a:off x="7889933" y="1381051"/>
            <a:ext cx="2337200" cy="112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 name="Google Shape;99;p20"/>
          <p:cNvSpPr txBox="1">
            <a:spLocks noGrp="1"/>
          </p:cNvSpPr>
          <p:nvPr>
            <p:ph type="subTitle" idx="7"/>
          </p:nvPr>
        </p:nvSpPr>
        <p:spPr>
          <a:xfrm>
            <a:off x="1964725"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0" name="Google Shape;100;p20"/>
          <p:cNvSpPr txBox="1">
            <a:spLocks noGrp="1"/>
          </p:cNvSpPr>
          <p:nvPr>
            <p:ph type="subTitle" idx="8"/>
          </p:nvPr>
        </p:nvSpPr>
        <p:spPr>
          <a:xfrm>
            <a:off x="1964633"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01" name="Google Shape;101;p20"/>
          <p:cNvSpPr txBox="1">
            <a:spLocks noGrp="1"/>
          </p:cNvSpPr>
          <p:nvPr>
            <p:ph type="subTitle" idx="9"/>
          </p:nvPr>
        </p:nvSpPr>
        <p:spPr>
          <a:xfrm>
            <a:off x="4927441"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2" name="Google Shape;102;p20"/>
          <p:cNvSpPr txBox="1">
            <a:spLocks noGrp="1"/>
          </p:cNvSpPr>
          <p:nvPr>
            <p:ph type="subTitle" idx="13"/>
          </p:nvPr>
        </p:nvSpPr>
        <p:spPr>
          <a:xfrm>
            <a:off x="4927349"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03" name="Google Shape;103;p20"/>
          <p:cNvSpPr txBox="1">
            <a:spLocks noGrp="1"/>
          </p:cNvSpPr>
          <p:nvPr>
            <p:ph type="subTitle" idx="14"/>
          </p:nvPr>
        </p:nvSpPr>
        <p:spPr>
          <a:xfrm>
            <a:off x="7890025" y="3882517"/>
            <a:ext cx="2337200" cy="36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None/>
              <a:defRPr sz="2267">
                <a:latin typeface="Squada One"/>
                <a:ea typeface="Squada One"/>
                <a:cs typeface="Squada One"/>
                <a:sym typeface="Squada 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4" name="Google Shape;104;p20"/>
          <p:cNvSpPr txBox="1">
            <a:spLocks noGrp="1"/>
          </p:cNvSpPr>
          <p:nvPr>
            <p:ph type="subTitle" idx="15"/>
          </p:nvPr>
        </p:nvSpPr>
        <p:spPr>
          <a:xfrm>
            <a:off x="7889933" y="4328484"/>
            <a:ext cx="2337200" cy="112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424646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1F2A-7EA4-4FE5-B1FD-21BBBD3605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6565F-0C0D-4090-AF74-84178FA04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C7928-8D7F-4172-A7F2-80B689853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F48C0-6692-4302-9EB0-FDB99FBAF1B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6BD9F2-77D0-46DA-99EB-9784C5AE3E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19922A-C40C-4C2D-B980-D9CE9D416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01695-DC1D-4CD1-977C-AB5BC355C2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7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923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63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21" Type="http://schemas.openxmlformats.org/officeDocument/2006/relationships/slideLayout" Target="../slideLayouts/slideLayout28.xml"/><Relationship Id="rId34" Type="http://schemas.openxmlformats.org/officeDocument/2006/relationships/image" Target="../media/image1.pn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theme" Target="../theme/theme2.xml"/><Relationship Id="rId38" Type="http://schemas.openxmlformats.org/officeDocument/2006/relationships/image" Target="../media/image5.png"/><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image" Target="../media/image4.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image" Target="../media/image3.png"/><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image" Target="../media/image2.png"/><Relationship Id="rId8" Type="http://schemas.openxmlformats.org/officeDocument/2006/relationships/slideLayout" Target="../slideLayouts/slideLayout15.xml"/><Relationship Id="rId3"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3.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83ED91-E560-4CC3-8F9B-1D0192D44E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A6FF77-9D25-4E17-BB77-A12AFE961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D006E-720D-4937-BFD3-E80256CDA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F48C0-6692-4302-9EB0-FDB99FBAF1B2}" type="datetimeFigureOut">
              <a:rPr lang="en-US" smtClean="0"/>
              <a:t>8/2/2023</a:t>
            </a:fld>
            <a:endParaRPr lang="en-US"/>
          </a:p>
        </p:txBody>
      </p:sp>
      <p:sp>
        <p:nvSpPr>
          <p:cNvPr id="5" name="Footer Placeholder 4">
            <a:extLst>
              <a:ext uri="{FF2B5EF4-FFF2-40B4-BE49-F238E27FC236}">
                <a16:creationId xmlns:a16="http://schemas.microsoft.com/office/drawing/2014/main" id="{503E8EE8-CF83-4123-BD46-5CD6E05FE5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0E50AB-CF93-469A-A481-DC9EE6CC5B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01695-DC1D-4CD1-977C-AB5BC355C259}" type="slidenum">
              <a:rPr lang="en-US" smtClean="0"/>
              <a:t>‹#›</a:t>
            </a:fld>
            <a:endParaRPr lang="en-US"/>
          </a:p>
        </p:txBody>
      </p:sp>
    </p:spTree>
    <p:extLst>
      <p:ext uri="{BB962C8B-B14F-4D97-AF65-F5344CB8AC3E}">
        <p14:creationId xmlns:p14="http://schemas.microsoft.com/office/powerpoint/2010/main" val="2648593141"/>
      </p:ext>
    </p:extLst>
  </p:cSld>
  <p:clrMap bg1="lt1" tx1="dk1" bg2="lt2" tx2="dk2" accent1="accent1" accent2="accent2" accent3="accent3" accent4="accent4" accent5="accent5" accent6="accent6" hlink="hlink" folHlink="folHlink"/>
  <p:sldLayoutIdLst>
    <p:sldLayoutId id="2147483661" r:id="rId1"/>
    <p:sldLayoutId id="2147483713" r:id="rId2"/>
    <p:sldLayoutId id="2147483692" r:id="rId3"/>
    <p:sldLayoutId id="2147483674" r:id="rId4"/>
    <p:sldLayoutId id="2147483664" r:id="rId5"/>
    <p:sldLayoutId id="2147483663" r:id="rId6"/>
    <p:sldLayoutId id="21474836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AutoShape 3"/>
          <p:cNvSpPr>
            <a:spLocks noChangeAspect="1" noChangeArrowheads="1" noTextEdit="1"/>
          </p:cNvSpPr>
          <p:nvPr userDrawn="1"/>
        </p:nvSpPr>
        <p:spPr bwMode="auto">
          <a:xfrm>
            <a:off x="4762" y="0"/>
            <a:ext cx="12192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14" tIns="22857" rIns="45714" bIns="22857" numCol="1" anchor="t" anchorCtr="0" compatLnSpc="1">
            <a:prstTxWarp prst="textNoShape">
              <a:avLst/>
            </a:prstTxWarp>
          </a:bodyPr>
          <a:lstStyle/>
          <a:p>
            <a:endParaRPr lang="en-US" sz="900"/>
          </a:p>
        </p:txBody>
      </p:sp>
      <p:pic>
        <p:nvPicPr>
          <p:cNvPr id="1029" name="Picture 5"/>
          <p:cNvPicPr>
            <a:picLocks noChangeAspect="1" noChangeArrowheads="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5556" y="15082"/>
            <a:ext cx="12192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6"/>
          <p:cNvSpPr>
            <a:spLocks/>
          </p:cNvSpPr>
          <p:nvPr userDrawn="1"/>
        </p:nvSpPr>
        <p:spPr bwMode="auto">
          <a:xfrm>
            <a:off x="4762" y="1588"/>
            <a:ext cx="12192000" cy="703263"/>
          </a:xfrm>
          <a:custGeom>
            <a:avLst/>
            <a:gdLst>
              <a:gd name="T0" fmla="*/ 0 w 7680"/>
              <a:gd name="T1" fmla="*/ 0 h 440"/>
              <a:gd name="T2" fmla="*/ 0 w 7680"/>
              <a:gd name="T3" fmla="*/ 40 h 440"/>
              <a:gd name="T4" fmla="*/ 0 w 7680"/>
              <a:gd name="T5" fmla="*/ 40 h 440"/>
              <a:gd name="T6" fmla="*/ 140 w 7680"/>
              <a:gd name="T7" fmla="*/ 40 h 440"/>
              <a:gd name="T8" fmla="*/ 200 w 7680"/>
              <a:gd name="T9" fmla="*/ 100 h 440"/>
              <a:gd name="T10" fmla="*/ 200 w 7680"/>
              <a:gd name="T11" fmla="*/ 380 h 440"/>
              <a:gd name="T12" fmla="*/ 201 w 7680"/>
              <a:gd name="T13" fmla="*/ 380 h 440"/>
              <a:gd name="T14" fmla="*/ 261 w 7680"/>
              <a:gd name="T15" fmla="*/ 440 h 440"/>
              <a:gd name="T16" fmla="*/ 541 w 7680"/>
              <a:gd name="T17" fmla="*/ 440 h 440"/>
              <a:gd name="T18" fmla="*/ 601 w 7680"/>
              <a:gd name="T19" fmla="*/ 380 h 440"/>
              <a:gd name="T20" fmla="*/ 601 w 7680"/>
              <a:gd name="T21" fmla="*/ 106 h 440"/>
              <a:gd name="T22" fmla="*/ 601 w 7680"/>
              <a:gd name="T23" fmla="*/ 106 h 440"/>
              <a:gd name="T24" fmla="*/ 601 w 7680"/>
              <a:gd name="T25" fmla="*/ 100 h 440"/>
              <a:gd name="T26" fmla="*/ 661 w 7680"/>
              <a:gd name="T27" fmla="*/ 40 h 440"/>
              <a:gd name="T28" fmla="*/ 676 w 7680"/>
              <a:gd name="T29" fmla="*/ 40 h 440"/>
              <a:gd name="T30" fmla="*/ 676 w 7680"/>
              <a:gd name="T31" fmla="*/ 40 h 440"/>
              <a:gd name="T32" fmla="*/ 7680 w 7680"/>
              <a:gd name="T33" fmla="*/ 40 h 440"/>
              <a:gd name="T34" fmla="*/ 7680 w 7680"/>
              <a:gd name="T35" fmla="*/ 0 h 440"/>
              <a:gd name="T36" fmla="*/ 0 w 7680"/>
              <a:gd name="T3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0" h="44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3" name="Freeform 7"/>
          <p:cNvSpPr>
            <a:spLocks/>
          </p:cNvSpPr>
          <p:nvPr userDrawn="1"/>
        </p:nvSpPr>
        <p:spPr bwMode="auto">
          <a:xfrm>
            <a:off x="1011106" y="116682"/>
            <a:ext cx="603171" cy="607219"/>
          </a:xfrm>
          <a:custGeom>
            <a:avLst/>
            <a:gdLst>
              <a:gd name="T0" fmla="*/ 380 w 380"/>
              <a:gd name="T1" fmla="*/ 320 h 380"/>
              <a:gd name="T2" fmla="*/ 320 w 380"/>
              <a:gd name="T3" fmla="*/ 380 h 380"/>
              <a:gd name="T4" fmla="*/ 60 w 380"/>
              <a:gd name="T5" fmla="*/ 380 h 380"/>
              <a:gd name="T6" fmla="*/ 0 w 380"/>
              <a:gd name="T7" fmla="*/ 320 h 380"/>
              <a:gd name="T8" fmla="*/ 0 w 380"/>
              <a:gd name="T9" fmla="*/ 60 h 380"/>
              <a:gd name="T10" fmla="*/ 60 w 380"/>
              <a:gd name="T11" fmla="*/ 0 h 380"/>
              <a:gd name="T12" fmla="*/ 320 w 380"/>
              <a:gd name="T13" fmla="*/ 0 h 380"/>
              <a:gd name="T14" fmla="*/ 380 w 380"/>
              <a:gd name="T15" fmla="*/ 60 h 380"/>
              <a:gd name="T16" fmla="*/ 380 w 380"/>
              <a:gd name="T17" fmla="*/ 32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pic>
        <p:nvPicPr>
          <p:cNvPr id="1032" name="Picture 8"/>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1004757" y="111125"/>
            <a:ext cx="61428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9"/>
          <p:cNvSpPr>
            <a:spLocks/>
          </p:cNvSpPr>
          <p:nvPr userDrawn="1"/>
        </p:nvSpPr>
        <p:spPr bwMode="auto">
          <a:xfrm>
            <a:off x="1650785" y="116682"/>
            <a:ext cx="10545977" cy="607219"/>
          </a:xfrm>
          <a:custGeom>
            <a:avLst/>
            <a:gdLst>
              <a:gd name="T0" fmla="*/ 6643 w 6643"/>
              <a:gd name="T1" fmla="*/ 380 h 380"/>
              <a:gd name="T2" fmla="*/ 60 w 6643"/>
              <a:gd name="T3" fmla="*/ 380 h 380"/>
              <a:gd name="T4" fmla="*/ 0 w 6643"/>
              <a:gd name="T5" fmla="*/ 320 h 380"/>
              <a:gd name="T6" fmla="*/ 0 w 6643"/>
              <a:gd name="T7" fmla="*/ 60 h 380"/>
              <a:gd name="T8" fmla="*/ 60 w 6643"/>
              <a:gd name="T9" fmla="*/ 0 h 380"/>
              <a:gd name="T10" fmla="*/ 6643 w 6643"/>
              <a:gd name="T11" fmla="*/ 0 h 380"/>
              <a:gd name="T12" fmla="*/ 6643 w 6643"/>
              <a:gd name="T13" fmla="*/ 380 h 380"/>
            </a:gdLst>
            <a:ahLst/>
            <a:cxnLst>
              <a:cxn ang="0">
                <a:pos x="T0" y="T1"/>
              </a:cxn>
              <a:cxn ang="0">
                <a:pos x="T2" y="T3"/>
              </a:cxn>
              <a:cxn ang="0">
                <a:pos x="T4" y="T5"/>
              </a:cxn>
              <a:cxn ang="0">
                <a:pos x="T6" y="T7"/>
              </a:cxn>
              <a:cxn ang="0">
                <a:pos x="T8" y="T9"/>
              </a:cxn>
              <a:cxn ang="0">
                <a:pos x="T10" y="T11"/>
              </a:cxn>
              <a:cxn ang="0">
                <a:pos x="T12" y="T13"/>
              </a:cxn>
            </a:cxnLst>
            <a:rect l="0" t="0" r="r" b="b"/>
            <a:pathLst>
              <a:path w="6643" h="380">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pic>
        <p:nvPicPr>
          <p:cNvPr id="1034" name="Picture 10"/>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1645230" y="111125"/>
            <a:ext cx="1055391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1645230" y="111125"/>
            <a:ext cx="1055391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2719785" y="125413"/>
            <a:ext cx="28571" cy="58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3"/>
          <p:cNvSpPr>
            <a:spLocks/>
          </p:cNvSpPr>
          <p:nvPr userDrawn="1"/>
        </p:nvSpPr>
        <p:spPr bwMode="auto">
          <a:xfrm>
            <a:off x="458728" y="234950"/>
            <a:ext cx="365077" cy="113507"/>
          </a:xfrm>
          <a:custGeom>
            <a:avLst/>
            <a:gdLst>
              <a:gd name="T0" fmla="*/ 135 w 230"/>
              <a:gd name="T1" fmla="*/ 64 h 71"/>
              <a:gd name="T2" fmla="*/ 120 w 230"/>
              <a:gd name="T3" fmla="*/ 71 h 71"/>
              <a:gd name="T4" fmla="*/ 2 w 230"/>
              <a:gd name="T5" fmla="*/ 62 h 71"/>
              <a:gd name="T6" fmla="*/ 11 w 230"/>
              <a:gd name="T7" fmla="*/ 54 h 71"/>
              <a:gd name="T8" fmla="*/ 105 w 230"/>
              <a:gd name="T9" fmla="*/ 2 h 71"/>
              <a:gd name="T10" fmla="*/ 115 w 230"/>
              <a:gd name="T11" fmla="*/ 0 h 71"/>
              <a:gd name="T12" fmla="*/ 227 w 230"/>
              <a:gd name="T13" fmla="*/ 9 h 71"/>
              <a:gd name="T14" fmla="*/ 228 w 230"/>
              <a:gd name="T15" fmla="*/ 12 h 71"/>
              <a:gd name="T16" fmla="*/ 135 w 230"/>
              <a:gd name="T17"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71">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6" name="Freeform 14"/>
          <p:cNvSpPr>
            <a:spLocks noEditPoints="1"/>
          </p:cNvSpPr>
          <p:nvPr userDrawn="1"/>
        </p:nvSpPr>
        <p:spPr bwMode="auto">
          <a:xfrm>
            <a:off x="525394" y="351632"/>
            <a:ext cx="92063" cy="116682"/>
          </a:xfrm>
          <a:custGeom>
            <a:avLst/>
            <a:gdLst>
              <a:gd name="T0" fmla="*/ 44 w 58"/>
              <a:gd name="T1" fmla="*/ 73 h 73"/>
              <a:gd name="T2" fmla="*/ 42 w 58"/>
              <a:gd name="T3" fmla="*/ 72 h 73"/>
              <a:gd name="T4" fmla="*/ 22 w 58"/>
              <a:gd name="T5" fmla="*/ 61 h 73"/>
              <a:gd name="T6" fmla="*/ 5 w 58"/>
              <a:gd name="T7" fmla="*/ 69 h 73"/>
              <a:gd name="T8" fmla="*/ 2 w 58"/>
              <a:gd name="T9" fmla="*/ 69 h 73"/>
              <a:gd name="T10" fmla="*/ 0 w 58"/>
              <a:gd name="T11" fmla="*/ 66 h 73"/>
              <a:gd name="T12" fmla="*/ 0 w 58"/>
              <a:gd name="T13" fmla="*/ 16 h 73"/>
              <a:gd name="T14" fmla="*/ 14 w 58"/>
              <a:gd name="T15" fmla="*/ 0 h 73"/>
              <a:gd name="T16" fmla="*/ 15 w 58"/>
              <a:gd name="T17" fmla="*/ 0 h 73"/>
              <a:gd name="T18" fmla="*/ 55 w 58"/>
              <a:gd name="T19" fmla="*/ 2 h 73"/>
              <a:gd name="T20" fmla="*/ 58 w 58"/>
              <a:gd name="T21" fmla="*/ 6 h 73"/>
              <a:gd name="T22" fmla="*/ 56 w 58"/>
              <a:gd name="T23" fmla="*/ 9 h 73"/>
              <a:gd name="T24" fmla="*/ 47 w 58"/>
              <a:gd name="T25" fmla="*/ 19 h 73"/>
              <a:gd name="T26" fmla="*/ 47 w 58"/>
              <a:gd name="T27" fmla="*/ 69 h 73"/>
              <a:gd name="T28" fmla="*/ 45 w 58"/>
              <a:gd name="T29" fmla="*/ 72 h 73"/>
              <a:gd name="T30" fmla="*/ 44 w 58"/>
              <a:gd name="T31" fmla="*/ 73 h 73"/>
              <a:gd name="T32" fmla="*/ 22 w 58"/>
              <a:gd name="T33" fmla="*/ 53 h 73"/>
              <a:gd name="T34" fmla="*/ 24 w 58"/>
              <a:gd name="T35" fmla="*/ 54 h 73"/>
              <a:gd name="T36" fmla="*/ 40 w 58"/>
              <a:gd name="T37" fmla="*/ 63 h 73"/>
              <a:gd name="T38" fmla="*/ 40 w 58"/>
              <a:gd name="T39" fmla="*/ 19 h 73"/>
              <a:gd name="T40" fmla="*/ 44 w 58"/>
              <a:gd name="T41" fmla="*/ 9 h 73"/>
              <a:gd name="T42" fmla="*/ 15 w 58"/>
              <a:gd name="T43" fmla="*/ 7 h 73"/>
              <a:gd name="T44" fmla="*/ 7 w 58"/>
              <a:gd name="T45" fmla="*/ 16 h 73"/>
              <a:gd name="T46" fmla="*/ 7 w 58"/>
              <a:gd name="T47" fmla="*/ 61 h 73"/>
              <a:gd name="T48" fmla="*/ 21 w 58"/>
              <a:gd name="T49" fmla="*/ 54 h 73"/>
              <a:gd name="T50" fmla="*/ 22 w 58"/>
              <a:gd name="T51"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3">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7" name="Freeform 15"/>
          <p:cNvSpPr>
            <a:spLocks/>
          </p:cNvSpPr>
          <p:nvPr userDrawn="1"/>
        </p:nvSpPr>
        <p:spPr bwMode="auto">
          <a:xfrm>
            <a:off x="452379" y="323057"/>
            <a:ext cx="65079" cy="77788"/>
          </a:xfrm>
          <a:custGeom>
            <a:avLst/>
            <a:gdLst>
              <a:gd name="T0" fmla="*/ 41 w 41"/>
              <a:gd name="T1" fmla="*/ 42 h 49"/>
              <a:gd name="T2" fmla="*/ 16 w 41"/>
              <a:gd name="T3" fmla="*/ 40 h 49"/>
              <a:gd name="T4" fmla="*/ 7 w 41"/>
              <a:gd name="T5" fmla="*/ 24 h 49"/>
              <a:gd name="T6" fmla="*/ 17 w 41"/>
              <a:gd name="T7" fmla="*/ 7 h 49"/>
              <a:gd name="T8" fmla="*/ 20 w 41"/>
              <a:gd name="T9" fmla="*/ 3 h 49"/>
              <a:gd name="T10" fmla="*/ 16 w 41"/>
              <a:gd name="T11" fmla="*/ 0 h 49"/>
              <a:gd name="T12" fmla="*/ 0 w 41"/>
              <a:gd name="T13" fmla="*/ 24 h 49"/>
              <a:gd name="T14" fmla="*/ 15 w 41"/>
              <a:gd name="T15" fmla="*/ 47 h 49"/>
              <a:gd name="T16" fmla="*/ 41 w 41"/>
              <a:gd name="T17" fmla="*/ 49 h 49"/>
              <a:gd name="T18" fmla="*/ 41 w 41"/>
              <a:gd name="T19" fmla="*/ 4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9">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8" name="Freeform 16"/>
          <p:cNvSpPr>
            <a:spLocks/>
          </p:cNvSpPr>
          <p:nvPr userDrawn="1"/>
        </p:nvSpPr>
        <p:spPr bwMode="auto">
          <a:xfrm>
            <a:off x="607933" y="302419"/>
            <a:ext cx="222221" cy="111125"/>
          </a:xfrm>
          <a:custGeom>
            <a:avLst/>
            <a:gdLst>
              <a:gd name="T0" fmla="*/ 139 w 140"/>
              <a:gd name="T1" fmla="*/ 2 h 70"/>
              <a:gd name="T2" fmla="*/ 135 w 140"/>
              <a:gd name="T3" fmla="*/ 1 h 70"/>
              <a:gd name="T4" fmla="*/ 41 w 140"/>
              <a:gd name="T5" fmla="*/ 61 h 70"/>
              <a:gd name="T6" fmla="*/ 29 w 140"/>
              <a:gd name="T7" fmla="*/ 63 h 70"/>
              <a:gd name="T8" fmla="*/ 0 w 140"/>
              <a:gd name="T9" fmla="*/ 60 h 70"/>
              <a:gd name="T10" fmla="*/ 0 w 140"/>
              <a:gd name="T11" fmla="*/ 67 h 70"/>
              <a:gd name="T12" fmla="*/ 28 w 140"/>
              <a:gd name="T13" fmla="*/ 70 h 70"/>
              <a:gd name="T14" fmla="*/ 30 w 140"/>
              <a:gd name="T15" fmla="*/ 70 h 70"/>
              <a:gd name="T16" fmla="*/ 44 w 140"/>
              <a:gd name="T17" fmla="*/ 67 h 70"/>
              <a:gd name="T18" fmla="*/ 138 w 140"/>
              <a:gd name="T19" fmla="*/ 7 h 70"/>
              <a:gd name="T20" fmla="*/ 139 w 140"/>
              <a:gd name="T21"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7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3" name="Freeform 17"/>
          <p:cNvSpPr>
            <a:spLocks/>
          </p:cNvSpPr>
          <p:nvPr userDrawn="1"/>
        </p:nvSpPr>
        <p:spPr bwMode="auto">
          <a:xfrm>
            <a:off x="438093" y="573882"/>
            <a:ext cx="53968" cy="66675"/>
          </a:xfrm>
          <a:custGeom>
            <a:avLst/>
            <a:gdLst>
              <a:gd name="T0" fmla="*/ 0 w 68"/>
              <a:gd name="T1" fmla="*/ 84 h 84"/>
              <a:gd name="T2" fmla="*/ 0 w 68"/>
              <a:gd name="T3" fmla="*/ 0 h 84"/>
              <a:gd name="T4" fmla="*/ 18 w 68"/>
              <a:gd name="T5" fmla="*/ 0 h 84"/>
              <a:gd name="T6" fmla="*/ 52 w 68"/>
              <a:gd name="T7" fmla="*/ 62 h 84"/>
              <a:gd name="T8" fmla="*/ 52 w 68"/>
              <a:gd name="T9" fmla="*/ 0 h 84"/>
              <a:gd name="T10" fmla="*/ 68 w 68"/>
              <a:gd name="T11" fmla="*/ 0 h 84"/>
              <a:gd name="T12" fmla="*/ 68 w 68"/>
              <a:gd name="T13" fmla="*/ 84 h 84"/>
              <a:gd name="T14" fmla="*/ 50 w 68"/>
              <a:gd name="T15" fmla="*/ 84 h 84"/>
              <a:gd name="T16" fmla="*/ 16 w 68"/>
              <a:gd name="T17" fmla="*/ 24 h 84"/>
              <a:gd name="T18" fmla="*/ 16 w 68"/>
              <a:gd name="T19" fmla="*/ 84 h 84"/>
              <a:gd name="T20" fmla="*/ 0 w 68"/>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4">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4" name="Freeform 18"/>
          <p:cNvSpPr>
            <a:spLocks/>
          </p:cNvSpPr>
          <p:nvPr userDrawn="1"/>
        </p:nvSpPr>
        <p:spPr bwMode="auto">
          <a:xfrm>
            <a:off x="501585" y="573882"/>
            <a:ext cx="69841" cy="68263"/>
          </a:xfrm>
          <a:custGeom>
            <a:avLst/>
            <a:gdLst>
              <a:gd name="T0" fmla="*/ 42 w 44"/>
              <a:gd name="T1" fmla="*/ 13 h 43"/>
              <a:gd name="T2" fmla="*/ 33 w 44"/>
              <a:gd name="T3" fmla="*/ 13 h 43"/>
              <a:gd name="T4" fmla="*/ 30 w 44"/>
              <a:gd name="T5" fmla="*/ 10 h 43"/>
              <a:gd name="T6" fmla="*/ 26 w 44"/>
              <a:gd name="T7" fmla="*/ 8 h 43"/>
              <a:gd name="T8" fmla="*/ 22 w 44"/>
              <a:gd name="T9" fmla="*/ 7 h 43"/>
              <a:gd name="T10" fmla="*/ 12 w 44"/>
              <a:gd name="T11" fmla="*/ 11 h 43"/>
              <a:gd name="T12" fmla="*/ 10 w 44"/>
              <a:gd name="T13" fmla="*/ 14 h 43"/>
              <a:gd name="T14" fmla="*/ 8 w 44"/>
              <a:gd name="T15" fmla="*/ 17 h 43"/>
              <a:gd name="T16" fmla="*/ 7 w 44"/>
              <a:gd name="T17" fmla="*/ 21 h 43"/>
              <a:gd name="T18" fmla="*/ 8 w 44"/>
              <a:gd name="T19" fmla="*/ 26 h 43"/>
              <a:gd name="T20" fmla="*/ 11 w 44"/>
              <a:gd name="T21" fmla="*/ 31 h 43"/>
              <a:gd name="T22" fmla="*/ 16 w 44"/>
              <a:gd name="T23" fmla="*/ 34 h 43"/>
              <a:gd name="T24" fmla="*/ 22 w 44"/>
              <a:gd name="T25" fmla="*/ 35 h 43"/>
              <a:gd name="T26" fmla="*/ 29 w 44"/>
              <a:gd name="T27" fmla="*/ 33 h 43"/>
              <a:gd name="T28" fmla="*/ 34 w 44"/>
              <a:gd name="T29" fmla="*/ 28 h 43"/>
              <a:gd name="T30" fmla="*/ 17 w 44"/>
              <a:gd name="T31" fmla="*/ 28 h 43"/>
              <a:gd name="T32" fmla="*/ 17 w 44"/>
              <a:gd name="T33" fmla="*/ 21 h 43"/>
              <a:gd name="T34" fmla="*/ 44 w 44"/>
              <a:gd name="T35" fmla="*/ 21 h 43"/>
              <a:gd name="T36" fmla="*/ 44 w 44"/>
              <a:gd name="T37" fmla="*/ 22 h 43"/>
              <a:gd name="T38" fmla="*/ 41 w 44"/>
              <a:gd name="T39" fmla="*/ 32 h 43"/>
              <a:gd name="T40" fmla="*/ 33 w 44"/>
              <a:gd name="T41" fmla="*/ 40 h 43"/>
              <a:gd name="T42" fmla="*/ 22 w 44"/>
              <a:gd name="T43" fmla="*/ 43 h 43"/>
              <a:gd name="T44" fmla="*/ 13 w 44"/>
              <a:gd name="T45" fmla="*/ 41 h 43"/>
              <a:gd name="T46" fmla="*/ 6 w 44"/>
              <a:gd name="T47" fmla="*/ 37 h 43"/>
              <a:gd name="T48" fmla="*/ 1 w 44"/>
              <a:gd name="T49" fmla="*/ 30 h 43"/>
              <a:gd name="T50" fmla="*/ 0 w 44"/>
              <a:gd name="T51" fmla="*/ 21 h 43"/>
              <a:gd name="T52" fmla="*/ 1 w 44"/>
              <a:gd name="T53" fmla="*/ 13 h 43"/>
              <a:gd name="T54" fmla="*/ 6 w 44"/>
              <a:gd name="T55" fmla="*/ 6 h 43"/>
              <a:gd name="T56" fmla="*/ 13 w 44"/>
              <a:gd name="T57" fmla="*/ 1 h 43"/>
              <a:gd name="T58" fmla="*/ 22 w 44"/>
              <a:gd name="T59" fmla="*/ 0 h 43"/>
              <a:gd name="T60" fmla="*/ 30 w 44"/>
              <a:gd name="T61" fmla="*/ 1 h 43"/>
              <a:gd name="T62" fmla="*/ 37 w 44"/>
              <a:gd name="T63" fmla="*/ 6 h 43"/>
              <a:gd name="T64" fmla="*/ 42 w 44"/>
              <a:gd name="T6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3">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5" name="Freeform 19"/>
          <p:cNvSpPr>
            <a:spLocks noEditPoints="1"/>
          </p:cNvSpPr>
          <p:nvPr userDrawn="1"/>
        </p:nvSpPr>
        <p:spPr bwMode="auto">
          <a:xfrm>
            <a:off x="577775" y="561182"/>
            <a:ext cx="55555" cy="80963"/>
          </a:xfrm>
          <a:custGeom>
            <a:avLst/>
            <a:gdLst>
              <a:gd name="T0" fmla="*/ 0 w 35"/>
              <a:gd name="T1" fmla="*/ 8 h 51"/>
              <a:gd name="T2" fmla="*/ 8 w 35"/>
              <a:gd name="T3" fmla="*/ 8 h 51"/>
              <a:gd name="T4" fmla="*/ 8 w 35"/>
              <a:gd name="T5" fmla="*/ 34 h 51"/>
              <a:gd name="T6" fmla="*/ 8 w 35"/>
              <a:gd name="T7" fmla="*/ 37 h 51"/>
              <a:gd name="T8" fmla="*/ 9 w 35"/>
              <a:gd name="T9" fmla="*/ 40 h 51"/>
              <a:gd name="T10" fmla="*/ 11 w 35"/>
              <a:gd name="T11" fmla="*/ 42 h 51"/>
              <a:gd name="T12" fmla="*/ 14 w 35"/>
              <a:gd name="T13" fmla="*/ 43 h 51"/>
              <a:gd name="T14" fmla="*/ 17 w 35"/>
              <a:gd name="T15" fmla="*/ 43 h 51"/>
              <a:gd name="T16" fmla="*/ 20 w 35"/>
              <a:gd name="T17" fmla="*/ 40 h 51"/>
              <a:gd name="T18" fmla="*/ 20 w 35"/>
              <a:gd name="T19" fmla="*/ 38 h 51"/>
              <a:gd name="T20" fmla="*/ 21 w 35"/>
              <a:gd name="T21" fmla="*/ 34 h 51"/>
              <a:gd name="T22" fmla="*/ 21 w 35"/>
              <a:gd name="T23" fmla="*/ 8 h 51"/>
              <a:gd name="T24" fmla="*/ 28 w 35"/>
              <a:gd name="T25" fmla="*/ 8 h 51"/>
              <a:gd name="T26" fmla="*/ 28 w 35"/>
              <a:gd name="T27" fmla="*/ 16 h 51"/>
              <a:gd name="T28" fmla="*/ 31 w 35"/>
              <a:gd name="T29" fmla="*/ 14 h 51"/>
              <a:gd name="T30" fmla="*/ 31 w 35"/>
              <a:gd name="T31" fmla="*/ 8 h 51"/>
              <a:gd name="T32" fmla="*/ 35 w 35"/>
              <a:gd name="T33" fmla="*/ 8 h 51"/>
              <a:gd name="T34" fmla="*/ 33 w 35"/>
              <a:gd name="T35" fmla="*/ 16 h 51"/>
              <a:gd name="T36" fmla="*/ 28 w 35"/>
              <a:gd name="T37" fmla="*/ 19 h 51"/>
              <a:gd name="T38" fmla="*/ 28 w 35"/>
              <a:gd name="T39" fmla="*/ 34 h 51"/>
              <a:gd name="T40" fmla="*/ 28 w 35"/>
              <a:gd name="T41" fmla="*/ 41 h 51"/>
              <a:gd name="T42" fmla="*/ 25 w 35"/>
              <a:gd name="T43" fmla="*/ 45 h 51"/>
              <a:gd name="T44" fmla="*/ 20 w 35"/>
              <a:gd name="T45" fmla="*/ 49 h 51"/>
              <a:gd name="T46" fmla="*/ 14 w 35"/>
              <a:gd name="T47" fmla="*/ 51 h 51"/>
              <a:gd name="T48" fmla="*/ 9 w 35"/>
              <a:gd name="T49" fmla="*/ 49 h 51"/>
              <a:gd name="T50" fmla="*/ 4 w 35"/>
              <a:gd name="T51" fmla="*/ 46 h 51"/>
              <a:gd name="T52" fmla="*/ 2 w 35"/>
              <a:gd name="T53" fmla="*/ 42 h 51"/>
              <a:gd name="T54" fmla="*/ 1 w 35"/>
              <a:gd name="T55" fmla="*/ 39 h 51"/>
              <a:gd name="T56" fmla="*/ 0 w 35"/>
              <a:gd name="T57" fmla="*/ 34 h 51"/>
              <a:gd name="T58" fmla="*/ 0 w 35"/>
              <a:gd name="T59" fmla="*/ 8 h 51"/>
              <a:gd name="T60" fmla="*/ 10 w 35"/>
              <a:gd name="T61" fmla="*/ 5 h 51"/>
              <a:gd name="T62" fmla="*/ 8 w 35"/>
              <a:gd name="T63" fmla="*/ 1 h 51"/>
              <a:gd name="T64" fmla="*/ 12 w 35"/>
              <a:gd name="T65" fmla="*/ 0 h 51"/>
              <a:gd name="T66" fmla="*/ 14 w 35"/>
              <a:gd name="T67" fmla="*/ 0 h 51"/>
              <a:gd name="T68" fmla="*/ 16 w 35"/>
              <a:gd name="T69" fmla="*/ 1 h 51"/>
              <a:gd name="T70" fmla="*/ 19 w 35"/>
              <a:gd name="T71" fmla="*/ 0 h 51"/>
              <a:gd name="T72" fmla="*/ 21 w 35"/>
              <a:gd name="T73" fmla="*/ 3 h 51"/>
              <a:gd name="T74" fmla="*/ 20 w 35"/>
              <a:gd name="T75" fmla="*/ 4 h 51"/>
              <a:gd name="T76" fmla="*/ 19 w 35"/>
              <a:gd name="T77" fmla="*/ 5 h 51"/>
              <a:gd name="T78" fmla="*/ 17 w 35"/>
              <a:gd name="T79" fmla="*/ 5 h 51"/>
              <a:gd name="T80" fmla="*/ 16 w 35"/>
              <a:gd name="T81" fmla="*/ 5 h 51"/>
              <a:gd name="T82" fmla="*/ 14 w 35"/>
              <a:gd name="T83" fmla="*/ 4 h 51"/>
              <a:gd name="T84" fmla="*/ 12 w 35"/>
              <a:gd name="T85" fmla="*/ 4 h 51"/>
              <a:gd name="T86" fmla="*/ 10 w 35"/>
              <a:gd name="T8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 h="51">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6" name="Freeform 20"/>
          <p:cNvSpPr>
            <a:spLocks/>
          </p:cNvSpPr>
          <p:nvPr userDrawn="1"/>
        </p:nvSpPr>
        <p:spPr bwMode="auto">
          <a:xfrm>
            <a:off x="657140" y="573882"/>
            <a:ext cx="60317" cy="66675"/>
          </a:xfrm>
          <a:custGeom>
            <a:avLst/>
            <a:gdLst>
              <a:gd name="T0" fmla="*/ 32 w 76"/>
              <a:gd name="T1" fmla="*/ 84 h 84"/>
              <a:gd name="T2" fmla="*/ 0 w 76"/>
              <a:gd name="T3" fmla="*/ 0 h 84"/>
              <a:gd name="T4" fmla="*/ 16 w 76"/>
              <a:gd name="T5" fmla="*/ 0 h 84"/>
              <a:gd name="T6" fmla="*/ 38 w 76"/>
              <a:gd name="T7" fmla="*/ 64 h 84"/>
              <a:gd name="T8" fmla="*/ 60 w 76"/>
              <a:gd name="T9" fmla="*/ 0 h 84"/>
              <a:gd name="T10" fmla="*/ 76 w 76"/>
              <a:gd name="T11" fmla="*/ 0 h 84"/>
              <a:gd name="T12" fmla="*/ 44 w 76"/>
              <a:gd name="T13" fmla="*/ 84 h 84"/>
              <a:gd name="T14" fmla="*/ 32 w 76"/>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7" name="Freeform 21"/>
          <p:cNvSpPr>
            <a:spLocks noEditPoints="1"/>
          </p:cNvSpPr>
          <p:nvPr userDrawn="1"/>
        </p:nvSpPr>
        <p:spPr bwMode="auto">
          <a:xfrm>
            <a:off x="719044" y="562769"/>
            <a:ext cx="63492" cy="77788"/>
          </a:xfrm>
          <a:custGeom>
            <a:avLst/>
            <a:gdLst>
              <a:gd name="T0" fmla="*/ 0 w 40"/>
              <a:gd name="T1" fmla="*/ 49 h 49"/>
              <a:gd name="T2" fmla="*/ 17 w 40"/>
              <a:gd name="T3" fmla="*/ 7 h 49"/>
              <a:gd name="T4" fmla="*/ 23 w 40"/>
              <a:gd name="T5" fmla="*/ 7 h 49"/>
              <a:gd name="T6" fmla="*/ 40 w 40"/>
              <a:gd name="T7" fmla="*/ 49 h 49"/>
              <a:gd name="T8" fmla="*/ 32 w 40"/>
              <a:gd name="T9" fmla="*/ 49 h 49"/>
              <a:gd name="T10" fmla="*/ 27 w 40"/>
              <a:gd name="T11" fmla="*/ 38 h 49"/>
              <a:gd name="T12" fmla="*/ 13 w 40"/>
              <a:gd name="T13" fmla="*/ 38 h 49"/>
              <a:gd name="T14" fmla="*/ 8 w 40"/>
              <a:gd name="T15" fmla="*/ 49 h 49"/>
              <a:gd name="T16" fmla="*/ 0 w 40"/>
              <a:gd name="T17" fmla="*/ 49 h 49"/>
              <a:gd name="T18" fmla="*/ 13 w 40"/>
              <a:gd name="T19" fmla="*/ 0 h 49"/>
              <a:gd name="T20" fmla="*/ 17 w 40"/>
              <a:gd name="T21" fmla="*/ 0 h 49"/>
              <a:gd name="T22" fmla="*/ 18 w 40"/>
              <a:gd name="T23" fmla="*/ 1 h 49"/>
              <a:gd name="T24" fmla="*/ 20 w 40"/>
              <a:gd name="T25" fmla="*/ 1 h 49"/>
              <a:gd name="T26" fmla="*/ 22 w 40"/>
              <a:gd name="T27" fmla="*/ 1 h 49"/>
              <a:gd name="T28" fmla="*/ 23 w 40"/>
              <a:gd name="T29" fmla="*/ 0 h 49"/>
              <a:gd name="T30" fmla="*/ 27 w 40"/>
              <a:gd name="T31" fmla="*/ 0 h 49"/>
              <a:gd name="T32" fmla="*/ 25 w 40"/>
              <a:gd name="T33" fmla="*/ 4 h 49"/>
              <a:gd name="T34" fmla="*/ 20 w 40"/>
              <a:gd name="T35" fmla="*/ 5 h 49"/>
              <a:gd name="T36" fmla="*/ 15 w 40"/>
              <a:gd name="T37" fmla="*/ 4 h 49"/>
              <a:gd name="T38" fmla="*/ 13 w 40"/>
              <a:gd name="T39" fmla="*/ 0 h 49"/>
              <a:gd name="T40" fmla="*/ 16 w 40"/>
              <a:gd name="T41" fmla="*/ 31 h 49"/>
              <a:gd name="T42" fmla="*/ 24 w 40"/>
              <a:gd name="T43" fmla="*/ 31 h 49"/>
              <a:gd name="T44" fmla="*/ 20 w 40"/>
              <a:gd name="T45" fmla="*/ 18 h 49"/>
              <a:gd name="T46" fmla="*/ 16 w 40"/>
              <a:gd name="T47"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9">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8" name="Freeform 22"/>
          <p:cNvSpPr>
            <a:spLocks/>
          </p:cNvSpPr>
          <p:nvPr userDrawn="1"/>
        </p:nvSpPr>
        <p:spPr bwMode="auto">
          <a:xfrm>
            <a:off x="790472" y="573882"/>
            <a:ext cx="52381" cy="66675"/>
          </a:xfrm>
          <a:custGeom>
            <a:avLst/>
            <a:gdLst>
              <a:gd name="T0" fmla="*/ 0 w 66"/>
              <a:gd name="T1" fmla="*/ 84 h 84"/>
              <a:gd name="T2" fmla="*/ 0 w 66"/>
              <a:gd name="T3" fmla="*/ 0 h 84"/>
              <a:gd name="T4" fmla="*/ 16 w 66"/>
              <a:gd name="T5" fmla="*/ 0 h 84"/>
              <a:gd name="T6" fmla="*/ 50 w 66"/>
              <a:gd name="T7" fmla="*/ 62 h 84"/>
              <a:gd name="T8" fmla="*/ 50 w 66"/>
              <a:gd name="T9" fmla="*/ 0 h 84"/>
              <a:gd name="T10" fmla="*/ 66 w 66"/>
              <a:gd name="T11" fmla="*/ 0 h 84"/>
              <a:gd name="T12" fmla="*/ 66 w 66"/>
              <a:gd name="T13" fmla="*/ 84 h 84"/>
              <a:gd name="T14" fmla="*/ 50 w 66"/>
              <a:gd name="T15" fmla="*/ 84 h 84"/>
              <a:gd name="T16" fmla="*/ 14 w 66"/>
              <a:gd name="T17" fmla="*/ 24 h 84"/>
              <a:gd name="T18" fmla="*/ 14 w 66"/>
              <a:gd name="T19" fmla="*/ 84 h 84"/>
              <a:gd name="T20" fmla="*/ 0 w 66"/>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84">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userDrawn="1"/>
        </p:nvSpPr>
        <p:spPr>
          <a:xfrm>
            <a:off x="4988284" y="190500"/>
            <a:ext cx="3465950" cy="553870"/>
          </a:xfrm>
          <a:prstGeom prst="rect">
            <a:avLst/>
          </a:prstGeom>
          <a:noFill/>
        </p:spPr>
        <p:txBody>
          <a:bodyPr wrap="none" rtlCol="0">
            <a:spAutoFit/>
          </a:bodyPr>
          <a:lstStyle/>
          <a:p>
            <a:pPr algn="ctr"/>
            <a:r>
              <a:rPr lang="en-US" sz="2999" b="1">
                <a:solidFill>
                  <a:schemeClr val="bg1"/>
                </a:solidFill>
                <a:latin typeface="AvantGarde-Demi" pitchFamily="18" charset="0"/>
                <a:ea typeface="AvantGarde-Demi" pitchFamily="18" charset="0"/>
                <a:cs typeface="AvantGarde-Demi" pitchFamily="18" charset="0"/>
              </a:rPr>
              <a:t>MỘT</a:t>
            </a:r>
            <a:r>
              <a:rPr lang="en-US" sz="2999" b="1" baseline="0">
                <a:solidFill>
                  <a:schemeClr val="bg1"/>
                </a:solidFill>
                <a:latin typeface="AvantGarde-Demi" pitchFamily="18" charset="0"/>
                <a:ea typeface="AvantGarde-Demi" pitchFamily="18" charset="0"/>
                <a:cs typeface="AvantGarde-Demi" pitchFamily="18" charset="0"/>
              </a:rPr>
              <a:t> NGƯỜI HÀ NỘI</a:t>
            </a:r>
            <a:endParaRPr lang="en-US" sz="2999" b="1" dirty="0">
              <a:solidFill>
                <a:schemeClr val="bg1"/>
              </a:solidFill>
              <a:latin typeface="AvantGarde-Demi" pitchFamily="18" charset="0"/>
              <a:ea typeface="AvantGarde-Demi" pitchFamily="18" charset="0"/>
              <a:cs typeface="AvantGarde-Demi" pitchFamily="18" charset="0"/>
            </a:endParaRPr>
          </a:p>
        </p:txBody>
      </p:sp>
      <p:sp>
        <p:nvSpPr>
          <p:cNvPr id="21" name="TextBox 20"/>
          <p:cNvSpPr txBox="1"/>
          <p:nvPr userDrawn="1"/>
        </p:nvSpPr>
        <p:spPr>
          <a:xfrm>
            <a:off x="1733558" y="190500"/>
            <a:ext cx="939681" cy="523220"/>
          </a:xfrm>
          <a:prstGeom prst="rect">
            <a:avLst/>
          </a:prstGeom>
          <a:noFill/>
        </p:spPr>
        <p:txBody>
          <a:bodyPr wrap="none" rtlCol="0">
            <a:spAutoFit/>
          </a:bodyPr>
          <a:lstStyle/>
          <a:p>
            <a:pPr algn="ctr"/>
            <a:r>
              <a:rPr lang="en-US" sz="1400" b="1">
                <a:solidFill>
                  <a:schemeClr val="bg1"/>
                </a:solidFill>
                <a:latin typeface="AvantGarde-Demi" pitchFamily="18" charset="0"/>
                <a:ea typeface="AvantGarde-Demi" pitchFamily="18" charset="0"/>
                <a:cs typeface="AvantGarde-Demi" pitchFamily="18" charset="0"/>
              </a:rPr>
              <a:t>VĂN</a:t>
            </a:r>
            <a:r>
              <a:rPr lang="en-US" sz="1400" b="1" baseline="0">
                <a:solidFill>
                  <a:schemeClr val="bg1"/>
                </a:solidFill>
                <a:latin typeface="AvantGarde-Demi" pitchFamily="18" charset="0"/>
                <a:ea typeface="AvantGarde-Demi" pitchFamily="18" charset="0"/>
                <a:cs typeface="AvantGarde-Demi" pitchFamily="18" charset="0"/>
              </a:rPr>
              <a:t> HỌC</a:t>
            </a:r>
          </a:p>
          <a:p>
            <a:pPr algn="ctr"/>
            <a:r>
              <a:rPr lang="en-US" sz="1400" b="1" baseline="0">
                <a:solidFill>
                  <a:schemeClr val="bg1"/>
                </a:solidFill>
                <a:latin typeface="AvantGarde-Demi" pitchFamily="18" charset="0"/>
                <a:ea typeface="AvantGarde-Demi" pitchFamily="18" charset="0"/>
                <a:cs typeface="AvantGarde-Demi" pitchFamily="18" charset="0"/>
              </a:rPr>
              <a:t>VIỆT NAM</a:t>
            </a:r>
            <a:endParaRPr lang="en-US" sz="1400" b="1">
              <a:solidFill>
                <a:schemeClr val="bg1"/>
              </a:solidFill>
              <a:latin typeface="AvantGarde-Demi" pitchFamily="18" charset="0"/>
              <a:ea typeface="AvantGarde-Demi" pitchFamily="18" charset="0"/>
              <a:cs typeface="AvantGarde-Demi" pitchFamily="18" charset="0"/>
            </a:endParaRPr>
          </a:p>
        </p:txBody>
      </p:sp>
      <p:sp>
        <p:nvSpPr>
          <p:cNvPr id="22" name="TextBox 21"/>
          <p:cNvSpPr txBox="1"/>
          <p:nvPr userDrawn="1"/>
        </p:nvSpPr>
        <p:spPr>
          <a:xfrm>
            <a:off x="1029241" y="74633"/>
            <a:ext cx="534121" cy="744756"/>
          </a:xfrm>
          <a:prstGeom prst="rect">
            <a:avLst/>
          </a:prstGeom>
          <a:noFill/>
        </p:spPr>
        <p:txBody>
          <a:bodyPr wrap="none" rtlCol="0">
            <a:spAutoFit/>
          </a:bodyPr>
          <a:lstStyle/>
          <a:p>
            <a:pPr algn="ctr">
              <a:lnSpc>
                <a:spcPts val="2500"/>
              </a:lnSpc>
            </a:pPr>
            <a:r>
              <a:rPr lang="en-US" sz="1600">
                <a:solidFill>
                  <a:schemeClr val="bg1"/>
                </a:solidFill>
                <a:latin typeface="AvantGarde-Demi" pitchFamily="18" charset="0"/>
                <a:ea typeface="AvantGarde-Demi" pitchFamily="18" charset="0"/>
                <a:cs typeface="AvantGarde-Demi" pitchFamily="18" charset="0"/>
              </a:rPr>
              <a:t>LỚP</a:t>
            </a:r>
          </a:p>
          <a:p>
            <a:pPr algn="ctr">
              <a:lnSpc>
                <a:spcPts val="2500"/>
              </a:lnSpc>
            </a:pPr>
            <a:r>
              <a:rPr lang="en-US" sz="2699">
                <a:solidFill>
                  <a:schemeClr val="bg1"/>
                </a:solidFill>
                <a:latin typeface="AvantGarde-Demi" pitchFamily="18" charset="0"/>
                <a:ea typeface="AvantGarde-Demi" pitchFamily="18" charset="0"/>
                <a:cs typeface="AvantGarde-Demi" pitchFamily="18" charset="0"/>
              </a:rPr>
              <a:t>12</a:t>
            </a:r>
          </a:p>
        </p:txBody>
      </p:sp>
      <p:sp>
        <p:nvSpPr>
          <p:cNvPr id="29" name="TextBox 28"/>
          <p:cNvSpPr txBox="1"/>
          <p:nvPr userDrawn="1"/>
        </p:nvSpPr>
        <p:spPr>
          <a:xfrm>
            <a:off x="2698610" y="114300"/>
            <a:ext cx="603050" cy="683007"/>
          </a:xfrm>
          <a:prstGeom prst="rect">
            <a:avLst/>
          </a:prstGeom>
          <a:noFill/>
        </p:spPr>
        <p:txBody>
          <a:bodyPr wrap="none" rtlCol="0">
            <a:spAutoFit/>
          </a:bodyPr>
          <a:lstStyle/>
          <a:p>
            <a:pPr algn="ctr">
              <a:lnSpc>
                <a:spcPts val="2250"/>
              </a:lnSpc>
            </a:pPr>
            <a:r>
              <a:rPr lang="en-US" sz="1600">
                <a:solidFill>
                  <a:schemeClr val="bg1"/>
                </a:solidFill>
                <a:latin typeface="AvantGarde-Demi" pitchFamily="18" charset="0"/>
                <a:ea typeface="AvantGarde-Demi" pitchFamily="18" charset="0"/>
                <a:cs typeface="AvantGarde-Demi" pitchFamily="18" charset="0"/>
              </a:rPr>
              <a:t>Phần</a:t>
            </a:r>
          </a:p>
          <a:p>
            <a:pPr algn="ctr">
              <a:lnSpc>
                <a:spcPts val="2250"/>
              </a:lnSpc>
            </a:pPr>
            <a:r>
              <a:rPr lang="en-US" sz="2200">
                <a:solidFill>
                  <a:schemeClr val="bg1"/>
                </a:solidFill>
                <a:latin typeface="AvantGarde-Demi" pitchFamily="18" charset="0"/>
                <a:ea typeface="AvantGarde-Demi" pitchFamily="18" charset="0"/>
                <a:cs typeface="AvantGarde-Demi" pitchFamily="18" charset="0"/>
              </a:rPr>
              <a:t>1/2</a:t>
            </a:r>
          </a:p>
        </p:txBody>
      </p:sp>
    </p:spTree>
    <p:extLst>
      <p:ext uri="{BB962C8B-B14F-4D97-AF65-F5344CB8AC3E}">
        <p14:creationId xmlns:p14="http://schemas.microsoft.com/office/powerpoint/2010/main" val="654856504"/>
      </p:ext>
    </p:extLst>
  </p:cSld>
  <p:clrMap bg1="lt1" tx1="dk1" bg2="lt2" tx2="dk2" accent1="accent1" accent2="accent2" accent3="accent3" accent4="accent4" accent5="accent5" accent6="accent6" hlink="hlink" folHlink="folHlink"/>
  <p:sldLayoutIdLst>
    <p:sldLayoutId id="2147483666" r:id="rId1"/>
    <p:sldLayoutId id="2147483741" r:id="rId2"/>
    <p:sldLayoutId id="2147483740" r:id="rId3"/>
    <p:sldLayoutId id="2147483725" r:id="rId4"/>
    <p:sldLayoutId id="2147483724" r:id="rId5"/>
    <p:sldLayoutId id="2147483723" r:id="rId6"/>
    <p:sldLayoutId id="2147483722" r:id="rId7"/>
    <p:sldLayoutId id="2147483721" r:id="rId8"/>
    <p:sldLayoutId id="2147483720" r:id="rId9"/>
    <p:sldLayoutId id="2147483716" r:id="rId10"/>
    <p:sldLayoutId id="2147483714" r:id="rId11"/>
    <p:sldLayoutId id="2147483705" r:id="rId12"/>
    <p:sldLayoutId id="2147483704" r:id="rId13"/>
    <p:sldLayoutId id="2147483703" r:id="rId14"/>
    <p:sldLayoutId id="2147483702" r:id="rId15"/>
    <p:sldLayoutId id="2147483701" r:id="rId16"/>
    <p:sldLayoutId id="2147483697" r:id="rId17"/>
    <p:sldLayoutId id="2147483695" r:id="rId18"/>
    <p:sldLayoutId id="2147483693" r:id="rId19"/>
    <p:sldLayoutId id="2147483669" r:id="rId20"/>
    <p:sldLayoutId id="2147483728" r:id="rId21"/>
    <p:sldLayoutId id="2147483727" r:id="rId22"/>
    <p:sldLayoutId id="2147483726" r:id="rId23"/>
    <p:sldLayoutId id="2147483719" r:id="rId24"/>
    <p:sldLayoutId id="2147483718" r:id="rId25"/>
    <p:sldLayoutId id="2147483717" r:id="rId26"/>
    <p:sldLayoutId id="2147483708" r:id="rId27"/>
    <p:sldLayoutId id="2147483707" r:id="rId28"/>
    <p:sldLayoutId id="2147483706" r:id="rId29"/>
    <p:sldLayoutId id="2147483700" r:id="rId30"/>
    <p:sldLayoutId id="2147483699" r:id="rId31"/>
    <p:sldLayoutId id="2147483698" r:id="rId32"/>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41619424"/>
      </p:ext>
    </p:extLst>
  </p:cSld>
  <p:clrMap bg1="lt1" tx1="dk1" bg2="lt2" tx2="dk2" accent1="accent1" accent2="accent2" accent3="accent3" accent4="accent4" accent5="accent5" accent6="accent6" hlink="hlink" folHlink="folHlink"/>
  <p:sldLayoutIdLst>
    <p:sldLayoutId id="2147483668" r:id="rId1"/>
    <p:sldLayoutId id="2147483715" r:id="rId2"/>
    <p:sldLayoutId id="2147483696" r:id="rId3"/>
    <p:sldLayoutId id="2147483694" r:id="rId4"/>
    <p:sldLayoutId id="2147483690" r:id="rId5"/>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1405126013"/>
      </p:ext>
    </p:extLst>
  </p:cSld>
  <p:clrMap bg1="lt1" tx1="dk1" bg2="lt2" tx2="dk2" accent1="accent1" accent2="accent2" accent3="accent3" accent4="accent4" accent5="accent5" accent6="accent6" hlink="hlink" folHlink="folHlink"/>
  <p:sldLayoutIdLst>
    <p:sldLayoutId id="2147483672" r:id="rId1"/>
    <p:sldLayoutId id="2147483739" r:id="rId2"/>
  </p:sldLayoutIdLs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96">
              <a:defRPr/>
            </a:pPr>
            <a:endParaRPr lang="en-US" sz="1900">
              <a:solidFill>
                <a:prstClr val="white"/>
              </a:solidFill>
            </a:endParaRPr>
          </a:p>
        </p:txBody>
      </p:sp>
    </p:spTree>
    <p:extLst>
      <p:ext uri="{BB962C8B-B14F-4D97-AF65-F5344CB8AC3E}">
        <p14:creationId xmlns:p14="http://schemas.microsoft.com/office/powerpoint/2010/main" val="2752069126"/>
      </p:ext>
    </p:extLst>
  </p:cSld>
  <p:clrMap bg1="lt1" tx1="dk1" bg2="lt2" tx2="dk2" accent1="accent1" accent2="accent2" accent3="accent3" accent4="accent4" accent5="accent5" accent6="accent6" hlink="hlink" folHlink="folHlink"/>
  <p:txStyles>
    <p:titleStyle>
      <a:lvl1pPr algn="ctr" defTabSz="911992" rtl="0" eaLnBrk="0" fontAlgn="base" hangingPunct="0">
        <a:spcBef>
          <a:spcPct val="0"/>
        </a:spcBef>
        <a:spcAft>
          <a:spcPct val="0"/>
        </a:spcAft>
        <a:defRPr sz="4400" kern="1200">
          <a:solidFill>
            <a:schemeClr val="tx1"/>
          </a:solidFill>
          <a:latin typeface="+mj-lt"/>
          <a:ea typeface="+mj-ea"/>
          <a:cs typeface="+mj-cs"/>
        </a:defRPr>
      </a:lvl1pPr>
      <a:lvl2pPr algn="ctr" defTabSz="911992" rtl="0" eaLnBrk="0" fontAlgn="base" hangingPunct="0">
        <a:spcBef>
          <a:spcPct val="0"/>
        </a:spcBef>
        <a:spcAft>
          <a:spcPct val="0"/>
        </a:spcAft>
        <a:defRPr sz="4400">
          <a:solidFill>
            <a:schemeClr val="tx1"/>
          </a:solidFill>
          <a:latin typeface="Calibri" pitchFamily="34" charset="0"/>
        </a:defRPr>
      </a:lvl2pPr>
      <a:lvl3pPr algn="ctr" defTabSz="911992" rtl="0" eaLnBrk="0" fontAlgn="base" hangingPunct="0">
        <a:spcBef>
          <a:spcPct val="0"/>
        </a:spcBef>
        <a:spcAft>
          <a:spcPct val="0"/>
        </a:spcAft>
        <a:defRPr sz="4400">
          <a:solidFill>
            <a:schemeClr val="tx1"/>
          </a:solidFill>
          <a:latin typeface="Calibri" pitchFamily="34" charset="0"/>
        </a:defRPr>
      </a:lvl3pPr>
      <a:lvl4pPr algn="ctr" defTabSz="911992" rtl="0" eaLnBrk="0" fontAlgn="base" hangingPunct="0">
        <a:spcBef>
          <a:spcPct val="0"/>
        </a:spcBef>
        <a:spcAft>
          <a:spcPct val="0"/>
        </a:spcAft>
        <a:defRPr sz="4400">
          <a:solidFill>
            <a:schemeClr val="tx1"/>
          </a:solidFill>
          <a:latin typeface="Calibri" pitchFamily="34" charset="0"/>
        </a:defRPr>
      </a:lvl4pPr>
      <a:lvl5pPr algn="ctr" defTabSz="911992" rtl="0" eaLnBrk="0" fontAlgn="base" hangingPunct="0">
        <a:spcBef>
          <a:spcPct val="0"/>
        </a:spcBef>
        <a:spcAft>
          <a:spcPct val="0"/>
        </a:spcAft>
        <a:defRPr sz="4400">
          <a:solidFill>
            <a:schemeClr val="tx1"/>
          </a:solidFill>
          <a:latin typeface="Calibri" pitchFamily="34" charset="0"/>
        </a:defRPr>
      </a:lvl5pPr>
      <a:lvl6pPr marL="456793" algn="ctr" defTabSz="911992" rtl="0" fontAlgn="base">
        <a:spcBef>
          <a:spcPct val="0"/>
        </a:spcBef>
        <a:spcAft>
          <a:spcPct val="0"/>
        </a:spcAft>
        <a:defRPr sz="4400">
          <a:solidFill>
            <a:schemeClr val="tx1"/>
          </a:solidFill>
          <a:latin typeface="Calibri" pitchFamily="34" charset="0"/>
        </a:defRPr>
      </a:lvl6pPr>
      <a:lvl7pPr marL="913578" algn="ctr" defTabSz="911992" rtl="0" fontAlgn="base">
        <a:spcBef>
          <a:spcPct val="0"/>
        </a:spcBef>
        <a:spcAft>
          <a:spcPct val="0"/>
        </a:spcAft>
        <a:defRPr sz="4400">
          <a:solidFill>
            <a:schemeClr val="tx1"/>
          </a:solidFill>
          <a:latin typeface="Calibri" pitchFamily="34" charset="0"/>
        </a:defRPr>
      </a:lvl7pPr>
      <a:lvl8pPr marL="1370365" algn="ctr" defTabSz="911992" rtl="0" fontAlgn="base">
        <a:spcBef>
          <a:spcPct val="0"/>
        </a:spcBef>
        <a:spcAft>
          <a:spcPct val="0"/>
        </a:spcAft>
        <a:defRPr sz="4400">
          <a:solidFill>
            <a:schemeClr val="tx1"/>
          </a:solidFill>
          <a:latin typeface="Calibri" pitchFamily="34" charset="0"/>
        </a:defRPr>
      </a:lvl8pPr>
      <a:lvl9pPr marL="1827157" algn="ctr" defTabSz="911992" rtl="0" fontAlgn="base">
        <a:spcBef>
          <a:spcPct val="0"/>
        </a:spcBef>
        <a:spcAft>
          <a:spcPct val="0"/>
        </a:spcAft>
        <a:defRPr sz="4400">
          <a:solidFill>
            <a:schemeClr val="tx1"/>
          </a:solidFill>
          <a:latin typeface="Calibri" pitchFamily="34" charset="0"/>
        </a:defRPr>
      </a:lvl9pPr>
    </p:titleStyle>
    <p:bodyStyle>
      <a:lvl1pPr marL="341008" indent="-341008" algn="l" defTabSz="911992"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96" indent="-283906" algn="l" defTabSz="911992"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88" indent="-226809" algn="l" defTabSz="911992"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174" indent="-226809" algn="l" defTabSz="911992"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966" indent="-226809" algn="l" defTabSz="911992"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009"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60"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05"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53"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96" rtl="0" eaLnBrk="1" latinLnBrk="0" hangingPunct="1">
        <a:defRPr sz="1900" kern="1200">
          <a:solidFill>
            <a:schemeClr val="tx1"/>
          </a:solidFill>
          <a:latin typeface="+mn-lt"/>
          <a:ea typeface="+mn-ea"/>
          <a:cs typeface="+mn-cs"/>
        </a:defRPr>
      </a:lvl1pPr>
      <a:lvl2pPr marL="456550" algn="l" defTabSz="913096" rtl="0" eaLnBrk="1" latinLnBrk="0" hangingPunct="1">
        <a:defRPr sz="1900" kern="1200">
          <a:solidFill>
            <a:schemeClr val="tx1"/>
          </a:solidFill>
          <a:latin typeface="+mn-lt"/>
          <a:ea typeface="+mn-ea"/>
          <a:cs typeface="+mn-cs"/>
        </a:defRPr>
      </a:lvl2pPr>
      <a:lvl3pPr marL="913096" algn="l" defTabSz="913096" rtl="0" eaLnBrk="1" latinLnBrk="0" hangingPunct="1">
        <a:defRPr sz="1900" kern="1200">
          <a:solidFill>
            <a:schemeClr val="tx1"/>
          </a:solidFill>
          <a:latin typeface="+mn-lt"/>
          <a:ea typeface="+mn-ea"/>
          <a:cs typeface="+mn-cs"/>
        </a:defRPr>
      </a:lvl3pPr>
      <a:lvl4pPr marL="1369642" algn="l" defTabSz="913096" rtl="0" eaLnBrk="1" latinLnBrk="0" hangingPunct="1">
        <a:defRPr sz="1900" kern="1200">
          <a:solidFill>
            <a:schemeClr val="tx1"/>
          </a:solidFill>
          <a:latin typeface="+mn-lt"/>
          <a:ea typeface="+mn-ea"/>
          <a:cs typeface="+mn-cs"/>
        </a:defRPr>
      </a:lvl4pPr>
      <a:lvl5pPr marL="1826191" algn="l" defTabSz="913096" rtl="0" eaLnBrk="1" latinLnBrk="0" hangingPunct="1">
        <a:defRPr sz="1900" kern="1200">
          <a:solidFill>
            <a:schemeClr val="tx1"/>
          </a:solidFill>
          <a:latin typeface="+mn-lt"/>
          <a:ea typeface="+mn-ea"/>
          <a:cs typeface="+mn-cs"/>
        </a:defRPr>
      </a:lvl5pPr>
      <a:lvl6pPr marL="2282735" algn="l" defTabSz="913096" rtl="0" eaLnBrk="1" latinLnBrk="0" hangingPunct="1">
        <a:defRPr sz="1900" kern="1200">
          <a:solidFill>
            <a:schemeClr val="tx1"/>
          </a:solidFill>
          <a:latin typeface="+mn-lt"/>
          <a:ea typeface="+mn-ea"/>
          <a:cs typeface="+mn-cs"/>
        </a:defRPr>
      </a:lvl6pPr>
      <a:lvl7pPr marL="2739285" algn="l" defTabSz="913096" rtl="0" eaLnBrk="1" latinLnBrk="0" hangingPunct="1">
        <a:defRPr sz="1900" kern="1200">
          <a:solidFill>
            <a:schemeClr val="tx1"/>
          </a:solidFill>
          <a:latin typeface="+mn-lt"/>
          <a:ea typeface="+mn-ea"/>
          <a:cs typeface="+mn-cs"/>
        </a:defRPr>
      </a:lvl7pPr>
      <a:lvl8pPr marL="3195832" algn="l" defTabSz="913096" rtl="0" eaLnBrk="1" latinLnBrk="0" hangingPunct="1">
        <a:defRPr sz="1900" kern="1200">
          <a:solidFill>
            <a:schemeClr val="tx1"/>
          </a:solidFill>
          <a:latin typeface="+mn-lt"/>
          <a:ea typeface="+mn-ea"/>
          <a:cs typeface="+mn-cs"/>
        </a:defRPr>
      </a:lvl8pPr>
      <a:lvl9pPr marL="3652380" algn="l" defTabSz="913096"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1pPr>
            <a:lvl2pPr lvl="1">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2pPr>
            <a:lvl3pPr lvl="2">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3pPr>
            <a:lvl4pPr lvl="3">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4pPr>
            <a:lvl5pPr lvl="4">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5pPr>
            <a:lvl6pPr lvl="5">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6pPr>
            <a:lvl7pPr lvl="6">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7pPr>
            <a:lvl8pPr lvl="7">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8pPr>
            <a:lvl9pPr lvl="8">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Hind Siliguri"/>
              <a:buChar char="●"/>
              <a:defRPr sz="1800">
                <a:latin typeface="Hind Siliguri"/>
                <a:ea typeface="Hind Siliguri"/>
                <a:cs typeface="Hind Siliguri"/>
                <a:sym typeface="Hind Siliguri"/>
              </a:defRPr>
            </a:lvl1pPr>
            <a:lvl2pPr marL="914400" lvl="1" indent="-317500">
              <a:lnSpc>
                <a:spcPct val="115000"/>
              </a:lnSpc>
              <a:spcBef>
                <a:spcPts val="1600"/>
              </a:spcBef>
              <a:spcAft>
                <a:spcPts val="0"/>
              </a:spcAft>
              <a:buSzPts val="1400"/>
              <a:buFont typeface="Hind Siliguri"/>
              <a:buChar char="○"/>
              <a:defRPr>
                <a:latin typeface="Hind Siliguri"/>
                <a:ea typeface="Hind Siliguri"/>
                <a:cs typeface="Hind Siliguri"/>
                <a:sym typeface="Hind Siliguri"/>
              </a:defRPr>
            </a:lvl2pPr>
            <a:lvl3pPr marL="1371600" lvl="2" indent="-317500">
              <a:lnSpc>
                <a:spcPct val="115000"/>
              </a:lnSpc>
              <a:spcBef>
                <a:spcPts val="1600"/>
              </a:spcBef>
              <a:spcAft>
                <a:spcPts val="0"/>
              </a:spcAft>
              <a:buSzPts val="1400"/>
              <a:buFont typeface="Hind Siliguri"/>
              <a:buChar char="■"/>
              <a:defRPr>
                <a:latin typeface="Hind Siliguri"/>
                <a:ea typeface="Hind Siliguri"/>
                <a:cs typeface="Hind Siliguri"/>
                <a:sym typeface="Hind Siliguri"/>
              </a:defRPr>
            </a:lvl3pPr>
            <a:lvl4pPr marL="1828800" lvl="3" indent="-317500">
              <a:lnSpc>
                <a:spcPct val="115000"/>
              </a:lnSpc>
              <a:spcBef>
                <a:spcPts val="1600"/>
              </a:spcBef>
              <a:spcAft>
                <a:spcPts val="0"/>
              </a:spcAft>
              <a:buSzPts val="1400"/>
              <a:buFont typeface="Hind Siliguri"/>
              <a:buChar char="●"/>
              <a:defRPr>
                <a:latin typeface="Hind Siliguri"/>
                <a:ea typeface="Hind Siliguri"/>
                <a:cs typeface="Hind Siliguri"/>
                <a:sym typeface="Hind Siliguri"/>
              </a:defRPr>
            </a:lvl4pPr>
            <a:lvl5pPr marL="2286000" lvl="4" indent="-317500">
              <a:lnSpc>
                <a:spcPct val="115000"/>
              </a:lnSpc>
              <a:spcBef>
                <a:spcPts val="1600"/>
              </a:spcBef>
              <a:spcAft>
                <a:spcPts val="0"/>
              </a:spcAft>
              <a:buSzPts val="1400"/>
              <a:buFont typeface="Hind Siliguri"/>
              <a:buChar char="○"/>
              <a:defRPr>
                <a:latin typeface="Hind Siliguri"/>
                <a:ea typeface="Hind Siliguri"/>
                <a:cs typeface="Hind Siliguri"/>
                <a:sym typeface="Hind Siliguri"/>
              </a:defRPr>
            </a:lvl5pPr>
            <a:lvl6pPr marL="2743200" lvl="5" indent="-317500">
              <a:lnSpc>
                <a:spcPct val="115000"/>
              </a:lnSpc>
              <a:spcBef>
                <a:spcPts val="1600"/>
              </a:spcBef>
              <a:spcAft>
                <a:spcPts val="0"/>
              </a:spcAft>
              <a:buSzPts val="1400"/>
              <a:buFont typeface="Hind Siliguri"/>
              <a:buChar char="■"/>
              <a:defRPr>
                <a:latin typeface="Hind Siliguri"/>
                <a:ea typeface="Hind Siliguri"/>
                <a:cs typeface="Hind Siliguri"/>
                <a:sym typeface="Hind Siliguri"/>
              </a:defRPr>
            </a:lvl6pPr>
            <a:lvl7pPr marL="3200400" lvl="6" indent="-317500">
              <a:lnSpc>
                <a:spcPct val="115000"/>
              </a:lnSpc>
              <a:spcBef>
                <a:spcPts val="1600"/>
              </a:spcBef>
              <a:spcAft>
                <a:spcPts val="0"/>
              </a:spcAft>
              <a:buSzPts val="1400"/>
              <a:buFont typeface="Hind Siliguri"/>
              <a:buChar char="●"/>
              <a:defRPr>
                <a:latin typeface="Hind Siliguri"/>
                <a:ea typeface="Hind Siliguri"/>
                <a:cs typeface="Hind Siliguri"/>
                <a:sym typeface="Hind Siliguri"/>
              </a:defRPr>
            </a:lvl7pPr>
            <a:lvl8pPr marL="3657600" lvl="7" indent="-317500">
              <a:lnSpc>
                <a:spcPct val="115000"/>
              </a:lnSpc>
              <a:spcBef>
                <a:spcPts val="1600"/>
              </a:spcBef>
              <a:spcAft>
                <a:spcPts val="0"/>
              </a:spcAft>
              <a:buSzPts val="1400"/>
              <a:buFont typeface="Hind Siliguri"/>
              <a:buChar char="○"/>
              <a:defRPr>
                <a:latin typeface="Hind Siliguri"/>
                <a:ea typeface="Hind Siliguri"/>
                <a:cs typeface="Hind Siliguri"/>
                <a:sym typeface="Hind Siliguri"/>
              </a:defRPr>
            </a:lvl8pPr>
            <a:lvl9pPr marL="4114800" lvl="8" indent="-317500">
              <a:lnSpc>
                <a:spcPct val="115000"/>
              </a:lnSpc>
              <a:spcBef>
                <a:spcPts val="1600"/>
              </a:spcBef>
              <a:spcAft>
                <a:spcPts val="1600"/>
              </a:spcAft>
              <a:buSzPts val="1400"/>
              <a:buFont typeface="Hind Siliguri"/>
              <a:buChar char="■"/>
              <a:defRPr>
                <a:latin typeface="Hind Siliguri"/>
                <a:ea typeface="Hind Siliguri"/>
                <a:cs typeface="Hind Siliguri"/>
                <a:sym typeface="Hind Siliguri"/>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3868024"/>
      </p:ext>
    </p:extLst>
  </p:cSld>
  <p:clrMap bg1="lt1" tx1="dk1" bg2="dk2" tx2="lt2" accent1="accent1" accent2="accent2" accent3="accent3" accent4="accent4" accent5="accent5" accent6="accent6" hlink="hlink" folHlink="folHlink"/>
  <p:sldLayoutIdLst>
    <p:sldLayoutId id="2147483680" r:id="rId1"/>
    <p:sldLayoutId id="2147483738" r:id="rId2"/>
    <p:sldLayoutId id="2147483731" r:id="rId3"/>
    <p:sldLayoutId id="2147483730" r:id="rId4"/>
    <p:sldLayoutId id="2147483691" r:id="rId5"/>
    <p:sldLayoutId id="2147483689" r:id="rId6"/>
    <p:sldLayoutId id="2147483687" r:id="rId7"/>
    <p:sldLayoutId id="2147483686" r:id="rId8"/>
    <p:sldLayoutId id="2147483681" r:id="rId9"/>
    <p:sldLayoutId id="2147483734" r:id="rId10"/>
    <p:sldLayoutId id="2147483733" r:id="rId11"/>
    <p:sldLayoutId id="2147483732" r:id="rId12"/>
    <p:sldLayoutId id="2147483729" r:id="rId13"/>
    <p:sldLayoutId id="2147483712" r:id="rId14"/>
    <p:sldLayoutId id="2147483711" r:id="rId15"/>
    <p:sldLayoutId id="2147483710" r:id="rId16"/>
    <p:sldLayoutId id="2147483709" r:id="rId17"/>
    <p:sldLayoutId id="2147483688" r:id="rId18"/>
    <p:sldLayoutId id="2147483737" r:id="rId19"/>
    <p:sldLayoutId id="2147483736" r:id="rId20"/>
    <p:sldLayoutId id="214748373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jpg"/><Relationship Id="rId1" Type="http://schemas.openxmlformats.org/officeDocument/2006/relationships/slideLayout" Target="../slideLayouts/slideLayout27.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475C768-7D8A-4842-A054-C35E26209F6F}"/>
              </a:ext>
            </a:extLst>
          </p:cNvPr>
          <p:cNvSpPr/>
          <p:nvPr/>
        </p:nvSpPr>
        <p:spPr>
          <a:xfrm>
            <a:off x="0" y="-3425"/>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B812415C-BEFA-4A48-80C0-C12C73C38A28}"/>
              </a:ext>
            </a:extLst>
          </p:cNvPr>
          <p:cNvSpPr/>
          <p:nvPr/>
        </p:nvSpPr>
        <p:spPr>
          <a:xfrm rot="5238006">
            <a:off x="4044860" y="239090"/>
            <a:ext cx="1265017" cy="12304572"/>
          </a:xfrm>
          <a:custGeom>
            <a:avLst/>
            <a:gdLst/>
            <a:ahLst/>
            <a:cxnLst/>
            <a:rect l="l" t="t" r="r" b="b"/>
            <a:pathLst>
              <a:path w="367607" h="2050960">
                <a:moveTo>
                  <a:pt x="65393" y="1835127"/>
                </a:moveTo>
                <a:lnTo>
                  <a:pt x="59436" y="1836011"/>
                </a:lnTo>
                <a:cubicBezTo>
                  <a:pt x="59778" y="1836759"/>
                  <a:pt x="60409" y="1837486"/>
                  <a:pt x="61327" y="1838192"/>
                </a:cubicBezTo>
                <a:cubicBezTo>
                  <a:pt x="62245" y="1838899"/>
                  <a:pt x="63073" y="1839149"/>
                  <a:pt x="63811" y="1838943"/>
                </a:cubicBezTo>
                <a:cubicBezTo>
                  <a:pt x="65292" y="1838066"/>
                  <a:pt x="65819" y="1836794"/>
                  <a:pt x="65393" y="1835127"/>
                </a:cubicBezTo>
                <a:close/>
                <a:moveTo>
                  <a:pt x="60366" y="1822981"/>
                </a:moveTo>
                <a:cubicBezTo>
                  <a:pt x="60624" y="1823763"/>
                  <a:pt x="61086" y="1824560"/>
                  <a:pt x="61751" y="1825372"/>
                </a:cubicBezTo>
                <a:cubicBezTo>
                  <a:pt x="62416" y="1826183"/>
                  <a:pt x="63412" y="1826364"/>
                  <a:pt x="64741" y="1825913"/>
                </a:cubicBezTo>
                <a:lnTo>
                  <a:pt x="66090" y="1825354"/>
                </a:lnTo>
                <a:cubicBezTo>
                  <a:pt x="64973" y="1822655"/>
                  <a:pt x="63065" y="1821864"/>
                  <a:pt x="60366" y="1822981"/>
                </a:cubicBezTo>
                <a:close/>
                <a:moveTo>
                  <a:pt x="171303" y="1754940"/>
                </a:moveTo>
                <a:cubicBezTo>
                  <a:pt x="171589" y="1755711"/>
                  <a:pt x="171994" y="1756531"/>
                  <a:pt x="172519" y="1757401"/>
                </a:cubicBezTo>
                <a:cubicBezTo>
                  <a:pt x="173043" y="1758270"/>
                  <a:pt x="173646" y="1758613"/>
                  <a:pt x="174328" y="1758430"/>
                </a:cubicBezTo>
                <a:lnTo>
                  <a:pt x="177818" y="1755405"/>
                </a:lnTo>
                <a:close/>
                <a:moveTo>
                  <a:pt x="271630" y="1707096"/>
                </a:moveTo>
                <a:lnTo>
                  <a:pt x="280938" y="1714308"/>
                </a:lnTo>
                <a:lnTo>
                  <a:pt x="284056" y="1725663"/>
                </a:lnTo>
                <a:cubicBezTo>
                  <a:pt x="280874" y="1727441"/>
                  <a:pt x="279782" y="1729737"/>
                  <a:pt x="280782" y="1732550"/>
                </a:cubicBezTo>
                <a:cubicBezTo>
                  <a:pt x="281781" y="1735364"/>
                  <a:pt x="279678" y="1738078"/>
                  <a:pt x="274471" y="1740694"/>
                </a:cubicBezTo>
                <a:cubicBezTo>
                  <a:pt x="272677" y="1735246"/>
                  <a:pt x="272204" y="1729646"/>
                  <a:pt x="273051" y="1723895"/>
                </a:cubicBezTo>
                <a:cubicBezTo>
                  <a:pt x="273898" y="1718144"/>
                  <a:pt x="273424" y="1712544"/>
                  <a:pt x="271630" y="1707096"/>
                </a:cubicBezTo>
                <a:close/>
                <a:moveTo>
                  <a:pt x="187575" y="1703552"/>
                </a:moveTo>
                <a:cubicBezTo>
                  <a:pt x="186228" y="1703320"/>
                  <a:pt x="184851" y="1703494"/>
                  <a:pt x="183445" y="1704076"/>
                </a:cubicBezTo>
                <a:cubicBezTo>
                  <a:pt x="183703" y="1704859"/>
                  <a:pt x="184165" y="1705655"/>
                  <a:pt x="184830" y="1706467"/>
                </a:cubicBezTo>
                <a:cubicBezTo>
                  <a:pt x="185495" y="1707278"/>
                  <a:pt x="186492" y="1707459"/>
                  <a:pt x="187820" y="1707008"/>
                </a:cubicBezTo>
                <a:lnTo>
                  <a:pt x="190519" y="1705891"/>
                </a:lnTo>
                <a:cubicBezTo>
                  <a:pt x="189904" y="1704564"/>
                  <a:pt x="188923" y="1703785"/>
                  <a:pt x="187575" y="1703552"/>
                </a:cubicBezTo>
                <a:close/>
                <a:moveTo>
                  <a:pt x="105682" y="1665131"/>
                </a:moveTo>
                <a:lnTo>
                  <a:pt x="108475" y="1671878"/>
                </a:lnTo>
                <a:cubicBezTo>
                  <a:pt x="109334" y="1673795"/>
                  <a:pt x="110385" y="1674743"/>
                  <a:pt x="111628" y="1674722"/>
                </a:cubicBezTo>
                <a:cubicBezTo>
                  <a:pt x="112871" y="1674702"/>
                  <a:pt x="114178" y="1674359"/>
                  <a:pt x="115549" y="1673693"/>
                </a:cubicBezTo>
                <a:close/>
                <a:moveTo>
                  <a:pt x="113034" y="1644701"/>
                </a:moveTo>
                <a:cubicBezTo>
                  <a:pt x="112439" y="1645013"/>
                  <a:pt x="112082" y="1645424"/>
                  <a:pt x="111964" y="1645934"/>
                </a:cubicBezTo>
                <a:cubicBezTo>
                  <a:pt x="111845" y="1646444"/>
                  <a:pt x="111489" y="1646855"/>
                  <a:pt x="110893" y="1647167"/>
                </a:cubicBezTo>
                <a:cubicBezTo>
                  <a:pt x="111259" y="1647971"/>
                  <a:pt x="111982" y="1648923"/>
                  <a:pt x="113063" y="1650024"/>
                </a:cubicBezTo>
                <a:cubicBezTo>
                  <a:pt x="114144" y="1651124"/>
                  <a:pt x="115065" y="1651599"/>
                  <a:pt x="115826" y="1651449"/>
                </a:cubicBezTo>
                <a:cubicBezTo>
                  <a:pt x="117085" y="1650829"/>
                  <a:pt x="117663" y="1649997"/>
                  <a:pt x="117560" y="1648953"/>
                </a:cubicBezTo>
                <a:cubicBezTo>
                  <a:pt x="117457" y="1647909"/>
                  <a:pt x="117220" y="1647019"/>
                  <a:pt x="116850" y="1646283"/>
                </a:cubicBezTo>
                <a:cubicBezTo>
                  <a:pt x="115973" y="1644802"/>
                  <a:pt x="114701" y="1644274"/>
                  <a:pt x="113034" y="1644701"/>
                </a:cubicBezTo>
                <a:close/>
                <a:moveTo>
                  <a:pt x="258689" y="1622356"/>
                </a:moveTo>
                <a:lnTo>
                  <a:pt x="252732" y="1623240"/>
                </a:lnTo>
                <a:cubicBezTo>
                  <a:pt x="253098" y="1624044"/>
                  <a:pt x="253821" y="1624996"/>
                  <a:pt x="254902" y="1626096"/>
                </a:cubicBezTo>
                <a:cubicBezTo>
                  <a:pt x="255983" y="1627196"/>
                  <a:pt x="256904" y="1627671"/>
                  <a:pt x="257665" y="1627521"/>
                </a:cubicBezTo>
                <a:cubicBezTo>
                  <a:pt x="258923" y="1626901"/>
                  <a:pt x="259501" y="1626070"/>
                  <a:pt x="259398" y="1625025"/>
                </a:cubicBezTo>
                <a:cubicBezTo>
                  <a:pt x="259295" y="1623981"/>
                  <a:pt x="259059" y="1623091"/>
                  <a:pt x="258689" y="1622356"/>
                </a:cubicBezTo>
                <a:close/>
                <a:moveTo>
                  <a:pt x="198937" y="1615472"/>
                </a:moveTo>
                <a:cubicBezTo>
                  <a:pt x="194935" y="1617260"/>
                  <a:pt x="192503" y="1619978"/>
                  <a:pt x="191643" y="1623628"/>
                </a:cubicBezTo>
                <a:cubicBezTo>
                  <a:pt x="190782" y="1627277"/>
                  <a:pt x="191213" y="1631182"/>
                  <a:pt x="192935" y="1635343"/>
                </a:cubicBezTo>
                <a:lnTo>
                  <a:pt x="193493" y="1636692"/>
                </a:lnTo>
                <a:cubicBezTo>
                  <a:pt x="193200" y="1636781"/>
                  <a:pt x="192099" y="1637302"/>
                  <a:pt x="190189" y="1638257"/>
                </a:cubicBezTo>
                <a:cubicBezTo>
                  <a:pt x="188279" y="1639212"/>
                  <a:pt x="187318" y="1640071"/>
                  <a:pt x="187304" y="1640834"/>
                </a:cubicBezTo>
                <a:cubicBezTo>
                  <a:pt x="188017" y="1641363"/>
                  <a:pt x="190128" y="1641213"/>
                  <a:pt x="193639" y="1640386"/>
                </a:cubicBezTo>
                <a:cubicBezTo>
                  <a:pt x="197149" y="1639559"/>
                  <a:pt x="199459" y="1638932"/>
                  <a:pt x="200567" y="1638507"/>
                </a:cubicBezTo>
                <a:lnTo>
                  <a:pt x="205871" y="1628408"/>
                </a:lnTo>
                <a:cubicBezTo>
                  <a:pt x="203805" y="1629066"/>
                  <a:pt x="201981" y="1628635"/>
                  <a:pt x="200397" y="1627117"/>
                </a:cubicBezTo>
                <a:cubicBezTo>
                  <a:pt x="198814" y="1625599"/>
                  <a:pt x="197722" y="1624075"/>
                  <a:pt x="197122" y="1622545"/>
                </a:cubicBezTo>
                <a:close/>
                <a:moveTo>
                  <a:pt x="109122" y="1589417"/>
                </a:moveTo>
                <a:lnTo>
                  <a:pt x="110426" y="1607845"/>
                </a:lnTo>
                <a:cubicBezTo>
                  <a:pt x="110189" y="1607910"/>
                  <a:pt x="109313" y="1608339"/>
                  <a:pt x="107797" y="1609131"/>
                </a:cubicBezTo>
                <a:cubicBezTo>
                  <a:pt x="106280" y="1609923"/>
                  <a:pt x="105544" y="1610689"/>
                  <a:pt x="105586" y="1611429"/>
                </a:cubicBezTo>
                <a:cubicBezTo>
                  <a:pt x="106461" y="1612746"/>
                  <a:pt x="108551" y="1613659"/>
                  <a:pt x="111857" y="1614168"/>
                </a:cubicBezTo>
                <a:cubicBezTo>
                  <a:pt x="115163" y="1614677"/>
                  <a:pt x="117788" y="1614973"/>
                  <a:pt x="119733" y="1615058"/>
                </a:cubicBezTo>
                <a:lnTo>
                  <a:pt x="123595" y="1597653"/>
                </a:lnTo>
                <a:close/>
                <a:moveTo>
                  <a:pt x="199166" y="1566377"/>
                </a:moveTo>
                <a:cubicBezTo>
                  <a:pt x="197955" y="1567109"/>
                  <a:pt x="197563" y="1568391"/>
                  <a:pt x="197992" y="1570222"/>
                </a:cubicBezTo>
                <a:cubicBezTo>
                  <a:pt x="198420" y="1572053"/>
                  <a:pt x="198843" y="1573393"/>
                  <a:pt x="199260" y="1574242"/>
                </a:cubicBezTo>
                <a:cubicBezTo>
                  <a:pt x="200612" y="1577667"/>
                  <a:pt x="200945" y="1581019"/>
                  <a:pt x="200261" y="1584299"/>
                </a:cubicBezTo>
                <a:cubicBezTo>
                  <a:pt x="199577" y="1587579"/>
                  <a:pt x="198142" y="1590478"/>
                  <a:pt x="195957" y="1592995"/>
                </a:cubicBezTo>
                <a:cubicBezTo>
                  <a:pt x="197161" y="1596383"/>
                  <a:pt x="197790" y="1599811"/>
                  <a:pt x="197842" y="1603280"/>
                </a:cubicBezTo>
                <a:cubicBezTo>
                  <a:pt x="197895" y="1606748"/>
                  <a:pt x="198523" y="1610177"/>
                  <a:pt x="199728" y="1613564"/>
                </a:cubicBezTo>
                <a:cubicBezTo>
                  <a:pt x="201753" y="1607160"/>
                  <a:pt x="203169" y="1600713"/>
                  <a:pt x="203973" y="1594222"/>
                </a:cubicBezTo>
                <a:cubicBezTo>
                  <a:pt x="204777" y="1587732"/>
                  <a:pt x="205378" y="1581226"/>
                  <a:pt x="205775" y="1574706"/>
                </a:cubicBezTo>
                <a:cubicBezTo>
                  <a:pt x="205340" y="1573734"/>
                  <a:pt x="204337" y="1572107"/>
                  <a:pt x="202767" y="1569826"/>
                </a:cubicBezTo>
                <a:cubicBezTo>
                  <a:pt x="201198" y="1567545"/>
                  <a:pt x="199997" y="1566395"/>
                  <a:pt x="199166" y="1566377"/>
                </a:cubicBezTo>
                <a:close/>
                <a:moveTo>
                  <a:pt x="265340" y="1565861"/>
                </a:moveTo>
                <a:cubicBezTo>
                  <a:pt x="261021" y="1568077"/>
                  <a:pt x="259445" y="1571429"/>
                  <a:pt x="260611" y="1575919"/>
                </a:cubicBezTo>
                <a:cubicBezTo>
                  <a:pt x="261778" y="1580409"/>
                  <a:pt x="263261" y="1584471"/>
                  <a:pt x="265062" y="1588105"/>
                </a:cubicBezTo>
                <a:cubicBezTo>
                  <a:pt x="262953" y="1588978"/>
                  <a:pt x="260900" y="1590223"/>
                  <a:pt x="258902" y="1591840"/>
                </a:cubicBezTo>
                <a:cubicBezTo>
                  <a:pt x="256904" y="1593457"/>
                  <a:pt x="255467" y="1595237"/>
                  <a:pt x="254592" y="1597180"/>
                </a:cubicBezTo>
                <a:lnTo>
                  <a:pt x="262317" y="1608209"/>
                </a:lnTo>
                <a:cubicBezTo>
                  <a:pt x="261463" y="1604314"/>
                  <a:pt x="261403" y="1600190"/>
                  <a:pt x="262136" y="1595836"/>
                </a:cubicBezTo>
                <a:cubicBezTo>
                  <a:pt x="262870" y="1591482"/>
                  <a:pt x="265195" y="1588347"/>
                  <a:pt x="269110" y="1586430"/>
                </a:cubicBezTo>
                <a:cubicBezTo>
                  <a:pt x="267906" y="1583042"/>
                  <a:pt x="267278" y="1579614"/>
                  <a:pt x="267225" y="1576146"/>
                </a:cubicBezTo>
                <a:cubicBezTo>
                  <a:pt x="267173" y="1572677"/>
                  <a:pt x="266544" y="1569249"/>
                  <a:pt x="265340" y="1565861"/>
                </a:cubicBezTo>
                <a:close/>
                <a:moveTo>
                  <a:pt x="108467" y="1534366"/>
                </a:moveTo>
                <a:cubicBezTo>
                  <a:pt x="107219" y="1547264"/>
                  <a:pt x="106925" y="1560558"/>
                  <a:pt x="107585" y="1574247"/>
                </a:cubicBezTo>
                <a:cubicBezTo>
                  <a:pt x="109428" y="1576711"/>
                  <a:pt x="111652" y="1578425"/>
                  <a:pt x="114257" y="1579388"/>
                </a:cubicBezTo>
                <a:cubicBezTo>
                  <a:pt x="116863" y="1580352"/>
                  <a:pt x="119540" y="1580298"/>
                  <a:pt x="122291" y="1579225"/>
                </a:cubicBezTo>
                <a:cubicBezTo>
                  <a:pt x="121974" y="1574483"/>
                  <a:pt x="121326" y="1567506"/>
                  <a:pt x="120347" y="1558296"/>
                </a:cubicBezTo>
                <a:cubicBezTo>
                  <a:pt x="119367" y="1549086"/>
                  <a:pt x="119673" y="1542505"/>
                  <a:pt x="121265" y="1538553"/>
                </a:cubicBezTo>
                <a:close/>
                <a:moveTo>
                  <a:pt x="114560" y="1476522"/>
                </a:moveTo>
                <a:lnTo>
                  <a:pt x="111163" y="1487411"/>
                </a:lnTo>
                <a:lnTo>
                  <a:pt x="112839" y="1491460"/>
                </a:lnTo>
                <a:lnTo>
                  <a:pt x="115538" y="1490343"/>
                </a:lnTo>
                <a:cubicBezTo>
                  <a:pt x="118227" y="1489362"/>
                  <a:pt x="119933" y="1488392"/>
                  <a:pt x="120657" y="1487434"/>
                </a:cubicBezTo>
                <a:cubicBezTo>
                  <a:pt x="121380" y="1486476"/>
                  <a:pt x="121178" y="1484716"/>
                  <a:pt x="120051" y="1482152"/>
                </a:cubicBezTo>
                <a:close/>
                <a:moveTo>
                  <a:pt x="120468" y="1448787"/>
                </a:moveTo>
                <a:lnTo>
                  <a:pt x="120003" y="1455302"/>
                </a:lnTo>
                <a:cubicBezTo>
                  <a:pt x="121019" y="1453300"/>
                  <a:pt x="121360" y="1451579"/>
                  <a:pt x="121027" y="1450136"/>
                </a:cubicBezTo>
                <a:close/>
                <a:moveTo>
                  <a:pt x="271240" y="1400614"/>
                </a:moveTo>
                <a:lnTo>
                  <a:pt x="267705" y="1422625"/>
                </a:lnTo>
                <a:cubicBezTo>
                  <a:pt x="272172" y="1425782"/>
                  <a:pt x="275570" y="1430171"/>
                  <a:pt x="277897" y="1435794"/>
                </a:cubicBezTo>
                <a:cubicBezTo>
                  <a:pt x="277114" y="1436052"/>
                  <a:pt x="276318" y="1436513"/>
                  <a:pt x="275506" y="1437179"/>
                </a:cubicBezTo>
                <a:cubicBezTo>
                  <a:pt x="274695" y="1437844"/>
                  <a:pt x="274514" y="1438840"/>
                  <a:pt x="274965" y="1440169"/>
                </a:cubicBezTo>
                <a:cubicBezTo>
                  <a:pt x="275608" y="1441483"/>
                  <a:pt x="276673" y="1442623"/>
                  <a:pt x="278159" y="1443589"/>
                </a:cubicBezTo>
                <a:cubicBezTo>
                  <a:pt x="279645" y="1444554"/>
                  <a:pt x="281047" y="1445555"/>
                  <a:pt x="282365" y="1446590"/>
                </a:cubicBezTo>
                <a:lnTo>
                  <a:pt x="293487" y="1446729"/>
                </a:lnTo>
                <a:lnTo>
                  <a:pt x="293161" y="1442122"/>
                </a:lnTo>
                <a:lnTo>
                  <a:pt x="284179" y="1439517"/>
                </a:lnTo>
                <a:cubicBezTo>
                  <a:pt x="283290" y="1437448"/>
                  <a:pt x="282893" y="1435373"/>
                  <a:pt x="282986" y="1433292"/>
                </a:cubicBezTo>
                <a:cubicBezTo>
                  <a:pt x="283080" y="1431212"/>
                  <a:pt x="283974" y="1429393"/>
                  <a:pt x="285668" y="1427836"/>
                </a:cubicBezTo>
                <a:cubicBezTo>
                  <a:pt x="283854" y="1423055"/>
                  <a:pt x="281955" y="1418308"/>
                  <a:pt x="279972" y="1413597"/>
                </a:cubicBezTo>
                <a:cubicBezTo>
                  <a:pt x="277989" y="1408885"/>
                  <a:pt x="275079" y="1404557"/>
                  <a:pt x="271240" y="1400614"/>
                </a:cubicBezTo>
                <a:close/>
                <a:moveTo>
                  <a:pt x="281381" y="1341094"/>
                </a:moveTo>
                <a:lnTo>
                  <a:pt x="280032" y="1341653"/>
                </a:lnTo>
                <a:cubicBezTo>
                  <a:pt x="280366" y="1343095"/>
                  <a:pt x="281374" y="1344259"/>
                  <a:pt x="283057" y="1345143"/>
                </a:cubicBezTo>
                <a:close/>
                <a:moveTo>
                  <a:pt x="290082" y="1320106"/>
                </a:moveTo>
                <a:cubicBezTo>
                  <a:pt x="287608" y="1321130"/>
                  <a:pt x="286368" y="1323225"/>
                  <a:pt x="286360" y="1326389"/>
                </a:cubicBezTo>
                <a:lnTo>
                  <a:pt x="290408" y="1324713"/>
                </a:lnTo>
                <a:cubicBezTo>
                  <a:pt x="290185" y="1324015"/>
                  <a:pt x="290131" y="1323247"/>
                  <a:pt x="290245" y="1322410"/>
                </a:cubicBezTo>
                <a:cubicBezTo>
                  <a:pt x="290360" y="1321572"/>
                  <a:pt x="290305" y="1320804"/>
                  <a:pt x="290082" y="1320106"/>
                </a:cubicBezTo>
                <a:close/>
                <a:moveTo>
                  <a:pt x="294409" y="1296187"/>
                </a:moveTo>
                <a:lnTo>
                  <a:pt x="289802" y="1296513"/>
                </a:lnTo>
                <a:lnTo>
                  <a:pt x="292594" y="1303260"/>
                </a:lnTo>
                <a:lnTo>
                  <a:pt x="283148" y="1307170"/>
                </a:lnTo>
                <a:lnTo>
                  <a:pt x="285382" y="1312568"/>
                </a:lnTo>
                <a:lnTo>
                  <a:pt x="289756" y="1315499"/>
                </a:lnTo>
                <a:lnTo>
                  <a:pt x="296643" y="1301585"/>
                </a:lnTo>
                <a:close/>
                <a:moveTo>
                  <a:pt x="293663" y="1279109"/>
                </a:moveTo>
                <a:lnTo>
                  <a:pt x="290173" y="1282134"/>
                </a:lnTo>
                <a:lnTo>
                  <a:pt x="294641" y="1292930"/>
                </a:lnTo>
                <a:cubicBezTo>
                  <a:pt x="295988" y="1290693"/>
                  <a:pt x="296401" y="1288348"/>
                  <a:pt x="295880" y="1285897"/>
                </a:cubicBezTo>
                <a:cubicBezTo>
                  <a:pt x="295359" y="1283445"/>
                  <a:pt x="294620" y="1281182"/>
                  <a:pt x="293663" y="1279109"/>
                </a:cubicBezTo>
                <a:close/>
                <a:moveTo>
                  <a:pt x="296453" y="1240019"/>
                </a:moveTo>
                <a:lnTo>
                  <a:pt x="291055" y="1242253"/>
                </a:lnTo>
                <a:cubicBezTo>
                  <a:pt x="291530" y="1247061"/>
                  <a:pt x="291697" y="1251602"/>
                  <a:pt x="291556" y="1255876"/>
                </a:cubicBezTo>
                <a:cubicBezTo>
                  <a:pt x="291415" y="1260149"/>
                  <a:pt x="290069" y="1262945"/>
                  <a:pt x="287520" y="1264264"/>
                </a:cubicBezTo>
                <a:cubicBezTo>
                  <a:pt x="288035" y="1265269"/>
                  <a:pt x="289355" y="1267028"/>
                  <a:pt x="291481" y="1269540"/>
                </a:cubicBezTo>
                <a:cubicBezTo>
                  <a:pt x="293608" y="1272052"/>
                  <a:pt x="295126" y="1273333"/>
                  <a:pt x="296036" y="1273384"/>
                </a:cubicBezTo>
                <a:cubicBezTo>
                  <a:pt x="296648" y="1273033"/>
                  <a:pt x="296832" y="1272363"/>
                  <a:pt x="296589" y="1271378"/>
                </a:cubicBezTo>
                <a:cubicBezTo>
                  <a:pt x="296345" y="1270392"/>
                  <a:pt x="296052" y="1269525"/>
                  <a:pt x="295710" y="1268777"/>
                </a:cubicBezTo>
                <a:cubicBezTo>
                  <a:pt x="296709" y="1264906"/>
                  <a:pt x="297409" y="1260072"/>
                  <a:pt x="297809" y="1254276"/>
                </a:cubicBezTo>
                <a:cubicBezTo>
                  <a:pt x="298209" y="1248479"/>
                  <a:pt x="297757" y="1243727"/>
                  <a:pt x="296453" y="1240019"/>
                </a:cubicBezTo>
                <a:close/>
                <a:moveTo>
                  <a:pt x="319066" y="1180080"/>
                </a:moveTo>
                <a:lnTo>
                  <a:pt x="317716" y="1180638"/>
                </a:lnTo>
                <a:cubicBezTo>
                  <a:pt x="317605" y="1182199"/>
                  <a:pt x="317677" y="1183487"/>
                  <a:pt x="317932" y="1184501"/>
                </a:cubicBezTo>
                <a:cubicBezTo>
                  <a:pt x="318187" y="1185515"/>
                  <a:pt x="318596" y="1186663"/>
                  <a:pt x="319159" y="1187944"/>
                </a:cubicBezTo>
                <a:cubicBezTo>
                  <a:pt x="320082" y="1185718"/>
                  <a:pt x="320051" y="1183097"/>
                  <a:pt x="319066" y="1180080"/>
                </a:cubicBezTo>
                <a:close/>
                <a:moveTo>
                  <a:pt x="306546" y="1153648"/>
                </a:moveTo>
                <a:lnTo>
                  <a:pt x="298449" y="1156999"/>
                </a:lnTo>
                <a:cubicBezTo>
                  <a:pt x="300140" y="1162359"/>
                  <a:pt x="300203" y="1167601"/>
                  <a:pt x="298636" y="1172728"/>
                </a:cubicBezTo>
                <a:cubicBezTo>
                  <a:pt x="297070" y="1177855"/>
                  <a:pt x="297132" y="1183098"/>
                  <a:pt x="298823" y="1188457"/>
                </a:cubicBezTo>
                <a:lnTo>
                  <a:pt x="295194" y="1202604"/>
                </a:lnTo>
                <a:cubicBezTo>
                  <a:pt x="294946" y="1203596"/>
                  <a:pt x="295408" y="1204393"/>
                  <a:pt x="296579" y="1204995"/>
                </a:cubicBezTo>
                <a:cubicBezTo>
                  <a:pt x="297750" y="1205597"/>
                  <a:pt x="298747" y="1205777"/>
                  <a:pt x="299569" y="1205536"/>
                </a:cubicBezTo>
                <a:lnTo>
                  <a:pt x="307107" y="1200835"/>
                </a:lnTo>
                <a:cubicBezTo>
                  <a:pt x="307162" y="1196828"/>
                  <a:pt x="307111" y="1192568"/>
                  <a:pt x="306955" y="1188055"/>
                </a:cubicBezTo>
                <a:cubicBezTo>
                  <a:pt x="306800" y="1183542"/>
                  <a:pt x="305935" y="1179224"/>
                  <a:pt x="304360" y="1175101"/>
                </a:cubicBezTo>
                <a:cubicBezTo>
                  <a:pt x="304507" y="1171715"/>
                  <a:pt x="304632" y="1168040"/>
                  <a:pt x="304738" y="1164078"/>
                </a:cubicBezTo>
                <a:cubicBezTo>
                  <a:pt x="304843" y="1160116"/>
                  <a:pt x="305446" y="1156639"/>
                  <a:pt x="306546" y="1153648"/>
                </a:cubicBezTo>
                <a:close/>
                <a:moveTo>
                  <a:pt x="315480" y="1129403"/>
                </a:moveTo>
                <a:lnTo>
                  <a:pt x="310734" y="1140851"/>
                </a:lnTo>
                <a:cubicBezTo>
                  <a:pt x="310205" y="1138699"/>
                  <a:pt x="308830" y="1138082"/>
                  <a:pt x="306609" y="1139001"/>
                </a:cubicBezTo>
                <a:cubicBezTo>
                  <a:pt x="304388" y="1139920"/>
                  <a:pt x="303514" y="1141468"/>
                  <a:pt x="303986" y="1143643"/>
                </a:cubicBezTo>
                <a:lnTo>
                  <a:pt x="318459" y="1151879"/>
                </a:lnTo>
                <a:lnTo>
                  <a:pt x="323857" y="1149645"/>
                </a:lnTo>
                <a:lnTo>
                  <a:pt x="320180" y="1136941"/>
                </a:lnTo>
                <a:close/>
                <a:moveTo>
                  <a:pt x="297562" y="1105205"/>
                </a:moveTo>
                <a:lnTo>
                  <a:pt x="290256" y="1106648"/>
                </a:lnTo>
                <a:cubicBezTo>
                  <a:pt x="290456" y="1107290"/>
                  <a:pt x="290417" y="1107833"/>
                  <a:pt x="290140" y="1108277"/>
                </a:cubicBezTo>
                <a:cubicBezTo>
                  <a:pt x="289863" y="1108721"/>
                  <a:pt x="289824" y="1109264"/>
                  <a:pt x="290024" y="1109906"/>
                </a:cubicBezTo>
                <a:lnTo>
                  <a:pt x="292816" y="1116653"/>
                </a:lnTo>
                <a:cubicBezTo>
                  <a:pt x="293968" y="1119437"/>
                  <a:pt x="295492" y="1122165"/>
                  <a:pt x="297389" y="1124838"/>
                </a:cubicBezTo>
                <a:cubicBezTo>
                  <a:pt x="299285" y="1127510"/>
                  <a:pt x="301345" y="1129622"/>
                  <a:pt x="303567" y="1131172"/>
                </a:cubicBezTo>
                <a:close/>
                <a:moveTo>
                  <a:pt x="320271" y="1098968"/>
                </a:moveTo>
                <a:lnTo>
                  <a:pt x="317992" y="1112557"/>
                </a:lnTo>
                <a:lnTo>
                  <a:pt x="322040" y="1110881"/>
                </a:lnTo>
                <a:cubicBezTo>
                  <a:pt x="322404" y="1107306"/>
                  <a:pt x="321815" y="1103335"/>
                  <a:pt x="320271" y="1098968"/>
                </a:cubicBezTo>
                <a:close/>
                <a:moveTo>
                  <a:pt x="296723" y="1080263"/>
                </a:moveTo>
                <a:lnTo>
                  <a:pt x="292442" y="1085196"/>
                </a:lnTo>
                <a:lnTo>
                  <a:pt x="290954" y="1096876"/>
                </a:lnTo>
                <a:lnTo>
                  <a:pt x="296584" y="1091384"/>
                </a:lnTo>
                <a:lnTo>
                  <a:pt x="297840" y="1082962"/>
                </a:lnTo>
                <a:close/>
                <a:moveTo>
                  <a:pt x="291926" y="1019022"/>
                </a:moveTo>
                <a:cubicBezTo>
                  <a:pt x="293807" y="1023249"/>
                  <a:pt x="295968" y="1028151"/>
                  <a:pt x="298407" y="1033727"/>
                </a:cubicBezTo>
                <a:cubicBezTo>
                  <a:pt x="300847" y="1039303"/>
                  <a:pt x="302332" y="1044484"/>
                  <a:pt x="302864" y="1049270"/>
                </a:cubicBezTo>
                <a:cubicBezTo>
                  <a:pt x="304446" y="1045454"/>
                  <a:pt x="304120" y="1040847"/>
                  <a:pt x="301886" y="1035449"/>
                </a:cubicBezTo>
                <a:lnTo>
                  <a:pt x="303048" y="1019161"/>
                </a:lnTo>
                <a:close/>
                <a:moveTo>
                  <a:pt x="299925" y="916132"/>
                </a:moveTo>
                <a:lnTo>
                  <a:pt x="302485" y="926137"/>
                </a:lnTo>
                <a:cubicBezTo>
                  <a:pt x="301305" y="929095"/>
                  <a:pt x="300384" y="932440"/>
                  <a:pt x="299722" y="936171"/>
                </a:cubicBezTo>
                <a:cubicBezTo>
                  <a:pt x="299060" y="939903"/>
                  <a:pt x="298616" y="943445"/>
                  <a:pt x="298391" y="946799"/>
                </a:cubicBezTo>
                <a:cubicBezTo>
                  <a:pt x="300943" y="952329"/>
                  <a:pt x="301191" y="958022"/>
                  <a:pt x="299136" y="963877"/>
                </a:cubicBezTo>
                <a:cubicBezTo>
                  <a:pt x="297108" y="963433"/>
                  <a:pt x="295603" y="964253"/>
                  <a:pt x="294622" y="966338"/>
                </a:cubicBezTo>
                <a:cubicBezTo>
                  <a:pt x="293641" y="968424"/>
                  <a:pt x="293905" y="969698"/>
                  <a:pt x="295414" y="970160"/>
                </a:cubicBezTo>
                <a:lnTo>
                  <a:pt x="291226" y="982957"/>
                </a:lnTo>
                <a:lnTo>
                  <a:pt x="292763" y="998128"/>
                </a:lnTo>
                <a:lnTo>
                  <a:pt x="290064" y="999245"/>
                </a:lnTo>
                <a:lnTo>
                  <a:pt x="293973" y="1008691"/>
                </a:lnTo>
                <a:lnTo>
                  <a:pt x="301838" y="1008598"/>
                </a:lnTo>
                <a:cubicBezTo>
                  <a:pt x="300917" y="1008123"/>
                  <a:pt x="300572" y="1007607"/>
                  <a:pt x="300802" y="1007050"/>
                </a:cubicBezTo>
                <a:cubicBezTo>
                  <a:pt x="301033" y="1006494"/>
                  <a:pt x="301642" y="1006374"/>
                  <a:pt x="302629" y="1006690"/>
                </a:cubicBezTo>
                <a:lnTo>
                  <a:pt x="303094" y="1000175"/>
                </a:lnTo>
                <a:cubicBezTo>
                  <a:pt x="304027" y="1000282"/>
                  <a:pt x="304661" y="999427"/>
                  <a:pt x="304996" y="997609"/>
                </a:cubicBezTo>
                <a:cubicBezTo>
                  <a:pt x="305330" y="995792"/>
                  <a:pt x="305487" y="994739"/>
                  <a:pt x="305467" y="994451"/>
                </a:cubicBezTo>
                <a:lnTo>
                  <a:pt x="308211" y="974347"/>
                </a:lnTo>
                <a:cubicBezTo>
                  <a:pt x="306952" y="970588"/>
                  <a:pt x="305910" y="963774"/>
                  <a:pt x="305086" y="953907"/>
                </a:cubicBezTo>
                <a:cubicBezTo>
                  <a:pt x="304263" y="944039"/>
                  <a:pt x="304512" y="937482"/>
                  <a:pt x="305836" y="934234"/>
                </a:cubicBezTo>
                <a:lnTo>
                  <a:pt x="314259" y="935490"/>
                </a:lnTo>
                <a:cubicBezTo>
                  <a:pt x="313725" y="932451"/>
                  <a:pt x="313326" y="929257"/>
                  <a:pt x="313060" y="925909"/>
                </a:cubicBezTo>
                <a:cubicBezTo>
                  <a:pt x="312794" y="922562"/>
                  <a:pt x="313209" y="919427"/>
                  <a:pt x="314304" y="916503"/>
                </a:cubicBezTo>
                <a:lnTo>
                  <a:pt x="306998" y="917946"/>
                </a:lnTo>
                <a:close/>
                <a:moveTo>
                  <a:pt x="315931" y="893701"/>
                </a:moveTo>
                <a:cubicBezTo>
                  <a:pt x="316808" y="895182"/>
                  <a:pt x="316730" y="896268"/>
                  <a:pt x="315699" y="896958"/>
                </a:cubicBezTo>
                <a:lnTo>
                  <a:pt x="318817" y="908313"/>
                </a:lnTo>
                <a:lnTo>
                  <a:pt x="321842" y="911803"/>
                </a:lnTo>
                <a:cubicBezTo>
                  <a:pt x="322387" y="909141"/>
                  <a:pt x="322693" y="906380"/>
                  <a:pt x="322761" y="903520"/>
                </a:cubicBezTo>
                <a:cubicBezTo>
                  <a:pt x="322829" y="900660"/>
                  <a:pt x="322460" y="898178"/>
                  <a:pt x="321655" y="896074"/>
                </a:cubicBezTo>
                <a:cubicBezTo>
                  <a:pt x="320538" y="893375"/>
                  <a:pt x="318630" y="892584"/>
                  <a:pt x="315931" y="893701"/>
                </a:cubicBezTo>
                <a:close/>
                <a:moveTo>
                  <a:pt x="304809" y="893562"/>
                </a:moveTo>
                <a:lnTo>
                  <a:pt x="302110" y="894679"/>
                </a:lnTo>
                <a:lnTo>
                  <a:pt x="304344" y="900077"/>
                </a:lnTo>
                <a:cubicBezTo>
                  <a:pt x="304745" y="899055"/>
                  <a:pt x="304991" y="897900"/>
                  <a:pt x="305083" y="896610"/>
                </a:cubicBezTo>
                <a:cubicBezTo>
                  <a:pt x="305175" y="895321"/>
                  <a:pt x="305084" y="894305"/>
                  <a:pt x="304809" y="893562"/>
                </a:cubicBezTo>
                <a:close/>
                <a:moveTo>
                  <a:pt x="304155" y="838511"/>
                </a:moveTo>
                <a:cubicBezTo>
                  <a:pt x="303283" y="838871"/>
                  <a:pt x="302130" y="839744"/>
                  <a:pt x="300694" y="841129"/>
                </a:cubicBezTo>
                <a:cubicBezTo>
                  <a:pt x="299258" y="842513"/>
                  <a:pt x="298721" y="843921"/>
                  <a:pt x="299083" y="845352"/>
                </a:cubicBezTo>
                <a:cubicBezTo>
                  <a:pt x="299435" y="845963"/>
                  <a:pt x="300104" y="846148"/>
                  <a:pt x="301090" y="845904"/>
                </a:cubicBezTo>
                <a:cubicBezTo>
                  <a:pt x="302076" y="845661"/>
                  <a:pt x="302942" y="845368"/>
                  <a:pt x="303690" y="845026"/>
                </a:cubicBezTo>
                <a:close/>
                <a:moveTo>
                  <a:pt x="312802" y="698997"/>
                </a:moveTo>
                <a:lnTo>
                  <a:pt x="315036" y="704395"/>
                </a:lnTo>
                <a:lnTo>
                  <a:pt x="314710" y="699788"/>
                </a:lnTo>
                <a:close/>
                <a:moveTo>
                  <a:pt x="304470" y="659768"/>
                </a:moveTo>
                <a:lnTo>
                  <a:pt x="305029" y="661118"/>
                </a:lnTo>
                <a:cubicBezTo>
                  <a:pt x="306572" y="665484"/>
                  <a:pt x="309302" y="666989"/>
                  <a:pt x="313219" y="665631"/>
                </a:cubicBezTo>
                <a:close/>
                <a:moveTo>
                  <a:pt x="334715" y="602993"/>
                </a:moveTo>
                <a:lnTo>
                  <a:pt x="332342" y="608717"/>
                </a:lnTo>
                <a:cubicBezTo>
                  <a:pt x="333329" y="609033"/>
                  <a:pt x="334077" y="609250"/>
                  <a:pt x="334587" y="609369"/>
                </a:cubicBezTo>
                <a:cubicBezTo>
                  <a:pt x="335097" y="609487"/>
                  <a:pt x="335171" y="609983"/>
                  <a:pt x="334808" y="610858"/>
                </a:cubicBezTo>
                <a:cubicBezTo>
                  <a:pt x="335142" y="612300"/>
                  <a:pt x="334801" y="614022"/>
                  <a:pt x="333785" y="616023"/>
                </a:cubicBezTo>
                <a:lnTo>
                  <a:pt x="328713" y="622864"/>
                </a:lnTo>
                <a:lnTo>
                  <a:pt x="324897" y="621282"/>
                </a:lnTo>
                <a:cubicBezTo>
                  <a:pt x="324998" y="625982"/>
                  <a:pt x="325215" y="629054"/>
                  <a:pt x="325549" y="630496"/>
                </a:cubicBezTo>
                <a:cubicBezTo>
                  <a:pt x="324254" y="635642"/>
                  <a:pt x="322959" y="640788"/>
                  <a:pt x="321664" y="645935"/>
                </a:cubicBezTo>
                <a:cubicBezTo>
                  <a:pt x="320369" y="651081"/>
                  <a:pt x="320703" y="656343"/>
                  <a:pt x="322666" y="661722"/>
                </a:cubicBezTo>
                <a:lnTo>
                  <a:pt x="322294" y="676101"/>
                </a:lnTo>
                <a:cubicBezTo>
                  <a:pt x="320948" y="678338"/>
                  <a:pt x="320535" y="680682"/>
                  <a:pt x="321056" y="683134"/>
                </a:cubicBezTo>
                <a:cubicBezTo>
                  <a:pt x="321576" y="685586"/>
                  <a:pt x="322315" y="687848"/>
                  <a:pt x="323272" y="689922"/>
                </a:cubicBezTo>
                <a:cubicBezTo>
                  <a:pt x="325111" y="696274"/>
                  <a:pt x="324925" y="703464"/>
                  <a:pt x="322715" y="711491"/>
                </a:cubicBezTo>
                <a:cubicBezTo>
                  <a:pt x="320505" y="719519"/>
                  <a:pt x="320319" y="726708"/>
                  <a:pt x="322158" y="733060"/>
                </a:cubicBezTo>
                <a:lnTo>
                  <a:pt x="318435" y="739343"/>
                </a:lnTo>
                <a:cubicBezTo>
                  <a:pt x="318793" y="742356"/>
                  <a:pt x="318729" y="745544"/>
                  <a:pt x="318244" y="748906"/>
                </a:cubicBezTo>
                <a:cubicBezTo>
                  <a:pt x="317758" y="752268"/>
                  <a:pt x="317357" y="755595"/>
                  <a:pt x="317040" y="758888"/>
                </a:cubicBezTo>
                <a:lnTo>
                  <a:pt x="320950" y="768334"/>
                </a:lnTo>
                <a:cubicBezTo>
                  <a:pt x="325149" y="764555"/>
                  <a:pt x="327989" y="759164"/>
                  <a:pt x="329471" y="752163"/>
                </a:cubicBezTo>
                <a:cubicBezTo>
                  <a:pt x="330953" y="745161"/>
                  <a:pt x="330873" y="739398"/>
                  <a:pt x="329231" y="734875"/>
                </a:cubicBezTo>
                <a:cubicBezTo>
                  <a:pt x="330660" y="734349"/>
                  <a:pt x="331851" y="733725"/>
                  <a:pt x="332803" y="733002"/>
                </a:cubicBezTo>
                <a:cubicBezTo>
                  <a:pt x="333755" y="732278"/>
                  <a:pt x="333991" y="731258"/>
                  <a:pt x="333512" y="729942"/>
                </a:cubicBezTo>
                <a:cubicBezTo>
                  <a:pt x="332471" y="727903"/>
                  <a:pt x="331703" y="726048"/>
                  <a:pt x="331209" y="724375"/>
                </a:cubicBezTo>
                <a:cubicBezTo>
                  <a:pt x="330714" y="722703"/>
                  <a:pt x="331714" y="721301"/>
                  <a:pt x="334210" y="720169"/>
                </a:cubicBezTo>
                <a:lnTo>
                  <a:pt x="332532" y="670284"/>
                </a:lnTo>
                <a:cubicBezTo>
                  <a:pt x="336805" y="668515"/>
                  <a:pt x="338496" y="666235"/>
                  <a:pt x="337604" y="663443"/>
                </a:cubicBezTo>
                <a:cubicBezTo>
                  <a:pt x="336397" y="660846"/>
                  <a:pt x="335878" y="658954"/>
                  <a:pt x="336044" y="657765"/>
                </a:cubicBezTo>
                <a:cubicBezTo>
                  <a:pt x="336211" y="656577"/>
                  <a:pt x="337599" y="655475"/>
                  <a:pt x="340209" y="654461"/>
                </a:cubicBezTo>
                <a:lnTo>
                  <a:pt x="341371" y="638174"/>
                </a:lnTo>
                <a:cubicBezTo>
                  <a:pt x="340476" y="636009"/>
                  <a:pt x="339393" y="632439"/>
                  <a:pt x="338125" y="627465"/>
                </a:cubicBezTo>
                <a:cubicBezTo>
                  <a:pt x="336857" y="622491"/>
                  <a:pt x="335751" y="616955"/>
                  <a:pt x="334808" y="610858"/>
                </a:cubicBezTo>
                <a:cubicBezTo>
                  <a:pt x="335173" y="607282"/>
                  <a:pt x="335142" y="604661"/>
                  <a:pt x="334715" y="602993"/>
                </a:cubicBezTo>
                <a:close/>
                <a:moveTo>
                  <a:pt x="330153" y="584333"/>
                </a:moveTo>
                <a:lnTo>
                  <a:pt x="327454" y="585450"/>
                </a:lnTo>
                <a:lnTo>
                  <a:pt x="327279" y="586824"/>
                </a:lnTo>
                <a:close/>
                <a:moveTo>
                  <a:pt x="343078" y="570686"/>
                </a:moveTo>
                <a:cubicBezTo>
                  <a:pt x="341269" y="571566"/>
                  <a:pt x="339628" y="572377"/>
                  <a:pt x="338157" y="573117"/>
                </a:cubicBezTo>
                <a:cubicBezTo>
                  <a:pt x="338009" y="576340"/>
                  <a:pt x="337945" y="579528"/>
                  <a:pt x="337965" y="582680"/>
                </a:cubicBezTo>
                <a:cubicBezTo>
                  <a:pt x="337986" y="585833"/>
                  <a:pt x="337585" y="589160"/>
                  <a:pt x="336762" y="592662"/>
                </a:cubicBezTo>
                <a:cubicBezTo>
                  <a:pt x="339461" y="591545"/>
                  <a:pt x="342718" y="591778"/>
                  <a:pt x="346534" y="593360"/>
                </a:cubicBezTo>
                <a:lnTo>
                  <a:pt x="344998" y="578189"/>
                </a:lnTo>
                <a:cubicBezTo>
                  <a:pt x="345454" y="577144"/>
                  <a:pt x="345925" y="575895"/>
                  <a:pt x="346411" y="574443"/>
                </a:cubicBezTo>
                <a:cubicBezTo>
                  <a:pt x="346897" y="572991"/>
                  <a:pt x="347030" y="571882"/>
                  <a:pt x="346812" y="571116"/>
                </a:cubicBezTo>
                <a:cubicBezTo>
                  <a:pt x="346132" y="569949"/>
                  <a:pt x="344887" y="569805"/>
                  <a:pt x="343078" y="570686"/>
                </a:cubicBezTo>
                <a:close/>
                <a:moveTo>
                  <a:pt x="327917" y="533097"/>
                </a:moveTo>
                <a:lnTo>
                  <a:pt x="323636" y="538030"/>
                </a:lnTo>
                <a:cubicBezTo>
                  <a:pt x="325552" y="543297"/>
                  <a:pt x="326514" y="548167"/>
                  <a:pt x="326522" y="552642"/>
                </a:cubicBezTo>
                <a:cubicBezTo>
                  <a:pt x="327345" y="549141"/>
                  <a:pt x="327746" y="545813"/>
                  <a:pt x="327725" y="542660"/>
                </a:cubicBezTo>
                <a:cubicBezTo>
                  <a:pt x="327705" y="539508"/>
                  <a:pt x="327769" y="536320"/>
                  <a:pt x="327917" y="533097"/>
                </a:cubicBezTo>
                <a:close/>
                <a:moveTo>
                  <a:pt x="336304" y="514215"/>
                </a:moveTo>
                <a:cubicBezTo>
                  <a:pt x="335512" y="514213"/>
                  <a:pt x="334454" y="514520"/>
                  <a:pt x="333128" y="515134"/>
                </a:cubicBezTo>
                <a:lnTo>
                  <a:pt x="331778" y="515693"/>
                </a:lnTo>
                <a:cubicBezTo>
                  <a:pt x="332577" y="518260"/>
                  <a:pt x="333772" y="519873"/>
                  <a:pt x="335362" y="520532"/>
                </a:cubicBezTo>
                <a:lnTo>
                  <a:pt x="338061" y="519415"/>
                </a:lnTo>
                <a:cubicBezTo>
                  <a:pt x="339092" y="518725"/>
                  <a:pt x="339170" y="517639"/>
                  <a:pt x="338293" y="516158"/>
                </a:cubicBezTo>
                <a:cubicBezTo>
                  <a:pt x="337758" y="514865"/>
                  <a:pt x="337095" y="514217"/>
                  <a:pt x="336304" y="514215"/>
                </a:cubicBezTo>
                <a:close/>
                <a:moveTo>
                  <a:pt x="329170" y="478837"/>
                </a:moveTo>
                <a:lnTo>
                  <a:pt x="333080" y="488284"/>
                </a:lnTo>
                <a:cubicBezTo>
                  <a:pt x="331674" y="488865"/>
                  <a:pt x="330576" y="489715"/>
                  <a:pt x="329787" y="490832"/>
                </a:cubicBezTo>
                <a:cubicBezTo>
                  <a:pt x="328998" y="491949"/>
                  <a:pt x="328855" y="493193"/>
                  <a:pt x="329357" y="494566"/>
                </a:cubicBezTo>
                <a:cubicBezTo>
                  <a:pt x="329962" y="496028"/>
                  <a:pt x="330905" y="497350"/>
                  <a:pt x="332184" y="498533"/>
                </a:cubicBezTo>
                <a:cubicBezTo>
                  <a:pt x="333464" y="499716"/>
                  <a:pt x="334802" y="500084"/>
                  <a:pt x="336198" y="499638"/>
                </a:cubicBezTo>
                <a:cubicBezTo>
                  <a:pt x="336798" y="499258"/>
                  <a:pt x="337006" y="498645"/>
                  <a:pt x="336820" y="497800"/>
                </a:cubicBezTo>
                <a:cubicBezTo>
                  <a:pt x="336635" y="496954"/>
                  <a:pt x="336505" y="496481"/>
                  <a:pt x="336431" y="496381"/>
                </a:cubicBezTo>
                <a:lnTo>
                  <a:pt x="338151" y="481443"/>
                </a:lnTo>
                <a:close/>
                <a:moveTo>
                  <a:pt x="327307" y="459060"/>
                </a:moveTo>
                <a:lnTo>
                  <a:pt x="328983" y="463108"/>
                </a:lnTo>
                <a:lnTo>
                  <a:pt x="326377" y="472090"/>
                </a:lnTo>
                <a:lnTo>
                  <a:pt x="327494" y="474789"/>
                </a:lnTo>
                <a:lnTo>
                  <a:pt x="332008" y="466598"/>
                </a:lnTo>
                <a:lnTo>
                  <a:pt x="330332" y="462550"/>
                </a:lnTo>
                <a:cubicBezTo>
                  <a:pt x="330291" y="462369"/>
                  <a:pt x="329955" y="461718"/>
                  <a:pt x="329326" y="460595"/>
                </a:cubicBezTo>
                <a:cubicBezTo>
                  <a:pt x="328697" y="459473"/>
                  <a:pt x="328024" y="458961"/>
                  <a:pt x="327307" y="459060"/>
                </a:cubicBezTo>
                <a:close/>
                <a:moveTo>
                  <a:pt x="151392" y="263156"/>
                </a:moveTo>
                <a:lnTo>
                  <a:pt x="145436" y="264040"/>
                </a:lnTo>
                <a:lnTo>
                  <a:pt x="136176" y="283679"/>
                </a:lnTo>
                <a:cubicBezTo>
                  <a:pt x="133863" y="289707"/>
                  <a:pt x="134151" y="294857"/>
                  <a:pt x="137038" y="299129"/>
                </a:cubicBezTo>
                <a:cubicBezTo>
                  <a:pt x="139925" y="303400"/>
                  <a:pt x="141004" y="306642"/>
                  <a:pt x="140273" y="308854"/>
                </a:cubicBezTo>
                <a:lnTo>
                  <a:pt x="149161" y="303595"/>
                </a:lnTo>
                <a:lnTo>
                  <a:pt x="150510" y="303037"/>
                </a:lnTo>
                <a:lnTo>
                  <a:pt x="143576" y="290100"/>
                </a:lnTo>
                <a:lnTo>
                  <a:pt x="151812" y="275627"/>
                </a:lnTo>
                <a:close/>
                <a:moveTo>
                  <a:pt x="88322" y="2"/>
                </a:moveTo>
                <a:cubicBezTo>
                  <a:pt x="90358" y="3012"/>
                  <a:pt x="90998" y="11243"/>
                  <a:pt x="90243" y="24695"/>
                </a:cubicBezTo>
                <a:cubicBezTo>
                  <a:pt x="89487" y="38146"/>
                  <a:pt x="88243" y="47552"/>
                  <a:pt x="86510" y="52913"/>
                </a:cubicBezTo>
                <a:lnTo>
                  <a:pt x="87859" y="52354"/>
                </a:lnTo>
                <a:cubicBezTo>
                  <a:pt x="90670" y="53496"/>
                  <a:pt x="92483" y="54853"/>
                  <a:pt x="93298" y="56426"/>
                </a:cubicBezTo>
                <a:cubicBezTo>
                  <a:pt x="94114" y="57998"/>
                  <a:pt x="94240" y="60053"/>
                  <a:pt x="93677" y="62591"/>
                </a:cubicBezTo>
                <a:cubicBezTo>
                  <a:pt x="96225" y="73523"/>
                  <a:pt x="97564" y="85351"/>
                  <a:pt x="97692" y="98075"/>
                </a:cubicBezTo>
                <a:cubicBezTo>
                  <a:pt x="97821" y="110798"/>
                  <a:pt x="98485" y="122905"/>
                  <a:pt x="99684" y="134395"/>
                </a:cubicBezTo>
                <a:cubicBezTo>
                  <a:pt x="101729" y="135755"/>
                  <a:pt x="102433" y="136979"/>
                  <a:pt x="101796" y="138066"/>
                </a:cubicBezTo>
                <a:cubicBezTo>
                  <a:pt x="101159" y="139153"/>
                  <a:pt x="100036" y="140737"/>
                  <a:pt x="98428" y="142818"/>
                </a:cubicBezTo>
                <a:cubicBezTo>
                  <a:pt x="98897" y="144271"/>
                  <a:pt x="99297" y="145554"/>
                  <a:pt x="99627" y="146669"/>
                </a:cubicBezTo>
                <a:cubicBezTo>
                  <a:pt x="99956" y="147784"/>
                  <a:pt x="100751" y="148114"/>
                  <a:pt x="102011" y="147658"/>
                </a:cubicBezTo>
                <a:cubicBezTo>
                  <a:pt x="101947" y="150286"/>
                  <a:pt x="101635" y="153511"/>
                  <a:pt x="101075" y="157331"/>
                </a:cubicBezTo>
                <a:cubicBezTo>
                  <a:pt x="100516" y="161152"/>
                  <a:pt x="101077" y="163621"/>
                  <a:pt x="102757" y="164736"/>
                </a:cubicBezTo>
                <a:lnTo>
                  <a:pt x="107503" y="153288"/>
                </a:lnTo>
                <a:cubicBezTo>
                  <a:pt x="108350" y="151357"/>
                  <a:pt x="108691" y="149635"/>
                  <a:pt x="108526" y="148123"/>
                </a:cubicBezTo>
                <a:cubicBezTo>
                  <a:pt x="108362" y="146610"/>
                  <a:pt x="107353" y="145447"/>
                  <a:pt x="105501" y="144633"/>
                </a:cubicBezTo>
                <a:cubicBezTo>
                  <a:pt x="106342" y="142605"/>
                  <a:pt x="107092" y="140122"/>
                  <a:pt x="107752" y="137181"/>
                </a:cubicBezTo>
                <a:cubicBezTo>
                  <a:pt x="108412" y="134241"/>
                  <a:pt x="108685" y="131559"/>
                  <a:pt x="108572" y="129136"/>
                </a:cubicBezTo>
                <a:lnTo>
                  <a:pt x="109315" y="100377"/>
                </a:lnTo>
                <a:lnTo>
                  <a:pt x="114619" y="90279"/>
                </a:lnTo>
                <a:cubicBezTo>
                  <a:pt x="115499" y="88268"/>
                  <a:pt x="115972" y="86228"/>
                  <a:pt x="116038" y="84159"/>
                </a:cubicBezTo>
                <a:cubicBezTo>
                  <a:pt x="116104" y="82090"/>
                  <a:pt x="115228" y="80609"/>
                  <a:pt x="113409" y="79716"/>
                </a:cubicBezTo>
                <a:lnTo>
                  <a:pt x="114339" y="66686"/>
                </a:lnTo>
                <a:cubicBezTo>
                  <a:pt x="111802" y="62466"/>
                  <a:pt x="111569" y="58084"/>
                  <a:pt x="113640" y="53539"/>
                </a:cubicBezTo>
                <a:cubicBezTo>
                  <a:pt x="115710" y="48994"/>
                  <a:pt x="115477" y="44612"/>
                  <a:pt x="112941" y="40393"/>
                </a:cubicBezTo>
                <a:lnTo>
                  <a:pt x="124341" y="18288"/>
                </a:lnTo>
                <a:cubicBezTo>
                  <a:pt x="129274" y="20659"/>
                  <a:pt x="132031" y="22548"/>
                  <a:pt x="132613" y="23953"/>
                </a:cubicBezTo>
                <a:cubicBezTo>
                  <a:pt x="133195" y="25359"/>
                  <a:pt x="132299" y="27969"/>
                  <a:pt x="129926" y="31783"/>
                </a:cubicBezTo>
                <a:cubicBezTo>
                  <a:pt x="134055" y="34520"/>
                  <a:pt x="135186" y="37411"/>
                  <a:pt x="133318" y="40456"/>
                </a:cubicBezTo>
                <a:cubicBezTo>
                  <a:pt x="131450" y="43501"/>
                  <a:pt x="132103" y="46194"/>
                  <a:pt x="135279" y="48535"/>
                </a:cubicBezTo>
                <a:cubicBezTo>
                  <a:pt x="134343" y="53039"/>
                  <a:pt x="134097" y="59924"/>
                  <a:pt x="134541" y="69191"/>
                </a:cubicBezTo>
                <a:cubicBezTo>
                  <a:pt x="134985" y="78459"/>
                  <a:pt x="136286" y="84308"/>
                  <a:pt x="138445" y="86741"/>
                </a:cubicBezTo>
                <a:lnTo>
                  <a:pt x="138261" y="116849"/>
                </a:lnTo>
                <a:cubicBezTo>
                  <a:pt x="142492" y="119116"/>
                  <a:pt x="145443" y="122109"/>
                  <a:pt x="147115" y="125830"/>
                </a:cubicBezTo>
                <a:cubicBezTo>
                  <a:pt x="148786" y="129551"/>
                  <a:pt x="148364" y="133941"/>
                  <a:pt x="145847" y="139000"/>
                </a:cubicBezTo>
                <a:cubicBezTo>
                  <a:pt x="146802" y="145125"/>
                  <a:pt x="147151" y="151698"/>
                  <a:pt x="146896" y="158719"/>
                </a:cubicBezTo>
                <a:cubicBezTo>
                  <a:pt x="146640" y="165740"/>
                  <a:pt x="145361" y="172197"/>
                  <a:pt x="143057" y="178090"/>
                </a:cubicBezTo>
                <a:lnTo>
                  <a:pt x="151574" y="187210"/>
                </a:lnTo>
                <a:lnTo>
                  <a:pt x="144920" y="197867"/>
                </a:lnTo>
                <a:lnTo>
                  <a:pt x="151064" y="212711"/>
                </a:lnTo>
                <a:cubicBezTo>
                  <a:pt x="150433" y="216200"/>
                  <a:pt x="150322" y="219275"/>
                  <a:pt x="150733" y="221937"/>
                </a:cubicBezTo>
                <a:cubicBezTo>
                  <a:pt x="151143" y="224599"/>
                  <a:pt x="150416" y="227139"/>
                  <a:pt x="148552" y="229558"/>
                </a:cubicBezTo>
                <a:cubicBezTo>
                  <a:pt x="148573" y="231360"/>
                  <a:pt x="149275" y="233374"/>
                  <a:pt x="150658" y="235601"/>
                </a:cubicBezTo>
                <a:cubicBezTo>
                  <a:pt x="152040" y="237828"/>
                  <a:pt x="153277" y="239226"/>
                  <a:pt x="154369" y="239795"/>
                </a:cubicBezTo>
                <a:cubicBezTo>
                  <a:pt x="155652" y="240746"/>
                  <a:pt x="156705" y="240903"/>
                  <a:pt x="157528" y="240266"/>
                </a:cubicBezTo>
                <a:cubicBezTo>
                  <a:pt x="158351" y="239629"/>
                  <a:pt x="158647" y="238913"/>
                  <a:pt x="158418" y="238119"/>
                </a:cubicBezTo>
                <a:cubicBezTo>
                  <a:pt x="153987" y="235211"/>
                  <a:pt x="153040" y="231651"/>
                  <a:pt x="155578" y="227440"/>
                </a:cubicBezTo>
                <a:cubicBezTo>
                  <a:pt x="158116" y="223228"/>
                  <a:pt x="160427" y="219901"/>
                  <a:pt x="162511" y="217457"/>
                </a:cubicBezTo>
                <a:lnTo>
                  <a:pt x="154134" y="197215"/>
                </a:lnTo>
                <a:lnTo>
                  <a:pt x="155483" y="196656"/>
                </a:lnTo>
                <a:cubicBezTo>
                  <a:pt x="155661" y="194937"/>
                  <a:pt x="155515" y="193153"/>
                  <a:pt x="155047" y="191305"/>
                </a:cubicBezTo>
                <a:cubicBezTo>
                  <a:pt x="154579" y="189457"/>
                  <a:pt x="153421" y="188092"/>
                  <a:pt x="151574" y="187210"/>
                </a:cubicBezTo>
                <a:cubicBezTo>
                  <a:pt x="153887" y="182136"/>
                  <a:pt x="155252" y="177159"/>
                  <a:pt x="155668" y="172278"/>
                </a:cubicBezTo>
                <a:cubicBezTo>
                  <a:pt x="156085" y="167396"/>
                  <a:pt x="157589" y="162756"/>
                  <a:pt x="160181" y="158358"/>
                </a:cubicBezTo>
                <a:cubicBezTo>
                  <a:pt x="153936" y="155838"/>
                  <a:pt x="151419" y="153258"/>
                  <a:pt x="152631" y="150616"/>
                </a:cubicBezTo>
                <a:cubicBezTo>
                  <a:pt x="153842" y="147974"/>
                  <a:pt x="156188" y="143776"/>
                  <a:pt x="159668" y="138022"/>
                </a:cubicBezTo>
                <a:cubicBezTo>
                  <a:pt x="161232" y="133126"/>
                  <a:pt x="160814" y="125594"/>
                  <a:pt x="158416" y="115423"/>
                </a:cubicBezTo>
                <a:cubicBezTo>
                  <a:pt x="156018" y="105252"/>
                  <a:pt x="155799" y="97242"/>
                  <a:pt x="157758" y="91393"/>
                </a:cubicBezTo>
                <a:cubicBezTo>
                  <a:pt x="158879" y="90204"/>
                  <a:pt x="160126" y="89557"/>
                  <a:pt x="161498" y="89450"/>
                </a:cubicBezTo>
                <a:cubicBezTo>
                  <a:pt x="162870" y="89343"/>
                  <a:pt x="164058" y="89510"/>
                  <a:pt x="165064" y="89950"/>
                </a:cubicBezTo>
                <a:cubicBezTo>
                  <a:pt x="169664" y="92393"/>
                  <a:pt x="172098" y="96523"/>
                  <a:pt x="172365" y="102340"/>
                </a:cubicBezTo>
                <a:cubicBezTo>
                  <a:pt x="172631" y="108157"/>
                  <a:pt x="171750" y="112869"/>
                  <a:pt x="169719" y="116475"/>
                </a:cubicBezTo>
                <a:cubicBezTo>
                  <a:pt x="170109" y="126489"/>
                  <a:pt x="170831" y="135872"/>
                  <a:pt x="171884" y="144623"/>
                </a:cubicBezTo>
                <a:cubicBezTo>
                  <a:pt x="172938" y="153375"/>
                  <a:pt x="173520" y="162420"/>
                  <a:pt x="173631" y="171759"/>
                </a:cubicBezTo>
                <a:cubicBezTo>
                  <a:pt x="175403" y="172540"/>
                  <a:pt x="176093" y="173572"/>
                  <a:pt x="175702" y="174853"/>
                </a:cubicBezTo>
                <a:cubicBezTo>
                  <a:pt x="175310" y="176135"/>
                  <a:pt x="174651" y="177725"/>
                  <a:pt x="173724" y="179623"/>
                </a:cubicBezTo>
                <a:cubicBezTo>
                  <a:pt x="173001" y="181536"/>
                  <a:pt x="173087" y="183016"/>
                  <a:pt x="173981" y="184062"/>
                </a:cubicBezTo>
                <a:cubicBezTo>
                  <a:pt x="174875" y="185108"/>
                  <a:pt x="176170" y="185691"/>
                  <a:pt x="177866" y="185812"/>
                </a:cubicBezTo>
                <a:cubicBezTo>
                  <a:pt x="176619" y="188766"/>
                  <a:pt x="175694" y="191783"/>
                  <a:pt x="175092" y="194864"/>
                </a:cubicBezTo>
                <a:cubicBezTo>
                  <a:pt x="174490" y="197945"/>
                  <a:pt x="174578" y="200543"/>
                  <a:pt x="175354" y="202658"/>
                </a:cubicBezTo>
                <a:lnTo>
                  <a:pt x="173866" y="214339"/>
                </a:lnTo>
                <a:cubicBezTo>
                  <a:pt x="176974" y="216280"/>
                  <a:pt x="178832" y="218540"/>
                  <a:pt x="179439" y="221121"/>
                </a:cubicBezTo>
                <a:cubicBezTo>
                  <a:pt x="180046" y="223702"/>
                  <a:pt x="179600" y="226125"/>
                  <a:pt x="178101" y="228392"/>
                </a:cubicBezTo>
                <a:cubicBezTo>
                  <a:pt x="182545" y="226158"/>
                  <a:pt x="188421" y="223331"/>
                  <a:pt x="195732" y="219910"/>
                </a:cubicBezTo>
                <a:cubicBezTo>
                  <a:pt x="203043" y="216489"/>
                  <a:pt x="209420" y="215826"/>
                  <a:pt x="214864" y="217920"/>
                </a:cubicBezTo>
                <a:cubicBezTo>
                  <a:pt x="218063" y="219922"/>
                  <a:pt x="220216" y="222258"/>
                  <a:pt x="221321" y="224929"/>
                </a:cubicBezTo>
                <a:cubicBezTo>
                  <a:pt x="222427" y="227600"/>
                  <a:pt x="222136" y="229761"/>
                  <a:pt x="220449" y="231415"/>
                </a:cubicBezTo>
                <a:cubicBezTo>
                  <a:pt x="220634" y="232260"/>
                  <a:pt x="220706" y="233547"/>
                  <a:pt x="220664" y="235277"/>
                </a:cubicBezTo>
                <a:cubicBezTo>
                  <a:pt x="220623" y="237007"/>
                  <a:pt x="221032" y="238154"/>
                  <a:pt x="221892" y="238721"/>
                </a:cubicBezTo>
                <a:lnTo>
                  <a:pt x="224823" y="234346"/>
                </a:lnTo>
                <a:lnTo>
                  <a:pt x="236782" y="213591"/>
                </a:lnTo>
                <a:lnTo>
                  <a:pt x="235571" y="203027"/>
                </a:lnTo>
                <a:cubicBezTo>
                  <a:pt x="233555" y="201656"/>
                  <a:pt x="232795" y="200455"/>
                  <a:pt x="233291" y="199427"/>
                </a:cubicBezTo>
                <a:cubicBezTo>
                  <a:pt x="233787" y="198398"/>
                  <a:pt x="234516" y="196977"/>
                  <a:pt x="235478" y="195163"/>
                </a:cubicBezTo>
                <a:cubicBezTo>
                  <a:pt x="235549" y="193585"/>
                  <a:pt x="235220" y="192470"/>
                  <a:pt x="234489" y="191818"/>
                </a:cubicBezTo>
                <a:cubicBezTo>
                  <a:pt x="233758" y="191166"/>
                  <a:pt x="232893" y="190667"/>
                  <a:pt x="231894" y="190323"/>
                </a:cubicBezTo>
                <a:cubicBezTo>
                  <a:pt x="234108" y="184533"/>
                  <a:pt x="235845" y="178546"/>
                  <a:pt x="237105" y="172360"/>
                </a:cubicBezTo>
                <a:cubicBezTo>
                  <a:pt x="238365" y="166175"/>
                  <a:pt x="240102" y="160187"/>
                  <a:pt x="242316" y="154397"/>
                </a:cubicBezTo>
                <a:cubicBezTo>
                  <a:pt x="241150" y="147602"/>
                  <a:pt x="241340" y="140740"/>
                  <a:pt x="242885" y="133811"/>
                </a:cubicBezTo>
                <a:cubicBezTo>
                  <a:pt x="244430" y="126882"/>
                  <a:pt x="247342" y="120869"/>
                  <a:pt x="251621" y="115772"/>
                </a:cubicBezTo>
                <a:lnTo>
                  <a:pt x="247479" y="109583"/>
                </a:lnTo>
                <a:cubicBezTo>
                  <a:pt x="246011" y="107787"/>
                  <a:pt x="245421" y="105726"/>
                  <a:pt x="245710" y="103400"/>
                </a:cubicBezTo>
                <a:cubicBezTo>
                  <a:pt x="245999" y="101074"/>
                  <a:pt x="246899" y="98792"/>
                  <a:pt x="248409" y="96554"/>
                </a:cubicBezTo>
                <a:cubicBezTo>
                  <a:pt x="248781" y="89814"/>
                  <a:pt x="251108" y="87797"/>
                  <a:pt x="255389" y="90503"/>
                </a:cubicBezTo>
                <a:cubicBezTo>
                  <a:pt x="259311" y="91943"/>
                  <a:pt x="262101" y="93752"/>
                  <a:pt x="263760" y="95930"/>
                </a:cubicBezTo>
                <a:cubicBezTo>
                  <a:pt x="265419" y="98109"/>
                  <a:pt x="265312" y="101511"/>
                  <a:pt x="263440" y="106139"/>
                </a:cubicBezTo>
                <a:cubicBezTo>
                  <a:pt x="261838" y="109667"/>
                  <a:pt x="260378" y="115211"/>
                  <a:pt x="259061" y="122770"/>
                </a:cubicBezTo>
                <a:cubicBezTo>
                  <a:pt x="257744" y="130329"/>
                  <a:pt x="259065" y="135907"/>
                  <a:pt x="263023" y="139505"/>
                </a:cubicBezTo>
                <a:cubicBezTo>
                  <a:pt x="263952" y="143895"/>
                  <a:pt x="264726" y="151017"/>
                  <a:pt x="265346" y="160870"/>
                </a:cubicBezTo>
                <a:cubicBezTo>
                  <a:pt x="265966" y="170723"/>
                  <a:pt x="265193" y="178880"/>
                  <a:pt x="263026" y="185342"/>
                </a:cubicBezTo>
                <a:cubicBezTo>
                  <a:pt x="265748" y="186587"/>
                  <a:pt x="267064" y="188018"/>
                  <a:pt x="266976" y="189635"/>
                </a:cubicBezTo>
                <a:cubicBezTo>
                  <a:pt x="266888" y="191252"/>
                  <a:pt x="266239" y="192706"/>
                  <a:pt x="265028" y="193998"/>
                </a:cubicBezTo>
                <a:cubicBezTo>
                  <a:pt x="263875" y="197339"/>
                  <a:pt x="265622" y="200766"/>
                  <a:pt x="270269" y="204276"/>
                </a:cubicBezTo>
                <a:cubicBezTo>
                  <a:pt x="274916" y="207786"/>
                  <a:pt x="278211" y="210177"/>
                  <a:pt x="280153" y="211448"/>
                </a:cubicBezTo>
                <a:cubicBezTo>
                  <a:pt x="278936" y="217022"/>
                  <a:pt x="277973" y="228222"/>
                  <a:pt x="277264" y="245046"/>
                </a:cubicBezTo>
                <a:cubicBezTo>
                  <a:pt x="276554" y="261871"/>
                  <a:pt x="277953" y="272093"/>
                  <a:pt x="281459" y="275713"/>
                </a:cubicBezTo>
                <a:lnTo>
                  <a:pt x="274573" y="289627"/>
                </a:lnTo>
                <a:cubicBezTo>
                  <a:pt x="274173" y="294469"/>
                  <a:pt x="273787" y="299107"/>
                  <a:pt x="273416" y="303542"/>
                </a:cubicBezTo>
                <a:cubicBezTo>
                  <a:pt x="273045" y="307976"/>
                  <a:pt x="272997" y="312474"/>
                  <a:pt x="273272" y="317037"/>
                </a:cubicBezTo>
                <a:lnTo>
                  <a:pt x="276297" y="320527"/>
                </a:lnTo>
                <a:cubicBezTo>
                  <a:pt x="280203" y="317791"/>
                  <a:pt x="281825" y="312641"/>
                  <a:pt x="281165" y="305077"/>
                </a:cubicBezTo>
                <a:cubicBezTo>
                  <a:pt x="280504" y="297513"/>
                  <a:pt x="282464" y="292223"/>
                  <a:pt x="287044" y="289208"/>
                </a:cubicBezTo>
                <a:cubicBezTo>
                  <a:pt x="289425" y="287959"/>
                  <a:pt x="292202" y="285756"/>
                  <a:pt x="295374" y="282599"/>
                </a:cubicBezTo>
                <a:lnTo>
                  <a:pt x="284252" y="282460"/>
                </a:lnTo>
                <a:lnTo>
                  <a:pt x="287183" y="278086"/>
                </a:lnTo>
                <a:cubicBezTo>
                  <a:pt x="288668" y="276023"/>
                  <a:pt x="290318" y="275076"/>
                  <a:pt x="292133" y="275247"/>
                </a:cubicBezTo>
                <a:cubicBezTo>
                  <a:pt x="293949" y="275417"/>
                  <a:pt x="295821" y="275960"/>
                  <a:pt x="297747" y="276875"/>
                </a:cubicBezTo>
                <a:cubicBezTo>
                  <a:pt x="298338" y="274325"/>
                  <a:pt x="298831" y="272014"/>
                  <a:pt x="299224" y="269941"/>
                </a:cubicBezTo>
                <a:cubicBezTo>
                  <a:pt x="299617" y="267869"/>
                  <a:pt x="299435" y="265837"/>
                  <a:pt x="298677" y="263845"/>
                </a:cubicBezTo>
                <a:cubicBezTo>
                  <a:pt x="299337" y="261860"/>
                  <a:pt x="299296" y="259374"/>
                  <a:pt x="298554" y="256388"/>
                </a:cubicBezTo>
                <a:cubicBezTo>
                  <a:pt x="297812" y="253402"/>
                  <a:pt x="297155" y="250381"/>
                  <a:pt x="296582" y="247325"/>
                </a:cubicBezTo>
                <a:cubicBezTo>
                  <a:pt x="292215" y="248869"/>
                  <a:pt x="287686" y="248109"/>
                  <a:pt x="282993" y="245046"/>
                </a:cubicBezTo>
                <a:cubicBezTo>
                  <a:pt x="286150" y="240578"/>
                  <a:pt x="286723" y="235599"/>
                  <a:pt x="284714" y="230108"/>
                </a:cubicBezTo>
                <a:lnTo>
                  <a:pt x="299326" y="227222"/>
                </a:lnTo>
                <a:cubicBezTo>
                  <a:pt x="298280" y="230026"/>
                  <a:pt x="297825" y="232585"/>
                  <a:pt x="297960" y="234900"/>
                </a:cubicBezTo>
                <a:cubicBezTo>
                  <a:pt x="298095" y="237216"/>
                  <a:pt x="297976" y="239635"/>
                  <a:pt x="297605" y="242160"/>
                </a:cubicBezTo>
                <a:lnTo>
                  <a:pt x="304679" y="243974"/>
                </a:lnTo>
                <a:cubicBezTo>
                  <a:pt x="307378" y="242857"/>
                  <a:pt x="309286" y="243648"/>
                  <a:pt x="310403" y="246347"/>
                </a:cubicBezTo>
                <a:cubicBezTo>
                  <a:pt x="311419" y="249121"/>
                  <a:pt x="311725" y="252089"/>
                  <a:pt x="311322" y="255253"/>
                </a:cubicBezTo>
                <a:cubicBezTo>
                  <a:pt x="310919" y="258416"/>
                  <a:pt x="310411" y="261327"/>
                  <a:pt x="309799" y="263984"/>
                </a:cubicBezTo>
                <a:cubicBezTo>
                  <a:pt x="312140" y="263674"/>
                  <a:pt x="314426" y="262991"/>
                  <a:pt x="316657" y="261936"/>
                </a:cubicBezTo>
                <a:cubicBezTo>
                  <a:pt x="318888" y="260881"/>
                  <a:pt x="320836" y="260338"/>
                  <a:pt x="322503" y="260307"/>
                </a:cubicBezTo>
                <a:cubicBezTo>
                  <a:pt x="324418" y="262149"/>
                  <a:pt x="324672" y="265469"/>
                  <a:pt x="323265" y="270266"/>
                </a:cubicBezTo>
                <a:cubicBezTo>
                  <a:pt x="321859" y="275063"/>
                  <a:pt x="320426" y="279080"/>
                  <a:pt x="318967" y="282319"/>
                </a:cubicBezTo>
                <a:cubicBezTo>
                  <a:pt x="320075" y="285153"/>
                  <a:pt x="320536" y="287860"/>
                  <a:pt x="320352" y="290439"/>
                </a:cubicBezTo>
                <a:cubicBezTo>
                  <a:pt x="320168" y="293018"/>
                  <a:pt x="319397" y="294654"/>
                  <a:pt x="318037" y="295349"/>
                </a:cubicBezTo>
                <a:lnTo>
                  <a:pt x="315199" y="307588"/>
                </a:lnTo>
                <a:lnTo>
                  <a:pt x="320226" y="319733"/>
                </a:lnTo>
                <a:lnTo>
                  <a:pt x="322599" y="314009"/>
                </a:lnTo>
                <a:lnTo>
                  <a:pt x="323529" y="300979"/>
                </a:lnTo>
                <a:cubicBezTo>
                  <a:pt x="323701" y="299327"/>
                  <a:pt x="324182" y="297943"/>
                  <a:pt x="324971" y="296826"/>
                </a:cubicBezTo>
                <a:cubicBezTo>
                  <a:pt x="325760" y="295709"/>
                  <a:pt x="326520" y="294999"/>
                  <a:pt x="327251" y="294697"/>
                </a:cubicBezTo>
                <a:cubicBezTo>
                  <a:pt x="327453" y="295502"/>
                  <a:pt x="327492" y="296869"/>
                  <a:pt x="327368" y="298798"/>
                </a:cubicBezTo>
                <a:cubicBezTo>
                  <a:pt x="327244" y="300726"/>
                  <a:pt x="327423" y="302430"/>
                  <a:pt x="327903" y="303910"/>
                </a:cubicBezTo>
                <a:cubicBezTo>
                  <a:pt x="330990" y="306914"/>
                  <a:pt x="331053" y="312157"/>
                  <a:pt x="328090" y="319640"/>
                </a:cubicBezTo>
                <a:cubicBezTo>
                  <a:pt x="325128" y="327122"/>
                  <a:pt x="325191" y="332365"/>
                  <a:pt x="328277" y="335368"/>
                </a:cubicBezTo>
                <a:lnTo>
                  <a:pt x="326789" y="347049"/>
                </a:lnTo>
                <a:cubicBezTo>
                  <a:pt x="327774" y="350066"/>
                  <a:pt x="328364" y="354037"/>
                  <a:pt x="328558" y="358962"/>
                </a:cubicBezTo>
                <a:cubicBezTo>
                  <a:pt x="330029" y="354401"/>
                  <a:pt x="331193" y="349573"/>
                  <a:pt x="332047" y="344478"/>
                </a:cubicBezTo>
                <a:cubicBezTo>
                  <a:pt x="332902" y="339382"/>
                  <a:pt x="332437" y="334438"/>
                  <a:pt x="330650" y="329645"/>
                </a:cubicBezTo>
                <a:lnTo>
                  <a:pt x="343122" y="329225"/>
                </a:lnTo>
                <a:lnTo>
                  <a:pt x="346566" y="345186"/>
                </a:lnTo>
                <a:lnTo>
                  <a:pt x="352755" y="341045"/>
                </a:lnTo>
                <a:lnTo>
                  <a:pt x="362854" y="346349"/>
                </a:lnTo>
                <a:lnTo>
                  <a:pt x="364484" y="369384"/>
                </a:lnTo>
                <a:cubicBezTo>
                  <a:pt x="361337" y="376581"/>
                  <a:pt x="359349" y="384187"/>
                  <a:pt x="358517" y="392204"/>
                </a:cubicBezTo>
                <a:cubicBezTo>
                  <a:pt x="357686" y="400221"/>
                  <a:pt x="356232" y="407211"/>
                  <a:pt x="354156" y="413174"/>
                </a:cubicBezTo>
                <a:lnTo>
                  <a:pt x="351457" y="414291"/>
                </a:lnTo>
                <a:lnTo>
                  <a:pt x="353132" y="418340"/>
                </a:lnTo>
                <a:lnTo>
                  <a:pt x="350620" y="435186"/>
                </a:lnTo>
                <a:cubicBezTo>
                  <a:pt x="352432" y="441154"/>
                  <a:pt x="352277" y="447145"/>
                  <a:pt x="350156" y="453160"/>
                </a:cubicBezTo>
                <a:cubicBezTo>
                  <a:pt x="348035" y="459175"/>
                  <a:pt x="348160" y="465841"/>
                  <a:pt x="350529" y="473159"/>
                </a:cubicBezTo>
                <a:cubicBezTo>
                  <a:pt x="350074" y="476673"/>
                  <a:pt x="349578" y="482476"/>
                  <a:pt x="349041" y="490569"/>
                </a:cubicBezTo>
                <a:cubicBezTo>
                  <a:pt x="348505" y="498661"/>
                  <a:pt x="347590" y="503452"/>
                  <a:pt x="346297" y="504943"/>
                </a:cubicBezTo>
                <a:cubicBezTo>
                  <a:pt x="348290" y="509123"/>
                  <a:pt x="349888" y="514257"/>
                  <a:pt x="351091" y="520346"/>
                </a:cubicBezTo>
                <a:lnTo>
                  <a:pt x="352440" y="519787"/>
                </a:lnTo>
                <a:cubicBezTo>
                  <a:pt x="354573" y="520485"/>
                  <a:pt x="354682" y="522020"/>
                  <a:pt x="352766" y="524394"/>
                </a:cubicBezTo>
                <a:lnTo>
                  <a:pt x="350067" y="525511"/>
                </a:lnTo>
                <a:cubicBezTo>
                  <a:pt x="350075" y="529986"/>
                  <a:pt x="348571" y="532716"/>
                  <a:pt x="345554" y="533702"/>
                </a:cubicBezTo>
                <a:cubicBezTo>
                  <a:pt x="347260" y="538461"/>
                  <a:pt x="348222" y="543332"/>
                  <a:pt x="348440" y="548313"/>
                </a:cubicBezTo>
                <a:cubicBezTo>
                  <a:pt x="348657" y="553295"/>
                  <a:pt x="349619" y="558165"/>
                  <a:pt x="351326" y="562925"/>
                </a:cubicBezTo>
                <a:lnTo>
                  <a:pt x="363891" y="570370"/>
                </a:lnTo>
                <a:cubicBezTo>
                  <a:pt x="365372" y="569494"/>
                  <a:pt x="366458" y="569571"/>
                  <a:pt x="367148" y="570603"/>
                </a:cubicBezTo>
                <a:cubicBezTo>
                  <a:pt x="367685" y="572060"/>
                  <a:pt x="367751" y="573811"/>
                  <a:pt x="367346" y="575855"/>
                </a:cubicBezTo>
                <a:cubicBezTo>
                  <a:pt x="366941" y="577900"/>
                  <a:pt x="366193" y="579593"/>
                  <a:pt x="365101" y="580934"/>
                </a:cubicBezTo>
                <a:cubicBezTo>
                  <a:pt x="366030" y="583019"/>
                  <a:pt x="366348" y="585061"/>
                  <a:pt x="366056" y="587059"/>
                </a:cubicBezTo>
                <a:cubicBezTo>
                  <a:pt x="365763" y="589057"/>
                  <a:pt x="364313" y="590645"/>
                  <a:pt x="361705" y="591823"/>
                </a:cubicBezTo>
                <a:lnTo>
                  <a:pt x="357656" y="593499"/>
                </a:lnTo>
                <a:lnTo>
                  <a:pt x="362450" y="608902"/>
                </a:lnTo>
                <a:lnTo>
                  <a:pt x="359567" y="640127"/>
                </a:lnTo>
                <a:lnTo>
                  <a:pt x="355845" y="646410"/>
                </a:lnTo>
                <a:cubicBezTo>
                  <a:pt x="357426" y="650629"/>
                  <a:pt x="358219" y="655569"/>
                  <a:pt x="358224" y="661231"/>
                </a:cubicBezTo>
                <a:cubicBezTo>
                  <a:pt x="358230" y="666893"/>
                  <a:pt x="358011" y="672252"/>
                  <a:pt x="357568" y="677309"/>
                </a:cubicBezTo>
                <a:lnTo>
                  <a:pt x="364270" y="693503"/>
                </a:lnTo>
                <a:lnTo>
                  <a:pt x="357384" y="707417"/>
                </a:lnTo>
                <a:lnTo>
                  <a:pt x="357571" y="723146"/>
                </a:lnTo>
                <a:lnTo>
                  <a:pt x="352266" y="733245"/>
                </a:lnTo>
                <a:cubicBezTo>
                  <a:pt x="353700" y="737822"/>
                  <a:pt x="353638" y="742128"/>
                  <a:pt x="352081" y="746164"/>
                </a:cubicBezTo>
                <a:cubicBezTo>
                  <a:pt x="350524" y="750200"/>
                  <a:pt x="350602" y="754844"/>
                  <a:pt x="352314" y="760096"/>
                </a:cubicBezTo>
                <a:lnTo>
                  <a:pt x="349663" y="788064"/>
                </a:lnTo>
                <a:cubicBezTo>
                  <a:pt x="345987" y="790639"/>
                  <a:pt x="345115" y="795215"/>
                  <a:pt x="347047" y="801792"/>
                </a:cubicBezTo>
                <a:cubicBezTo>
                  <a:pt x="348978" y="808369"/>
                  <a:pt x="347431" y="813224"/>
                  <a:pt x="342406" y="816358"/>
                </a:cubicBezTo>
                <a:lnTo>
                  <a:pt x="328117" y="778013"/>
                </a:lnTo>
                <a:lnTo>
                  <a:pt x="318903" y="778665"/>
                </a:lnTo>
                <a:lnTo>
                  <a:pt x="317415" y="790346"/>
                </a:lnTo>
                <a:cubicBezTo>
                  <a:pt x="318041" y="796475"/>
                  <a:pt x="319069" y="805006"/>
                  <a:pt x="320499" y="815940"/>
                </a:cubicBezTo>
                <a:cubicBezTo>
                  <a:pt x="321929" y="826874"/>
                  <a:pt x="323632" y="835126"/>
                  <a:pt x="325608" y="840697"/>
                </a:cubicBezTo>
                <a:cubicBezTo>
                  <a:pt x="328218" y="846367"/>
                  <a:pt x="328804" y="850010"/>
                  <a:pt x="327365" y="851626"/>
                </a:cubicBezTo>
                <a:cubicBezTo>
                  <a:pt x="325926" y="853243"/>
                  <a:pt x="321882" y="855246"/>
                  <a:pt x="315231" y="857636"/>
                </a:cubicBezTo>
                <a:lnTo>
                  <a:pt x="315557" y="862243"/>
                </a:lnTo>
                <a:cubicBezTo>
                  <a:pt x="317942" y="863232"/>
                  <a:pt x="320269" y="865035"/>
                  <a:pt x="322538" y="867652"/>
                </a:cubicBezTo>
                <a:cubicBezTo>
                  <a:pt x="324807" y="870270"/>
                  <a:pt x="324155" y="872515"/>
                  <a:pt x="320584" y="874389"/>
                </a:cubicBezTo>
                <a:cubicBezTo>
                  <a:pt x="319668" y="874801"/>
                  <a:pt x="318266" y="875710"/>
                  <a:pt x="316378" y="877117"/>
                </a:cubicBezTo>
                <a:cubicBezTo>
                  <a:pt x="314491" y="878524"/>
                  <a:pt x="313566" y="879631"/>
                  <a:pt x="313604" y="880438"/>
                </a:cubicBezTo>
                <a:lnTo>
                  <a:pt x="314162" y="881788"/>
                </a:lnTo>
                <a:lnTo>
                  <a:pt x="337523" y="884765"/>
                </a:lnTo>
                <a:cubicBezTo>
                  <a:pt x="339426" y="879894"/>
                  <a:pt x="340122" y="874733"/>
                  <a:pt x="339611" y="869280"/>
                </a:cubicBezTo>
                <a:cubicBezTo>
                  <a:pt x="339099" y="863828"/>
                  <a:pt x="337829" y="858690"/>
                  <a:pt x="335800" y="853866"/>
                </a:cubicBezTo>
                <a:cubicBezTo>
                  <a:pt x="338041" y="848460"/>
                  <a:pt x="337978" y="843217"/>
                  <a:pt x="335613" y="838137"/>
                </a:cubicBezTo>
                <a:lnTo>
                  <a:pt x="335984" y="823757"/>
                </a:lnTo>
                <a:cubicBezTo>
                  <a:pt x="335619" y="822953"/>
                  <a:pt x="335233" y="821862"/>
                  <a:pt x="334826" y="820482"/>
                </a:cubicBezTo>
                <a:cubicBezTo>
                  <a:pt x="334420" y="819103"/>
                  <a:pt x="334511" y="818209"/>
                  <a:pt x="335100" y="817801"/>
                </a:cubicBezTo>
                <a:cubicBezTo>
                  <a:pt x="338053" y="817138"/>
                  <a:pt x="341302" y="818625"/>
                  <a:pt x="344849" y="822262"/>
                </a:cubicBezTo>
                <a:cubicBezTo>
                  <a:pt x="348396" y="825898"/>
                  <a:pt x="350715" y="828956"/>
                  <a:pt x="351807" y="831435"/>
                </a:cubicBezTo>
                <a:cubicBezTo>
                  <a:pt x="352177" y="832170"/>
                  <a:pt x="352414" y="833060"/>
                  <a:pt x="352516" y="834105"/>
                </a:cubicBezTo>
                <a:cubicBezTo>
                  <a:pt x="352619" y="835149"/>
                  <a:pt x="352042" y="835980"/>
                  <a:pt x="350783" y="836600"/>
                </a:cubicBezTo>
                <a:cubicBezTo>
                  <a:pt x="351826" y="843018"/>
                  <a:pt x="352359" y="850832"/>
                  <a:pt x="352384" y="860042"/>
                </a:cubicBezTo>
                <a:cubicBezTo>
                  <a:pt x="352409" y="869252"/>
                  <a:pt x="350976" y="877090"/>
                  <a:pt x="348087" y="883554"/>
                </a:cubicBezTo>
                <a:cubicBezTo>
                  <a:pt x="348965" y="886154"/>
                  <a:pt x="349128" y="888458"/>
                  <a:pt x="348576" y="890465"/>
                </a:cubicBezTo>
                <a:cubicBezTo>
                  <a:pt x="348023" y="892472"/>
                  <a:pt x="348186" y="894775"/>
                  <a:pt x="349065" y="897375"/>
                </a:cubicBezTo>
                <a:cubicBezTo>
                  <a:pt x="349030" y="903021"/>
                  <a:pt x="348693" y="908890"/>
                  <a:pt x="348054" y="914983"/>
                </a:cubicBezTo>
                <a:cubicBezTo>
                  <a:pt x="347414" y="921077"/>
                  <a:pt x="346263" y="926888"/>
                  <a:pt x="344599" y="932417"/>
                </a:cubicBezTo>
                <a:cubicBezTo>
                  <a:pt x="345205" y="933879"/>
                  <a:pt x="345472" y="935480"/>
                  <a:pt x="345402" y="937222"/>
                </a:cubicBezTo>
                <a:cubicBezTo>
                  <a:pt x="345333" y="938963"/>
                  <a:pt x="344646" y="940169"/>
                  <a:pt x="343343" y="940840"/>
                </a:cubicBezTo>
                <a:cubicBezTo>
                  <a:pt x="340627" y="941437"/>
                  <a:pt x="338393" y="939859"/>
                  <a:pt x="336642" y="936105"/>
                </a:cubicBezTo>
                <a:cubicBezTo>
                  <a:pt x="334891" y="932351"/>
                  <a:pt x="333727" y="929540"/>
                  <a:pt x="333151" y="927671"/>
                </a:cubicBezTo>
                <a:lnTo>
                  <a:pt x="324031" y="936187"/>
                </a:lnTo>
                <a:lnTo>
                  <a:pt x="328267" y="950241"/>
                </a:lnTo>
                <a:lnTo>
                  <a:pt x="326174" y="979558"/>
                </a:lnTo>
                <a:lnTo>
                  <a:pt x="324825" y="980117"/>
                </a:lnTo>
                <a:lnTo>
                  <a:pt x="324082" y="1008876"/>
                </a:lnTo>
                <a:cubicBezTo>
                  <a:pt x="323287" y="1010456"/>
                  <a:pt x="323655" y="1012938"/>
                  <a:pt x="325187" y="1016321"/>
                </a:cubicBezTo>
                <a:cubicBezTo>
                  <a:pt x="326719" y="1019705"/>
                  <a:pt x="327763" y="1021907"/>
                  <a:pt x="328317" y="1022929"/>
                </a:cubicBezTo>
                <a:cubicBezTo>
                  <a:pt x="329245" y="1020635"/>
                  <a:pt x="330856" y="1020232"/>
                  <a:pt x="333151" y="1021719"/>
                </a:cubicBezTo>
                <a:cubicBezTo>
                  <a:pt x="335446" y="1023206"/>
                  <a:pt x="335929" y="1024850"/>
                  <a:pt x="334600" y="1026652"/>
                </a:cubicBezTo>
                <a:cubicBezTo>
                  <a:pt x="333817" y="1026910"/>
                  <a:pt x="333021" y="1027371"/>
                  <a:pt x="332209" y="1028036"/>
                </a:cubicBezTo>
                <a:cubicBezTo>
                  <a:pt x="331398" y="1028701"/>
                  <a:pt x="331217" y="1029698"/>
                  <a:pt x="331668" y="1031026"/>
                </a:cubicBezTo>
                <a:cubicBezTo>
                  <a:pt x="332363" y="1032385"/>
                  <a:pt x="333801" y="1033634"/>
                  <a:pt x="335985" y="1034772"/>
                </a:cubicBezTo>
                <a:cubicBezTo>
                  <a:pt x="338168" y="1035910"/>
                  <a:pt x="340282" y="1036879"/>
                  <a:pt x="342325" y="1037680"/>
                </a:cubicBezTo>
                <a:cubicBezTo>
                  <a:pt x="343173" y="1040523"/>
                  <a:pt x="343503" y="1045458"/>
                  <a:pt x="343315" y="1052484"/>
                </a:cubicBezTo>
                <a:cubicBezTo>
                  <a:pt x="343127" y="1059510"/>
                  <a:pt x="342364" y="1063712"/>
                  <a:pt x="341024" y="1065089"/>
                </a:cubicBezTo>
                <a:cubicBezTo>
                  <a:pt x="343117" y="1069591"/>
                  <a:pt x="343957" y="1072734"/>
                  <a:pt x="343543" y="1074519"/>
                </a:cubicBezTo>
                <a:cubicBezTo>
                  <a:pt x="343129" y="1076303"/>
                  <a:pt x="340630" y="1078062"/>
                  <a:pt x="336045" y="1079795"/>
                </a:cubicBezTo>
                <a:lnTo>
                  <a:pt x="342189" y="1094639"/>
                </a:lnTo>
                <a:cubicBezTo>
                  <a:pt x="337921" y="1094035"/>
                  <a:pt x="333683" y="1093023"/>
                  <a:pt x="329473" y="1091604"/>
                </a:cubicBezTo>
                <a:cubicBezTo>
                  <a:pt x="325263" y="1090185"/>
                  <a:pt x="321420" y="1088219"/>
                  <a:pt x="317944" y="1085706"/>
                </a:cubicBezTo>
                <a:cubicBezTo>
                  <a:pt x="319285" y="1088312"/>
                  <a:pt x="319953" y="1091197"/>
                  <a:pt x="319945" y="1094361"/>
                </a:cubicBezTo>
                <a:lnTo>
                  <a:pt x="333627" y="1104505"/>
                </a:lnTo>
                <a:cubicBezTo>
                  <a:pt x="334261" y="1110335"/>
                  <a:pt x="334960" y="1121571"/>
                  <a:pt x="335723" y="1138214"/>
                </a:cubicBezTo>
                <a:cubicBezTo>
                  <a:pt x="336486" y="1154858"/>
                  <a:pt x="333788" y="1165524"/>
                  <a:pt x="327628" y="1170214"/>
                </a:cubicBezTo>
                <a:cubicBezTo>
                  <a:pt x="328569" y="1172887"/>
                  <a:pt x="329107" y="1177208"/>
                  <a:pt x="329240" y="1183179"/>
                </a:cubicBezTo>
                <a:cubicBezTo>
                  <a:pt x="329373" y="1189151"/>
                  <a:pt x="328479" y="1192879"/>
                  <a:pt x="326559" y="1194366"/>
                </a:cubicBezTo>
                <a:cubicBezTo>
                  <a:pt x="325842" y="1194465"/>
                  <a:pt x="325170" y="1193953"/>
                  <a:pt x="324540" y="1192830"/>
                </a:cubicBezTo>
                <a:cubicBezTo>
                  <a:pt x="323911" y="1191707"/>
                  <a:pt x="323576" y="1191056"/>
                  <a:pt x="323534" y="1190876"/>
                </a:cubicBezTo>
                <a:lnTo>
                  <a:pt x="317577" y="1191760"/>
                </a:lnTo>
                <a:lnTo>
                  <a:pt x="315763" y="1198834"/>
                </a:lnTo>
                <a:lnTo>
                  <a:pt x="329119" y="1204371"/>
                </a:lnTo>
                <a:cubicBezTo>
                  <a:pt x="332043" y="1211755"/>
                  <a:pt x="333304" y="1218939"/>
                  <a:pt x="332901" y="1225922"/>
                </a:cubicBezTo>
                <a:cubicBezTo>
                  <a:pt x="332498" y="1232905"/>
                  <a:pt x="331316" y="1239915"/>
                  <a:pt x="329354" y="1246950"/>
                </a:cubicBezTo>
                <a:cubicBezTo>
                  <a:pt x="330637" y="1248856"/>
                  <a:pt x="333447" y="1252304"/>
                  <a:pt x="337783" y="1257292"/>
                </a:cubicBezTo>
                <a:cubicBezTo>
                  <a:pt x="342120" y="1262281"/>
                  <a:pt x="343639" y="1265473"/>
                  <a:pt x="342339" y="1266867"/>
                </a:cubicBezTo>
                <a:cubicBezTo>
                  <a:pt x="340319" y="1267637"/>
                  <a:pt x="338343" y="1267796"/>
                  <a:pt x="336411" y="1267344"/>
                </a:cubicBezTo>
                <a:cubicBezTo>
                  <a:pt x="334479" y="1266893"/>
                  <a:pt x="332561" y="1266237"/>
                  <a:pt x="330658" y="1265378"/>
                </a:cubicBezTo>
                <a:cubicBezTo>
                  <a:pt x="332706" y="1270327"/>
                  <a:pt x="334219" y="1275891"/>
                  <a:pt x="335196" y="1282073"/>
                </a:cubicBezTo>
                <a:cubicBezTo>
                  <a:pt x="336174" y="1288254"/>
                  <a:pt x="336058" y="1293703"/>
                  <a:pt x="334848" y="1298418"/>
                </a:cubicBezTo>
                <a:lnTo>
                  <a:pt x="323633" y="1290415"/>
                </a:lnTo>
                <a:lnTo>
                  <a:pt x="322096" y="1275244"/>
                </a:lnTo>
                <a:cubicBezTo>
                  <a:pt x="321058" y="1274884"/>
                  <a:pt x="319935" y="1274558"/>
                  <a:pt x="318728" y="1274267"/>
                </a:cubicBezTo>
                <a:cubicBezTo>
                  <a:pt x="317521" y="1273977"/>
                  <a:pt x="316736" y="1273511"/>
                  <a:pt x="316372" y="1272871"/>
                </a:cubicBezTo>
                <a:cubicBezTo>
                  <a:pt x="316146" y="1271450"/>
                  <a:pt x="317226" y="1270081"/>
                  <a:pt x="319612" y="1268765"/>
                </a:cubicBezTo>
                <a:cubicBezTo>
                  <a:pt x="321998" y="1267448"/>
                  <a:pt x="323694" y="1266614"/>
                  <a:pt x="324702" y="1266263"/>
                </a:cubicBezTo>
                <a:cubicBezTo>
                  <a:pt x="323087" y="1262123"/>
                  <a:pt x="322162" y="1257501"/>
                  <a:pt x="321926" y="1252395"/>
                </a:cubicBezTo>
                <a:cubicBezTo>
                  <a:pt x="321690" y="1247290"/>
                  <a:pt x="321777" y="1242249"/>
                  <a:pt x="322187" y="1237272"/>
                </a:cubicBezTo>
                <a:cubicBezTo>
                  <a:pt x="321833" y="1236496"/>
                  <a:pt x="321087" y="1235488"/>
                  <a:pt x="319947" y="1234247"/>
                </a:cubicBezTo>
                <a:cubicBezTo>
                  <a:pt x="318808" y="1233006"/>
                  <a:pt x="317724" y="1232137"/>
                  <a:pt x="316696" y="1231641"/>
                </a:cubicBezTo>
                <a:lnTo>
                  <a:pt x="312276" y="1247696"/>
                </a:lnTo>
                <a:lnTo>
                  <a:pt x="306087" y="1251838"/>
                </a:lnTo>
                <a:lnTo>
                  <a:pt x="313906" y="1270731"/>
                </a:lnTo>
                <a:cubicBezTo>
                  <a:pt x="310704" y="1276600"/>
                  <a:pt x="308860" y="1284081"/>
                  <a:pt x="308375" y="1293173"/>
                </a:cubicBezTo>
                <a:cubicBezTo>
                  <a:pt x="307890" y="1302265"/>
                  <a:pt x="308012" y="1309722"/>
                  <a:pt x="308743" y="1315545"/>
                </a:cubicBezTo>
                <a:cubicBezTo>
                  <a:pt x="309588" y="1318224"/>
                  <a:pt x="309620" y="1320846"/>
                  <a:pt x="308836" y="1323409"/>
                </a:cubicBezTo>
                <a:cubicBezTo>
                  <a:pt x="308053" y="1325973"/>
                  <a:pt x="308084" y="1328594"/>
                  <a:pt x="308930" y="1331274"/>
                </a:cubicBezTo>
                <a:lnTo>
                  <a:pt x="309349" y="1343745"/>
                </a:lnTo>
                <a:lnTo>
                  <a:pt x="310699" y="1343187"/>
                </a:lnTo>
                <a:cubicBezTo>
                  <a:pt x="311544" y="1345866"/>
                  <a:pt x="311576" y="1348488"/>
                  <a:pt x="310792" y="1351051"/>
                </a:cubicBezTo>
                <a:cubicBezTo>
                  <a:pt x="310009" y="1353615"/>
                  <a:pt x="310040" y="1356236"/>
                  <a:pt x="310886" y="1358916"/>
                </a:cubicBezTo>
                <a:cubicBezTo>
                  <a:pt x="311871" y="1360978"/>
                  <a:pt x="312414" y="1362926"/>
                  <a:pt x="312515" y="1364762"/>
                </a:cubicBezTo>
                <a:cubicBezTo>
                  <a:pt x="312616" y="1366597"/>
                  <a:pt x="311391" y="1368092"/>
                  <a:pt x="308839" y="1369247"/>
                </a:cubicBezTo>
                <a:cubicBezTo>
                  <a:pt x="310637" y="1373113"/>
                  <a:pt x="311370" y="1375839"/>
                  <a:pt x="311038" y="1377425"/>
                </a:cubicBezTo>
                <a:cubicBezTo>
                  <a:pt x="310707" y="1379011"/>
                  <a:pt x="308578" y="1380551"/>
                  <a:pt x="304652" y="1382044"/>
                </a:cubicBezTo>
                <a:lnTo>
                  <a:pt x="310795" y="1396889"/>
                </a:lnTo>
                <a:lnTo>
                  <a:pt x="302931" y="1396982"/>
                </a:lnTo>
                <a:lnTo>
                  <a:pt x="302653" y="1419226"/>
                </a:lnTo>
                <a:lnTo>
                  <a:pt x="306469" y="1420808"/>
                </a:lnTo>
                <a:lnTo>
                  <a:pt x="302746" y="1427090"/>
                </a:lnTo>
                <a:lnTo>
                  <a:pt x="302281" y="1433606"/>
                </a:lnTo>
                <a:lnTo>
                  <a:pt x="310239" y="1441376"/>
                </a:lnTo>
                <a:lnTo>
                  <a:pt x="313358" y="1452731"/>
                </a:lnTo>
                <a:cubicBezTo>
                  <a:pt x="310226" y="1454554"/>
                  <a:pt x="309172" y="1457098"/>
                  <a:pt x="310194" y="1460363"/>
                </a:cubicBezTo>
                <a:cubicBezTo>
                  <a:pt x="311216" y="1463628"/>
                  <a:pt x="308812" y="1466731"/>
                  <a:pt x="302981" y="1469670"/>
                </a:cubicBezTo>
                <a:lnTo>
                  <a:pt x="300189" y="1462923"/>
                </a:lnTo>
                <a:lnTo>
                  <a:pt x="296699" y="1465948"/>
                </a:lnTo>
                <a:cubicBezTo>
                  <a:pt x="296647" y="1468209"/>
                  <a:pt x="296647" y="1472029"/>
                  <a:pt x="296700" y="1477407"/>
                </a:cubicBezTo>
                <a:cubicBezTo>
                  <a:pt x="296752" y="1482786"/>
                  <a:pt x="296473" y="1485931"/>
                  <a:pt x="295862" y="1486842"/>
                </a:cubicBezTo>
                <a:cubicBezTo>
                  <a:pt x="295169" y="1486998"/>
                  <a:pt x="294590" y="1486711"/>
                  <a:pt x="294123" y="1485982"/>
                </a:cubicBezTo>
                <a:cubicBezTo>
                  <a:pt x="293657" y="1485253"/>
                  <a:pt x="293414" y="1484826"/>
                  <a:pt x="293396" y="1484702"/>
                </a:cubicBezTo>
                <a:cubicBezTo>
                  <a:pt x="289592" y="1486013"/>
                  <a:pt x="287730" y="1485334"/>
                  <a:pt x="287812" y="1482666"/>
                </a:cubicBezTo>
                <a:cubicBezTo>
                  <a:pt x="287893" y="1479998"/>
                  <a:pt x="288451" y="1477528"/>
                  <a:pt x="289486" y="1475255"/>
                </a:cubicBezTo>
                <a:lnTo>
                  <a:pt x="279062" y="1465344"/>
                </a:lnTo>
                <a:lnTo>
                  <a:pt x="280550" y="1453664"/>
                </a:lnTo>
                <a:lnTo>
                  <a:pt x="269428" y="1453525"/>
                </a:lnTo>
                <a:cubicBezTo>
                  <a:pt x="270908" y="1458214"/>
                  <a:pt x="271033" y="1462970"/>
                  <a:pt x="269802" y="1467793"/>
                </a:cubicBezTo>
                <a:cubicBezTo>
                  <a:pt x="268571" y="1472617"/>
                  <a:pt x="268835" y="1477710"/>
                  <a:pt x="270594" y="1483074"/>
                </a:cubicBezTo>
                <a:cubicBezTo>
                  <a:pt x="268830" y="1490193"/>
                  <a:pt x="267390" y="1497375"/>
                  <a:pt x="266273" y="1504621"/>
                </a:cubicBezTo>
                <a:cubicBezTo>
                  <a:pt x="265155" y="1511867"/>
                  <a:pt x="264053" y="1518909"/>
                  <a:pt x="262964" y="1525748"/>
                </a:cubicBezTo>
                <a:cubicBezTo>
                  <a:pt x="263639" y="1529288"/>
                  <a:pt x="264058" y="1534120"/>
                  <a:pt x="264221" y="1540244"/>
                </a:cubicBezTo>
                <a:cubicBezTo>
                  <a:pt x="264385" y="1546367"/>
                  <a:pt x="262896" y="1550408"/>
                  <a:pt x="259755" y="1552366"/>
                </a:cubicBezTo>
                <a:cubicBezTo>
                  <a:pt x="260354" y="1553337"/>
                  <a:pt x="261843" y="1555026"/>
                  <a:pt x="264222" y="1557433"/>
                </a:cubicBezTo>
                <a:cubicBezTo>
                  <a:pt x="266602" y="1559840"/>
                  <a:pt x="267951" y="1561191"/>
                  <a:pt x="268271" y="1561487"/>
                </a:cubicBezTo>
                <a:cubicBezTo>
                  <a:pt x="268848" y="1561051"/>
                  <a:pt x="268962" y="1560213"/>
                  <a:pt x="268614" y="1558974"/>
                </a:cubicBezTo>
                <a:cubicBezTo>
                  <a:pt x="268266" y="1557735"/>
                  <a:pt x="268043" y="1557037"/>
                  <a:pt x="267945" y="1556880"/>
                </a:cubicBezTo>
                <a:cubicBezTo>
                  <a:pt x="268476" y="1547341"/>
                  <a:pt x="269786" y="1537776"/>
                  <a:pt x="271876" y="1528185"/>
                </a:cubicBezTo>
                <a:cubicBezTo>
                  <a:pt x="273966" y="1518593"/>
                  <a:pt x="273787" y="1509250"/>
                  <a:pt x="271339" y="1500153"/>
                </a:cubicBezTo>
                <a:lnTo>
                  <a:pt x="278087" y="1497360"/>
                </a:lnTo>
                <a:cubicBezTo>
                  <a:pt x="281121" y="1495940"/>
                  <a:pt x="284836" y="1494732"/>
                  <a:pt x="289232" y="1493736"/>
                </a:cubicBezTo>
                <a:cubicBezTo>
                  <a:pt x="293627" y="1492740"/>
                  <a:pt x="296691" y="1493777"/>
                  <a:pt x="298423" y="1496847"/>
                </a:cubicBezTo>
                <a:cubicBezTo>
                  <a:pt x="300818" y="1503034"/>
                  <a:pt x="301879" y="1509576"/>
                  <a:pt x="301605" y="1516473"/>
                </a:cubicBezTo>
                <a:cubicBezTo>
                  <a:pt x="301332" y="1523370"/>
                  <a:pt x="300426" y="1529936"/>
                  <a:pt x="298890" y="1536170"/>
                </a:cubicBezTo>
                <a:cubicBezTo>
                  <a:pt x="300408" y="1539361"/>
                  <a:pt x="302293" y="1542006"/>
                  <a:pt x="304545" y="1544104"/>
                </a:cubicBezTo>
                <a:cubicBezTo>
                  <a:pt x="306796" y="1546201"/>
                  <a:pt x="308681" y="1548846"/>
                  <a:pt x="310199" y="1552038"/>
                </a:cubicBezTo>
                <a:lnTo>
                  <a:pt x="299636" y="1553248"/>
                </a:lnTo>
                <a:cubicBezTo>
                  <a:pt x="301414" y="1557386"/>
                  <a:pt x="302826" y="1562070"/>
                  <a:pt x="303871" y="1567302"/>
                </a:cubicBezTo>
                <a:cubicBezTo>
                  <a:pt x="304917" y="1572533"/>
                  <a:pt x="304979" y="1577776"/>
                  <a:pt x="304058" y="1583031"/>
                </a:cubicBezTo>
                <a:lnTo>
                  <a:pt x="293401" y="1576377"/>
                </a:lnTo>
                <a:lnTo>
                  <a:pt x="292423" y="1562556"/>
                </a:lnTo>
                <a:cubicBezTo>
                  <a:pt x="291385" y="1562195"/>
                  <a:pt x="290262" y="1561869"/>
                  <a:pt x="289055" y="1561579"/>
                </a:cubicBezTo>
                <a:cubicBezTo>
                  <a:pt x="287848" y="1561288"/>
                  <a:pt x="287063" y="1560823"/>
                  <a:pt x="286699" y="1560183"/>
                </a:cubicBezTo>
                <a:cubicBezTo>
                  <a:pt x="286417" y="1558785"/>
                  <a:pt x="287272" y="1557509"/>
                  <a:pt x="289264" y="1556355"/>
                </a:cubicBezTo>
                <a:cubicBezTo>
                  <a:pt x="291257" y="1555201"/>
                  <a:pt x="292728" y="1554460"/>
                  <a:pt x="293679" y="1554133"/>
                </a:cubicBezTo>
                <a:lnTo>
                  <a:pt x="292282" y="1527840"/>
                </a:lnTo>
                <a:lnTo>
                  <a:pt x="288698" y="1523001"/>
                </a:lnTo>
                <a:lnTo>
                  <a:pt x="280508" y="1518487"/>
                </a:lnTo>
                <a:lnTo>
                  <a:pt x="276553" y="1528027"/>
                </a:lnTo>
                <a:lnTo>
                  <a:pt x="284233" y="1558042"/>
                </a:lnTo>
                <a:cubicBezTo>
                  <a:pt x="281631" y="1563532"/>
                  <a:pt x="279995" y="1570400"/>
                  <a:pt x="279324" y="1578646"/>
                </a:cubicBezTo>
                <a:cubicBezTo>
                  <a:pt x="278654" y="1586893"/>
                  <a:pt x="278647" y="1593877"/>
                  <a:pt x="279302" y="1599599"/>
                </a:cubicBezTo>
                <a:cubicBezTo>
                  <a:pt x="281065" y="1604335"/>
                  <a:pt x="281915" y="1609253"/>
                  <a:pt x="281851" y="1614350"/>
                </a:cubicBezTo>
                <a:cubicBezTo>
                  <a:pt x="281787" y="1619448"/>
                  <a:pt x="281962" y="1624644"/>
                  <a:pt x="282375" y="1629940"/>
                </a:cubicBezTo>
                <a:cubicBezTo>
                  <a:pt x="278180" y="1638262"/>
                  <a:pt x="274939" y="1646980"/>
                  <a:pt x="272651" y="1656093"/>
                </a:cubicBezTo>
                <a:lnTo>
                  <a:pt x="274375" y="1686992"/>
                </a:lnTo>
                <a:cubicBezTo>
                  <a:pt x="273536" y="1687274"/>
                  <a:pt x="272514" y="1687828"/>
                  <a:pt x="271309" y="1688656"/>
                </a:cubicBezTo>
                <a:cubicBezTo>
                  <a:pt x="270104" y="1689484"/>
                  <a:pt x="269699" y="1690574"/>
                  <a:pt x="270094" y="1691925"/>
                </a:cubicBezTo>
                <a:cubicBezTo>
                  <a:pt x="270537" y="1692598"/>
                  <a:pt x="271640" y="1693195"/>
                  <a:pt x="273404" y="1693717"/>
                </a:cubicBezTo>
                <a:cubicBezTo>
                  <a:pt x="275167" y="1694238"/>
                  <a:pt x="276608" y="1694696"/>
                  <a:pt x="277726" y="1695089"/>
                </a:cubicBezTo>
                <a:lnTo>
                  <a:pt x="266232" y="1709330"/>
                </a:lnTo>
                <a:lnTo>
                  <a:pt x="256786" y="1713239"/>
                </a:lnTo>
                <a:cubicBezTo>
                  <a:pt x="254996" y="1708119"/>
                  <a:pt x="253782" y="1702957"/>
                  <a:pt x="253144" y="1697755"/>
                </a:cubicBezTo>
                <a:cubicBezTo>
                  <a:pt x="252505" y="1692553"/>
                  <a:pt x="249779" y="1685646"/>
                  <a:pt x="244964" y="1677036"/>
                </a:cubicBezTo>
                <a:cubicBezTo>
                  <a:pt x="243725" y="1682158"/>
                  <a:pt x="242655" y="1687211"/>
                  <a:pt x="241754" y="1692195"/>
                </a:cubicBezTo>
                <a:cubicBezTo>
                  <a:pt x="240852" y="1697178"/>
                  <a:pt x="241411" y="1702347"/>
                  <a:pt x="243430" y="1707703"/>
                </a:cubicBezTo>
                <a:cubicBezTo>
                  <a:pt x="239048" y="1715575"/>
                  <a:pt x="235621" y="1723843"/>
                  <a:pt x="233147" y="1732506"/>
                </a:cubicBezTo>
                <a:cubicBezTo>
                  <a:pt x="225920" y="1736288"/>
                  <a:pt x="224169" y="1740174"/>
                  <a:pt x="227895" y="1744164"/>
                </a:cubicBezTo>
                <a:cubicBezTo>
                  <a:pt x="231621" y="1748154"/>
                  <a:pt x="231557" y="1751342"/>
                  <a:pt x="227704" y="1753727"/>
                </a:cubicBezTo>
                <a:lnTo>
                  <a:pt x="222306" y="1755961"/>
                </a:lnTo>
                <a:cubicBezTo>
                  <a:pt x="223651" y="1759849"/>
                  <a:pt x="223939" y="1763089"/>
                  <a:pt x="223167" y="1765681"/>
                </a:cubicBezTo>
                <a:cubicBezTo>
                  <a:pt x="222396" y="1768272"/>
                  <a:pt x="222543" y="1771175"/>
                  <a:pt x="223610" y="1774389"/>
                </a:cubicBezTo>
                <a:lnTo>
                  <a:pt x="217514" y="1786395"/>
                </a:lnTo>
                <a:lnTo>
                  <a:pt x="207648" y="1777833"/>
                </a:lnTo>
                <a:cubicBezTo>
                  <a:pt x="204949" y="1778950"/>
                  <a:pt x="203041" y="1778159"/>
                  <a:pt x="201924" y="1775460"/>
                </a:cubicBezTo>
                <a:cubicBezTo>
                  <a:pt x="200119" y="1769984"/>
                  <a:pt x="199529" y="1764103"/>
                  <a:pt x="200155" y="1757818"/>
                </a:cubicBezTo>
                <a:cubicBezTo>
                  <a:pt x="200781" y="1751533"/>
                  <a:pt x="200051" y="1745314"/>
                  <a:pt x="197966" y="1739163"/>
                </a:cubicBezTo>
                <a:cubicBezTo>
                  <a:pt x="197948" y="1739039"/>
                  <a:pt x="197706" y="1738612"/>
                  <a:pt x="197239" y="1737883"/>
                </a:cubicBezTo>
                <a:cubicBezTo>
                  <a:pt x="196773" y="1737154"/>
                  <a:pt x="196193" y="1736867"/>
                  <a:pt x="195500" y="1737023"/>
                </a:cubicBezTo>
                <a:cubicBezTo>
                  <a:pt x="194897" y="1737634"/>
                  <a:pt x="194579" y="1739412"/>
                  <a:pt x="194546" y="1742357"/>
                </a:cubicBezTo>
                <a:cubicBezTo>
                  <a:pt x="194514" y="1745301"/>
                  <a:pt x="194335" y="1747416"/>
                  <a:pt x="194012" y="1748703"/>
                </a:cubicBezTo>
                <a:cubicBezTo>
                  <a:pt x="192996" y="1750704"/>
                  <a:pt x="192654" y="1752426"/>
                  <a:pt x="192988" y="1753868"/>
                </a:cubicBezTo>
                <a:cubicBezTo>
                  <a:pt x="194029" y="1755907"/>
                  <a:pt x="194797" y="1757763"/>
                  <a:pt x="195292" y="1759435"/>
                </a:cubicBezTo>
                <a:cubicBezTo>
                  <a:pt x="195786" y="1761107"/>
                  <a:pt x="194786" y="1762509"/>
                  <a:pt x="192291" y="1763641"/>
                </a:cubicBezTo>
                <a:lnTo>
                  <a:pt x="188010" y="1768574"/>
                </a:lnTo>
                <a:lnTo>
                  <a:pt x="175073" y="1775508"/>
                </a:lnTo>
                <a:lnTo>
                  <a:pt x="175493" y="1787980"/>
                </a:lnTo>
                <a:cubicBezTo>
                  <a:pt x="173755" y="1789588"/>
                  <a:pt x="172275" y="1791584"/>
                  <a:pt x="171055" y="1793966"/>
                </a:cubicBezTo>
                <a:cubicBezTo>
                  <a:pt x="169834" y="1796348"/>
                  <a:pt x="168832" y="1798541"/>
                  <a:pt x="168048" y="1800545"/>
                </a:cubicBezTo>
                <a:cubicBezTo>
                  <a:pt x="166574" y="1801122"/>
                  <a:pt x="165275" y="1802120"/>
                  <a:pt x="164151" y="1803541"/>
                </a:cubicBezTo>
                <a:cubicBezTo>
                  <a:pt x="163026" y="1804961"/>
                  <a:pt x="162821" y="1806693"/>
                  <a:pt x="163534" y="1808735"/>
                </a:cubicBezTo>
                <a:lnTo>
                  <a:pt x="167118" y="1813575"/>
                </a:lnTo>
                <a:lnTo>
                  <a:pt x="154972" y="1818601"/>
                </a:lnTo>
                <a:cubicBezTo>
                  <a:pt x="154424" y="1815766"/>
                  <a:pt x="154112" y="1811351"/>
                  <a:pt x="154035" y="1805356"/>
                </a:cubicBezTo>
                <a:cubicBezTo>
                  <a:pt x="153958" y="1799362"/>
                  <a:pt x="152378" y="1796657"/>
                  <a:pt x="149294" y="1797242"/>
                </a:cubicBezTo>
                <a:cubicBezTo>
                  <a:pt x="147951" y="1797897"/>
                  <a:pt x="146867" y="1798938"/>
                  <a:pt x="146042" y="1800366"/>
                </a:cubicBezTo>
                <a:cubicBezTo>
                  <a:pt x="145217" y="1801794"/>
                  <a:pt x="144611" y="1803033"/>
                  <a:pt x="144222" y="1804083"/>
                </a:cubicBezTo>
                <a:lnTo>
                  <a:pt x="148225" y="1821394"/>
                </a:lnTo>
                <a:lnTo>
                  <a:pt x="145387" y="1833633"/>
                </a:lnTo>
                <a:cubicBezTo>
                  <a:pt x="147039" y="1837625"/>
                  <a:pt x="147807" y="1841391"/>
                  <a:pt x="147691" y="1844929"/>
                </a:cubicBezTo>
                <a:cubicBezTo>
                  <a:pt x="147575" y="1848468"/>
                  <a:pt x="146714" y="1852117"/>
                  <a:pt x="145109" y="1855877"/>
                </a:cubicBezTo>
                <a:lnTo>
                  <a:pt x="149577" y="1866673"/>
                </a:lnTo>
                <a:cubicBezTo>
                  <a:pt x="147522" y="1872529"/>
                  <a:pt x="147771" y="1878221"/>
                  <a:pt x="150323" y="1883751"/>
                </a:cubicBezTo>
                <a:cubicBezTo>
                  <a:pt x="147890" y="1884001"/>
                  <a:pt x="145926" y="1885143"/>
                  <a:pt x="144430" y="1887178"/>
                </a:cubicBezTo>
                <a:cubicBezTo>
                  <a:pt x="142934" y="1889213"/>
                  <a:pt x="142681" y="1891623"/>
                  <a:pt x="143669" y="1894408"/>
                </a:cubicBezTo>
                <a:lnTo>
                  <a:pt x="140598" y="1909905"/>
                </a:lnTo>
                <a:lnTo>
                  <a:pt x="128127" y="1910324"/>
                </a:lnTo>
                <a:cubicBezTo>
                  <a:pt x="128083" y="1905205"/>
                  <a:pt x="127169" y="1899656"/>
                  <a:pt x="125386" y="1893676"/>
                </a:cubicBezTo>
                <a:cubicBezTo>
                  <a:pt x="123603" y="1887697"/>
                  <a:pt x="123306" y="1882682"/>
                  <a:pt x="124495" y="1878634"/>
                </a:cubicBezTo>
                <a:cubicBezTo>
                  <a:pt x="122502" y="1874454"/>
                  <a:pt x="123370" y="1871460"/>
                  <a:pt x="127101" y="1869652"/>
                </a:cubicBezTo>
                <a:cubicBezTo>
                  <a:pt x="130106" y="1868639"/>
                  <a:pt x="133681" y="1867094"/>
                  <a:pt x="137827" y="1865016"/>
                </a:cubicBezTo>
                <a:cubicBezTo>
                  <a:pt x="141972" y="1862938"/>
                  <a:pt x="140801" y="1861381"/>
                  <a:pt x="134313" y="1860345"/>
                </a:cubicBezTo>
                <a:lnTo>
                  <a:pt x="134126" y="1844616"/>
                </a:lnTo>
                <a:lnTo>
                  <a:pt x="128728" y="1846850"/>
                </a:lnTo>
                <a:lnTo>
                  <a:pt x="131334" y="1837868"/>
                </a:lnTo>
                <a:lnTo>
                  <a:pt x="125748" y="1824373"/>
                </a:lnTo>
                <a:lnTo>
                  <a:pt x="132402" y="1813717"/>
                </a:lnTo>
                <a:lnTo>
                  <a:pt x="127376" y="1801571"/>
                </a:lnTo>
                <a:cubicBezTo>
                  <a:pt x="128081" y="1796274"/>
                  <a:pt x="129741" y="1791372"/>
                  <a:pt x="132354" y="1786866"/>
                </a:cubicBezTo>
                <a:lnTo>
                  <a:pt x="131935" y="1774394"/>
                </a:lnTo>
                <a:cubicBezTo>
                  <a:pt x="127275" y="1775071"/>
                  <a:pt x="124018" y="1771019"/>
                  <a:pt x="122162" y="1762237"/>
                </a:cubicBezTo>
                <a:cubicBezTo>
                  <a:pt x="120306" y="1753456"/>
                  <a:pt x="119468" y="1747612"/>
                  <a:pt x="119648" y="1744705"/>
                </a:cubicBezTo>
                <a:cubicBezTo>
                  <a:pt x="121922" y="1743039"/>
                  <a:pt x="122108" y="1739670"/>
                  <a:pt x="120206" y="1734595"/>
                </a:cubicBezTo>
                <a:cubicBezTo>
                  <a:pt x="118303" y="1729521"/>
                  <a:pt x="116860" y="1726035"/>
                  <a:pt x="115877" y="1724137"/>
                </a:cubicBezTo>
                <a:cubicBezTo>
                  <a:pt x="117547" y="1722524"/>
                  <a:pt x="118348" y="1720480"/>
                  <a:pt x="118279" y="1718006"/>
                </a:cubicBezTo>
                <a:cubicBezTo>
                  <a:pt x="118210" y="1715531"/>
                  <a:pt x="117720" y="1713232"/>
                  <a:pt x="116807" y="1711107"/>
                </a:cubicBezTo>
                <a:cubicBezTo>
                  <a:pt x="115535" y="1708670"/>
                  <a:pt x="113798" y="1707018"/>
                  <a:pt x="111595" y="1706151"/>
                </a:cubicBezTo>
                <a:cubicBezTo>
                  <a:pt x="109392" y="1705284"/>
                  <a:pt x="107655" y="1703633"/>
                  <a:pt x="106383" y="1701195"/>
                </a:cubicBezTo>
                <a:cubicBezTo>
                  <a:pt x="101600" y="1704360"/>
                  <a:pt x="100858" y="1709409"/>
                  <a:pt x="104156" y="1716343"/>
                </a:cubicBezTo>
                <a:cubicBezTo>
                  <a:pt x="107453" y="1723276"/>
                  <a:pt x="107048" y="1728186"/>
                  <a:pt x="102941" y="1731071"/>
                </a:cubicBezTo>
                <a:cubicBezTo>
                  <a:pt x="104511" y="1735262"/>
                  <a:pt x="104711" y="1739724"/>
                  <a:pt x="103541" y="1744456"/>
                </a:cubicBezTo>
                <a:cubicBezTo>
                  <a:pt x="102371" y="1749188"/>
                  <a:pt x="100465" y="1753336"/>
                  <a:pt x="97823" y="1756899"/>
                </a:cubicBezTo>
                <a:lnTo>
                  <a:pt x="105084" y="1774442"/>
                </a:lnTo>
                <a:cubicBezTo>
                  <a:pt x="95610" y="1785048"/>
                  <a:pt x="91257" y="1794423"/>
                  <a:pt x="92026" y="1802568"/>
                </a:cubicBezTo>
                <a:cubicBezTo>
                  <a:pt x="92796" y="1810712"/>
                  <a:pt x="93690" y="1822263"/>
                  <a:pt x="94710" y="1837219"/>
                </a:cubicBezTo>
                <a:cubicBezTo>
                  <a:pt x="90318" y="1839498"/>
                  <a:pt x="86922" y="1842748"/>
                  <a:pt x="84519" y="1846969"/>
                </a:cubicBezTo>
                <a:cubicBezTo>
                  <a:pt x="82117" y="1851190"/>
                  <a:pt x="78720" y="1854440"/>
                  <a:pt x="74329" y="1856719"/>
                </a:cubicBezTo>
                <a:lnTo>
                  <a:pt x="80472" y="1871563"/>
                </a:lnTo>
                <a:lnTo>
                  <a:pt x="76424" y="1873239"/>
                </a:lnTo>
                <a:cubicBezTo>
                  <a:pt x="73837" y="1874309"/>
                  <a:pt x="71984" y="1874286"/>
                  <a:pt x="70863" y="1873169"/>
                </a:cubicBezTo>
                <a:cubicBezTo>
                  <a:pt x="69742" y="1872052"/>
                  <a:pt x="68679" y="1870121"/>
                  <a:pt x="67675" y="1867375"/>
                </a:cubicBezTo>
                <a:lnTo>
                  <a:pt x="67255" y="1854904"/>
                </a:lnTo>
                <a:cubicBezTo>
                  <a:pt x="66764" y="1853955"/>
                  <a:pt x="65536" y="1852421"/>
                  <a:pt x="63573" y="1850303"/>
                </a:cubicBezTo>
                <a:cubicBezTo>
                  <a:pt x="61610" y="1848185"/>
                  <a:pt x="60184" y="1847128"/>
                  <a:pt x="59297" y="1847133"/>
                </a:cubicBezTo>
                <a:lnTo>
                  <a:pt x="60973" y="1851182"/>
                </a:lnTo>
                <a:cubicBezTo>
                  <a:pt x="58788" y="1854655"/>
                  <a:pt x="56446" y="1859180"/>
                  <a:pt x="53947" y="1864759"/>
                </a:cubicBezTo>
                <a:cubicBezTo>
                  <a:pt x="51448" y="1870337"/>
                  <a:pt x="50734" y="1874979"/>
                  <a:pt x="51807" y="1878685"/>
                </a:cubicBezTo>
                <a:cubicBezTo>
                  <a:pt x="50416" y="1880973"/>
                  <a:pt x="49894" y="1883691"/>
                  <a:pt x="50243" y="1886840"/>
                </a:cubicBezTo>
                <a:cubicBezTo>
                  <a:pt x="50591" y="1889989"/>
                  <a:pt x="51361" y="1892963"/>
                  <a:pt x="52552" y="1895763"/>
                </a:cubicBezTo>
                <a:lnTo>
                  <a:pt x="45340" y="1905071"/>
                </a:lnTo>
                <a:cubicBezTo>
                  <a:pt x="46264" y="1907224"/>
                  <a:pt x="46871" y="1909804"/>
                  <a:pt x="47161" y="1912813"/>
                </a:cubicBezTo>
                <a:cubicBezTo>
                  <a:pt x="47451" y="1915821"/>
                  <a:pt x="46906" y="1918483"/>
                  <a:pt x="45527" y="1920799"/>
                </a:cubicBezTo>
                <a:lnTo>
                  <a:pt x="49995" y="1931595"/>
                </a:lnTo>
                <a:lnTo>
                  <a:pt x="46273" y="1937878"/>
                </a:lnTo>
                <a:cubicBezTo>
                  <a:pt x="47831" y="1942041"/>
                  <a:pt x="48054" y="1946559"/>
                  <a:pt x="46942" y="1951431"/>
                </a:cubicBezTo>
                <a:cubicBezTo>
                  <a:pt x="45831" y="1956304"/>
                  <a:pt x="44088" y="1960845"/>
                  <a:pt x="41714" y="1965055"/>
                </a:cubicBezTo>
                <a:cubicBezTo>
                  <a:pt x="40739" y="1970497"/>
                  <a:pt x="39502" y="1976738"/>
                  <a:pt x="38004" y="1983780"/>
                </a:cubicBezTo>
                <a:cubicBezTo>
                  <a:pt x="36505" y="1990821"/>
                  <a:pt x="34454" y="1997005"/>
                  <a:pt x="31850" y="2002330"/>
                </a:cubicBezTo>
                <a:cubicBezTo>
                  <a:pt x="32807" y="2004404"/>
                  <a:pt x="33546" y="2006667"/>
                  <a:pt x="34067" y="2009119"/>
                </a:cubicBezTo>
                <a:cubicBezTo>
                  <a:pt x="34588" y="2011570"/>
                  <a:pt x="34175" y="2013915"/>
                  <a:pt x="32828" y="2016151"/>
                </a:cubicBezTo>
                <a:cubicBezTo>
                  <a:pt x="34438" y="2020359"/>
                  <a:pt x="35035" y="2024985"/>
                  <a:pt x="34621" y="2030030"/>
                </a:cubicBezTo>
                <a:cubicBezTo>
                  <a:pt x="34206" y="2035076"/>
                  <a:pt x="33175" y="2039586"/>
                  <a:pt x="31527" y="2043561"/>
                </a:cubicBezTo>
                <a:cubicBezTo>
                  <a:pt x="32109" y="2044966"/>
                  <a:pt x="32283" y="2046343"/>
                  <a:pt x="32051" y="2047691"/>
                </a:cubicBezTo>
                <a:cubicBezTo>
                  <a:pt x="31818" y="2049038"/>
                  <a:pt x="31039" y="2050019"/>
                  <a:pt x="29713" y="2050634"/>
                </a:cubicBezTo>
                <a:lnTo>
                  <a:pt x="25105" y="2050960"/>
                </a:lnTo>
                <a:lnTo>
                  <a:pt x="23569" y="2035790"/>
                </a:lnTo>
                <a:cubicBezTo>
                  <a:pt x="24325" y="2033797"/>
                  <a:pt x="24569" y="2031523"/>
                  <a:pt x="24302" y="2028966"/>
                </a:cubicBezTo>
                <a:cubicBezTo>
                  <a:pt x="24034" y="2026410"/>
                  <a:pt x="23464" y="2024077"/>
                  <a:pt x="22591" y="2021969"/>
                </a:cubicBezTo>
                <a:lnTo>
                  <a:pt x="22962" y="2007589"/>
                </a:lnTo>
                <a:cubicBezTo>
                  <a:pt x="21425" y="2004669"/>
                  <a:pt x="19916" y="2001342"/>
                  <a:pt x="18436" y="1997608"/>
                </a:cubicBezTo>
                <a:cubicBezTo>
                  <a:pt x="16957" y="1993873"/>
                  <a:pt x="18031" y="1991058"/>
                  <a:pt x="21658" y="1989161"/>
                </a:cubicBezTo>
                <a:cubicBezTo>
                  <a:pt x="16663" y="1975818"/>
                  <a:pt x="14064" y="1958716"/>
                  <a:pt x="13861" y="1937857"/>
                </a:cubicBezTo>
                <a:cubicBezTo>
                  <a:pt x="13658" y="1916997"/>
                  <a:pt x="15666" y="1899569"/>
                  <a:pt x="19884" y="1885574"/>
                </a:cubicBezTo>
                <a:cubicBezTo>
                  <a:pt x="18144" y="1880893"/>
                  <a:pt x="17051" y="1876341"/>
                  <a:pt x="16602" y="1871916"/>
                </a:cubicBezTo>
                <a:cubicBezTo>
                  <a:pt x="16154" y="1867491"/>
                  <a:pt x="15060" y="1862938"/>
                  <a:pt x="13321" y="1858258"/>
                </a:cubicBezTo>
                <a:cubicBezTo>
                  <a:pt x="15282" y="1857347"/>
                  <a:pt x="16339" y="1855922"/>
                  <a:pt x="16491" y="1853982"/>
                </a:cubicBezTo>
                <a:cubicBezTo>
                  <a:pt x="16643" y="1852042"/>
                  <a:pt x="16269" y="1850024"/>
                  <a:pt x="15368" y="1847927"/>
                </a:cubicBezTo>
                <a:cubicBezTo>
                  <a:pt x="13324" y="1842351"/>
                  <a:pt x="12897" y="1838774"/>
                  <a:pt x="14088" y="1837195"/>
                </a:cubicBezTo>
                <a:cubicBezTo>
                  <a:pt x="15278" y="1835615"/>
                  <a:pt x="15270" y="1833050"/>
                  <a:pt x="14064" y="1829499"/>
                </a:cubicBezTo>
                <a:lnTo>
                  <a:pt x="15226" y="1813211"/>
                </a:lnTo>
                <a:cubicBezTo>
                  <a:pt x="16920" y="1811654"/>
                  <a:pt x="17814" y="1809836"/>
                  <a:pt x="17908" y="1807755"/>
                </a:cubicBezTo>
                <a:cubicBezTo>
                  <a:pt x="18001" y="1805674"/>
                  <a:pt x="17604" y="1803600"/>
                  <a:pt x="16715" y="1801531"/>
                </a:cubicBezTo>
                <a:lnTo>
                  <a:pt x="12573" y="1795342"/>
                </a:lnTo>
                <a:lnTo>
                  <a:pt x="7405" y="1748481"/>
                </a:lnTo>
                <a:lnTo>
                  <a:pt x="11127" y="1742199"/>
                </a:lnTo>
                <a:lnTo>
                  <a:pt x="12383" y="1733776"/>
                </a:lnTo>
                <a:cubicBezTo>
                  <a:pt x="11487" y="1731611"/>
                  <a:pt x="10824" y="1729053"/>
                  <a:pt x="10393" y="1726103"/>
                </a:cubicBezTo>
                <a:cubicBezTo>
                  <a:pt x="9963" y="1723153"/>
                  <a:pt x="10114" y="1720654"/>
                  <a:pt x="10846" y="1718605"/>
                </a:cubicBezTo>
                <a:cubicBezTo>
                  <a:pt x="9047" y="1716485"/>
                  <a:pt x="7608" y="1713327"/>
                  <a:pt x="6530" y="1709130"/>
                </a:cubicBezTo>
                <a:cubicBezTo>
                  <a:pt x="5451" y="1704933"/>
                  <a:pt x="6456" y="1701949"/>
                  <a:pt x="9542" y="1700177"/>
                </a:cubicBezTo>
                <a:cubicBezTo>
                  <a:pt x="8484" y="1696268"/>
                  <a:pt x="8389" y="1689195"/>
                  <a:pt x="9256" y="1678957"/>
                </a:cubicBezTo>
                <a:cubicBezTo>
                  <a:pt x="10123" y="1668719"/>
                  <a:pt x="11598" y="1662576"/>
                  <a:pt x="13682" y="1660529"/>
                </a:cubicBezTo>
                <a:lnTo>
                  <a:pt x="13821" y="1649407"/>
                </a:lnTo>
                <a:cubicBezTo>
                  <a:pt x="10724" y="1640810"/>
                  <a:pt x="9226" y="1632736"/>
                  <a:pt x="9329" y="1625186"/>
                </a:cubicBezTo>
                <a:cubicBezTo>
                  <a:pt x="9431" y="1617635"/>
                  <a:pt x="7934" y="1609561"/>
                  <a:pt x="4837" y="1600964"/>
                </a:cubicBezTo>
                <a:lnTo>
                  <a:pt x="6651" y="1593891"/>
                </a:lnTo>
                <a:cubicBezTo>
                  <a:pt x="5198" y="1588630"/>
                  <a:pt x="5252" y="1581758"/>
                  <a:pt x="6813" y="1573275"/>
                </a:cubicBezTo>
                <a:cubicBezTo>
                  <a:pt x="8373" y="1564792"/>
                  <a:pt x="8427" y="1557920"/>
                  <a:pt x="6974" y="1552660"/>
                </a:cubicBezTo>
                <a:cubicBezTo>
                  <a:pt x="9919" y="1548478"/>
                  <a:pt x="10043" y="1543684"/>
                  <a:pt x="7346" y="1538281"/>
                </a:cubicBezTo>
                <a:cubicBezTo>
                  <a:pt x="4648" y="1532877"/>
                  <a:pt x="4772" y="1528084"/>
                  <a:pt x="7717" y="1523901"/>
                </a:cubicBezTo>
                <a:cubicBezTo>
                  <a:pt x="6764" y="1519290"/>
                  <a:pt x="5773" y="1507187"/>
                  <a:pt x="4743" y="1487592"/>
                </a:cubicBezTo>
                <a:cubicBezTo>
                  <a:pt x="3713" y="1467997"/>
                  <a:pt x="3338" y="1456429"/>
                  <a:pt x="3618" y="1452888"/>
                </a:cubicBezTo>
                <a:cubicBezTo>
                  <a:pt x="1888" y="1450937"/>
                  <a:pt x="729" y="1448453"/>
                  <a:pt x="139" y="1445437"/>
                </a:cubicBezTo>
                <a:cubicBezTo>
                  <a:pt x="-450" y="1442421"/>
                  <a:pt x="833" y="1440112"/>
                  <a:pt x="3990" y="1438509"/>
                </a:cubicBezTo>
                <a:cubicBezTo>
                  <a:pt x="4089" y="1427371"/>
                  <a:pt x="5180" y="1415525"/>
                  <a:pt x="7262" y="1402973"/>
                </a:cubicBezTo>
                <a:cubicBezTo>
                  <a:pt x="9345" y="1390421"/>
                  <a:pt x="8610" y="1378937"/>
                  <a:pt x="5056" y="1368520"/>
                </a:cubicBezTo>
                <a:cubicBezTo>
                  <a:pt x="5604" y="1367536"/>
                  <a:pt x="6369" y="1366363"/>
                  <a:pt x="7353" y="1365000"/>
                </a:cubicBezTo>
                <a:cubicBezTo>
                  <a:pt x="8337" y="1363638"/>
                  <a:pt x="8626" y="1362267"/>
                  <a:pt x="8220" y="1360888"/>
                </a:cubicBezTo>
                <a:cubicBezTo>
                  <a:pt x="7783" y="1360311"/>
                  <a:pt x="6946" y="1360197"/>
                  <a:pt x="5707" y="1360545"/>
                </a:cubicBezTo>
                <a:cubicBezTo>
                  <a:pt x="4468" y="1360893"/>
                  <a:pt x="3770" y="1361116"/>
                  <a:pt x="3613" y="1361214"/>
                </a:cubicBezTo>
                <a:lnTo>
                  <a:pt x="2635" y="1347393"/>
                </a:lnTo>
                <a:lnTo>
                  <a:pt x="6916" y="1342460"/>
                </a:lnTo>
                <a:cubicBezTo>
                  <a:pt x="8067" y="1337604"/>
                  <a:pt x="8358" y="1331622"/>
                  <a:pt x="7787" y="1324515"/>
                </a:cubicBezTo>
                <a:cubicBezTo>
                  <a:pt x="7217" y="1317407"/>
                  <a:pt x="6693" y="1311367"/>
                  <a:pt x="6216" y="1306395"/>
                </a:cubicBezTo>
                <a:cubicBezTo>
                  <a:pt x="4321" y="1303886"/>
                  <a:pt x="3410" y="1301365"/>
                  <a:pt x="3481" y="1298833"/>
                </a:cubicBezTo>
                <a:cubicBezTo>
                  <a:pt x="3553" y="1296301"/>
                  <a:pt x="5224" y="1294292"/>
                  <a:pt x="8495" y="1292806"/>
                </a:cubicBezTo>
                <a:lnTo>
                  <a:pt x="8634" y="1281684"/>
                </a:lnTo>
                <a:cubicBezTo>
                  <a:pt x="9289" y="1278812"/>
                  <a:pt x="9130" y="1273016"/>
                  <a:pt x="8156" y="1264298"/>
                </a:cubicBezTo>
                <a:cubicBezTo>
                  <a:pt x="7182" y="1255579"/>
                  <a:pt x="6208" y="1249725"/>
                  <a:pt x="5235" y="1246737"/>
                </a:cubicBezTo>
                <a:cubicBezTo>
                  <a:pt x="3837" y="1242244"/>
                  <a:pt x="4108" y="1238444"/>
                  <a:pt x="6049" y="1235335"/>
                </a:cubicBezTo>
                <a:cubicBezTo>
                  <a:pt x="7989" y="1232227"/>
                  <a:pt x="8261" y="1228427"/>
                  <a:pt x="6862" y="1223934"/>
                </a:cubicBezTo>
                <a:lnTo>
                  <a:pt x="9839" y="1200573"/>
                </a:lnTo>
                <a:cubicBezTo>
                  <a:pt x="9318" y="1197562"/>
                  <a:pt x="9046" y="1189903"/>
                  <a:pt x="9024" y="1177596"/>
                </a:cubicBezTo>
                <a:cubicBezTo>
                  <a:pt x="9002" y="1165290"/>
                  <a:pt x="9009" y="1158305"/>
                  <a:pt x="9046" y="1156644"/>
                </a:cubicBezTo>
                <a:cubicBezTo>
                  <a:pt x="7554" y="1153836"/>
                  <a:pt x="6232" y="1150959"/>
                  <a:pt x="5078" y="1148012"/>
                </a:cubicBezTo>
                <a:cubicBezTo>
                  <a:pt x="3924" y="1145065"/>
                  <a:pt x="5184" y="1142699"/>
                  <a:pt x="8859" y="1140915"/>
                </a:cubicBezTo>
                <a:cubicBezTo>
                  <a:pt x="9012" y="1129589"/>
                  <a:pt x="10250" y="1116827"/>
                  <a:pt x="12573" y="1102628"/>
                </a:cubicBezTo>
                <a:cubicBezTo>
                  <a:pt x="14896" y="1088428"/>
                  <a:pt x="14169" y="1075689"/>
                  <a:pt x="10390" y="1064411"/>
                </a:cubicBezTo>
                <a:cubicBezTo>
                  <a:pt x="10903" y="1063342"/>
                  <a:pt x="11599" y="1062000"/>
                  <a:pt x="12478" y="1060385"/>
                </a:cubicBezTo>
                <a:cubicBezTo>
                  <a:pt x="13357" y="1058770"/>
                  <a:pt x="13716" y="1057568"/>
                  <a:pt x="13554" y="1056779"/>
                </a:cubicBezTo>
                <a:cubicBezTo>
                  <a:pt x="12934" y="1055520"/>
                  <a:pt x="12102" y="1054942"/>
                  <a:pt x="11058" y="1055045"/>
                </a:cubicBezTo>
                <a:cubicBezTo>
                  <a:pt x="10014" y="1055148"/>
                  <a:pt x="9124" y="1055385"/>
                  <a:pt x="8388" y="1055755"/>
                </a:cubicBezTo>
                <a:lnTo>
                  <a:pt x="7410" y="1041934"/>
                </a:lnTo>
                <a:cubicBezTo>
                  <a:pt x="10474" y="1037242"/>
                  <a:pt x="12583" y="1032154"/>
                  <a:pt x="13738" y="1026670"/>
                </a:cubicBezTo>
                <a:lnTo>
                  <a:pt x="10665" y="996329"/>
                </a:lnTo>
                <a:cubicBezTo>
                  <a:pt x="8827" y="993797"/>
                  <a:pt x="8140" y="991183"/>
                  <a:pt x="8605" y="988488"/>
                </a:cubicBezTo>
                <a:cubicBezTo>
                  <a:pt x="9071" y="985793"/>
                  <a:pt x="10967" y="983691"/>
                  <a:pt x="14294" y="982182"/>
                </a:cubicBezTo>
                <a:cubicBezTo>
                  <a:pt x="13439" y="979638"/>
                  <a:pt x="13369" y="977560"/>
                  <a:pt x="14084" y="975947"/>
                </a:cubicBezTo>
                <a:cubicBezTo>
                  <a:pt x="14800" y="974333"/>
                  <a:pt x="14730" y="972255"/>
                  <a:pt x="13874" y="969711"/>
                </a:cubicBezTo>
                <a:cubicBezTo>
                  <a:pt x="14158" y="967453"/>
                  <a:pt x="13869" y="961184"/>
                  <a:pt x="13007" y="950905"/>
                </a:cubicBezTo>
                <a:cubicBezTo>
                  <a:pt x="12144" y="940625"/>
                  <a:pt x="11378" y="934159"/>
                  <a:pt x="10708" y="931505"/>
                </a:cubicBezTo>
                <a:cubicBezTo>
                  <a:pt x="9286" y="926957"/>
                  <a:pt x="9464" y="922931"/>
                  <a:pt x="11242" y="919429"/>
                </a:cubicBezTo>
                <a:cubicBezTo>
                  <a:pt x="13020" y="915927"/>
                  <a:pt x="13198" y="911902"/>
                  <a:pt x="11777" y="907353"/>
                </a:cubicBezTo>
                <a:lnTo>
                  <a:pt x="12707" y="894324"/>
                </a:lnTo>
                <a:cubicBezTo>
                  <a:pt x="11741" y="891035"/>
                  <a:pt x="12067" y="888002"/>
                  <a:pt x="13683" y="885226"/>
                </a:cubicBezTo>
                <a:cubicBezTo>
                  <a:pt x="15300" y="882449"/>
                  <a:pt x="15626" y="879416"/>
                  <a:pt x="14660" y="876128"/>
                </a:cubicBezTo>
                <a:cubicBezTo>
                  <a:pt x="18616" y="874228"/>
                  <a:pt x="20384" y="870861"/>
                  <a:pt x="19965" y="866030"/>
                </a:cubicBezTo>
                <a:cubicBezTo>
                  <a:pt x="19737" y="865399"/>
                  <a:pt x="19494" y="864973"/>
                  <a:pt x="19237" y="864750"/>
                </a:cubicBezTo>
                <a:cubicBezTo>
                  <a:pt x="18980" y="864527"/>
                  <a:pt x="18401" y="864240"/>
                  <a:pt x="17498" y="863889"/>
                </a:cubicBezTo>
                <a:lnTo>
                  <a:pt x="18522" y="858724"/>
                </a:lnTo>
                <a:cubicBezTo>
                  <a:pt x="18633" y="857163"/>
                  <a:pt x="18561" y="855875"/>
                  <a:pt x="18306" y="854861"/>
                </a:cubicBezTo>
                <a:cubicBezTo>
                  <a:pt x="18051" y="853847"/>
                  <a:pt x="17642" y="852699"/>
                  <a:pt x="17079" y="851418"/>
                </a:cubicBezTo>
                <a:cubicBezTo>
                  <a:pt x="19074" y="841042"/>
                  <a:pt x="20270" y="830405"/>
                  <a:pt x="20666" y="819506"/>
                </a:cubicBezTo>
                <a:cubicBezTo>
                  <a:pt x="21062" y="808607"/>
                  <a:pt x="20966" y="797714"/>
                  <a:pt x="20379" y="786826"/>
                </a:cubicBezTo>
                <a:cubicBezTo>
                  <a:pt x="19837" y="784482"/>
                  <a:pt x="19652" y="779421"/>
                  <a:pt x="19825" y="771644"/>
                </a:cubicBezTo>
                <a:cubicBezTo>
                  <a:pt x="19998" y="763867"/>
                  <a:pt x="20431" y="759341"/>
                  <a:pt x="21122" y="758067"/>
                </a:cubicBezTo>
                <a:cubicBezTo>
                  <a:pt x="19342" y="753370"/>
                  <a:pt x="18665" y="748711"/>
                  <a:pt x="19091" y="744089"/>
                </a:cubicBezTo>
                <a:cubicBezTo>
                  <a:pt x="19516" y="739468"/>
                  <a:pt x="19991" y="734727"/>
                  <a:pt x="20515" y="729867"/>
                </a:cubicBezTo>
                <a:lnTo>
                  <a:pt x="24238" y="723584"/>
                </a:lnTo>
                <a:cubicBezTo>
                  <a:pt x="24015" y="722886"/>
                  <a:pt x="23960" y="722119"/>
                  <a:pt x="24075" y="721281"/>
                </a:cubicBezTo>
                <a:cubicBezTo>
                  <a:pt x="24189" y="720443"/>
                  <a:pt x="24135" y="719675"/>
                  <a:pt x="23912" y="718977"/>
                </a:cubicBezTo>
                <a:cubicBezTo>
                  <a:pt x="23744" y="716742"/>
                  <a:pt x="23393" y="714780"/>
                  <a:pt x="22858" y="713091"/>
                </a:cubicBezTo>
                <a:cubicBezTo>
                  <a:pt x="22324" y="711402"/>
                  <a:pt x="21636" y="709579"/>
                  <a:pt x="20793" y="707623"/>
                </a:cubicBezTo>
                <a:cubicBezTo>
                  <a:pt x="22274" y="706746"/>
                  <a:pt x="22802" y="705475"/>
                  <a:pt x="22375" y="703807"/>
                </a:cubicBezTo>
                <a:cubicBezTo>
                  <a:pt x="22129" y="703053"/>
                  <a:pt x="21981" y="702060"/>
                  <a:pt x="21933" y="700829"/>
                </a:cubicBezTo>
                <a:cubicBezTo>
                  <a:pt x="21884" y="699598"/>
                  <a:pt x="21737" y="698605"/>
                  <a:pt x="21491" y="697851"/>
                </a:cubicBezTo>
                <a:lnTo>
                  <a:pt x="22840" y="697292"/>
                </a:lnTo>
                <a:cubicBezTo>
                  <a:pt x="22506" y="695849"/>
                  <a:pt x="22848" y="694128"/>
                  <a:pt x="23863" y="692127"/>
                </a:cubicBezTo>
                <a:lnTo>
                  <a:pt x="22885" y="678306"/>
                </a:lnTo>
                <a:cubicBezTo>
                  <a:pt x="22369" y="675227"/>
                  <a:pt x="21599" y="672252"/>
                  <a:pt x="20576" y="669383"/>
                </a:cubicBezTo>
                <a:cubicBezTo>
                  <a:pt x="19553" y="666513"/>
                  <a:pt x="18725" y="664353"/>
                  <a:pt x="18091" y="662903"/>
                </a:cubicBezTo>
                <a:cubicBezTo>
                  <a:pt x="19588" y="662382"/>
                  <a:pt x="20980" y="661608"/>
                  <a:pt x="22268" y="660582"/>
                </a:cubicBezTo>
                <a:cubicBezTo>
                  <a:pt x="23555" y="659555"/>
                  <a:pt x="23854" y="658048"/>
                  <a:pt x="23163" y="656062"/>
                </a:cubicBezTo>
                <a:cubicBezTo>
                  <a:pt x="22225" y="654112"/>
                  <a:pt x="21868" y="652613"/>
                  <a:pt x="22093" y="651565"/>
                </a:cubicBezTo>
                <a:cubicBezTo>
                  <a:pt x="22318" y="650517"/>
                  <a:pt x="23729" y="649472"/>
                  <a:pt x="26327" y="648430"/>
                </a:cubicBezTo>
                <a:lnTo>
                  <a:pt x="27257" y="635400"/>
                </a:lnTo>
                <a:lnTo>
                  <a:pt x="30980" y="629117"/>
                </a:lnTo>
                <a:lnTo>
                  <a:pt x="33166" y="607664"/>
                </a:lnTo>
                <a:cubicBezTo>
                  <a:pt x="32320" y="604985"/>
                  <a:pt x="32289" y="602363"/>
                  <a:pt x="33072" y="599800"/>
                </a:cubicBezTo>
                <a:cubicBezTo>
                  <a:pt x="33855" y="597236"/>
                  <a:pt x="33824" y="594615"/>
                  <a:pt x="32979" y="591935"/>
                </a:cubicBezTo>
                <a:lnTo>
                  <a:pt x="35258" y="578347"/>
                </a:lnTo>
                <a:lnTo>
                  <a:pt x="35956" y="568574"/>
                </a:lnTo>
                <a:cubicBezTo>
                  <a:pt x="34624" y="563527"/>
                  <a:pt x="33784" y="558474"/>
                  <a:pt x="33436" y="553416"/>
                </a:cubicBezTo>
                <a:cubicBezTo>
                  <a:pt x="33088" y="548357"/>
                  <a:pt x="33539" y="543560"/>
                  <a:pt x="34790" y="539024"/>
                </a:cubicBezTo>
                <a:cubicBezTo>
                  <a:pt x="34464" y="528688"/>
                  <a:pt x="33672" y="519136"/>
                  <a:pt x="32415" y="510370"/>
                </a:cubicBezTo>
                <a:cubicBezTo>
                  <a:pt x="31158" y="501604"/>
                  <a:pt x="29855" y="494636"/>
                  <a:pt x="28505" y="489465"/>
                </a:cubicBezTo>
                <a:cubicBezTo>
                  <a:pt x="30320" y="490031"/>
                  <a:pt x="31856" y="489922"/>
                  <a:pt x="33112" y="489139"/>
                </a:cubicBezTo>
                <a:lnTo>
                  <a:pt x="36835" y="482856"/>
                </a:lnTo>
                <a:cubicBezTo>
                  <a:pt x="37235" y="481834"/>
                  <a:pt x="37144" y="480818"/>
                  <a:pt x="36561" y="479808"/>
                </a:cubicBezTo>
                <a:cubicBezTo>
                  <a:pt x="35978" y="478798"/>
                  <a:pt x="34875" y="478201"/>
                  <a:pt x="33251" y="478017"/>
                </a:cubicBezTo>
                <a:cubicBezTo>
                  <a:pt x="35096" y="472050"/>
                  <a:pt x="36396" y="464531"/>
                  <a:pt x="37153" y="455458"/>
                </a:cubicBezTo>
                <a:cubicBezTo>
                  <a:pt x="37910" y="446386"/>
                  <a:pt x="37244" y="438890"/>
                  <a:pt x="35157" y="432970"/>
                </a:cubicBezTo>
                <a:cubicBezTo>
                  <a:pt x="36695" y="430720"/>
                  <a:pt x="37538" y="428461"/>
                  <a:pt x="37687" y="426193"/>
                </a:cubicBezTo>
                <a:cubicBezTo>
                  <a:pt x="37835" y="423926"/>
                  <a:pt x="36852" y="422027"/>
                  <a:pt x="34737" y="420499"/>
                </a:cubicBezTo>
                <a:cubicBezTo>
                  <a:pt x="33763" y="415600"/>
                  <a:pt x="34256" y="411379"/>
                  <a:pt x="36214" y="407835"/>
                </a:cubicBezTo>
                <a:cubicBezTo>
                  <a:pt x="38172" y="404292"/>
                  <a:pt x="39758" y="400803"/>
                  <a:pt x="40971" y="397370"/>
                </a:cubicBezTo>
                <a:cubicBezTo>
                  <a:pt x="42325" y="395230"/>
                  <a:pt x="42666" y="393508"/>
                  <a:pt x="41995" y="392205"/>
                </a:cubicBezTo>
                <a:cubicBezTo>
                  <a:pt x="41324" y="390902"/>
                  <a:pt x="40316" y="389739"/>
                  <a:pt x="38970" y="388715"/>
                </a:cubicBezTo>
                <a:lnTo>
                  <a:pt x="42179" y="362097"/>
                </a:lnTo>
                <a:cubicBezTo>
                  <a:pt x="42436" y="360410"/>
                  <a:pt x="42806" y="358280"/>
                  <a:pt x="43290" y="355709"/>
                </a:cubicBezTo>
                <a:cubicBezTo>
                  <a:pt x="43774" y="353138"/>
                  <a:pt x="43527" y="350474"/>
                  <a:pt x="42551" y="347717"/>
                </a:cubicBezTo>
                <a:cubicBezTo>
                  <a:pt x="45546" y="337290"/>
                  <a:pt x="46906" y="326255"/>
                  <a:pt x="46632" y="314612"/>
                </a:cubicBezTo>
                <a:cubicBezTo>
                  <a:pt x="46358" y="302970"/>
                  <a:pt x="48533" y="291993"/>
                  <a:pt x="53157" y="281683"/>
                </a:cubicBezTo>
                <a:lnTo>
                  <a:pt x="47898" y="272795"/>
                </a:lnTo>
                <a:lnTo>
                  <a:pt x="53248" y="243710"/>
                </a:lnTo>
                <a:cubicBezTo>
                  <a:pt x="52047" y="240091"/>
                  <a:pt x="51366" y="233194"/>
                  <a:pt x="51205" y="223019"/>
                </a:cubicBezTo>
                <a:cubicBezTo>
                  <a:pt x="51044" y="212844"/>
                  <a:pt x="51911" y="204912"/>
                  <a:pt x="53804" y="199222"/>
                </a:cubicBezTo>
                <a:cubicBezTo>
                  <a:pt x="51663" y="194049"/>
                  <a:pt x="52500" y="188433"/>
                  <a:pt x="56316" y="182376"/>
                </a:cubicBezTo>
                <a:cubicBezTo>
                  <a:pt x="53399" y="180422"/>
                  <a:pt x="52310" y="178106"/>
                  <a:pt x="53046" y="175431"/>
                </a:cubicBezTo>
                <a:cubicBezTo>
                  <a:pt x="53783" y="172755"/>
                  <a:pt x="54997" y="170277"/>
                  <a:pt x="56687" y="167996"/>
                </a:cubicBezTo>
                <a:lnTo>
                  <a:pt x="70316" y="59615"/>
                </a:lnTo>
                <a:cubicBezTo>
                  <a:pt x="71949" y="54888"/>
                  <a:pt x="72788" y="50392"/>
                  <a:pt x="72834" y="46125"/>
                </a:cubicBezTo>
                <a:cubicBezTo>
                  <a:pt x="72879" y="41858"/>
                  <a:pt x="74195" y="37559"/>
                  <a:pt x="76783" y="33229"/>
                </a:cubicBezTo>
                <a:cubicBezTo>
                  <a:pt x="75966" y="31097"/>
                  <a:pt x="75621" y="28671"/>
                  <a:pt x="75747" y="25952"/>
                </a:cubicBezTo>
                <a:cubicBezTo>
                  <a:pt x="75873" y="23232"/>
                  <a:pt x="76342" y="20865"/>
                  <a:pt x="77154" y="18849"/>
                </a:cubicBezTo>
                <a:lnTo>
                  <a:pt x="78643" y="7169"/>
                </a:lnTo>
                <a:cubicBezTo>
                  <a:pt x="79534" y="5186"/>
                  <a:pt x="80938" y="3486"/>
                  <a:pt x="82854" y="2067"/>
                </a:cubicBezTo>
                <a:cubicBezTo>
                  <a:pt x="84769" y="649"/>
                  <a:pt x="86592" y="-40"/>
                  <a:pt x="88322" y="2"/>
                </a:cubicBez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B5FDF893-F4CE-4DDB-A6A5-438D87FDFBC2}"/>
              </a:ext>
            </a:extLst>
          </p:cNvPr>
          <p:cNvSpPr/>
          <p:nvPr/>
        </p:nvSpPr>
        <p:spPr>
          <a:xfrm rot="5238006">
            <a:off x="3908389" y="-397242"/>
            <a:ext cx="1265017" cy="11791119"/>
          </a:xfrm>
          <a:custGeom>
            <a:avLst/>
            <a:gdLst/>
            <a:ahLst/>
            <a:cxnLst/>
            <a:rect l="l" t="t" r="r" b="b"/>
            <a:pathLst>
              <a:path w="367607" h="2050960">
                <a:moveTo>
                  <a:pt x="65393" y="1835127"/>
                </a:moveTo>
                <a:lnTo>
                  <a:pt x="59436" y="1836011"/>
                </a:lnTo>
                <a:cubicBezTo>
                  <a:pt x="59778" y="1836759"/>
                  <a:pt x="60409" y="1837486"/>
                  <a:pt x="61327" y="1838192"/>
                </a:cubicBezTo>
                <a:cubicBezTo>
                  <a:pt x="62245" y="1838899"/>
                  <a:pt x="63073" y="1839149"/>
                  <a:pt x="63811" y="1838943"/>
                </a:cubicBezTo>
                <a:cubicBezTo>
                  <a:pt x="65292" y="1838066"/>
                  <a:pt x="65819" y="1836794"/>
                  <a:pt x="65393" y="1835127"/>
                </a:cubicBezTo>
                <a:close/>
                <a:moveTo>
                  <a:pt x="60366" y="1822981"/>
                </a:moveTo>
                <a:cubicBezTo>
                  <a:pt x="60624" y="1823763"/>
                  <a:pt x="61086" y="1824560"/>
                  <a:pt x="61751" y="1825372"/>
                </a:cubicBezTo>
                <a:cubicBezTo>
                  <a:pt x="62416" y="1826183"/>
                  <a:pt x="63412" y="1826364"/>
                  <a:pt x="64741" y="1825913"/>
                </a:cubicBezTo>
                <a:lnTo>
                  <a:pt x="66090" y="1825354"/>
                </a:lnTo>
                <a:cubicBezTo>
                  <a:pt x="64973" y="1822655"/>
                  <a:pt x="63065" y="1821864"/>
                  <a:pt x="60366" y="1822981"/>
                </a:cubicBezTo>
                <a:close/>
                <a:moveTo>
                  <a:pt x="171303" y="1754940"/>
                </a:moveTo>
                <a:cubicBezTo>
                  <a:pt x="171589" y="1755711"/>
                  <a:pt x="171994" y="1756531"/>
                  <a:pt x="172519" y="1757401"/>
                </a:cubicBezTo>
                <a:cubicBezTo>
                  <a:pt x="173043" y="1758270"/>
                  <a:pt x="173646" y="1758613"/>
                  <a:pt x="174328" y="1758430"/>
                </a:cubicBezTo>
                <a:lnTo>
                  <a:pt x="177818" y="1755405"/>
                </a:lnTo>
                <a:close/>
                <a:moveTo>
                  <a:pt x="271630" y="1707096"/>
                </a:moveTo>
                <a:lnTo>
                  <a:pt x="280938" y="1714308"/>
                </a:lnTo>
                <a:lnTo>
                  <a:pt x="284056" y="1725663"/>
                </a:lnTo>
                <a:cubicBezTo>
                  <a:pt x="280874" y="1727441"/>
                  <a:pt x="279782" y="1729737"/>
                  <a:pt x="280782" y="1732550"/>
                </a:cubicBezTo>
                <a:cubicBezTo>
                  <a:pt x="281781" y="1735364"/>
                  <a:pt x="279678" y="1738078"/>
                  <a:pt x="274471" y="1740694"/>
                </a:cubicBezTo>
                <a:cubicBezTo>
                  <a:pt x="272677" y="1735246"/>
                  <a:pt x="272204" y="1729646"/>
                  <a:pt x="273051" y="1723895"/>
                </a:cubicBezTo>
                <a:cubicBezTo>
                  <a:pt x="273898" y="1718144"/>
                  <a:pt x="273424" y="1712544"/>
                  <a:pt x="271630" y="1707096"/>
                </a:cubicBezTo>
                <a:close/>
                <a:moveTo>
                  <a:pt x="187575" y="1703552"/>
                </a:moveTo>
                <a:cubicBezTo>
                  <a:pt x="186228" y="1703320"/>
                  <a:pt x="184851" y="1703494"/>
                  <a:pt x="183445" y="1704076"/>
                </a:cubicBezTo>
                <a:cubicBezTo>
                  <a:pt x="183703" y="1704859"/>
                  <a:pt x="184165" y="1705655"/>
                  <a:pt x="184830" y="1706467"/>
                </a:cubicBezTo>
                <a:cubicBezTo>
                  <a:pt x="185495" y="1707278"/>
                  <a:pt x="186492" y="1707459"/>
                  <a:pt x="187820" y="1707008"/>
                </a:cubicBezTo>
                <a:lnTo>
                  <a:pt x="190519" y="1705891"/>
                </a:lnTo>
                <a:cubicBezTo>
                  <a:pt x="189904" y="1704564"/>
                  <a:pt x="188923" y="1703785"/>
                  <a:pt x="187575" y="1703552"/>
                </a:cubicBezTo>
                <a:close/>
                <a:moveTo>
                  <a:pt x="105682" y="1665131"/>
                </a:moveTo>
                <a:lnTo>
                  <a:pt x="108475" y="1671878"/>
                </a:lnTo>
                <a:cubicBezTo>
                  <a:pt x="109334" y="1673795"/>
                  <a:pt x="110385" y="1674743"/>
                  <a:pt x="111628" y="1674722"/>
                </a:cubicBezTo>
                <a:cubicBezTo>
                  <a:pt x="112871" y="1674702"/>
                  <a:pt x="114178" y="1674359"/>
                  <a:pt x="115549" y="1673693"/>
                </a:cubicBezTo>
                <a:close/>
                <a:moveTo>
                  <a:pt x="113034" y="1644701"/>
                </a:moveTo>
                <a:cubicBezTo>
                  <a:pt x="112439" y="1645013"/>
                  <a:pt x="112082" y="1645424"/>
                  <a:pt x="111964" y="1645934"/>
                </a:cubicBezTo>
                <a:cubicBezTo>
                  <a:pt x="111845" y="1646444"/>
                  <a:pt x="111489" y="1646855"/>
                  <a:pt x="110893" y="1647167"/>
                </a:cubicBezTo>
                <a:cubicBezTo>
                  <a:pt x="111259" y="1647971"/>
                  <a:pt x="111982" y="1648923"/>
                  <a:pt x="113063" y="1650024"/>
                </a:cubicBezTo>
                <a:cubicBezTo>
                  <a:pt x="114144" y="1651124"/>
                  <a:pt x="115065" y="1651599"/>
                  <a:pt x="115826" y="1651449"/>
                </a:cubicBezTo>
                <a:cubicBezTo>
                  <a:pt x="117085" y="1650829"/>
                  <a:pt x="117663" y="1649997"/>
                  <a:pt x="117560" y="1648953"/>
                </a:cubicBezTo>
                <a:cubicBezTo>
                  <a:pt x="117457" y="1647909"/>
                  <a:pt x="117220" y="1647019"/>
                  <a:pt x="116850" y="1646283"/>
                </a:cubicBezTo>
                <a:cubicBezTo>
                  <a:pt x="115973" y="1644802"/>
                  <a:pt x="114701" y="1644274"/>
                  <a:pt x="113034" y="1644701"/>
                </a:cubicBezTo>
                <a:close/>
                <a:moveTo>
                  <a:pt x="258689" y="1622356"/>
                </a:moveTo>
                <a:lnTo>
                  <a:pt x="252732" y="1623240"/>
                </a:lnTo>
                <a:cubicBezTo>
                  <a:pt x="253098" y="1624044"/>
                  <a:pt x="253821" y="1624996"/>
                  <a:pt x="254902" y="1626096"/>
                </a:cubicBezTo>
                <a:cubicBezTo>
                  <a:pt x="255983" y="1627196"/>
                  <a:pt x="256904" y="1627671"/>
                  <a:pt x="257665" y="1627521"/>
                </a:cubicBezTo>
                <a:cubicBezTo>
                  <a:pt x="258923" y="1626901"/>
                  <a:pt x="259501" y="1626070"/>
                  <a:pt x="259398" y="1625025"/>
                </a:cubicBezTo>
                <a:cubicBezTo>
                  <a:pt x="259295" y="1623981"/>
                  <a:pt x="259059" y="1623091"/>
                  <a:pt x="258689" y="1622356"/>
                </a:cubicBezTo>
                <a:close/>
                <a:moveTo>
                  <a:pt x="198937" y="1615472"/>
                </a:moveTo>
                <a:cubicBezTo>
                  <a:pt x="194935" y="1617260"/>
                  <a:pt x="192503" y="1619978"/>
                  <a:pt x="191643" y="1623628"/>
                </a:cubicBezTo>
                <a:cubicBezTo>
                  <a:pt x="190782" y="1627277"/>
                  <a:pt x="191213" y="1631182"/>
                  <a:pt x="192935" y="1635343"/>
                </a:cubicBezTo>
                <a:lnTo>
                  <a:pt x="193493" y="1636692"/>
                </a:lnTo>
                <a:cubicBezTo>
                  <a:pt x="193200" y="1636781"/>
                  <a:pt x="192099" y="1637302"/>
                  <a:pt x="190189" y="1638257"/>
                </a:cubicBezTo>
                <a:cubicBezTo>
                  <a:pt x="188279" y="1639212"/>
                  <a:pt x="187318" y="1640071"/>
                  <a:pt x="187304" y="1640834"/>
                </a:cubicBezTo>
                <a:cubicBezTo>
                  <a:pt x="188017" y="1641363"/>
                  <a:pt x="190128" y="1641213"/>
                  <a:pt x="193639" y="1640386"/>
                </a:cubicBezTo>
                <a:cubicBezTo>
                  <a:pt x="197149" y="1639559"/>
                  <a:pt x="199459" y="1638932"/>
                  <a:pt x="200567" y="1638507"/>
                </a:cubicBezTo>
                <a:lnTo>
                  <a:pt x="205871" y="1628408"/>
                </a:lnTo>
                <a:cubicBezTo>
                  <a:pt x="203805" y="1629066"/>
                  <a:pt x="201981" y="1628635"/>
                  <a:pt x="200397" y="1627117"/>
                </a:cubicBezTo>
                <a:cubicBezTo>
                  <a:pt x="198814" y="1625599"/>
                  <a:pt x="197722" y="1624075"/>
                  <a:pt x="197122" y="1622545"/>
                </a:cubicBezTo>
                <a:close/>
                <a:moveTo>
                  <a:pt x="109122" y="1589417"/>
                </a:moveTo>
                <a:lnTo>
                  <a:pt x="110426" y="1607845"/>
                </a:lnTo>
                <a:cubicBezTo>
                  <a:pt x="110189" y="1607910"/>
                  <a:pt x="109313" y="1608339"/>
                  <a:pt x="107797" y="1609131"/>
                </a:cubicBezTo>
                <a:cubicBezTo>
                  <a:pt x="106280" y="1609923"/>
                  <a:pt x="105544" y="1610689"/>
                  <a:pt x="105586" y="1611429"/>
                </a:cubicBezTo>
                <a:cubicBezTo>
                  <a:pt x="106461" y="1612746"/>
                  <a:pt x="108551" y="1613659"/>
                  <a:pt x="111857" y="1614168"/>
                </a:cubicBezTo>
                <a:cubicBezTo>
                  <a:pt x="115163" y="1614677"/>
                  <a:pt x="117788" y="1614973"/>
                  <a:pt x="119733" y="1615058"/>
                </a:cubicBezTo>
                <a:lnTo>
                  <a:pt x="123595" y="1597653"/>
                </a:lnTo>
                <a:close/>
                <a:moveTo>
                  <a:pt x="199166" y="1566377"/>
                </a:moveTo>
                <a:cubicBezTo>
                  <a:pt x="197955" y="1567109"/>
                  <a:pt x="197563" y="1568391"/>
                  <a:pt x="197992" y="1570222"/>
                </a:cubicBezTo>
                <a:cubicBezTo>
                  <a:pt x="198420" y="1572053"/>
                  <a:pt x="198843" y="1573393"/>
                  <a:pt x="199260" y="1574242"/>
                </a:cubicBezTo>
                <a:cubicBezTo>
                  <a:pt x="200612" y="1577667"/>
                  <a:pt x="200945" y="1581019"/>
                  <a:pt x="200261" y="1584299"/>
                </a:cubicBezTo>
                <a:cubicBezTo>
                  <a:pt x="199577" y="1587579"/>
                  <a:pt x="198142" y="1590478"/>
                  <a:pt x="195957" y="1592995"/>
                </a:cubicBezTo>
                <a:cubicBezTo>
                  <a:pt x="197161" y="1596383"/>
                  <a:pt x="197790" y="1599811"/>
                  <a:pt x="197842" y="1603280"/>
                </a:cubicBezTo>
                <a:cubicBezTo>
                  <a:pt x="197895" y="1606748"/>
                  <a:pt x="198523" y="1610177"/>
                  <a:pt x="199728" y="1613564"/>
                </a:cubicBezTo>
                <a:cubicBezTo>
                  <a:pt x="201753" y="1607160"/>
                  <a:pt x="203169" y="1600713"/>
                  <a:pt x="203973" y="1594222"/>
                </a:cubicBezTo>
                <a:cubicBezTo>
                  <a:pt x="204777" y="1587732"/>
                  <a:pt x="205378" y="1581226"/>
                  <a:pt x="205775" y="1574706"/>
                </a:cubicBezTo>
                <a:cubicBezTo>
                  <a:pt x="205340" y="1573734"/>
                  <a:pt x="204337" y="1572107"/>
                  <a:pt x="202767" y="1569826"/>
                </a:cubicBezTo>
                <a:cubicBezTo>
                  <a:pt x="201198" y="1567545"/>
                  <a:pt x="199997" y="1566395"/>
                  <a:pt x="199166" y="1566377"/>
                </a:cubicBezTo>
                <a:close/>
                <a:moveTo>
                  <a:pt x="265340" y="1565861"/>
                </a:moveTo>
                <a:cubicBezTo>
                  <a:pt x="261021" y="1568077"/>
                  <a:pt x="259445" y="1571429"/>
                  <a:pt x="260611" y="1575919"/>
                </a:cubicBezTo>
                <a:cubicBezTo>
                  <a:pt x="261778" y="1580409"/>
                  <a:pt x="263261" y="1584471"/>
                  <a:pt x="265062" y="1588105"/>
                </a:cubicBezTo>
                <a:cubicBezTo>
                  <a:pt x="262953" y="1588978"/>
                  <a:pt x="260900" y="1590223"/>
                  <a:pt x="258902" y="1591840"/>
                </a:cubicBezTo>
                <a:cubicBezTo>
                  <a:pt x="256904" y="1593457"/>
                  <a:pt x="255467" y="1595237"/>
                  <a:pt x="254592" y="1597180"/>
                </a:cubicBezTo>
                <a:lnTo>
                  <a:pt x="262317" y="1608209"/>
                </a:lnTo>
                <a:cubicBezTo>
                  <a:pt x="261463" y="1604314"/>
                  <a:pt x="261403" y="1600190"/>
                  <a:pt x="262136" y="1595836"/>
                </a:cubicBezTo>
                <a:cubicBezTo>
                  <a:pt x="262870" y="1591482"/>
                  <a:pt x="265195" y="1588347"/>
                  <a:pt x="269110" y="1586430"/>
                </a:cubicBezTo>
                <a:cubicBezTo>
                  <a:pt x="267906" y="1583042"/>
                  <a:pt x="267278" y="1579614"/>
                  <a:pt x="267225" y="1576146"/>
                </a:cubicBezTo>
                <a:cubicBezTo>
                  <a:pt x="267173" y="1572677"/>
                  <a:pt x="266544" y="1569249"/>
                  <a:pt x="265340" y="1565861"/>
                </a:cubicBezTo>
                <a:close/>
                <a:moveTo>
                  <a:pt x="108467" y="1534366"/>
                </a:moveTo>
                <a:cubicBezTo>
                  <a:pt x="107219" y="1547264"/>
                  <a:pt x="106925" y="1560558"/>
                  <a:pt x="107585" y="1574247"/>
                </a:cubicBezTo>
                <a:cubicBezTo>
                  <a:pt x="109428" y="1576711"/>
                  <a:pt x="111652" y="1578425"/>
                  <a:pt x="114257" y="1579388"/>
                </a:cubicBezTo>
                <a:cubicBezTo>
                  <a:pt x="116863" y="1580352"/>
                  <a:pt x="119540" y="1580298"/>
                  <a:pt x="122291" y="1579225"/>
                </a:cubicBezTo>
                <a:cubicBezTo>
                  <a:pt x="121974" y="1574483"/>
                  <a:pt x="121326" y="1567506"/>
                  <a:pt x="120347" y="1558296"/>
                </a:cubicBezTo>
                <a:cubicBezTo>
                  <a:pt x="119367" y="1549086"/>
                  <a:pt x="119673" y="1542505"/>
                  <a:pt x="121265" y="1538553"/>
                </a:cubicBezTo>
                <a:close/>
                <a:moveTo>
                  <a:pt x="114560" y="1476522"/>
                </a:moveTo>
                <a:lnTo>
                  <a:pt x="111163" y="1487411"/>
                </a:lnTo>
                <a:lnTo>
                  <a:pt x="112839" y="1491460"/>
                </a:lnTo>
                <a:lnTo>
                  <a:pt x="115538" y="1490343"/>
                </a:lnTo>
                <a:cubicBezTo>
                  <a:pt x="118227" y="1489362"/>
                  <a:pt x="119933" y="1488392"/>
                  <a:pt x="120657" y="1487434"/>
                </a:cubicBezTo>
                <a:cubicBezTo>
                  <a:pt x="121380" y="1486476"/>
                  <a:pt x="121178" y="1484716"/>
                  <a:pt x="120051" y="1482152"/>
                </a:cubicBezTo>
                <a:close/>
                <a:moveTo>
                  <a:pt x="120468" y="1448787"/>
                </a:moveTo>
                <a:lnTo>
                  <a:pt x="120003" y="1455302"/>
                </a:lnTo>
                <a:cubicBezTo>
                  <a:pt x="121019" y="1453300"/>
                  <a:pt x="121360" y="1451579"/>
                  <a:pt x="121027" y="1450136"/>
                </a:cubicBezTo>
                <a:close/>
                <a:moveTo>
                  <a:pt x="271240" y="1400614"/>
                </a:moveTo>
                <a:lnTo>
                  <a:pt x="267705" y="1422625"/>
                </a:lnTo>
                <a:cubicBezTo>
                  <a:pt x="272172" y="1425782"/>
                  <a:pt x="275570" y="1430171"/>
                  <a:pt x="277897" y="1435794"/>
                </a:cubicBezTo>
                <a:cubicBezTo>
                  <a:pt x="277114" y="1436052"/>
                  <a:pt x="276318" y="1436513"/>
                  <a:pt x="275506" y="1437179"/>
                </a:cubicBezTo>
                <a:cubicBezTo>
                  <a:pt x="274695" y="1437844"/>
                  <a:pt x="274514" y="1438840"/>
                  <a:pt x="274965" y="1440169"/>
                </a:cubicBezTo>
                <a:cubicBezTo>
                  <a:pt x="275608" y="1441483"/>
                  <a:pt x="276673" y="1442623"/>
                  <a:pt x="278159" y="1443589"/>
                </a:cubicBezTo>
                <a:cubicBezTo>
                  <a:pt x="279645" y="1444554"/>
                  <a:pt x="281047" y="1445555"/>
                  <a:pt x="282365" y="1446590"/>
                </a:cubicBezTo>
                <a:lnTo>
                  <a:pt x="293487" y="1446729"/>
                </a:lnTo>
                <a:lnTo>
                  <a:pt x="293161" y="1442122"/>
                </a:lnTo>
                <a:lnTo>
                  <a:pt x="284179" y="1439517"/>
                </a:lnTo>
                <a:cubicBezTo>
                  <a:pt x="283290" y="1437448"/>
                  <a:pt x="282893" y="1435373"/>
                  <a:pt x="282986" y="1433292"/>
                </a:cubicBezTo>
                <a:cubicBezTo>
                  <a:pt x="283080" y="1431212"/>
                  <a:pt x="283974" y="1429393"/>
                  <a:pt x="285668" y="1427836"/>
                </a:cubicBezTo>
                <a:cubicBezTo>
                  <a:pt x="283854" y="1423055"/>
                  <a:pt x="281955" y="1418308"/>
                  <a:pt x="279972" y="1413597"/>
                </a:cubicBezTo>
                <a:cubicBezTo>
                  <a:pt x="277989" y="1408885"/>
                  <a:pt x="275079" y="1404557"/>
                  <a:pt x="271240" y="1400614"/>
                </a:cubicBezTo>
                <a:close/>
                <a:moveTo>
                  <a:pt x="281381" y="1341094"/>
                </a:moveTo>
                <a:lnTo>
                  <a:pt x="280032" y="1341653"/>
                </a:lnTo>
                <a:cubicBezTo>
                  <a:pt x="280366" y="1343095"/>
                  <a:pt x="281374" y="1344259"/>
                  <a:pt x="283057" y="1345143"/>
                </a:cubicBezTo>
                <a:close/>
                <a:moveTo>
                  <a:pt x="290082" y="1320106"/>
                </a:moveTo>
                <a:cubicBezTo>
                  <a:pt x="287608" y="1321130"/>
                  <a:pt x="286368" y="1323225"/>
                  <a:pt x="286360" y="1326389"/>
                </a:cubicBezTo>
                <a:lnTo>
                  <a:pt x="290408" y="1324713"/>
                </a:lnTo>
                <a:cubicBezTo>
                  <a:pt x="290185" y="1324015"/>
                  <a:pt x="290131" y="1323247"/>
                  <a:pt x="290245" y="1322410"/>
                </a:cubicBezTo>
                <a:cubicBezTo>
                  <a:pt x="290360" y="1321572"/>
                  <a:pt x="290305" y="1320804"/>
                  <a:pt x="290082" y="1320106"/>
                </a:cubicBezTo>
                <a:close/>
                <a:moveTo>
                  <a:pt x="294409" y="1296187"/>
                </a:moveTo>
                <a:lnTo>
                  <a:pt x="289802" y="1296513"/>
                </a:lnTo>
                <a:lnTo>
                  <a:pt x="292594" y="1303260"/>
                </a:lnTo>
                <a:lnTo>
                  <a:pt x="283148" y="1307170"/>
                </a:lnTo>
                <a:lnTo>
                  <a:pt x="285382" y="1312568"/>
                </a:lnTo>
                <a:lnTo>
                  <a:pt x="289756" y="1315499"/>
                </a:lnTo>
                <a:lnTo>
                  <a:pt x="296643" y="1301585"/>
                </a:lnTo>
                <a:close/>
                <a:moveTo>
                  <a:pt x="293663" y="1279109"/>
                </a:moveTo>
                <a:lnTo>
                  <a:pt x="290173" y="1282134"/>
                </a:lnTo>
                <a:lnTo>
                  <a:pt x="294641" y="1292930"/>
                </a:lnTo>
                <a:cubicBezTo>
                  <a:pt x="295988" y="1290693"/>
                  <a:pt x="296401" y="1288348"/>
                  <a:pt x="295880" y="1285897"/>
                </a:cubicBezTo>
                <a:cubicBezTo>
                  <a:pt x="295359" y="1283445"/>
                  <a:pt x="294620" y="1281182"/>
                  <a:pt x="293663" y="1279109"/>
                </a:cubicBezTo>
                <a:close/>
                <a:moveTo>
                  <a:pt x="296453" y="1240019"/>
                </a:moveTo>
                <a:lnTo>
                  <a:pt x="291055" y="1242253"/>
                </a:lnTo>
                <a:cubicBezTo>
                  <a:pt x="291530" y="1247061"/>
                  <a:pt x="291697" y="1251602"/>
                  <a:pt x="291556" y="1255876"/>
                </a:cubicBezTo>
                <a:cubicBezTo>
                  <a:pt x="291415" y="1260149"/>
                  <a:pt x="290069" y="1262945"/>
                  <a:pt x="287520" y="1264264"/>
                </a:cubicBezTo>
                <a:cubicBezTo>
                  <a:pt x="288035" y="1265269"/>
                  <a:pt x="289355" y="1267028"/>
                  <a:pt x="291481" y="1269540"/>
                </a:cubicBezTo>
                <a:cubicBezTo>
                  <a:pt x="293608" y="1272052"/>
                  <a:pt x="295126" y="1273333"/>
                  <a:pt x="296036" y="1273384"/>
                </a:cubicBezTo>
                <a:cubicBezTo>
                  <a:pt x="296648" y="1273033"/>
                  <a:pt x="296832" y="1272363"/>
                  <a:pt x="296589" y="1271378"/>
                </a:cubicBezTo>
                <a:cubicBezTo>
                  <a:pt x="296345" y="1270392"/>
                  <a:pt x="296052" y="1269525"/>
                  <a:pt x="295710" y="1268777"/>
                </a:cubicBezTo>
                <a:cubicBezTo>
                  <a:pt x="296709" y="1264906"/>
                  <a:pt x="297409" y="1260072"/>
                  <a:pt x="297809" y="1254276"/>
                </a:cubicBezTo>
                <a:cubicBezTo>
                  <a:pt x="298209" y="1248479"/>
                  <a:pt x="297757" y="1243727"/>
                  <a:pt x="296453" y="1240019"/>
                </a:cubicBezTo>
                <a:close/>
                <a:moveTo>
                  <a:pt x="319066" y="1180080"/>
                </a:moveTo>
                <a:lnTo>
                  <a:pt x="317716" y="1180638"/>
                </a:lnTo>
                <a:cubicBezTo>
                  <a:pt x="317605" y="1182199"/>
                  <a:pt x="317677" y="1183487"/>
                  <a:pt x="317932" y="1184501"/>
                </a:cubicBezTo>
                <a:cubicBezTo>
                  <a:pt x="318187" y="1185515"/>
                  <a:pt x="318596" y="1186663"/>
                  <a:pt x="319159" y="1187944"/>
                </a:cubicBezTo>
                <a:cubicBezTo>
                  <a:pt x="320082" y="1185718"/>
                  <a:pt x="320051" y="1183097"/>
                  <a:pt x="319066" y="1180080"/>
                </a:cubicBezTo>
                <a:close/>
                <a:moveTo>
                  <a:pt x="306546" y="1153648"/>
                </a:moveTo>
                <a:lnTo>
                  <a:pt x="298449" y="1156999"/>
                </a:lnTo>
                <a:cubicBezTo>
                  <a:pt x="300140" y="1162359"/>
                  <a:pt x="300203" y="1167601"/>
                  <a:pt x="298636" y="1172728"/>
                </a:cubicBezTo>
                <a:cubicBezTo>
                  <a:pt x="297070" y="1177855"/>
                  <a:pt x="297132" y="1183098"/>
                  <a:pt x="298823" y="1188457"/>
                </a:cubicBezTo>
                <a:lnTo>
                  <a:pt x="295194" y="1202604"/>
                </a:lnTo>
                <a:cubicBezTo>
                  <a:pt x="294946" y="1203596"/>
                  <a:pt x="295408" y="1204393"/>
                  <a:pt x="296579" y="1204995"/>
                </a:cubicBezTo>
                <a:cubicBezTo>
                  <a:pt x="297750" y="1205597"/>
                  <a:pt x="298747" y="1205777"/>
                  <a:pt x="299569" y="1205536"/>
                </a:cubicBezTo>
                <a:lnTo>
                  <a:pt x="307107" y="1200835"/>
                </a:lnTo>
                <a:cubicBezTo>
                  <a:pt x="307162" y="1196828"/>
                  <a:pt x="307111" y="1192568"/>
                  <a:pt x="306955" y="1188055"/>
                </a:cubicBezTo>
                <a:cubicBezTo>
                  <a:pt x="306800" y="1183542"/>
                  <a:pt x="305935" y="1179224"/>
                  <a:pt x="304360" y="1175101"/>
                </a:cubicBezTo>
                <a:cubicBezTo>
                  <a:pt x="304507" y="1171715"/>
                  <a:pt x="304632" y="1168040"/>
                  <a:pt x="304738" y="1164078"/>
                </a:cubicBezTo>
                <a:cubicBezTo>
                  <a:pt x="304843" y="1160116"/>
                  <a:pt x="305446" y="1156639"/>
                  <a:pt x="306546" y="1153648"/>
                </a:cubicBezTo>
                <a:close/>
                <a:moveTo>
                  <a:pt x="315480" y="1129403"/>
                </a:moveTo>
                <a:lnTo>
                  <a:pt x="310734" y="1140851"/>
                </a:lnTo>
                <a:cubicBezTo>
                  <a:pt x="310205" y="1138699"/>
                  <a:pt x="308830" y="1138082"/>
                  <a:pt x="306609" y="1139001"/>
                </a:cubicBezTo>
                <a:cubicBezTo>
                  <a:pt x="304388" y="1139920"/>
                  <a:pt x="303514" y="1141468"/>
                  <a:pt x="303986" y="1143643"/>
                </a:cubicBezTo>
                <a:lnTo>
                  <a:pt x="318459" y="1151879"/>
                </a:lnTo>
                <a:lnTo>
                  <a:pt x="323857" y="1149645"/>
                </a:lnTo>
                <a:lnTo>
                  <a:pt x="320180" y="1136941"/>
                </a:lnTo>
                <a:close/>
                <a:moveTo>
                  <a:pt x="297562" y="1105205"/>
                </a:moveTo>
                <a:lnTo>
                  <a:pt x="290256" y="1106648"/>
                </a:lnTo>
                <a:cubicBezTo>
                  <a:pt x="290456" y="1107290"/>
                  <a:pt x="290417" y="1107833"/>
                  <a:pt x="290140" y="1108277"/>
                </a:cubicBezTo>
                <a:cubicBezTo>
                  <a:pt x="289863" y="1108721"/>
                  <a:pt x="289824" y="1109264"/>
                  <a:pt x="290024" y="1109906"/>
                </a:cubicBezTo>
                <a:lnTo>
                  <a:pt x="292816" y="1116653"/>
                </a:lnTo>
                <a:cubicBezTo>
                  <a:pt x="293968" y="1119437"/>
                  <a:pt x="295492" y="1122165"/>
                  <a:pt x="297389" y="1124838"/>
                </a:cubicBezTo>
                <a:cubicBezTo>
                  <a:pt x="299285" y="1127510"/>
                  <a:pt x="301345" y="1129622"/>
                  <a:pt x="303567" y="1131172"/>
                </a:cubicBezTo>
                <a:close/>
                <a:moveTo>
                  <a:pt x="320271" y="1098968"/>
                </a:moveTo>
                <a:lnTo>
                  <a:pt x="317992" y="1112557"/>
                </a:lnTo>
                <a:lnTo>
                  <a:pt x="322040" y="1110881"/>
                </a:lnTo>
                <a:cubicBezTo>
                  <a:pt x="322404" y="1107306"/>
                  <a:pt x="321815" y="1103335"/>
                  <a:pt x="320271" y="1098968"/>
                </a:cubicBezTo>
                <a:close/>
                <a:moveTo>
                  <a:pt x="296723" y="1080263"/>
                </a:moveTo>
                <a:lnTo>
                  <a:pt x="292442" y="1085196"/>
                </a:lnTo>
                <a:lnTo>
                  <a:pt x="290954" y="1096876"/>
                </a:lnTo>
                <a:lnTo>
                  <a:pt x="296584" y="1091384"/>
                </a:lnTo>
                <a:lnTo>
                  <a:pt x="297840" y="1082962"/>
                </a:lnTo>
                <a:close/>
                <a:moveTo>
                  <a:pt x="291926" y="1019022"/>
                </a:moveTo>
                <a:cubicBezTo>
                  <a:pt x="293807" y="1023249"/>
                  <a:pt x="295968" y="1028151"/>
                  <a:pt x="298407" y="1033727"/>
                </a:cubicBezTo>
                <a:cubicBezTo>
                  <a:pt x="300847" y="1039303"/>
                  <a:pt x="302332" y="1044484"/>
                  <a:pt x="302864" y="1049270"/>
                </a:cubicBezTo>
                <a:cubicBezTo>
                  <a:pt x="304446" y="1045454"/>
                  <a:pt x="304120" y="1040847"/>
                  <a:pt x="301886" y="1035449"/>
                </a:cubicBezTo>
                <a:lnTo>
                  <a:pt x="303048" y="1019161"/>
                </a:lnTo>
                <a:close/>
                <a:moveTo>
                  <a:pt x="299925" y="916132"/>
                </a:moveTo>
                <a:lnTo>
                  <a:pt x="302485" y="926137"/>
                </a:lnTo>
                <a:cubicBezTo>
                  <a:pt x="301305" y="929095"/>
                  <a:pt x="300384" y="932440"/>
                  <a:pt x="299722" y="936171"/>
                </a:cubicBezTo>
                <a:cubicBezTo>
                  <a:pt x="299060" y="939903"/>
                  <a:pt x="298616" y="943445"/>
                  <a:pt x="298391" y="946799"/>
                </a:cubicBezTo>
                <a:cubicBezTo>
                  <a:pt x="300943" y="952329"/>
                  <a:pt x="301191" y="958022"/>
                  <a:pt x="299136" y="963877"/>
                </a:cubicBezTo>
                <a:cubicBezTo>
                  <a:pt x="297108" y="963433"/>
                  <a:pt x="295603" y="964253"/>
                  <a:pt x="294622" y="966338"/>
                </a:cubicBezTo>
                <a:cubicBezTo>
                  <a:pt x="293641" y="968424"/>
                  <a:pt x="293905" y="969698"/>
                  <a:pt x="295414" y="970160"/>
                </a:cubicBezTo>
                <a:lnTo>
                  <a:pt x="291226" y="982957"/>
                </a:lnTo>
                <a:lnTo>
                  <a:pt x="292763" y="998128"/>
                </a:lnTo>
                <a:lnTo>
                  <a:pt x="290064" y="999245"/>
                </a:lnTo>
                <a:lnTo>
                  <a:pt x="293973" y="1008691"/>
                </a:lnTo>
                <a:lnTo>
                  <a:pt x="301838" y="1008598"/>
                </a:lnTo>
                <a:cubicBezTo>
                  <a:pt x="300917" y="1008123"/>
                  <a:pt x="300572" y="1007607"/>
                  <a:pt x="300802" y="1007050"/>
                </a:cubicBezTo>
                <a:cubicBezTo>
                  <a:pt x="301033" y="1006494"/>
                  <a:pt x="301642" y="1006374"/>
                  <a:pt x="302629" y="1006690"/>
                </a:cubicBezTo>
                <a:lnTo>
                  <a:pt x="303094" y="1000175"/>
                </a:lnTo>
                <a:cubicBezTo>
                  <a:pt x="304027" y="1000282"/>
                  <a:pt x="304661" y="999427"/>
                  <a:pt x="304996" y="997609"/>
                </a:cubicBezTo>
                <a:cubicBezTo>
                  <a:pt x="305330" y="995792"/>
                  <a:pt x="305487" y="994739"/>
                  <a:pt x="305467" y="994451"/>
                </a:cubicBezTo>
                <a:lnTo>
                  <a:pt x="308211" y="974347"/>
                </a:lnTo>
                <a:cubicBezTo>
                  <a:pt x="306952" y="970588"/>
                  <a:pt x="305910" y="963774"/>
                  <a:pt x="305086" y="953907"/>
                </a:cubicBezTo>
                <a:cubicBezTo>
                  <a:pt x="304263" y="944039"/>
                  <a:pt x="304512" y="937482"/>
                  <a:pt x="305836" y="934234"/>
                </a:cubicBezTo>
                <a:lnTo>
                  <a:pt x="314259" y="935490"/>
                </a:lnTo>
                <a:cubicBezTo>
                  <a:pt x="313725" y="932451"/>
                  <a:pt x="313326" y="929257"/>
                  <a:pt x="313060" y="925909"/>
                </a:cubicBezTo>
                <a:cubicBezTo>
                  <a:pt x="312794" y="922562"/>
                  <a:pt x="313209" y="919427"/>
                  <a:pt x="314304" y="916503"/>
                </a:cubicBezTo>
                <a:lnTo>
                  <a:pt x="306998" y="917946"/>
                </a:lnTo>
                <a:close/>
                <a:moveTo>
                  <a:pt x="315931" y="893701"/>
                </a:moveTo>
                <a:cubicBezTo>
                  <a:pt x="316808" y="895182"/>
                  <a:pt x="316730" y="896268"/>
                  <a:pt x="315699" y="896958"/>
                </a:cubicBezTo>
                <a:lnTo>
                  <a:pt x="318817" y="908313"/>
                </a:lnTo>
                <a:lnTo>
                  <a:pt x="321842" y="911803"/>
                </a:lnTo>
                <a:cubicBezTo>
                  <a:pt x="322387" y="909141"/>
                  <a:pt x="322693" y="906380"/>
                  <a:pt x="322761" y="903520"/>
                </a:cubicBezTo>
                <a:cubicBezTo>
                  <a:pt x="322829" y="900660"/>
                  <a:pt x="322460" y="898178"/>
                  <a:pt x="321655" y="896074"/>
                </a:cubicBezTo>
                <a:cubicBezTo>
                  <a:pt x="320538" y="893375"/>
                  <a:pt x="318630" y="892584"/>
                  <a:pt x="315931" y="893701"/>
                </a:cubicBezTo>
                <a:close/>
                <a:moveTo>
                  <a:pt x="304809" y="893562"/>
                </a:moveTo>
                <a:lnTo>
                  <a:pt x="302110" y="894679"/>
                </a:lnTo>
                <a:lnTo>
                  <a:pt x="304344" y="900077"/>
                </a:lnTo>
                <a:cubicBezTo>
                  <a:pt x="304745" y="899055"/>
                  <a:pt x="304991" y="897900"/>
                  <a:pt x="305083" y="896610"/>
                </a:cubicBezTo>
                <a:cubicBezTo>
                  <a:pt x="305175" y="895321"/>
                  <a:pt x="305084" y="894305"/>
                  <a:pt x="304809" y="893562"/>
                </a:cubicBezTo>
                <a:close/>
                <a:moveTo>
                  <a:pt x="304155" y="838511"/>
                </a:moveTo>
                <a:cubicBezTo>
                  <a:pt x="303283" y="838871"/>
                  <a:pt x="302130" y="839744"/>
                  <a:pt x="300694" y="841129"/>
                </a:cubicBezTo>
                <a:cubicBezTo>
                  <a:pt x="299258" y="842513"/>
                  <a:pt x="298721" y="843921"/>
                  <a:pt x="299083" y="845352"/>
                </a:cubicBezTo>
                <a:cubicBezTo>
                  <a:pt x="299435" y="845963"/>
                  <a:pt x="300104" y="846148"/>
                  <a:pt x="301090" y="845904"/>
                </a:cubicBezTo>
                <a:cubicBezTo>
                  <a:pt x="302076" y="845661"/>
                  <a:pt x="302942" y="845368"/>
                  <a:pt x="303690" y="845026"/>
                </a:cubicBezTo>
                <a:close/>
                <a:moveTo>
                  <a:pt x="312802" y="698997"/>
                </a:moveTo>
                <a:lnTo>
                  <a:pt x="315036" y="704395"/>
                </a:lnTo>
                <a:lnTo>
                  <a:pt x="314710" y="699788"/>
                </a:lnTo>
                <a:close/>
                <a:moveTo>
                  <a:pt x="304470" y="659768"/>
                </a:moveTo>
                <a:lnTo>
                  <a:pt x="305029" y="661118"/>
                </a:lnTo>
                <a:cubicBezTo>
                  <a:pt x="306572" y="665484"/>
                  <a:pt x="309302" y="666989"/>
                  <a:pt x="313219" y="665631"/>
                </a:cubicBezTo>
                <a:close/>
                <a:moveTo>
                  <a:pt x="334715" y="602993"/>
                </a:moveTo>
                <a:lnTo>
                  <a:pt x="332342" y="608717"/>
                </a:lnTo>
                <a:cubicBezTo>
                  <a:pt x="333329" y="609033"/>
                  <a:pt x="334077" y="609250"/>
                  <a:pt x="334587" y="609369"/>
                </a:cubicBezTo>
                <a:cubicBezTo>
                  <a:pt x="335097" y="609487"/>
                  <a:pt x="335171" y="609983"/>
                  <a:pt x="334808" y="610858"/>
                </a:cubicBezTo>
                <a:cubicBezTo>
                  <a:pt x="335142" y="612300"/>
                  <a:pt x="334801" y="614022"/>
                  <a:pt x="333785" y="616023"/>
                </a:cubicBezTo>
                <a:lnTo>
                  <a:pt x="328713" y="622864"/>
                </a:lnTo>
                <a:lnTo>
                  <a:pt x="324897" y="621282"/>
                </a:lnTo>
                <a:cubicBezTo>
                  <a:pt x="324998" y="625982"/>
                  <a:pt x="325215" y="629054"/>
                  <a:pt x="325549" y="630496"/>
                </a:cubicBezTo>
                <a:cubicBezTo>
                  <a:pt x="324254" y="635642"/>
                  <a:pt x="322959" y="640788"/>
                  <a:pt x="321664" y="645935"/>
                </a:cubicBezTo>
                <a:cubicBezTo>
                  <a:pt x="320369" y="651081"/>
                  <a:pt x="320703" y="656343"/>
                  <a:pt x="322666" y="661722"/>
                </a:cubicBezTo>
                <a:lnTo>
                  <a:pt x="322294" y="676101"/>
                </a:lnTo>
                <a:cubicBezTo>
                  <a:pt x="320948" y="678338"/>
                  <a:pt x="320535" y="680682"/>
                  <a:pt x="321056" y="683134"/>
                </a:cubicBezTo>
                <a:cubicBezTo>
                  <a:pt x="321576" y="685586"/>
                  <a:pt x="322315" y="687848"/>
                  <a:pt x="323272" y="689922"/>
                </a:cubicBezTo>
                <a:cubicBezTo>
                  <a:pt x="325111" y="696274"/>
                  <a:pt x="324925" y="703464"/>
                  <a:pt x="322715" y="711491"/>
                </a:cubicBezTo>
                <a:cubicBezTo>
                  <a:pt x="320505" y="719519"/>
                  <a:pt x="320319" y="726708"/>
                  <a:pt x="322158" y="733060"/>
                </a:cubicBezTo>
                <a:lnTo>
                  <a:pt x="318435" y="739343"/>
                </a:lnTo>
                <a:cubicBezTo>
                  <a:pt x="318793" y="742356"/>
                  <a:pt x="318729" y="745544"/>
                  <a:pt x="318244" y="748906"/>
                </a:cubicBezTo>
                <a:cubicBezTo>
                  <a:pt x="317758" y="752268"/>
                  <a:pt x="317357" y="755595"/>
                  <a:pt x="317040" y="758888"/>
                </a:cubicBezTo>
                <a:lnTo>
                  <a:pt x="320950" y="768334"/>
                </a:lnTo>
                <a:cubicBezTo>
                  <a:pt x="325149" y="764555"/>
                  <a:pt x="327989" y="759164"/>
                  <a:pt x="329471" y="752163"/>
                </a:cubicBezTo>
                <a:cubicBezTo>
                  <a:pt x="330953" y="745161"/>
                  <a:pt x="330873" y="739398"/>
                  <a:pt x="329231" y="734875"/>
                </a:cubicBezTo>
                <a:cubicBezTo>
                  <a:pt x="330660" y="734349"/>
                  <a:pt x="331851" y="733725"/>
                  <a:pt x="332803" y="733002"/>
                </a:cubicBezTo>
                <a:cubicBezTo>
                  <a:pt x="333755" y="732278"/>
                  <a:pt x="333991" y="731258"/>
                  <a:pt x="333512" y="729942"/>
                </a:cubicBezTo>
                <a:cubicBezTo>
                  <a:pt x="332471" y="727903"/>
                  <a:pt x="331703" y="726048"/>
                  <a:pt x="331209" y="724375"/>
                </a:cubicBezTo>
                <a:cubicBezTo>
                  <a:pt x="330714" y="722703"/>
                  <a:pt x="331714" y="721301"/>
                  <a:pt x="334210" y="720169"/>
                </a:cubicBezTo>
                <a:lnTo>
                  <a:pt x="332532" y="670284"/>
                </a:lnTo>
                <a:cubicBezTo>
                  <a:pt x="336805" y="668515"/>
                  <a:pt x="338496" y="666235"/>
                  <a:pt x="337604" y="663443"/>
                </a:cubicBezTo>
                <a:cubicBezTo>
                  <a:pt x="336397" y="660846"/>
                  <a:pt x="335878" y="658954"/>
                  <a:pt x="336044" y="657765"/>
                </a:cubicBezTo>
                <a:cubicBezTo>
                  <a:pt x="336211" y="656577"/>
                  <a:pt x="337599" y="655475"/>
                  <a:pt x="340209" y="654461"/>
                </a:cubicBezTo>
                <a:lnTo>
                  <a:pt x="341371" y="638174"/>
                </a:lnTo>
                <a:cubicBezTo>
                  <a:pt x="340476" y="636009"/>
                  <a:pt x="339393" y="632439"/>
                  <a:pt x="338125" y="627465"/>
                </a:cubicBezTo>
                <a:cubicBezTo>
                  <a:pt x="336857" y="622491"/>
                  <a:pt x="335751" y="616955"/>
                  <a:pt x="334808" y="610858"/>
                </a:cubicBezTo>
                <a:cubicBezTo>
                  <a:pt x="335173" y="607282"/>
                  <a:pt x="335142" y="604661"/>
                  <a:pt x="334715" y="602993"/>
                </a:cubicBezTo>
                <a:close/>
                <a:moveTo>
                  <a:pt x="330153" y="584333"/>
                </a:moveTo>
                <a:lnTo>
                  <a:pt x="327454" y="585450"/>
                </a:lnTo>
                <a:lnTo>
                  <a:pt x="327279" y="586824"/>
                </a:lnTo>
                <a:close/>
                <a:moveTo>
                  <a:pt x="343078" y="570686"/>
                </a:moveTo>
                <a:cubicBezTo>
                  <a:pt x="341269" y="571566"/>
                  <a:pt x="339628" y="572377"/>
                  <a:pt x="338157" y="573117"/>
                </a:cubicBezTo>
                <a:cubicBezTo>
                  <a:pt x="338009" y="576340"/>
                  <a:pt x="337945" y="579528"/>
                  <a:pt x="337965" y="582680"/>
                </a:cubicBezTo>
                <a:cubicBezTo>
                  <a:pt x="337986" y="585833"/>
                  <a:pt x="337585" y="589160"/>
                  <a:pt x="336762" y="592662"/>
                </a:cubicBezTo>
                <a:cubicBezTo>
                  <a:pt x="339461" y="591545"/>
                  <a:pt x="342718" y="591778"/>
                  <a:pt x="346534" y="593360"/>
                </a:cubicBezTo>
                <a:lnTo>
                  <a:pt x="344998" y="578189"/>
                </a:lnTo>
                <a:cubicBezTo>
                  <a:pt x="345454" y="577144"/>
                  <a:pt x="345925" y="575895"/>
                  <a:pt x="346411" y="574443"/>
                </a:cubicBezTo>
                <a:cubicBezTo>
                  <a:pt x="346897" y="572991"/>
                  <a:pt x="347030" y="571882"/>
                  <a:pt x="346812" y="571116"/>
                </a:cubicBezTo>
                <a:cubicBezTo>
                  <a:pt x="346132" y="569949"/>
                  <a:pt x="344887" y="569805"/>
                  <a:pt x="343078" y="570686"/>
                </a:cubicBezTo>
                <a:close/>
                <a:moveTo>
                  <a:pt x="327917" y="533097"/>
                </a:moveTo>
                <a:lnTo>
                  <a:pt x="323636" y="538030"/>
                </a:lnTo>
                <a:cubicBezTo>
                  <a:pt x="325552" y="543297"/>
                  <a:pt x="326514" y="548167"/>
                  <a:pt x="326522" y="552642"/>
                </a:cubicBezTo>
                <a:cubicBezTo>
                  <a:pt x="327345" y="549141"/>
                  <a:pt x="327746" y="545813"/>
                  <a:pt x="327725" y="542660"/>
                </a:cubicBezTo>
                <a:cubicBezTo>
                  <a:pt x="327705" y="539508"/>
                  <a:pt x="327769" y="536320"/>
                  <a:pt x="327917" y="533097"/>
                </a:cubicBezTo>
                <a:close/>
                <a:moveTo>
                  <a:pt x="336304" y="514215"/>
                </a:moveTo>
                <a:cubicBezTo>
                  <a:pt x="335512" y="514213"/>
                  <a:pt x="334454" y="514520"/>
                  <a:pt x="333128" y="515134"/>
                </a:cubicBezTo>
                <a:lnTo>
                  <a:pt x="331778" y="515693"/>
                </a:lnTo>
                <a:cubicBezTo>
                  <a:pt x="332577" y="518260"/>
                  <a:pt x="333772" y="519873"/>
                  <a:pt x="335362" y="520532"/>
                </a:cubicBezTo>
                <a:lnTo>
                  <a:pt x="338061" y="519415"/>
                </a:lnTo>
                <a:cubicBezTo>
                  <a:pt x="339092" y="518725"/>
                  <a:pt x="339170" y="517639"/>
                  <a:pt x="338293" y="516158"/>
                </a:cubicBezTo>
                <a:cubicBezTo>
                  <a:pt x="337758" y="514865"/>
                  <a:pt x="337095" y="514217"/>
                  <a:pt x="336304" y="514215"/>
                </a:cubicBezTo>
                <a:close/>
                <a:moveTo>
                  <a:pt x="329170" y="478837"/>
                </a:moveTo>
                <a:lnTo>
                  <a:pt x="333080" y="488284"/>
                </a:lnTo>
                <a:cubicBezTo>
                  <a:pt x="331674" y="488865"/>
                  <a:pt x="330576" y="489715"/>
                  <a:pt x="329787" y="490832"/>
                </a:cubicBezTo>
                <a:cubicBezTo>
                  <a:pt x="328998" y="491949"/>
                  <a:pt x="328855" y="493193"/>
                  <a:pt x="329357" y="494566"/>
                </a:cubicBezTo>
                <a:cubicBezTo>
                  <a:pt x="329962" y="496028"/>
                  <a:pt x="330905" y="497350"/>
                  <a:pt x="332184" y="498533"/>
                </a:cubicBezTo>
                <a:cubicBezTo>
                  <a:pt x="333464" y="499716"/>
                  <a:pt x="334802" y="500084"/>
                  <a:pt x="336198" y="499638"/>
                </a:cubicBezTo>
                <a:cubicBezTo>
                  <a:pt x="336798" y="499258"/>
                  <a:pt x="337006" y="498645"/>
                  <a:pt x="336820" y="497800"/>
                </a:cubicBezTo>
                <a:cubicBezTo>
                  <a:pt x="336635" y="496954"/>
                  <a:pt x="336505" y="496481"/>
                  <a:pt x="336431" y="496381"/>
                </a:cubicBezTo>
                <a:lnTo>
                  <a:pt x="338151" y="481443"/>
                </a:lnTo>
                <a:close/>
                <a:moveTo>
                  <a:pt x="327307" y="459060"/>
                </a:moveTo>
                <a:lnTo>
                  <a:pt x="328983" y="463108"/>
                </a:lnTo>
                <a:lnTo>
                  <a:pt x="326377" y="472090"/>
                </a:lnTo>
                <a:lnTo>
                  <a:pt x="327494" y="474789"/>
                </a:lnTo>
                <a:lnTo>
                  <a:pt x="332008" y="466598"/>
                </a:lnTo>
                <a:lnTo>
                  <a:pt x="330332" y="462550"/>
                </a:lnTo>
                <a:cubicBezTo>
                  <a:pt x="330291" y="462369"/>
                  <a:pt x="329955" y="461718"/>
                  <a:pt x="329326" y="460595"/>
                </a:cubicBezTo>
                <a:cubicBezTo>
                  <a:pt x="328697" y="459473"/>
                  <a:pt x="328024" y="458961"/>
                  <a:pt x="327307" y="459060"/>
                </a:cubicBezTo>
                <a:close/>
                <a:moveTo>
                  <a:pt x="151392" y="263156"/>
                </a:moveTo>
                <a:lnTo>
                  <a:pt x="145436" y="264040"/>
                </a:lnTo>
                <a:lnTo>
                  <a:pt x="136176" y="283679"/>
                </a:lnTo>
                <a:cubicBezTo>
                  <a:pt x="133863" y="289707"/>
                  <a:pt x="134151" y="294857"/>
                  <a:pt x="137038" y="299129"/>
                </a:cubicBezTo>
                <a:cubicBezTo>
                  <a:pt x="139925" y="303400"/>
                  <a:pt x="141004" y="306642"/>
                  <a:pt x="140273" y="308854"/>
                </a:cubicBezTo>
                <a:lnTo>
                  <a:pt x="149161" y="303595"/>
                </a:lnTo>
                <a:lnTo>
                  <a:pt x="150510" y="303037"/>
                </a:lnTo>
                <a:lnTo>
                  <a:pt x="143576" y="290100"/>
                </a:lnTo>
                <a:lnTo>
                  <a:pt x="151812" y="275627"/>
                </a:lnTo>
                <a:close/>
                <a:moveTo>
                  <a:pt x="88322" y="2"/>
                </a:moveTo>
                <a:cubicBezTo>
                  <a:pt x="90358" y="3012"/>
                  <a:pt x="90998" y="11243"/>
                  <a:pt x="90243" y="24695"/>
                </a:cubicBezTo>
                <a:cubicBezTo>
                  <a:pt x="89487" y="38146"/>
                  <a:pt x="88243" y="47552"/>
                  <a:pt x="86510" y="52913"/>
                </a:cubicBezTo>
                <a:lnTo>
                  <a:pt x="87859" y="52354"/>
                </a:lnTo>
                <a:cubicBezTo>
                  <a:pt x="90670" y="53496"/>
                  <a:pt x="92483" y="54853"/>
                  <a:pt x="93298" y="56426"/>
                </a:cubicBezTo>
                <a:cubicBezTo>
                  <a:pt x="94114" y="57998"/>
                  <a:pt x="94240" y="60053"/>
                  <a:pt x="93677" y="62591"/>
                </a:cubicBezTo>
                <a:cubicBezTo>
                  <a:pt x="96225" y="73523"/>
                  <a:pt x="97564" y="85351"/>
                  <a:pt x="97692" y="98075"/>
                </a:cubicBezTo>
                <a:cubicBezTo>
                  <a:pt x="97821" y="110798"/>
                  <a:pt x="98485" y="122905"/>
                  <a:pt x="99684" y="134395"/>
                </a:cubicBezTo>
                <a:cubicBezTo>
                  <a:pt x="101729" y="135755"/>
                  <a:pt x="102433" y="136979"/>
                  <a:pt x="101796" y="138066"/>
                </a:cubicBezTo>
                <a:cubicBezTo>
                  <a:pt x="101159" y="139153"/>
                  <a:pt x="100036" y="140737"/>
                  <a:pt x="98428" y="142818"/>
                </a:cubicBezTo>
                <a:cubicBezTo>
                  <a:pt x="98897" y="144271"/>
                  <a:pt x="99297" y="145554"/>
                  <a:pt x="99627" y="146669"/>
                </a:cubicBezTo>
                <a:cubicBezTo>
                  <a:pt x="99956" y="147784"/>
                  <a:pt x="100751" y="148114"/>
                  <a:pt x="102011" y="147658"/>
                </a:cubicBezTo>
                <a:cubicBezTo>
                  <a:pt x="101947" y="150286"/>
                  <a:pt x="101635" y="153511"/>
                  <a:pt x="101075" y="157331"/>
                </a:cubicBezTo>
                <a:cubicBezTo>
                  <a:pt x="100516" y="161152"/>
                  <a:pt x="101077" y="163621"/>
                  <a:pt x="102757" y="164736"/>
                </a:cubicBezTo>
                <a:lnTo>
                  <a:pt x="107503" y="153288"/>
                </a:lnTo>
                <a:cubicBezTo>
                  <a:pt x="108350" y="151357"/>
                  <a:pt x="108691" y="149635"/>
                  <a:pt x="108526" y="148123"/>
                </a:cubicBezTo>
                <a:cubicBezTo>
                  <a:pt x="108362" y="146610"/>
                  <a:pt x="107353" y="145447"/>
                  <a:pt x="105501" y="144633"/>
                </a:cubicBezTo>
                <a:cubicBezTo>
                  <a:pt x="106342" y="142605"/>
                  <a:pt x="107092" y="140122"/>
                  <a:pt x="107752" y="137181"/>
                </a:cubicBezTo>
                <a:cubicBezTo>
                  <a:pt x="108412" y="134241"/>
                  <a:pt x="108685" y="131559"/>
                  <a:pt x="108572" y="129136"/>
                </a:cubicBezTo>
                <a:lnTo>
                  <a:pt x="109315" y="100377"/>
                </a:lnTo>
                <a:lnTo>
                  <a:pt x="114619" y="90279"/>
                </a:lnTo>
                <a:cubicBezTo>
                  <a:pt x="115499" y="88268"/>
                  <a:pt x="115972" y="86228"/>
                  <a:pt x="116038" y="84159"/>
                </a:cubicBezTo>
                <a:cubicBezTo>
                  <a:pt x="116104" y="82090"/>
                  <a:pt x="115228" y="80609"/>
                  <a:pt x="113409" y="79716"/>
                </a:cubicBezTo>
                <a:lnTo>
                  <a:pt x="114339" y="66686"/>
                </a:lnTo>
                <a:cubicBezTo>
                  <a:pt x="111802" y="62466"/>
                  <a:pt x="111569" y="58084"/>
                  <a:pt x="113640" y="53539"/>
                </a:cubicBezTo>
                <a:cubicBezTo>
                  <a:pt x="115710" y="48994"/>
                  <a:pt x="115477" y="44612"/>
                  <a:pt x="112941" y="40393"/>
                </a:cubicBezTo>
                <a:lnTo>
                  <a:pt x="124341" y="18288"/>
                </a:lnTo>
                <a:cubicBezTo>
                  <a:pt x="129274" y="20659"/>
                  <a:pt x="132031" y="22548"/>
                  <a:pt x="132613" y="23953"/>
                </a:cubicBezTo>
                <a:cubicBezTo>
                  <a:pt x="133195" y="25359"/>
                  <a:pt x="132299" y="27969"/>
                  <a:pt x="129926" y="31783"/>
                </a:cubicBezTo>
                <a:cubicBezTo>
                  <a:pt x="134055" y="34520"/>
                  <a:pt x="135186" y="37411"/>
                  <a:pt x="133318" y="40456"/>
                </a:cubicBezTo>
                <a:cubicBezTo>
                  <a:pt x="131450" y="43501"/>
                  <a:pt x="132103" y="46194"/>
                  <a:pt x="135279" y="48535"/>
                </a:cubicBezTo>
                <a:cubicBezTo>
                  <a:pt x="134343" y="53039"/>
                  <a:pt x="134097" y="59924"/>
                  <a:pt x="134541" y="69191"/>
                </a:cubicBezTo>
                <a:cubicBezTo>
                  <a:pt x="134985" y="78459"/>
                  <a:pt x="136286" y="84308"/>
                  <a:pt x="138445" y="86741"/>
                </a:cubicBezTo>
                <a:lnTo>
                  <a:pt x="138261" y="116849"/>
                </a:lnTo>
                <a:cubicBezTo>
                  <a:pt x="142492" y="119116"/>
                  <a:pt x="145443" y="122109"/>
                  <a:pt x="147115" y="125830"/>
                </a:cubicBezTo>
                <a:cubicBezTo>
                  <a:pt x="148786" y="129551"/>
                  <a:pt x="148364" y="133941"/>
                  <a:pt x="145847" y="139000"/>
                </a:cubicBezTo>
                <a:cubicBezTo>
                  <a:pt x="146802" y="145125"/>
                  <a:pt x="147151" y="151698"/>
                  <a:pt x="146896" y="158719"/>
                </a:cubicBezTo>
                <a:cubicBezTo>
                  <a:pt x="146640" y="165740"/>
                  <a:pt x="145361" y="172197"/>
                  <a:pt x="143057" y="178090"/>
                </a:cubicBezTo>
                <a:lnTo>
                  <a:pt x="151574" y="187210"/>
                </a:lnTo>
                <a:lnTo>
                  <a:pt x="144920" y="197867"/>
                </a:lnTo>
                <a:lnTo>
                  <a:pt x="151064" y="212711"/>
                </a:lnTo>
                <a:cubicBezTo>
                  <a:pt x="150433" y="216200"/>
                  <a:pt x="150322" y="219275"/>
                  <a:pt x="150733" y="221937"/>
                </a:cubicBezTo>
                <a:cubicBezTo>
                  <a:pt x="151143" y="224599"/>
                  <a:pt x="150416" y="227139"/>
                  <a:pt x="148552" y="229558"/>
                </a:cubicBezTo>
                <a:cubicBezTo>
                  <a:pt x="148573" y="231360"/>
                  <a:pt x="149275" y="233374"/>
                  <a:pt x="150658" y="235601"/>
                </a:cubicBezTo>
                <a:cubicBezTo>
                  <a:pt x="152040" y="237828"/>
                  <a:pt x="153277" y="239226"/>
                  <a:pt x="154369" y="239795"/>
                </a:cubicBezTo>
                <a:cubicBezTo>
                  <a:pt x="155652" y="240746"/>
                  <a:pt x="156705" y="240903"/>
                  <a:pt x="157528" y="240266"/>
                </a:cubicBezTo>
                <a:cubicBezTo>
                  <a:pt x="158351" y="239629"/>
                  <a:pt x="158647" y="238913"/>
                  <a:pt x="158418" y="238119"/>
                </a:cubicBezTo>
                <a:cubicBezTo>
                  <a:pt x="153987" y="235211"/>
                  <a:pt x="153040" y="231651"/>
                  <a:pt x="155578" y="227440"/>
                </a:cubicBezTo>
                <a:cubicBezTo>
                  <a:pt x="158116" y="223228"/>
                  <a:pt x="160427" y="219901"/>
                  <a:pt x="162511" y="217457"/>
                </a:cubicBezTo>
                <a:lnTo>
                  <a:pt x="154134" y="197215"/>
                </a:lnTo>
                <a:lnTo>
                  <a:pt x="155483" y="196656"/>
                </a:lnTo>
                <a:cubicBezTo>
                  <a:pt x="155661" y="194937"/>
                  <a:pt x="155515" y="193153"/>
                  <a:pt x="155047" y="191305"/>
                </a:cubicBezTo>
                <a:cubicBezTo>
                  <a:pt x="154579" y="189457"/>
                  <a:pt x="153421" y="188092"/>
                  <a:pt x="151574" y="187210"/>
                </a:cubicBezTo>
                <a:cubicBezTo>
                  <a:pt x="153887" y="182136"/>
                  <a:pt x="155252" y="177159"/>
                  <a:pt x="155668" y="172278"/>
                </a:cubicBezTo>
                <a:cubicBezTo>
                  <a:pt x="156085" y="167396"/>
                  <a:pt x="157589" y="162756"/>
                  <a:pt x="160181" y="158358"/>
                </a:cubicBezTo>
                <a:cubicBezTo>
                  <a:pt x="153936" y="155838"/>
                  <a:pt x="151419" y="153258"/>
                  <a:pt x="152631" y="150616"/>
                </a:cubicBezTo>
                <a:cubicBezTo>
                  <a:pt x="153842" y="147974"/>
                  <a:pt x="156188" y="143776"/>
                  <a:pt x="159668" y="138022"/>
                </a:cubicBezTo>
                <a:cubicBezTo>
                  <a:pt x="161232" y="133126"/>
                  <a:pt x="160814" y="125594"/>
                  <a:pt x="158416" y="115423"/>
                </a:cubicBezTo>
                <a:cubicBezTo>
                  <a:pt x="156018" y="105252"/>
                  <a:pt x="155799" y="97242"/>
                  <a:pt x="157758" y="91393"/>
                </a:cubicBezTo>
                <a:cubicBezTo>
                  <a:pt x="158879" y="90204"/>
                  <a:pt x="160126" y="89557"/>
                  <a:pt x="161498" y="89450"/>
                </a:cubicBezTo>
                <a:cubicBezTo>
                  <a:pt x="162870" y="89343"/>
                  <a:pt x="164058" y="89510"/>
                  <a:pt x="165064" y="89950"/>
                </a:cubicBezTo>
                <a:cubicBezTo>
                  <a:pt x="169664" y="92393"/>
                  <a:pt x="172098" y="96523"/>
                  <a:pt x="172365" y="102340"/>
                </a:cubicBezTo>
                <a:cubicBezTo>
                  <a:pt x="172631" y="108157"/>
                  <a:pt x="171750" y="112869"/>
                  <a:pt x="169719" y="116475"/>
                </a:cubicBezTo>
                <a:cubicBezTo>
                  <a:pt x="170109" y="126489"/>
                  <a:pt x="170831" y="135872"/>
                  <a:pt x="171884" y="144623"/>
                </a:cubicBezTo>
                <a:cubicBezTo>
                  <a:pt x="172938" y="153375"/>
                  <a:pt x="173520" y="162420"/>
                  <a:pt x="173631" y="171759"/>
                </a:cubicBezTo>
                <a:cubicBezTo>
                  <a:pt x="175403" y="172540"/>
                  <a:pt x="176093" y="173572"/>
                  <a:pt x="175702" y="174853"/>
                </a:cubicBezTo>
                <a:cubicBezTo>
                  <a:pt x="175310" y="176135"/>
                  <a:pt x="174651" y="177725"/>
                  <a:pt x="173724" y="179623"/>
                </a:cubicBezTo>
                <a:cubicBezTo>
                  <a:pt x="173001" y="181536"/>
                  <a:pt x="173087" y="183016"/>
                  <a:pt x="173981" y="184062"/>
                </a:cubicBezTo>
                <a:cubicBezTo>
                  <a:pt x="174875" y="185108"/>
                  <a:pt x="176170" y="185691"/>
                  <a:pt x="177866" y="185812"/>
                </a:cubicBezTo>
                <a:cubicBezTo>
                  <a:pt x="176619" y="188766"/>
                  <a:pt x="175694" y="191783"/>
                  <a:pt x="175092" y="194864"/>
                </a:cubicBezTo>
                <a:cubicBezTo>
                  <a:pt x="174490" y="197945"/>
                  <a:pt x="174578" y="200543"/>
                  <a:pt x="175354" y="202658"/>
                </a:cubicBezTo>
                <a:lnTo>
                  <a:pt x="173866" y="214339"/>
                </a:lnTo>
                <a:cubicBezTo>
                  <a:pt x="176974" y="216280"/>
                  <a:pt x="178832" y="218540"/>
                  <a:pt x="179439" y="221121"/>
                </a:cubicBezTo>
                <a:cubicBezTo>
                  <a:pt x="180046" y="223702"/>
                  <a:pt x="179600" y="226125"/>
                  <a:pt x="178101" y="228392"/>
                </a:cubicBezTo>
                <a:cubicBezTo>
                  <a:pt x="182545" y="226158"/>
                  <a:pt x="188421" y="223331"/>
                  <a:pt x="195732" y="219910"/>
                </a:cubicBezTo>
                <a:cubicBezTo>
                  <a:pt x="203043" y="216489"/>
                  <a:pt x="209420" y="215826"/>
                  <a:pt x="214864" y="217920"/>
                </a:cubicBezTo>
                <a:cubicBezTo>
                  <a:pt x="218063" y="219922"/>
                  <a:pt x="220216" y="222258"/>
                  <a:pt x="221321" y="224929"/>
                </a:cubicBezTo>
                <a:cubicBezTo>
                  <a:pt x="222427" y="227600"/>
                  <a:pt x="222136" y="229761"/>
                  <a:pt x="220449" y="231415"/>
                </a:cubicBezTo>
                <a:cubicBezTo>
                  <a:pt x="220634" y="232260"/>
                  <a:pt x="220706" y="233547"/>
                  <a:pt x="220664" y="235277"/>
                </a:cubicBezTo>
                <a:cubicBezTo>
                  <a:pt x="220623" y="237007"/>
                  <a:pt x="221032" y="238154"/>
                  <a:pt x="221892" y="238721"/>
                </a:cubicBezTo>
                <a:lnTo>
                  <a:pt x="224823" y="234346"/>
                </a:lnTo>
                <a:lnTo>
                  <a:pt x="236782" y="213591"/>
                </a:lnTo>
                <a:lnTo>
                  <a:pt x="235571" y="203027"/>
                </a:lnTo>
                <a:cubicBezTo>
                  <a:pt x="233555" y="201656"/>
                  <a:pt x="232795" y="200455"/>
                  <a:pt x="233291" y="199427"/>
                </a:cubicBezTo>
                <a:cubicBezTo>
                  <a:pt x="233787" y="198398"/>
                  <a:pt x="234516" y="196977"/>
                  <a:pt x="235478" y="195163"/>
                </a:cubicBezTo>
                <a:cubicBezTo>
                  <a:pt x="235549" y="193585"/>
                  <a:pt x="235220" y="192470"/>
                  <a:pt x="234489" y="191818"/>
                </a:cubicBezTo>
                <a:cubicBezTo>
                  <a:pt x="233758" y="191166"/>
                  <a:pt x="232893" y="190667"/>
                  <a:pt x="231894" y="190323"/>
                </a:cubicBezTo>
                <a:cubicBezTo>
                  <a:pt x="234108" y="184533"/>
                  <a:pt x="235845" y="178546"/>
                  <a:pt x="237105" y="172360"/>
                </a:cubicBezTo>
                <a:cubicBezTo>
                  <a:pt x="238365" y="166175"/>
                  <a:pt x="240102" y="160187"/>
                  <a:pt x="242316" y="154397"/>
                </a:cubicBezTo>
                <a:cubicBezTo>
                  <a:pt x="241150" y="147602"/>
                  <a:pt x="241340" y="140740"/>
                  <a:pt x="242885" y="133811"/>
                </a:cubicBezTo>
                <a:cubicBezTo>
                  <a:pt x="244430" y="126882"/>
                  <a:pt x="247342" y="120869"/>
                  <a:pt x="251621" y="115772"/>
                </a:cubicBezTo>
                <a:lnTo>
                  <a:pt x="247479" y="109583"/>
                </a:lnTo>
                <a:cubicBezTo>
                  <a:pt x="246011" y="107787"/>
                  <a:pt x="245421" y="105726"/>
                  <a:pt x="245710" y="103400"/>
                </a:cubicBezTo>
                <a:cubicBezTo>
                  <a:pt x="245999" y="101074"/>
                  <a:pt x="246899" y="98792"/>
                  <a:pt x="248409" y="96554"/>
                </a:cubicBezTo>
                <a:cubicBezTo>
                  <a:pt x="248781" y="89814"/>
                  <a:pt x="251108" y="87797"/>
                  <a:pt x="255389" y="90503"/>
                </a:cubicBezTo>
                <a:cubicBezTo>
                  <a:pt x="259311" y="91943"/>
                  <a:pt x="262101" y="93752"/>
                  <a:pt x="263760" y="95930"/>
                </a:cubicBezTo>
                <a:cubicBezTo>
                  <a:pt x="265419" y="98109"/>
                  <a:pt x="265312" y="101511"/>
                  <a:pt x="263440" y="106139"/>
                </a:cubicBezTo>
                <a:cubicBezTo>
                  <a:pt x="261838" y="109667"/>
                  <a:pt x="260378" y="115211"/>
                  <a:pt x="259061" y="122770"/>
                </a:cubicBezTo>
                <a:cubicBezTo>
                  <a:pt x="257744" y="130329"/>
                  <a:pt x="259065" y="135907"/>
                  <a:pt x="263023" y="139505"/>
                </a:cubicBezTo>
                <a:cubicBezTo>
                  <a:pt x="263952" y="143895"/>
                  <a:pt x="264726" y="151017"/>
                  <a:pt x="265346" y="160870"/>
                </a:cubicBezTo>
                <a:cubicBezTo>
                  <a:pt x="265966" y="170723"/>
                  <a:pt x="265193" y="178880"/>
                  <a:pt x="263026" y="185342"/>
                </a:cubicBezTo>
                <a:cubicBezTo>
                  <a:pt x="265748" y="186587"/>
                  <a:pt x="267064" y="188018"/>
                  <a:pt x="266976" y="189635"/>
                </a:cubicBezTo>
                <a:cubicBezTo>
                  <a:pt x="266888" y="191252"/>
                  <a:pt x="266239" y="192706"/>
                  <a:pt x="265028" y="193998"/>
                </a:cubicBezTo>
                <a:cubicBezTo>
                  <a:pt x="263875" y="197339"/>
                  <a:pt x="265622" y="200766"/>
                  <a:pt x="270269" y="204276"/>
                </a:cubicBezTo>
                <a:cubicBezTo>
                  <a:pt x="274916" y="207786"/>
                  <a:pt x="278211" y="210177"/>
                  <a:pt x="280153" y="211448"/>
                </a:cubicBezTo>
                <a:cubicBezTo>
                  <a:pt x="278936" y="217022"/>
                  <a:pt x="277973" y="228222"/>
                  <a:pt x="277264" y="245046"/>
                </a:cubicBezTo>
                <a:cubicBezTo>
                  <a:pt x="276554" y="261871"/>
                  <a:pt x="277953" y="272093"/>
                  <a:pt x="281459" y="275713"/>
                </a:cubicBezTo>
                <a:lnTo>
                  <a:pt x="274573" y="289627"/>
                </a:lnTo>
                <a:cubicBezTo>
                  <a:pt x="274173" y="294469"/>
                  <a:pt x="273787" y="299107"/>
                  <a:pt x="273416" y="303542"/>
                </a:cubicBezTo>
                <a:cubicBezTo>
                  <a:pt x="273045" y="307976"/>
                  <a:pt x="272997" y="312474"/>
                  <a:pt x="273272" y="317037"/>
                </a:cubicBezTo>
                <a:lnTo>
                  <a:pt x="276297" y="320527"/>
                </a:lnTo>
                <a:cubicBezTo>
                  <a:pt x="280203" y="317791"/>
                  <a:pt x="281825" y="312641"/>
                  <a:pt x="281165" y="305077"/>
                </a:cubicBezTo>
                <a:cubicBezTo>
                  <a:pt x="280504" y="297513"/>
                  <a:pt x="282464" y="292223"/>
                  <a:pt x="287044" y="289208"/>
                </a:cubicBezTo>
                <a:cubicBezTo>
                  <a:pt x="289425" y="287959"/>
                  <a:pt x="292202" y="285756"/>
                  <a:pt x="295374" y="282599"/>
                </a:cubicBezTo>
                <a:lnTo>
                  <a:pt x="284252" y="282460"/>
                </a:lnTo>
                <a:lnTo>
                  <a:pt x="287183" y="278086"/>
                </a:lnTo>
                <a:cubicBezTo>
                  <a:pt x="288668" y="276023"/>
                  <a:pt x="290318" y="275076"/>
                  <a:pt x="292133" y="275247"/>
                </a:cubicBezTo>
                <a:cubicBezTo>
                  <a:pt x="293949" y="275417"/>
                  <a:pt x="295821" y="275960"/>
                  <a:pt x="297747" y="276875"/>
                </a:cubicBezTo>
                <a:cubicBezTo>
                  <a:pt x="298338" y="274325"/>
                  <a:pt x="298831" y="272014"/>
                  <a:pt x="299224" y="269941"/>
                </a:cubicBezTo>
                <a:cubicBezTo>
                  <a:pt x="299617" y="267869"/>
                  <a:pt x="299435" y="265837"/>
                  <a:pt x="298677" y="263845"/>
                </a:cubicBezTo>
                <a:cubicBezTo>
                  <a:pt x="299337" y="261860"/>
                  <a:pt x="299296" y="259374"/>
                  <a:pt x="298554" y="256388"/>
                </a:cubicBezTo>
                <a:cubicBezTo>
                  <a:pt x="297812" y="253402"/>
                  <a:pt x="297155" y="250381"/>
                  <a:pt x="296582" y="247325"/>
                </a:cubicBezTo>
                <a:cubicBezTo>
                  <a:pt x="292215" y="248869"/>
                  <a:pt x="287686" y="248109"/>
                  <a:pt x="282993" y="245046"/>
                </a:cubicBezTo>
                <a:cubicBezTo>
                  <a:pt x="286150" y="240578"/>
                  <a:pt x="286723" y="235599"/>
                  <a:pt x="284714" y="230108"/>
                </a:cubicBezTo>
                <a:lnTo>
                  <a:pt x="299326" y="227222"/>
                </a:lnTo>
                <a:cubicBezTo>
                  <a:pt x="298280" y="230026"/>
                  <a:pt x="297825" y="232585"/>
                  <a:pt x="297960" y="234900"/>
                </a:cubicBezTo>
                <a:cubicBezTo>
                  <a:pt x="298095" y="237216"/>
                  <a:pt x="297976" y="239635"/>
                  <a:pt x="297605" y="242160"/>
                </a:cubicBezTo>
                <a:lnTo>
                  <a:pt x="304679" y="243974"/>
                </a:lnTo>
                <a:cubicBezTo>
                  <a:pt x="307378" y="242857"/>
                  <a:pt x="309286" y="243648"/>
                  <a:pt x="310403" y="246347"/>
                </a:cubicBezTo>
                <a:cubicBezTo>
                  <a:pt x="311419" y="249121"/>
                  <a:pt x="311725" y="252089"/>
                  <a:pt x="311322" y="255253"/>
                </a:cubicBezTo>
                <a:cubicBezTo>
                  <a:pt x="310919" y="258416"/>
                  <a:pt x="310411" y="261327"/>
                  <a:pt x="309799" y="263984"/>
                </a:cubicBezTo>
                <a:cubicBezTo>
                  <a:pt x="312140" y="263674"/>
                  <a:pt x="314426" y="262991"/>
                  <a:pt x="316657" y="261936"/>
                </a:cubicBezTo>
                <a:cubicBezTo>
                  <a:pt x="318888" y="260881"/>
                  <a:pt x="320836" y="260338"/>
                  <a:pt x="322503" y="260307"/>
                </a:cubicBezTo>
                <a:cubicBezTo>
                  <a:pt x="324418" y="262149"/>
                  <a:pt x="324672" y="265469"/>
                  <a:pt x="323265" y="270266"/>
                </a:cubicBezTo>
                <a:cubicBezTo>
                  <a:pt x="321859" y="275063"/>
                  <a:pt x="320426" y="279080"/>
                  <a:pt x="318967" y="282319"/>
                </a:cubicBezTo>
                <a:cubicBezTo>
                  <a:pt x="320075" y="285153"/>
                  <a:pt x="320536" y="287860"/>
                  <a:pt x="320352" y="290439"/>
                </a:cubicBezTo>
                <a:cubicBezTo>
                  <a:pt x="320168" y="293018"/>
                  <a:pt x="319397" y="294654"/>
                  <a:pt x="318037" y="295349"/>
                </a:cubicBezTo>
                <a:lnTo>
                  <a:pt x="315199" y="307588"/>
                </a:lnTo>
                <a:lnTo>
                  <a:pt x="320226" y="319733"/>
                </a:lnTo>
                <a:lnTo>
                  <a:pt x="322599" y="314009"/>
                </a:lnTo>
                <a:lnTo>
                  <a:pt x="323529" y="300979"/>
                </a:lnTo>
                <a:cubicBezTo>
                  <a:pt x="323701" y="299327"/>
                  <a:pt x="324182" y="297943"/>
                  <a:pt x="324971" y="296826"/>
                </a:cubicBezTo>
                <a:cubicBezTo>
                  <a:pt x="325760" y="295709"/>
                  <a:pt x="326520" y="294999"/>
                  <a:pt x="327251" y="294697"/>
                </a:cubicBezTo>
                <a:cubicBezTo>
                  <a:pt x="327453" y="295502"/>
                  <a:pt x="327492" y="296869"/>
                  <a:pt x="327368" y="298798"/>
                </a:cubicBezTo>
                <a:cubicBezTo>
                  <a:pt x="327244" y="300726"/>
                  <a:pt x="327423" y="302430"/>
                  <a:pt x="327903" y="303910"/>
                </a:cubicBezTo>
                <a:cubicBezTo>
                  <a:pt x="330990" y="306914"/>
                  <a:pt x="331053" y="312157"/>
                  <a:pt x="328090" y="319640"/>
                </a:cubicBezTo>
                <a:cubicBezTo>
                  <a:pt x="325128" y="327122"/>
                  <a:pt x="325191" y="332365"/>
                  <a:pt x="328277" y="335368"/>
                </a:cubicBezTo>
                <a:lnTo>
                  <a:pt x="326789" y="347049"/>
                </a:lnTo>
                <a:cubicBezTo>
                  <a:pt x="327774" y="350066"/>
                  <a:pt x="328364" y="354037"/>
                  <a:pt x="328558" y="358962"/>
                </a:cubicBezTo>
                <a:cubicBezTo>
                  <a:pt x="330029" y="354401"/>
                  <a:pt x="331193" y="349573"/>
                  <a:pt x="332047" y="344478"/>
                </a:cubicBezTo>
                <a:cubicBezTo>
                  <a:pt x="332902" y="339382"/>
                  <a:pt x="332437" y="334438"/>
                  <a:pt x="330650" y="329645"/>
                </a:cubicBezTo>
                <a:lnTo>
                  <a:pt x="343122" y="329225"/>
                </a:lnTo>
                <a:lnTo>
                  <a:pt x="346566" y="345186"/>
                </a:lnTo>
                <a:lnTo>
                  <a:pt x="352755" y="341045"/>
                </a:lnTo>
                <a:lnTo>
                  <a:pt x="362854" y="346349"/>
                </a:lnTo>
                <a:lnTo>
                  <a:pt x="364484" y="369384"/>
                </a:lnTo>
                <a:cubicBezTo>
                  <a:pt x="361337" y="376581"/>
                  <a:pt x="359349" y="384187"/>
                  <a:pt x="358517" y="392204"/>
                </a:cubicBezTo>
                <a:cubicBezTo>
                  <a:pt x="357686" y="400221"/>
                  <a:pt x="356232" y="407211"/>
                  <a:pt x="354156" y="413174"/>
                </a:cubicBezTo>
                <a:lnTo>
                  <a:pt x="351457" y="414291"/>
                </a:lnTo>
                <a:lnTo>
                  <a:pt x="353132" y="418340"/>
                </a:lnTo>
                <a:lnTo>
                  <a:pt x="350620" y="435186"/>
                </a:lnTo>
                <a:cubicBezTo>
                  <a:pt x="352432" y="441154"/>
                  <a:pt x="352277" y="447145"/>
                  <a:pt x="350156" y="453160"/>
                </a:cubicBezTo>
                <a:cubicBezTo>
                  <a:pt x="348035" y="459175"/>
                  <a:pt x="348160" y="465841"/>
                  <a:pt x="350529" y="473159"/>
                </a:cubicBezTo>
                <a:cubicBezTo>
                  <a:pt x="350074" y="476673"/>
                  <a:pt x="349578" y="482476"/>
                  <a:pt x="349041" y="490569"/>
                </a:cubicBezTo>
                <a:cubicBezTo>
                  <a:pt x="348505" y="498661"/>
                  <a:pt x="347590" y="503452"/>
                  <a:pt x="346297" y="504943"/>
                </a:cubicBezTo>
                <a:cubicBezTo>
                  <a:pt x="348290" y="509123"/>
                  <a:pt x="349888" y="514257"/>
                  <a:pt x="351091" y="520346"/>
                </a:cubicBezTo>
                <a:lnTo>
                  <a:pt x="352440" y="519787"/>
                </a:lnTo>
                <a:cubicBezTo>
                  <a:pt x="354573" y="520485"/>
                  <a:pt x="354682" y="522020"/>
                  <a:pt x="352766" y="524394"/>
                </a:cubicBezTo>
                <a:lnTo>
                  <a:pt x="350067" y="525511"/>
                </a:lnTo>
                <a:cubicBezTo>
                  <a:pt x="350075" y="529986"/>
                  <a:pt x="348571" y="532716"/>
                  <a:pt x="345554" y="533702"/>
                </a:cubicBezTo>
                <a:cubicBezTo>
                  <a:pt x="347260" y="538461"/>
                  <a:pt x="348222" y="543332"/>
                  <a:pt x="348440" y="548313"/>
                </a:cubicBezTo>
                <a:cubicBezTo>
                  <a:pt x="348657" y="553295"/>
                  <a:pt x="349619" y="558165"/>
                  <a:pt x="351326" y="562925"/>
                </a:cubicBezTo>
                <a:lnTo>
                  <a:pt x="363891" y="570370"/>
                </a:lnTo>
                <a:cubicBezTo>
                  <a:pt x="365372" y="569494"/>
                  <a:pt x="366458" y="569571"/>
                  <a:pt x="367148" y="570603"/>
                </a:cubicBezTo>
                <a:cubicBezTo>
                  <a:pt x="367685" y="572060"/>
                  <a:pt x="367751" y="573811"/>
                  <a:pt x="367346" y="575855"/>
                </a:cubicBezTo>
                <a:cubicBezTo>
                  <a:pt x="366941" y="577900"/>
                  <a:pt x="366193" y="579593"/>
                  <a:pt x="365101" y="580934"/>
                </a:cubicBezTo>
                <a:cubicBezTo>
                  <a:pt x="366030" y="583019"/>
                  <a:pt x="366348" y="585061"/>
                  <a:pt x="366056" y="587059"/>
                </a:cubicBezTo>
                <a:cubicBezTo>
                  <a:pt x="365763" y="589057"/>
                  <a:pt x="364313" y="590645"/>
                  <a:pt x="361705" y="591823"/>
                </a:cubicBezTo>
                <a:lnTo>
                  <a:pt x="357656" y="593499"/>
                </a:lnTo>
                <a:lnTo>
                  <a:pt x="362450" y="608902"/>
                </a:lnTo>
                <a:lnTo>
                  <a:pt x="359567" y="640127"/>
                </a:lnTo>
                <a:lnTo>
                  <a:pt x="355845" y="646410"/>
                </a:lnTo>
                <a:cubicBezTo>
                  <a:pt x="357426" y="650629"/>
                  <a:pt x="358219" y="655569"/>
                  <a:pt x="358224" y="661231"/>
                </a:cubicBezTo>
                <a:cubicBezTo>
                  <a:pt x="358230" y="666893"/>
                  <a:pt x="358011" y="672252"/>
                  <a:pt x="357568" y="677309"/>
                </a:cubicBezTo>
                <a:lnTo>
                  <a:pt x="364270" y="693503"/>
                </a:lnTo>
                <a:lnTo>
                  <a:pt x="357384" y="707417"/>
                </a:lnTo>
                <a:lnTo>
                  <a:pt x="357571" y="723146"/>
                </a:lnTo>
                <a:lnTo>
                  <a:pt x="352266" y="733245"/>
                </a:lnTo>
                <a:cubicBezTo>
                  <a:pt x="353700" y="737822"/>
                  <a:pt x="353638" y="742128"/>
                  <a:pt x="352081" y="746164"/>
                </a:cubicBezTo>
                <a:cubicBezTo>
                  <a:pt x="350524" y="750200"/>
                  <a:pt x="350602" y="754844"/>
                  <a:pt x="352314" y="760096"/>
                </a:cubicBezTo>
                <a:lnTo>
                  <a:pt x="349663" y="788064"/>
                </a:lnTo>
                <a:cubicBezTo>
                  <a:pt x="345987" y="790639"/>
                  <a:pt x="345115" y="795215"/>
                  <a:pt x="347047" y="801792"/>
                </a:cubicBezTo>
                <a:cubicBezTo>
                  <a:pt x="348978" y="808369"/>
                  <a:pt x="347431" y="813224"/>
                  <a:pt x="342406" y="816358"/>
                </a:cubicBezTo>
                <a:lnTo>
                  <a:pt x="328117" y="778013"/>
                </a:lnTo>
                <a:lnTo>
                  <a:pt x="318903" y="778665"/>
                </a:lnTo>
                <a:lnTo>
                  <a:pt x="317415" y="790346"/>
                </a:lnTo>
                <a:cubicBezTo>
                  <a:pt x="318041" y="796475"/>
                  <a:pt x="319069" y="805006"/>
                  <a:pt x="320499" y="815940"/>
                </a:cubicBezTo>
                <a:cubicBezTo>
                  <a:pt x="321929" y="826874"/>
                  <a:pt x="323632" y="835126"/>
                  <a:pt x="325608" y="840697"/>
                </a:cubicBezTo>
                <a:cubicBezTo>
                  <a:pt x="328218" y="846367"/>
                  <a:pt x="328804" y="850010"/>
                  <a:pt x="327365" y="851626"/>
                </a:cubicBezTo>
                <a:cubicBezTo>
                  <a:pt x="325926" y="853243"/>
                  <a:pt x="321882" y="855246"/>
                  <a:pt x="315231" y="857636"/>
                </a:cubicBezTo>
                <a:lnTo>
                  <a:pt x="315557" y="862243"/>
                </a:lnTo>
                <a:cubicBezTo>
                  <a:pt x="317942" y="863232"/>
                  <a:pt x="320269" y="865035"/>
                  <a:pt x="322538" y="867652"/>
                </a:cubicBezTo>
                <a:cubicBezTo>
                  <a:pt x="324807" y="870270"/>
                  <a:pt x="324155" y="872515"/>
                  <a:pt x="320584" y="874389"/>
                </a:cubicBezTo>
                <a:cubicBezTo>
                  <a:pt x="319668" y="874801"/>
                  <a:pt x="318266" y="875710"/>
                  <a:pt x="316378" y="877117"/>
                </a:cubicBezTo>
                <a:cubicBezTo>
                  <a:pt x="314491" y="878524"/>
                  <a:pt x="313566" y="879631"/>
                  <a:pt x="313604" y="880438"/>
                </a:cubicBezTo>
                <a:lnTo>
                  <a:pt x="314162" y="881788"/>
                </a:lnTo>
                <a:lnTo>
                  <a:pt x="337523" y="884765"/>
                </a:lnTo>
                <a:cubicBezTo>
                  <a:pt x="339426" y="879894"/>
                  <a:pt x="340122" y="874733"/>
                  <a:pt x="339611" y="869280"/>
                </a:cubicBezTo>
                <a:cubicBezTo>
                  <a:pt x="339099" y="863828"/>
                  <a:pt x="337829" y="858690"/>
                  <a:pt x="335800" y="853866"/>
                </a:cubicBezTo>
                <a:cubicBezTo>
                  <a:pt x="338041" y="848460"/>
                  <a:pt x="337978" y="843217"/>
                  <a:pt x="335613" y="838137"/>
                </a:cubicBezTo>
                <a:lnTo>
                  <a:pt x="335984" y="823757"/>
                </a:lnTo>
                <a:cubicBezTo>
                  <a:pt x="335619" y="822953"/>
                  <a:pt x="335233" y="821862"/>
                  <a:pt x="334826" y="820482"/>
                </a:cubicBezTo>
                <a:cubicBezTo>
                  <a:pt x="334420" y="819103"/>
                  <a:pt x="334511" y="818209"/>
                  <a:pt x="335100" y="817801"/>
                </a:cubicBezTo>
                <a:cubicBezTo>
                  <a:pt x="338053" y="817138"/>
                  <a:pt x="341302" y="818625"/>
                  <a:pt x="344849" y="822262"/>
                </a:cubicBezTo>
                <a:cubicBezTo>
                  <a:pt x="348396" y="825898"/>
                  <a:pt x="350715" y="828956"/>
                  <a:pt x="351807" y="831435"/>
                </a:cubicBezTo>
                <a:cubicBezTo>
                  <a:pt x="352177" y="832170"/>
                  <a:pt x="352414" y="833060"/>
                  <a:pt x="352516" y="834105"/>
                </a:cubicBezTo>
                <a:cubicBezTo>
                  <a:pt x="352619" y="835149"/>
                  <a:pt x="352042" y="835980"/>
                  <a:pt x="350783" y="836600"/>
                </a:cubicBezTo>
                <a:cubicBezTo>
                  <a:pt x="351826" y="843018"/>
                  <a:pt x="352359" y="850832"/>
                  <a:pt x="352384" y="860042"/>
                </a:cubicBezTo>
                <a:cubicBezTo>
                  <a:pt x="352409" y="869252"/>
                  <a:pt x="350976" y="877090"/>
                  <a:pt x="348087" y="883554"/>
                </a:cubicBezTo>
                <a:cubicBezTo>
                  <a:pt x="348965" y="886154"/>
                  <a:pt x="349128" y="888458"/>
                  <a:pt x="348576" y="890465"/>
                </a:cubicBezTo>
                <a:cubicBezTo>
                  <a:pt x="348023" y="892472"/>
                  <a:pt x="348186" y="894775"/>
                  <a:pt x="349065" y="897375"/>
                </a:cubicBezTo>
                <a:cubicBezTo>
                  <a:pt x="349030" y="903021"/>
                  <a:pt x="348693" y="908890"/>
                  <a:pt x="348054" y="914983"/>
                </a:cubicBezTo>
                <a:cubicBezTo>
                  <a:pt x="347414" y="921077"/>
                  <a:pt x="346263" y="926888"/>
                  <a:pt x="344599" y="932417"/>
                </a:cubicBezTo>
                <a:cubicBezTo>
                  <a:pt x="345205" y="933879"/>
                  <a:pt x="345472" y="935480"/>
                  <a:pt x="345402" y="937222"/>
                </a:cubicBezTo>
                <a:cubicBezTo>
                  <a:pt x="345333" y="938963"/>
                  <a:pt x="344646" y="940169"/>
                  <a:pt x="343343" y="940840"/>
                </a:cubicBezTo>
                <a:cubicBezTo>
                  <a:pt x="340627" y="941437"/>
                  <a:pt x="338393" y="939859"/>
                  <a:pt x="336642" y="936105"/>
                </a:cubicBezTo>
                <a:cubicBezTo>
                  <a:pt x="334891" y="932351"/>
                  <a:pt x="333727" y="929540"/>
                  <a:pt x="333151" y="927671"/>
                </a:cubicBezTo>
                <a:lnTo>
                  <a:pt x="324031" y="936187"/>
                </a:lnTo>
                <a:lnTo>
                  <a:pt x="328267" y="950241"/>
                </a:lnTo>
                <a:lnTo>
                  <a:pt x="326174" y="979558"/>
                </a:lnTo>
                <a:lnTo>
                  <a:pt x="324825" y="980117"/>
                </a:lnTo>
                <a:lnTo>
                  <a:pt x="324082" y="1008876"/>
                </a:lnTo>
                <a:cubicBezTo>
                  <a:pt x="323287" y="1010456"/>
                  <a:pt x="323655" y="1012938"/>
                  <a:pt x="325187" y="1016321"/>
                </a:cubicBezTo>
                <a:cubicBezTo>
                  <a:pt x="326719" y="1019705"/>
                  <a:pt x="327763" y="1021907"/>
                  <a:pt x="328317" y="1022929"/>
                </a:cubicBezTo>
                <a:cubicBezTo>
                  <a:pt x="329245" y="1020635"/>
                  <a:pt x="330856" y="1020232"/>
                  <a:pt x="333151" y="1021719"/>
                </a:cubicBezTo>
                <a:cubicBezTo>
                  <a:pt x="335446" y="1023206"/>
                  <a:pt x="335929" y="1024850"/>
                  <a:pt x="334600" y="1026652"/>
                </a:cubicBezTo>
                <a:cubicBezTo>
                  <a:pt x="333817" y="1026910"/>
                  <a:pt x="333021" y="1027371"/>
                  <a:pt x="332209" y="1028036"/>
                </a:cubicBezTo>
                <a:cubicBezTo>
                  <a:pt x="331398" y="1028701"/>
                  <a:pt x="331217" y="1029698"/>
                  <a:pt x="331668" y="1031026"/>
                </a:cubicBezTo>
                <a:cubicBezTo>
                  <a:pt x="332363" y="1032385"/>
                  <a:pt x="333801" y="1033634"/>
                  <a:pt x="335985" y="1034772"/>
                </a:cubicBezTo>
                <a:cubicBezTo>
                  <a:pt x="338168" y="1035910"/>
                  <a:pt x="340282" y="1036879"/>
                  <a:pt x="342325" y="1037680"/>
                </a:cubicBezTo>
                <a:cubicBezTo>
                  <a:pt x="343173" y="1040523"/>
                  <a:pt x="343503" y="1045458"/>
                  <a:pt x="343315" y="1052484"/>
                </a:cubicBezTo>
                <a:cubicBezTo>
                  <a:pt x="343127" y="1059510"/>
                  <a:pt x="342364" y="1063712"/>
                  <a:pt x="341024" y="1065089"/>
                </a:cubicBezTo>
                <a:cubicBezTo>
                  <a:pt x="343117" y="1069591"/>
                  <a:pt x="343957" y="1072734"/>
                  <a:pt x="343543" y="1074519"/>
                </a:cubicBezTo>
                <a:cubicBezTo>
                  <a:pt x="343129" y="1076303"/>
                  <a:pt x="340630" y="1078062"/>
                  <a:pt x="336045" y="1079795"/>
                </a:cubicBezTo>
                <a:lnTo>
                  <a:pt x="342189" y="1094639"/>
                </a:lnTo>
                <a:cubicBezTo>
                  <a:pt x="337921" y="1094035"/>
                  <a:pt x="333683" y="1093023"/>
                  <a:pt x="329473" y="1091604"/>
                </a:cubicBezTo>
                <a:cubicBezTo>
                  <a:pt x="325263" y="1090185"/>
                  <a:pt x="321420" y="1088219"/>
                  <a:pt x="317944" y="1085706"/>
                </a:cubicBezTo>
                <a:cubicBezTo>
                  <a:pt x="319285" y="1088312"/>
                  <a:pt x="319953" y="1091197"/>
                  <a:pt x="319945" y="1094361"/>
                </a:cubicBezTo>
                <a:lnTo>
                  <a:pt x="333627" y="1104505"/>
                </a:lnTo>
                <a:cubicBezTo>
                  <a:pt x="334261" y="1110335"/>
                  <a:pt x="334960" y="1121571"/>
                  <a:pt x="335723" y="1138214"/>
                </a:cubicBezTo>
                <a:cubicBezTo>
                  <a:pt x="336486" y="1154858"/>
                  <a:pt x="333788" y="1165524"/>
                  <a:pt x="327628" y="1170214"/>
                </a:cubicBezTo>
                <a:cubicBezTo>
                  <a:pt x="328569" y="1172887"/>
                  <a:pt x="329107" y="1177208"/>
                  <a:pt x="329240" y="1183179"/>
                </a:cubicBezTo>
                <a:cubicBezTo>
                  <a:pt x="329373" y="1189151"/>
                  <a:pt x="328479" y="1192879"/>
                  <a:pt x="326559" y="1194366"/>
                </a:cubicBezTo>
                <a:cubicBezTo>
                  <a:pt x="325842" y="1194465"/>
                  <a:pt x="325170" y="1193953"/>
                  <a:pt x="324540" y="1192830"/>
                </a:cubicBezTo>
                <a:cubicBezTo>
                  <a:pt x="323911" y="1191707"/>
                  <a:pt x="323576" y="1191056"/>
                  <a:pt x="323534" y="1190876"/>
                </a:cubicBezTo>
                <a:lnTo>
                  <a:pt x="317577" y="1191760"/>
                </a:lnTo>
                <a:lnTo>
                  <a:pt x="315763" y="1198834"/>
                </a:lnTo>
                <a:lnTo>
                  <a:pt x="329119" y="1204371"/>
                </a:lnTo>
                <a:cubicBezTo>
                  <a:pt x="332043" y="1211755"/>
                  <a:pt x="333304" y="1218939"/>
                  <a:pt x="332901" y="1225922"/>
                </a:cubicBezTo>
                <a:cubicBezTo>
                  <a:pt x="332498" y="1232905"/>
                  <a:pt x="331316" y="1239915"/>
                  <a:pt x="329354" y="1246950"/>
                </a:cubicBezTo>
                <a:cubicBezTo>
                  <a:pt x="330637" y="1248856"/>
                  <a:pt x="333447" y="1252304"/>
                  <a:pt x="337783" y="1257292"/>
                </a:cubicBezTo>
                <a:cubicBezTo>
                  <a:pt x="342120" y="1262281"/>
                  <a:pt x="343639" y="1265473"/>
                  <a:pt x="342339" y="1266867"/>
                </a:cubicBezTo>
                <a:cubicBezTo>
                  <a:pt x="340319" y="1267637"/>
                  <a:pt x="338343" y="1267796"/>
                  <a:pt x="336411" y="1267344"/>
                </a:cubicBezTo>
                <a:cubicBezTo>
                  <a:pt x="334479" y="1266893"/>
                  <a:pt x="332561" y="1266237"/>
                  <a:pt x="330658" y="1265378"/>
                </a:cubicBezTo>
                <a:cubicBezTo>
                  <a:pt x="332706" y="1270327"/>
                  <a:pt x="334219" y="1275891"/>
                  <a:pt x="335196" y="1282073"/>
                </a:cubicBezTo>
                <a:cubicBezTo>
                  <a:pt x="336174" y="1288254"/>
                  <a:pt x="336058" y="1293703"/>
                  <a:pt x="334848" y="1298418"/>
                </a:cubicBezTo>
                <a:lnTo>
                  <a:pt x="323633" y="1290415"/>
                </a:lnTo>
                <a:lnTo>
                  <a:pt x="322096" y="1275244"/>
                </a:lnTo>
                <a:cubicBezTo>
                  <a:pt x="321058" y="1274884"/>
                  <a:pt x="319935" y="1274558"/>
                  <a:pt x="318728" y="1274267"/>
                </a:cubicBezTo>
                <a:cubicBezTo>
                  <a:pt x="317521" y="1273977"/>
                  <a:pt x="316736" y="1273511"/>
                  <a:pt x="316372" y="1272871"/>
                </a:cubicBezTo>
                <a:cubicBezTo>
                  <a:pt x="316146" y="1271450"/>
                  <a:pt x="317226" y="1270081"/>
                  <a:pt x="319612" y="1268765"/>
                </a:cubicBezTo>
                <a:cubicBezTo>
                  <a:pt x="321998" y="1267448"/>
                  <a:pt x="323694" y="1266614"/>
                  <a:pt x="324702" y="1266263"/>
                </a:cubicBezTo>
                <a:cubicBezTo>
                  <a:pt x="323087" y="1262123"/>
                  <a:pt x="322162" y="1257501"/>
                  <a:pt x="321926" y="1252395"/>
                </a:cubicBezTo>
                <a:cubicBezTo>
                  <a:pt x="321690" y="1247290"/>
                  <a:pt x="321777" y="1242249"/>
                  <a:pt x="322187" y="1237272"/>
                </a:cubicBezTo>
                <a:cubicBezTo>
                  <a:pt x="321833" y="1236496"/>
                  <a:pt x="321087" y="1235488"/>
                  <a:pt x="319947" y="1234247"/>
                </a:cubicBezTo>
                <a:cubicBezTo>
                  <a:pt x="318808" y="1233006"/>
                  <a:pt x="317724" y="1232137"/>
                  <a:pt x="316696" y="1231641"/>
                </a:cubicBezTo>
                <a:lnTo>
                  <a:pt x="312276" y="1247696"/>
                </a:lnTo>
                <a:lnTo>
                  <a:pt x="306087" y="1251838"/>
                </a:lnTo>
                <a:lnTo>
                  <a:pt x="313906" y="1270731"/>
                </a:lnTo>
                <a:cubicBezTo>
                  <a:pt x="310704" y="1276600"/>
                  <a:pt x="308860" y="1284081"/>
                  <a:pt x="308375" y="1293173"/>
                </a:cubicBezTo>
                <a:cubicBezTo>
                  <a:pt x="307890" y="1302265"/>
                  <a:pt x="308012" y="1309722"/>
                  <a:pt x="308743" y="1315545"/>
                </a:cubicBezTo>
                <a:cubicBezTo>
                  <a:pt x="309588" y="1318224"/>
                  <a:pt x="309620" y="1320846"/>
                  <a:pt x="308836" y="1323409"/>
                </a:cubicBezTo>
                <a:cubicBezTo>
                  <a:pt x="308053" y="1325973"/>
                  <a:pt x="308084" y="1328594"/>
                  <a:pt x="308930" y="1331274"/>
                </a:cubicBezTo>
                <a:lnTo>
                  <a:pt x="309349" y="1343745"/>
                </a:lnTo>
                <a:lnTo>
                  <a:pt x="310699" y="1343187"/>
                </a:lnTo>
                <a:cubicBezTo>
                  <a:pt x="311544" y="1345866"/>
                  <a:pt x="311576" y="1348488"/>
                  <a:pt x="310792" y="1351051"/>
                </a:cubicBezTo>
                <a:cubicBezTo>
                  <a:pt x="310009" y="1353615"/>
                  <a:pt x="310040" y="1356236"/>
                  <a:pt x="310886" y="1358916"/>
                </a:cubicBezTo>
                <a:cubicBezTo>
                  <a:pt x="311871" y="1360978"/>
                  <a:pt x="312414" y="1362926"/>
                  <a:pt x="312515" y="1364762"/>
                </a:cubicBezTo>
                <a:cubicBezTo>
                  <a:pt x="312616" y="1366597"/>
                  <a:pt x="311391" y="1368092"/>
                  <a:pt x="308839" y="1369247"/>
                </a:cubicBezTo>
                <a:cubicBezTo>
                  <a:pt x="310637" y="1373113"/>
                  <a:pt x="311370" y="1375839"/>
                  <a:pt x="311038" y="1377425"/>
                </a:cubicBezTo>
                <a:cubicBezTo>
                  <a:pt x="310707" y="1379011"/>
                  <a:pt x="308578" y="1380551"/>
                  <a:pt x="304652" y="1382044"/>
                </a:cubicBezTo>
                <a:lnTo>
                  <a:pt x="310795" y="1396889"/>
                </a:lnTo>
                <a:lnTo>
                  <a:pt x="302931" y="1396982"/>
                </a:lnTo>
                <a:lnTo>
                  <a:pt x="302653" y="1419226"/>
                </a:lnTo>
                <a:lnTo>
                  <a:pt x="306469" y="1420808"/>
                </a:lnTo>
                <a:lnTo>
                  <a:pt x="302746" y="1427090"/>
                </a:lnTo>
                <a:lnTo>
                  <a:pt x="302281" y="1433606"/>
                </a:lnTo>
                <a:lnTo>
                  <a:pt x="310239" y="1441376"/>
                </a:lnTo>
                <a:lnTo>
                  <a:pt x="313358" y="1452731"/>
                </a:lnTo>
                <a:cubicBezTo>
                  <a:pt x="310226" y="1454554"/>
                  <a:pt x="309172" y="1457098"/>
                  <a:pt x="310194" y="1460363"/>
                </a:cubicBezTo>
                <a:cubicBezTo>
                  <a:pt x="311216" y="1463628"/>
                  <a:pt x="308812" y="1466731"/>
                  <a:pt x="302981" y="1469670"/>
                </a:cubicBezTo>
                <a:lnTo>
                  <a:pt x="300189" y="1462923"/>
                </a:lnTo>
                <a:lnTo>
                  <a:pt x="296699" y="1465948"/>
                </a:lnTo>
                <a:cubicBezTo>
                  <a:pt x="296647" y="1468209"/>
                  <a:pt x="296647" y="1472029"/>
                  <a:pt x="296700" y="1477407"/>
                </a:cubicBezTo>
                <a:cubicBezTo>
                  <a:pt x="296752" y="1482786"/>
                  <a:pt x="296473" y="1485931"/>
                  <a:pt x="295862" y="1486842"/>
                </a:cubicBezTo>
                <a:cubicBezTo>
                  <a:pt x="295169" y="1486998"/>
                  <a:pt x="294590" y="1486711"/>
                  <a:pt x="294123" y="1485982"/>
                </a:cubicBezTo>
                <a:cubicBezTo>
                  <a:pt x="293657" y="1485253"/>
                  <a:pt x="293414" y="1484826"/>
                  <a:pt x="293396" y="1484702"/>
                </a:cubicBezTo>
                <a:cubicBezTo>
                  <a:pt x="289592" y="1486013"/>
                  <a:pt x="287730" y="1485334"/>
                  <a:pt x="287812" y="1482666"/>
                </a:cubicBezTo>
                <a:cubicBezTo>
                  <a:pt x="287893" y="1479998"/>
                  <a:pt x="288451" y="1477528"/>
                  <a:pt x="289486" y="1475255"/>
                </a:cubicBezTo>
                <a:lnTo>
                  <a:pt x="279062" y="1465344"/>
                </a:lnTo>
                <a:lnTo>
                  <a:pt x="280550" y="1453664"/>
                </a:lnTo>
                <a:lnTo>
                  <a:pt x="269428" y="1453525"/>
                </a:lnTo>
                <a:cubicBezTo>
                  <a:pt x="270908" y="1458214"/>
                  <a:pt x="271033" y="1462970"/>
                  <a:pt x="269802" y="1467793"/>
                </a:cubicBezTo>
                <a:cubicBezTo>
                  <a:pt x="268571" y="1472617"/>
                  <a:pt x="268835" y="1477710"/>
                  <a:pt x="270594" y="1483074"/>
                </a:cubicBezTo>
                <a:cubicBezTo>
                  <a:pt x="268830" y="1490193"/>
                  <a:pt x="267390" y="1497375"/>
                  <a:pt x="266273" y="1504621"/>
                </a:cubicBezTo>
                <a:cubicBezTo>
                  <a:pt x="265155" y="1511867"/>
                  <a:pt x="264053" y="1518909"/>
                  <a:pt x="262964" y="1525748"/>
                </a:cubicBezTo>
                <a:cubicBezTo>
                  <a:pt x="263639" y="1529288"/>
                  <a:pt x="264058" y="1534120"/>
                  <a:pt x="264221" y="1540244"/>
                </a:cubicBezTo>
                <a:cubicBezTo>
                  <a:pt x="264385" y="1546367"/>
                  <a:pt x="262896" y="1550408"/>
                  <a:pt x="259755" y="1552366"/>
                </a:cubicBezTo>
                <a:cubicBezTo>
                  <a:pt x="260354" y="1553337"/>
                  <a:pt x="261843" y="1555026"/>
                  <a:pt x="264222" y="1557433"/>
                </a:cubicBezTo>
                <a:cubicBezTo>
                  <a:pt x="266602" y="1559840"/>
                  <a:pt x="267951" y="1561191"/>
                  <a:pt x="268271" y="1561487"/>
                </a:cubicBezTo>
                <a:cubicBezTo>
                  <a:pt x="268848" y="1561051"/>
                  <a:pt x="268962" y="1560213"/>
                  <a:pt x="268614" y="1558974"/>
                </a:cubicBezTo>
                <a:cubicBezTo>
                  <a:pt x="268266" y="1557735"/>
                  <a:pt x="268043" y="1557037"/>
                  <a:pt x="267945" y="1556880"/>
                </a:cubicBezTo>
                <a:cubicBezTo>
                  <a:pt x="268476" y="1547341"/>
                  <a:pt x="269786" y="1537776"/>
                  <a:pt x="271876" y="1528185"/>
                </a:cubicBezTo>
                <a:cubicBezTo>
                  <a:pt x="273966" y="1518593"/>
                  <a:pt x="273787" y="1509250"/>
                  <a:pt x="271339" y="1500153"/>
                </a:cubicBezTo>
                <a:lnTo>
                  <a:pt x="278087" y="1497360"/>
                </a:lnTo>
                <a:cubicBezTo>
                  <a:pt x="281121" y="1495940"/>
                  <a:pt x="284836" y="1494732"/>
                  <a:pt x="289232" y="1493736"/>
                </a:cubicBezTo>
                <a:cubicBezTo>
                  <a:pt x="293627" y="1492740"/>
                  <a:pt x="296691" y="1493777"/>
                  <a:pt x="298423" y="1496847"/>
                </a:cubicBezTo>
                <a:cubicBezTo>
                  <a:pt x="300818" y="1503034"/>
                  <a:pt x="301879" y="1509576"/>
                  <a:pt x="301605" y="1516473"/>
                </a:cubicBezTo>
                <a:cubicBezTo>
                  <a:pt x="301332" y="1523370"/>
                  <a:pt x="300426" y="1529936"/>
                  <a:pt x="298890" y="1536170"/>
                </a:cubicBezTo>
                <a:cubicBezTo>
                  <a:pt x="300408" y="1539361"/>
                  <a:pt x="302293" y="1542006"/>
                  <a:pt x="304545" y="1544104"/>
                </a:cubicBezTo>
                <a:cubicBezTo>
                  <a:pt x="306796" y="1546201"/>
                  <a:pt x="308681" y="1548846"/>
                  <a:pt x="310199" y="1552038"/>
                </a:cubicBezTo>
                <a:lnTo>
                  <a:pt x="299636" y="1553248"/>
                </a:lnTo>
                <a:cubicBezTo>
                  <a:pt x="301414" y="1557386"/>
                  <a:pt x="302826" y="1562070"/>
                  <a:pt x="303871" y="1567302"/>
                </a:cubicBezTo>
                <a:cubicBezTo>
                  <a:pt x="304917" y="1572533"/>
                  <a:pt x="304979" y="1577776"/>
                  <a:pt x="304058" y="1583031"/>
                </a:cubicBezTo>
                <a:lnTo>
                  <a:pt x="293401" y="1576377"/>
                </a:lnTo>
                <a:lnTo>
                  <a:pt x="292423" y="1562556"/>
                </a:lnTo>
                <a:cubicBezTo>
                  <a:pt x="291385" y="1562195"/>
                  <a:pt x="290262" y="1561869"/>
                  <a:pt x="289055" y="1561579"/>
                </a:cubicBezTo>
                <a:cubicBezTo>
                  <a:pt x="287848" y="1561288"/>
                  <a:pt x="287063" y="1560823"/>
                  <a:pt x="286699" y="1560183"/>
                </a:cubicBezTo>
                <a:cubicBezTo>
                  <a:pt x="286417" y="1558785"/>
                  <a:pt x="287272" y="1557509"/>
                  <a:pt x="289264" y="1556355"/>
                </a:cubicBezTo>
                <a:cubicBezTo>
                  <a:pt x="291257" y="1555201"/>
                  <a:pt x="292728" y="1554460"/>
                  <a:pt x="293679" y="1554133"/>
                </a:cubicBezTo>
                <a:lnTo>
                  <a:pt x="292282" y="1527840"/>
                </a:lnTo>
                <a:lnTo>
                  <a:pt x="288698" y="1523001"/>
                </a:lnTo>
                <a:lnTo>
                  <a:pt x="280508" y="1518487"/>
                </a:lnTo>
                <a:lnTo>
                  <a:pt x="276553" y="1528027"/>
                </a:lnTo>
                <a:lnTo>
                  <a:pt x="284233" y="1558042"/>
                </a:lnTo>
                <a:cubicBezTo>
                  <a:pt x="281631" y="1563532"/>
                  <a:pt x="279995" y="1570400"/>
                  <a:pt x="279324" y="1578646"/>
                </a:cubicBezTo>
                <a:cubicBezTo>
                  <a:pt x="278654" y="1586893"/>
                  <a:pt x="278647" y="1593877"/>
                  <a:pt x="279302" y="1599599"/>
                </a:cubicBezTo>
                <a:cubicBezTo>
                  <a:pt x="281065" y="1604335"/>
                  <a:pt x="281915" y="1609253"/>
                  <a:pt x="281851" y="1614350"/>
                </a:cubicBezTo>
                <a:cubicBezTo>
                  <a:pt x="281787" y="1619448"/>
                  <a:pt x="281962" y="1624644"/>
                  <a:pt x="282375" y="1629940"/>
                </a:cubicBezTo>
                <a:cubicBezTo>
                  <a:pt x="278180" y="1638262"/>
                  <a:pt x="274939" y="1646980"/>
                  <a:pt x="272651" y="1656093"/>
                </a:cubicBezTo>
                <a:lnTo>
                  <a:pt x="274375" y="1686992"/>
                </a:lnTo>
                <a:cubicBezTo>
                  <a:pt x="273536" y="1687274"/>
                  <a:pt x="272514" y="1687828"/>
                  <a:pt x="271309" y="1688656"/>
                </a:cubicBezTo>
                <a:cubicBezTo>
                  <a:pt x="270104" y="1689484"/>
                  <a:pt x="269699" y="1690574"/>
                  <a:pt x="270094" y="1691925"/>
                </a:cubicBezTo>
                <a:cubicBezTo>
                  <a:pt x="270537" y="1692598"/>
                  <a:pt x="271640" y="1693195"/>
                  <a:pt x="273404" y="1693717"/>
                </a:cubicBezTo>
                <a:cubicBezTo>
                  <a:pt x="275167" y="1694238"/>
                  <a:pt x="276608" y="1694696"/>
                  <a:pt x="277726" y="1695089"/>
                </a:cubicBezTo>
                <a:lnTo>
                  <a:pt x="266232" y="1709330"/>
                </a:lnTo>
                <a:lnTo>
                  <a:pt x="256786" y="1713239"/>
                </a:lnTo>
                <a:cubicBezTo>
                  <a:pt x="254996" y="1708119"/>
                  <a:pt x="253782" y="1702957"/>
                  <a:pt x="253144" y="1697755"/>
                </a:cubicBezTo>
                <a:cubicBezTo>
                  <a:pt x="252505" y="1692553"/>
                  <a:pt x="249779" y="1685646"/>
                  <a:pt x="244964" y="1677036"/>
                </a:cubicBezTo>
                <a:cubicBezTo>
                  <a:pt x="243725" y="1682158"/>
                  <a:pt x="242655" y="1687211"/>
                  <a:pt x="241754" y="1692195"/>
                </a:cubicBezTo>
                <a:cubicBezTo>
                  <a:pt x="240852" y="1697178"/>
                  <a:pt x="241411" y="1702347"/>
                  <a:pt x="243430" y="1707703"/>
                </a:cubicBezTo>
                <a:cubicBezTo>
                  <a:pt x="239048" y="1715575"/>
                  <a:pt x="235621" y="1723843"/>
                  <a:pt x="233147" y="1732506"/>
                </a:cubicBezTo>
                <a:cubicBezTo>
                  <a:pt x="225920" y="1736288"/>
                  <a:pt x="224169" y="1740174"/>
                  <a:pt x="227895" y="1744164"/>
                </a:cubicBezTo>
                <a:cubicBezTo>
                  <a:pt x="231621" y="1748154"/>
                  <a:pt x="231557" y="1751342"/>
                  <a:pt x="227704" y="1753727"/>
                </a:cubicBezTo>
                <a:lnTo>
                  <a:pt x="222306" y="1755961"/>
                </a:lnTo>
                <a:cubicBezTo>
                  <a:pt x="223651" y="1759849"/>
                  <a:pt x="223939" y="1763089"/>
                  <a:pt x="223167" y="1765681"/>
                </a:cubicBezTo>
                <a:cubicBezTo>
                  <a:pt x="222396" y="1768272"/>
                  <a:pt x="222543" y="1771175"/>
                  <a:pt x="223610" y="1774389"/>
                </a:cubicBezTo>
                <a:lnTo>
                  <a:pt x="217514" y="1786395"/>
                </a:lnTo>
                <a:lnTo>
                  <a:pt x="207648" y="1777833"/>
                </a:lnTo>
                <a:cubicBezTo>
                  <a:pt x="204949" y="1778950"/>
                  <a:pt x="203041" y="1778159"/>
                  <a:pt x="201924" y="1775460"/>
                </a:cubicBezTo>
                <a:cubicBezTo>
                  <a:pt x="200119" y="1769984"/>
                  <a:pt x="199529" y="1764103"/>
                  <a:pt x="200155" y="1757818"/>
                </a:cubicBezTo>
                <a:cubicBezTo>
                  <a:pt x="200781" y="1751533"/>
                  <a:pt x="200051" y="1745314"/>
                  <a:pt x="197966" y="1739163"/>
                </a:cubicBezTo>
                <a:cubicBezTo>
                  <a:pt x="197948" y="1739039"/>
                  <a:pt x="197706" y="1738612"/>
                  <a:pt x="197239" y="1737883"/>
                </a:cubicBezTo>
                <a:cubicBezTo>
                  <a:pt x="196773" y="1737154"/>
                  <a:pt x="196193" y="1736867"/>
                  <a:pt x="195500" y="1737023"/>
                </a:cubicBezTo>
                <a:cubicBezTo>
                  <a:pt x="194897" y="1737634"/>
                  <a:pt x="194579" y="1739412"/>
                  <a:pt x="194546" y="1742357"/>
                </a:cubicBezTo>
                <a:cubicBezTo>
                  <a:pt x="194514" y="1745301"/>
                  <a:pt x="194335" y="1747416"/>
                  <a:pt x="194012" y="1748703"/>
                </a:cubicBezTo>
                <a:cubicBezTo>
                  <a:pt x="192996" y="1750704"/>
                  <a:pt x="192654" y="1752426"/>
                  <a:pt x="192988" y="1753868"/>
                </a:cubicBezTo>
                <a:cubicBezTo>
                  <a:pt x="194029" y="1755907"/>
                  <a:pt x="194797" y="1757763"/>
                  <a:pt x="195292" y="1759435"/>
                </a:cubicBezTo>
                <a:cubicBezTo>
                  <a:pt x="195786" y="1761107"/>
                  <a:pt x="194786" y="1762509"/>
                  <a:pt x="192291" y="1763641"/>
                </a:cubicBezTo>
                <a:lnTo>
                  <a:pt x="188010" y="1768574"/>
                </a:lnTo>
                <a:lnTo>
                  <a:pt x="175073" y="1775508"/>
                </a:lnTo>
                <a:lnTo>
                  <a:pt x="175493" y="1787980"/>
                </a:lnTo>
                <a:cubicBezTo>
                  <a:pt x="173755" y="1789588"/>
                  <a:pt x="172275" y="1791584"/>
                  <a:pt x="171055" y="1793966"/>
                </a:cubicBezTo>
                <a:cubicBezTo>
                  <a:pt x="169834" y="1796348"/>
                  <a:pt x="168832" y="1798541"/>
                  <a:pt x="168048" y="1800545"/>
                </a:cubicBezTo>
                <a:cubicBezTo>
                  <a:pt x="166574" y="1801122"/>
                  <a:pt x="165275" y="1802120"/>
                  <a:pt x="164151" y="1803541"/>
                </a:cubicBezTo>
                <a:cubicBezTo>
                  <a:pt x="163026" y="1804961"/>
                  <a:pt x="162821" y="1806693"/>
                  <a:pt x="163534" y="1808735"/>
                </a:cubicBezTo>
                <a:lnTo>
                  <a:pt x="167118" y="1813575"/>
                </a:lnTo>
                <a:lnTo>
                  <a:pt x="154972" y="1818601"/>
                </a:lnTo>
                <a:cubicBezTo>
                  <a:pt x="154424" y="1815766"/>
                  <a:pt x="154112" y="1811351"/>
                  <a:pt x="154035" y="1805356"/>
                </a:cubicBezTo>
                <a:cubicBezTo>
                  <a:pt x="153958" y="1799362"/>
                  <a:pt x="152378" y="1796657"/>
                  <a:pt x="149294" y="1797242"/>
                </a:cubicBezTo>
                <a:cubicBezTo>
                  <a:pt x="147951" y="1797897"/>
                  <a:pt x="146867" y="1798938"/>
                  <a:pt x="146042" y="1800366"/>
                </a:cubicBezTo>
                <a:cubicBezTo>
                  <a:pt x="145217" y="1801794"/>
                  <a:pt x="144611" y="1803033"/>
                  <a:pt x="144222" y="1804083"/>
                </a:cubicBezTo>
                <a:lnTo>
                  <a:pt x="148225" y="1821394"/>
                </a:lnTo>
                <a:lnTo>
                  <a:pt x="145387" y="1833633"/>
                </a:lnTo>
                <a:cubicBezTo>
                  <a:pt x="147039" y="1837625"/>
                  <a:pt x="147807" y="1841391"/>
                  <a:pt x="147691" y="1844929"/>
                </a:cubicBezTo>
                <a:cubicBezTo>
                  <a:pt x="147575" y="1848468"/>
                  <a:pt x="146714" y="1852117"/>
                  <a:pt x="145109" y="1855877"/>
                </a:cubicBezTo>
                <a:lnTo>
                  <a:pt x="149577" y="1866673"/>
                </a:lnTo>
                <a:cubicBezTo>
                  <a:pt x="147522" y="1872529"/>
                  <a:pt x="147771" y="1878221"/>
                  <a:pt x="150323" y="1883751"/>
                </a:cubicBezTo>
                <a:cubicBezTo>
                  <a:pt x="147890" y="1884001"/>
                  <a:pt x="145926" y="1885143"/>
                  <a:pt x="144430" y="1887178"/>
                </a:cubicBezTo>
                <a:cubicBezTo>
                  <a:pt x="142934" y="1889213"/>
                  <a:pt x="142681" y="1891623"/>
                  <a:pt x="143669" y="1894408"/>
                </a:cubicBezTo>
                <a:lnTo>
                  <a:pt x="140598" y="1909905"/>
                </a:lnTo>
                <a:lnTo>
                  <a:pt x="128127" y="1910324"/>
                </a:lnTo>
                <a:cubicBezTo>
                  <a:pt x="128083" y="1905205"/>
                  <a:pt x="127169" y="1899656"/>
                  <a:pt x="125386" y="1893676"/>
                </a:cubicBezTo>
                <a:cubicBezTo>
                  <a:pt x="123603" y="1887697"/>
                  <a:pt x="123306" y="1882682"/>
                  <a:pt x="124495" y="1878634"/>
                </a:cubicBezTo>
                <a:cubicBezTo>
                  <a:pt x="122502" y="1874454"/>
                  <a:pt x="123370" y="1871460"/>
                  <a:pt x="127101" y="1869652"/>
                </a:cubicBezTo>
                <a:cubicBezTo>
                  <a:pt x="130106" y="1868639"/>
                  <a:pt x="133681" y="1867094"/>
                  <a:pt x="137827" y="1865016"/>
                </a:cubicBezTo>
                <a:cubicBezTo>
                  <a:pt x="141972" y="1862938"/>
                  <a:pt x="140801" y="1861381"/>
                  <a:pt x="134313" y="1860345"/>
                </a:cubicBezTo>
                <a:lnTo>
                  <a:pt x="134126" y="1844616"/>
                </a:lnTo>
                <a:lnTo>
                  <a:pt x="128728" y="1846850"/>
                </a:lnTo>
                <a:lnTo>
                  <a:pt x="131334" y="1837868"/>
                </a:lnTo>
                <a:lnTo>
                  <a:pt x="125748" y="1824373"/>
                </a:lnTo>
                <a:lnTo>
                  <a:pt x="132402" y="1813717"/>
                </a:lnTo>
                <a:lnTo>
                  <a:pt x="127376" y="1801571"/>
                </a:lnTo>
                <a:cubicBezTo>
                  <a:pt x="128081" y="1796274"/>
                  <a:pt x="129741" y="1791372"/>
                  <a:pt x="132354" y="1786866"/>
                </a:cubicBezTo>
                <a:lnTo>
                  <a:pt x="131935" y="1774394"/>
                </a:lnTo>
                <a:cubicBezTo>
                  <a:pt x="127275" y="1775071"/>
                  <a:pt x="124018" y="1771019"/>
                  <a:pt x="122162" y="1762237"/>
                </a:cubicBezTo>
                <a:cubicBezTo>
                  <a:pt x="120306" y="1753456"/>
                  <a:pt x="119468" y="1747612"/>
                  <a:pt x="119648" y="1744705"/>
                </a:cubicBezTo>
                <a:cubicBezTo>
                  <a:pt x="121922" y="1743039"/>
                  <a:pt x="122108" y="1739670"/>
                  <a:pt x="120206" y="1734595"/>
                </a:cubicBezTo>
                <a:cubicBezTo>
                  <a:pt x="118303" y="1729521"/>
                  <a:pt x="116860" y="1726035"/>
                  <a:pt x="115877" y="1724137"/>
                </a:cubicBezTo>
                <a:cubicBezTo>
                  <a:pt x="117547" y="1722524"/>
                  <a:pt x="118348" y="1720480"/>
                  <a:pt x="118279" y="1718006"/>
                </a:cubicBezTo>
                <a:cubicBezTo>
                  <a:pt x="118210" y="1715531"/>
                  <a:pt x="117720" y="1713232"/>
                  <a:pt x="116807" y="1711107"/>
                </a:cubicBezTo>
                <a:cubicBezTo>
                  <a:pt x="115535" y="1708670"/>
                  <a:pt x="113798" y="1707018"/>
                  <a:pt x="111595" y="1706151"/>
                </a:cubicBezTo>
                <a:cubicBezTo>
                  <a:pt x="109392" y="1705284"/>
                  <a:pt x="107655" y="1703633"/>
                  <a:pt x="106383" y="1701195"/>
                </a:cubicBezTo>
                <a:cubicBezTo>
                  <a:pt x="101600" y="1704360"/>
                  <a:pt x="100858" y="1709409"/>
                  <a:pt x="104156" y="1716343"/>
                </a:cubicBezTo>
                <a:cubicBezTo>
                  <a:pt x="107453" y="1723276"/>
                  <a:pt x="107048" y="1728186"/>
                  <a:pt x="102941" y="1731071"/>
                </a:cubicBezTo>
                <a:cubicBezTo>
                  <a:pt x="104511" y="1735262"/>
                  <a:pt x="104711" y="1739724"/>
                  <a:pt x="103541" y="1744456"/>
                </a:cubicBezTo>
                <a:cubicBezTo>
                  <a:pt x="102371" y="1749188"/>
                  <a:pt x="100465" y="1753336"/>
                  <a:pt x="97823" y="1756899"/>
                </a:cubicBezTo>
                <a:lnTo>
                  <a:pt x="105084" y="1774442"/>
                </a:lnTo>
                <a:cubicBezTo>
                  <a:pt x="95610" y="1785048"/>
                  <a:pt x="91257" y="1794423"/>
                  <a:pt x="92026" y="1802568"/>
                </a:cubicBezTo>
                <a:cubicBezTo>
                  <a:pt x="92796" y="1810712"/>
                  <a:pt x="93690" y="1822263"/>
                  <a:pt x="94710" y="1837219"/>
                </a:cubicBezTo>
                <a:cubicBezTo>
                  <a:pt x="90318" y="1839498"/>
                  <a:pt x="86922" y="1842748"/>
                  <a:pt x="84519" y="1846969"/>
                </a:cubicBezTo>
                <a:cubicBezTo>
                  <a:pt x="82117" y="1851190"/>
                  <a:pt x="78720" y="1854440"/>
                  <a:pt x="74329" y="1856719"/>
                </a:cubicBezTo>
                <a:lnTo>
                  <a:pt x="80472" y="1871563"/>
                </a:lnTo>
                <a:lnTo>
                  <a:pt x="76424" y="1873239"/>
                </a:lnTo>
                <a:cubicBezTo>
                  <a:pt x="73837" y="1874309"/>
                  <a:pt x="71984" y="1874286"/>
                  <a:pt x="70863" y="1873169"/>
                </a:cubicBezTo>
                <a:cubicBezTo>
                  <a:pt x="69742" y="1872052"/>
                  <a:pt x="68679" y="1870121"/>
                  <a:pt x="67675" y="1867375"/>
                </a:cubicBezTo>
                <a:lnTo>
                  <a:pt x="67255" y="1854904"/>
                </a:lnTo>
                <a:cubicBezTo>
                  <a:pt x="66764" y="1853955"/>
                  <a:pt x="65536" y="1852421"/>
                  <a:pt x="63573" y="1850303"/>
                </a:cubicBezTo>
                <a:cubicBezTo>
                  <a:pt x="61610" y="1848185"/>
                  <a:pt x="60184" y="1847128"/>
                  <a:pt x="59297" y="1847133"/>
                </a:cubicBezTo>
                <a:lnTo>
                  <a:pt x="60973" y="1851182"/>
                </a:lnTo>
                <a:cubicBezTo>
                  <a:pt x="58788" y="1854655"/>
                  <a:pt x="56446" y="1859180"/>
                  <a:pt x="53947" y="1864759"/>
                </a:cubicBezTo>
                <a:cubicBezTo>
                  <a:pt x="51448" y="1870337"/>
                  <a:pt x="50734" y="1874979"/>
                  <a:pt x="51807" y="1878685"/>
                </a:cubicBezTo>
                <a:cubicBezTo>
                  <a:pt x="50416" y="1880973"/>
                  <a:pt x="49894" y="1883691"/>
                  <a:pt x="50243" y="1886840"/>
                </a:cubicBezTo>
                <a:cubicBezTo>
                  <a:pt x="50591" y="1889989"/>
                  <a:pt x="51361" y="1892963"/>
                  <a:pt x="52552" y="1895763"/>
                </a:cubicBezTo>
                <a:lnTo>
                  <a:pt x="45340" y="1905071"/>
                </a:lnTo>
                <a:cubicBezTo>
                  <a:pt x="46264" y="1907224"/>
                  <a:pt x="46871" y="1909804"/>
                  <a:pt x="47161" y="1912813"/>
                </a:cubicBezTo>
                <a:cubicBezTo>
                  <a:pt x="47451" y="1915821"/>
                  <a:pt x="46906" y="1918483"/>
                  <a:pt x="45527" y="1920799"/>
                </a:cubicBezTo>
                <a:lnTo>
                  <a:pt x="49995" y="1931595"/>
                </a:lnTo>
                <a:lnTo>
                  <a:pt x="46273" y="1937878"/>
                </a:lnTo>
                <a:cubicBezTo>
                  <a:pt x="47831" y="1942041"/>
                  <a:pt x="48054" y="1946559"/>
                  <a:pt x="46942" y="1951431"/>
                </a:cubicBezTo>
                <a:cubicBezTo>
                  <a:pt x="45831" y="1956304"/>
                  <a:pt x="44088" y="1960845"/>
                  <a:pt x="41714" y="1965055"/>
                </a:cubicBezTo>
                <a:cubicBezTo>
                  <a:pt x="40739" y="1970497"/>
                  <a:pt x="39502" y="1976738"/>
                  <a:pt x="38004" y="1983780"/>
                </a:cubicBezTo>
                <a:cubicBezTo>
                  <a:pt x="36505" y="1990821"/>
                  <a:pt x="34454" y="1997005"/>
                  <a:pt x="31850" y="2002330"/>
                </a:cubicBezTo>
                <a:cubicBezTo>
                  <a:pt x="32807" y="2004404"/>
                  <a:pt x="33546" y="2006667"/>
                  <a:pt x="34067" y="2009119"/>
                </a:cubicBezTo>
                <a:cubicBezTo>
                  <a:pt x="34588" y="2011570"/>
                  <a:pt x="34175" y="2013915"/>
                  <a:pt x="32828" y="2016151"/>
                </a:cubicBezTo>
                <a:cubicBezTo>
                  <a:pt x="34438" y="2020359"/>
                  <a:pt x="35035" y="2024985"/>
                  <a:pt x="34621" y="2030030"/>
                </a:cubicBezTo>
                <a:cubicBezTo>
                  <a:pt x="34206" y="2035076"/>
                  <a:pt x="33175" y="2039586"/>
                  <a:pt x="31527" y="2043561"/>
                </a:cubicBezTo>
                <a:cubicBezTo>
                  <a:pt x="32109" y="2044966"/>
                  <a:pt x="32283" y="2046343"/>
                  <a:pt x="32051" y="2047691"/>
                </a:cubicBezTo>
                <a:cubicBezTo>
                  <a:pt x="31818" y="2049038"/>
                  <a:pt x="31039" y="2050019"/>
                  <a:pt x="29713" y="2050634"/>
                </a:cubicBezTo>
                <a:lnTo>
                  <a:pt x="25105" y="2050960"/>
                </a:lnTo>
                <a:lnTo>
                  <a:pt x="23569" y="2035790"/>
                </a:lnTo>
                <a:cubicBezTo>
                  <a:pt x="24325" y="2033797"/>
                  <a:pt x="24569" y="2031523"/>
                  <a:pt x="24302" y="2028966"/>
                </a:cubicBezTo>
                <a:cubicBezTo>
                  <a:pt x="24034" y="2026410"/>
                  <a:pt x="23464" y="2024077"/>
                  <a:pt x="22591" y="2021969"/>
                </a:cubicBezTo>
                <a:lnTo>
                  <a:pt x="22962" y="2007589"/>
                </a:lnTo>
                <a:cubicBezTo>
                  <a:pt x="21425" y="2004669"/>
                  <a:pt x="19916" y="2001342"/>
                  <a:pt x="18436" y="1997608"/>
                </a:cubicBezTo>
                <a:cubicBezTo>
                  <a:pt x="16957" y="1993873"/>
                  <a:pt x="18031" y="1991058"/>
                  <a:pt x="21658" y="1989161"/>
                </a:cubicBezTo>
                <a:cubicBezTo>
                  <a:pt x="16663" y="1975818"/>
                  <a:pt x="14064" y="1958716"/>
                  <a:pt x="13861" y="1937857"/>
                </a:cubicBezTo>
                <a:cubicBezTo>
                  <a:pt x="13658" y="1916997"/>
                  <a:pt x="15666" y="1899569"/>
                  <a:pt x="19884" y="1885574"/>
                </a:cubicBezTo>
                <a:cubicBezTo>
                  <a:pt x="18144" y="1880893"/>
                  <a:pt x="17051" y="1876341"/>
                  <a:pt x="16602" y="1871916"/>
                </a:cubicBezTo>
                <a:cubicBezTo>
                  <a:pt x="16154" y="1867491"/>
                  <a:pt x="15060" y="1862938"/>
                  <a:pt x="13321" y="1858258"/>
                </a:cubicBezTo>
                <a:cubicBezTo>
                  <a:pt x="15282" y="1857347"/>
                  <a:pt x="16339" y="1855922"/>
                  <a:pt x="16491" y="1853982"/>
                </a:cubicBezTo>
                <a:cubicBezTo>
                  <a:pt x="16643" y="1852042"/>
                  <a:pt x="16269" y="1850024"/>
                  <a:pt x="15368" y="1847927"/>
                </a:cubicBezTo>
                <a:cubicBezTo>
                  <a:pt x="13324" y="1842351"/>
                  <a:pt x="12897" y="1838774"/>
                  <a:pt x="14088" y="1837195"/>
                </a:cubicBezTo>
                <a:cubicBezTo>
                  <a:pt x="15278" y="1835615"/>
                  <a:pt x="15270" y="1833050"/>
                  <a:pt x="14064" y="1829499"/>
                </a:cubicBezTo>
                <a:lnTo>
                  <a:pt x="15226" y="1813211"/>
                </a:lnTo>
                <a:cubicBezTo>
                  <a:pt x="16920" y="1811654"/>
                  <a:pt x="17814" y="1809836"/>
                  <a:pt x="17908" y="1807755"/>
                </a:cubicBezTo>
                <a:cubicBezTo>
                  <a:pt x="18001" y="1805674"/>
                  <a:pt x="17604" y="1803600"/>
                  <a:pt x="16715" y="1801531"/>
                </a:cubicBezTo>
                <a:lnTo>
                  <a:pt x="12573" y="1795342"/>
                </a:lnTo>
                <a:lnTo>
                  <a:pt x="7405" y="1748481"/>
                </a:lnTo>
                <a:lnTo>
                  <a:pt x="11127" y="1742199"/>
                </a:lnTo>
                <a:lnTo>
                  <a:pt x="12383" y="1733776"/>
                </a:lnTo>
                <a:cubicBezTo>
                  <a:pt x="11487" y="1731611"/>
                  <a:pt x="10824" y="1729053"/>
                  <a:pt x="10393" y="1726103"/>
                </a:cubicBezTo>
                <a:cubicBezTo>
                  <a:pt x="9963" y="1723153"/>
                  <a:pt x="10114" y="1720654"/>
                  <a:pt x="10846" y="1718605"/>
                </a:cubicBezTo>
                <a:cubicBezTo>
                  <a:pt x="9047" y="1716485"/>
                  <a:pt x="7608" y="1713327"/>
                  <a:pt x="6530" y="1709130"/>
                </a:cubicBezTo>
                <a:cubicBezTo>
                  <a:pt x="5451" y="1704933"/>
                  <a:pt x="6456" y="1701949"/>
                  <a:pt x="9542" y="1700177"/>
                </a:cubicBezTo>
                <a:cubicBezTo>
                  <a:pt x="8484" y="1696268"/>
                  <a:pt x="8389" y="1689195"/>
                  <a:pt x="9256" y="1678957"/>
                </a:cubicBezTo>
                <a:cubicBezTo>
                  <a:pt x="10123" y="1668719"/>
                  <a:pt x="11598" y="1662576"/>
                  <a:pt x="13682" y="1660529"/>
                </a:cubicBezTo>
                <a:lnTo>
                  <a:pt x="13821" y="1649407"/>
                </a:lnTo>
                <a:cubicBezTo>
                  <a:pt x="10724" y="1640810"/>
                  <a:pt x="9226" y="1632736"/>
                  <a:pt x="9329" y="1625186"/>
                </a:cubicBezTo>
                <a:cubicBezTo>
                  <a:pt x="9431" y="1617635"/>
                  <a:pt x="7934" y="1609561"/>
                  <a:pt x="4837" y="1600964"/>
                </a:cubicBezTo>
                <a:lnTo>
                  <a:pt x="6651" y="1593891"/>
                </a:lnTo>
                <a:cubicBezTo>
                  <a:pt x="5198" y="1588630"/>
                  <a:pt x="5252" y="1581758"/>
                  <a:pt x="6813" y="1573275"/>
                </a:cubicBezTo>
                <a:cubicBezTo>
                  <a:pt x="8373" y="1564792"/>
                  <a:pt x="8427" y="1557920"/>
                  <a:pt x="6974" y="1552660"/>
                </a:cubicBezTo>
                <a:cubicBezTo>
                  <a:pt x="9919" y="1548478"/>
                  <a:pt x="10043" y="1543684"/>
                  <a:pt x="7346" y="1538281"/>
                </a:cubicBezTo>
                <a:cubicBezTo>
                  <a:pt x="4648" y="1532877"/>
                  <a:pt x="4772" y="1528084"/>
                  <a:pt x="7717" y="1523901"/>
                </a:cubicBezTo>
                <a:cubicBezTo>
                  <a:pt x="6764" y="1519290"/>
                  <a:pt x="5773" y="1507187"/>
                  <a:pt x="4743" y="1487592"/>
                </a:cubicBezTo>
                <a:cubicBezTo>
                  <a:pt x="3713" y="1467997"/>
                  <a:pt x="3338" y="1456429"/>
                  <a:pt x="3618" y="1452888"/>
                </a:cubicBezTo>
                <a:cubicBezTo>
                  <a:pt x="1888" y="1450937"/>
                  <a:pt x="729" y="1448453"/>
                  <a:pt x="139" y="1445437"/>
                </a:cubicBezTo>
                <a:cubicBezTo>
                  <a:pt x="-450" y="1442421"/>
                  <a:pt x="833" y="1440112"/>
                  <a:pt x="3990" y="1438509"/>
                </a:cubicBezTo>
                <a:cubicBezTo>
                  <a:pt x="4089" y="1427371"/>
                  <a:pt x="5180" y="1415525"/>
                  <a:pt x="7262" y="1402973"/>
                </a:cubicBezTo>
                <a:cubicBezTo>
                  <a:pt x="9345" y="1390421"/>
                  <a:pt x="8610" y="1378937"/>
                  <a:pt x="5056" y="1368520"/>
                </a:cubicBezTo>
                <a:cubicBezTo>
                  <a:pt x="5604" y="1367536"/>
                  <a:pt x="6369" y="1366363"/>
                  <a:pt x="7353" y="1365000"/>
                </a:cubicBezTo>
                <a:cubicBezTo>
                  <a:pt x="8337" y="1363638"/>
                  <a:pt x="8626" y="1362267"/>
                  <a:pt x="8220" y="1360888"/>
                </a:cubicBezTo>
                <a:cubicBezTo>
                  <a:pt x="7783" y="1360311"/>
                  <a:pt x="6946" y="1360197"/>
                  <a:pt x="5707" y="1360545"/>
                </a:cubicBezTo>
                <a:cubicBezTo>
                  <a:pt x="4468" y="1360893"/>
                  <a:pt x="3770" y="1361116"/>
                  <a:pt x="3613" y="1361214"/>
                </a:cubicBezTo>
                <a:lnTo>
                  <a:pt x="2635" y="1347393"/>
                </a:lnTo>
                <a:lnTo>
                  <a:pt x="6916" y="1342460"/>
                </a:lnTo>
                <a:cubicBezTo>
                  <a:pt x="8067" y="1337604"/>
                  <a:pt x="8358" y="1331622"/>
                  <a:pt x="7787" y="1324515"/>
                </a:cubicBezTo>
                <a:cubicBezTo>
                  <a:pt x="7217" y="1317407"/>
                  <a:pt x="6693" y="1311367"/>
                  <a:pt x="6216" y="1306395"/>
                </a:cubicBezTo>
                <a:cubicBezTo>
                  <a:pt x="4321" y="1303886"/>
                  <a:pt x="3410" y="1301365"/>
                  <a:pt x="3481" y="1298833"/>
                </a:cubicBezTo>
                <a:cubicBezTo>
                  <a:pt x="3553" y="1296301"/>
                  <a:pt x="5224" y="1294292"/>
                  <a:pt x="8495" y="1292806"/>
                </a:cubicBezTo>
                <a:lnTo>
                  <a:pt x="8634" y="1281684"/>
                </a:lnTo>
                <a:cubicBezTo>
                  <a:pt x="9289" y="1278812"/>
                  <a:pt x="9130" y="1273016"/>
                  <a:pt x="8156" y="1264298"/>
                </a:cubicBezTo>
                <a:cubicBezTo>
                  <a:pt x="7182" y="1255579"/>
                  <a:pt x="6208" y="1249725"/>
                  <a:pt x="5235" y="1246737"/>
                </a:cubicBezTo>
                <a:cubicBezTo>
                  <a:pt x="3837" y="1242244"/>
                  <a:pt x="4108" y="1238444"/>
                  <a:pt x="6049" y="1235335"/>
                </a:cubicBezTo>
                <a:cubicBezTo>
                  <a:pt x="7989" y="1232227"/>
                  <a:pt x="8261" y="1228427"/>
                  <a:pt x="6862" y="1223934"/>
                </a:cubicBezTo>
                <a:lnTo>
                  <a:pt x="9839" y="1200573"/>
                </a:lnTo>
                <a:cubicBezTo>
                  <a:pt x="9318" y="1197562"/>
                  <a:pt x="9046" y="1189903"/>
                  <a:pt x="9024" y="1177596"/>
                </a:cubicBezTo>
                <a:cubicBezTo>
                  <a:pt x="9002" y="1165290"/>
                  <a:pt x="9009" y="1158305"/>
                  <a:pt x="9046" y="1156644"/>
                </a:cubicBezTo>
                <a:cubicBezTo>
                  <a:pt x="7554" y="1153836"/>
                  <a:pt x="6232" y="1150959"/>
                  <a:pt x="5078" y="1148012"/>
                </a:cubicBezTo>
                <a:cubicBezTo>
                  <a:pt x="3924" y="1145065"/>
                  <a:pt x="5184" y="1142699"/>
                  <a:pt x="8859" y="1140915"/>
                </a:cubicBezTo>
                <a:cubicBezTo>
                  <a:pt x="9012" y="1129589"/>
                  <a:pt x="10250" y="1116827"/>
                  <a:pt x="12573" y="1102628"/>
                </a:cubicBezTo>
                <a:cubicBezTo>
                  <a:pt x="14896" y="1088428"/>
                  <a:pt x="14169" y="1075689"/>
                  <a:pt x="10390" y="1064411"/>
                </a:cubicBezTo>
                <a:cubicBezTo>
                  <a:pt x="10903" y="1063342"/>
                  <a:pt x="11599" y="1062000"/>
                  <a:pt x="12478" y="1060385"/>
                </a:cubicBezTo>
                <a:cubicBezTo>
                  <a:pt x="13357" y="1058770"/>
                  <a:pt x="13716" y="1057568"/>
                  <a:pt x="13554" y="1056779"/>
                </a:cubicBezTo>
                <a:cubicBezTo>
                  <a:pt x="12934" y="1055520"/>
                  <a:pt x="12102" y="1054942"/>
                  <a:pt x="11058" y="1055045"/>
                </a:cubicBezTo>
                <a:cubicBezTo>
                  <a:pt x="10014" y="1055148"/>
                  <a:pt x="9124" y="1055385"/>
                  <a:pt x="8388" y="1055755"/>
                </a:cubicBezTo>
                <a:lnTo>
                  <a:pt x="7410" y="1041934"/>
                </a:lnTo>
                <a:cubicBezTo>
                  <a:pt x="10474" y="1037242"/>
                  <a:pt x="12583" y="1032154"/>
                  <a:pt x="13738" y="1026670"/>
                </a:cubicBezTo>
                <a:lnTo>
                  <a:pt x="10665" y="996329"/>
                </a:lnTo>
                <a:cubicBezTo>
                  <a:pt x="8827" y="993797"/>
                  <a:pt x="8140" y="991183"/>
                  <a:pt x="8605" y="988488"/>
                </a:cubicBezTo>
                <a:cubicBezTo>
                  <a:pt x="9071" y="985793"/>
                  <a:pt x="10967" y="983691"/>
                  <a:pt x="14294" y="982182"/>
                </a:cubicBezTo>
                <a:cubicBezTo>
                  <a:pt x="13439" y="979638"/>
                  <a:pt x="13369" y="977560"/>
                  <a:pt x="14084" y="975947"/>
                </a:cubicBezTo>
                <a:cubicBezTo>
                  <a:pt x="14800" y="974333"/>
                  <a:pt x="14730" y="972255"/>
                  <a:pt x="13874" y="969711"/>
                </a:cubicBezTo>
                <a:cubicBezTo>
                  <a:pt x="14158" y="967453"/>
                  <a:pt x="13869" y="961184"/>
                  <a:pt x="13007" y="950905"/>
                </a:cubicBezTo>
                <a:cubicBezTo>
                  <a:pt x="12144" y="940625"/>
                  <a:pt x="11378" y="934159"/>
                  <a:pt x="10708" y="931505"/>
                </a:cubicBezTo>
                <a:cubicBezTo>
                  <a:pt x="9286" y="926957"/>
                  <a:pt x="9464" y="922931"/>
                  <a:pt x="11242" y="919429"/>
                </a:cubicBezTo>
                <a:cubicBezTo>
                  <a:pt x="13020" y="915927"/>
                  <a:pt x="13198" y="911902"/>
                  <a:pt x="11777" y="907353"/>
                </a:cubicBezTo>
                <a:lnTo>
                  <a:pt x="12707" y="894324"/>
                </a:lnTo>
                <a:cubicBezTo>
                  <a:pt x="11741" y="891035"/>
                  <a:pt x="12067" y="888002"/>
                  <a:pt x="13683" y="885226"/>
                </a:cubicBezTo>
                <a:cubicBezTo>
                  <a:pt x="15300" y="882449"/>
                  <a:pt x="15626" y="879416"/>
                  <a:pt x="14660" y="876128"/>
                </a:cubicBezTo>
                <a:cubicBezTo>
                  <a:pt x="18616" y="874228"/>
                  <a:pt x="20384" y="870861"/>
                  <a:pt x="19965" y="866030"/>
                </a:cubicBezTo>
                <a:cubicBezTo>
                  <a:pt x="19737" y="865399"/>
                  <a:pt x="19494" y="864973"/>
                  <a:pt x="19237" y="864750"/>
                </a:cubicBezTo>
                <a:cubicBezTo>
                  <a:pt x="18980" y="864527"/>
                  <a:pt x="18401" y="864240"/>
                  <a:pt x="17498" y="863889"/>
                </a:cubicBezTo>
                <a:lnTo>
                  <a:pt x="18522" y="858724"/>
                </a:lnTo>
                <a:cubicBezTo>
                  <a:pt x="18633" y="857163"/>
                  <a:pt x="18561" y="855875"/>
                  <a:pt x="18306" y="854861"/>
                </a:cubicBezTo>
                <a:cubicBezTo>
                  <a:pt x="18051" y="853847"/>
                  <a:pt x="17642" y="852699"/>
                  <a:pt x="17079" y="851418"/>
                </a:cubicBezTo>
                <a:cubicBezTo>
                  <a:pt x="19074" y="841042"/>
                  <a:pt x="20270" y="830405"/>
                  <a:pt x="20666" y="819506"/>
                </a:cubicBezTo>
                <a:cubicBezTo>
                  <a:pt x="21062" y="808607"/>
                  <a:pt x="20966" y="797714"/>
                  <a:pt x="20379" y="786826"/>
                </a:cubicBezTo>
                <a:cubicBezTo>
                  <a:pt x="19837" y="784482"/>
                  <a:pt x="19652" y="779421"/>
                  <a:pt x="19825" y="771644"/>
                </a:cubicBezTo>
                <a:cubicBezTo>
                  <a:pt x="19998" y="763867"/>
                  <a:pt x="20431" y="759341"/>
                  <a:pt x="21122" y="758067"/>
                </a:cubicBezTo>
                <a:cubicBezTo>
                  <a:pt x="19342" y="753370"/>
                  <a:pt x="18665" y="748711"/>
                  <a:pt x="19091" y="744089"/>
                </a:cubicBezTo>
                <a:cubicBezTo>
                  <a:pt x="19516" y="739468"/>
                  <a:pt x="19991" y="734727"/>
                  <a:pt x="20515" y="729867"/>
                </a:cubicBezTo>
                <a:lnTo>
                  <a:pt x="24238" y="723584"/>
                </a:lnTo>
                <a:cubicBezTo>
                  <a:pt x="24015" y="722886"/>
                  <a:pt x="23960" y="722119"/>
                  <a:pt x="24075" y="721281"/>
                </a:cubicBezTo>
                <a:cubicBezTo>
                  <a:pt x="24189" y="720443"/>
                  <a:pt x="24135" y="719675"/>
                  <a:pt x="23912" y="718977"/>
                </a:cubicBezTo>
                <a:cubicBezTo>
                  <a:pt x="23744" y="716742"/>
                  <a:pt x="23393" y="714780"/>
                  <a:pt x="22858" y="713091"/>
                </a:cubicBezTo>
                <a:cubicBezTo>
                  <a:pt x="22324" y="711402"/>
                  <a:pt x="21636" y="709579"/>
                  <a:pt x="20793" y="707623"/>
                </a:cubicBezTo>
                <a:cubicBezTo>
                  <a:pt x="22274" y="706746"/>
                  <a:pt x="22802" y="705475"/>
                  <a:pt x="22375" y="703807"/>
                </a:cubicBezTo>
                <a:cubicBezTo>
                  <a:pt x="22129" y="703053"/>
                  <a:pt x="21981" y="702060"/>
                  <a:pt x="21933" y="700829"/>
                </a:cubicBezTo>
                <a:cubicBezTo>
                  <a:pt x="21884" y="699598"/>
                  <a:pt x="21737" y="698605"/>
                  <a:pt x="21491" y="697851"/>
                </a:cubicBezTo>
                <a:lnTo>
                  <a:pt x="22840" y="697292"/>
                </a:lnTo>
                <a:cubicBezTo>
                  <a:pt x="22506" y="695849"/>
                  <a:pt x="22848" y="694128"/>
                  <a:pt x="23863" y="692127"/>
                </a:cubicBezTo>
                <a:lnTo>
                  <a:pt x="22885" y="678306"/>
                </a:lnTo>
                <a:cubicBezTo>
                  <a:pt x="22369" y="675227"/>
                  <a:pt x="21599" y="672252"/>
                  <a:pt x="20576" y="669383"/>
                </a:cubicBezTo>
                <a:cubicBezTo>
                  <a:pt x="19553" y="666513"/>
                  <a:pt x="18725" y="664353"/>
                  <a:pt x="18091" y="662903"/>
                </a:cubicBezTo>
                <a:cubicBezTo>
                  <a:pt x="19588" y="662382"/>
                  <a:pt x="20980" y="661608"/>
                  <a:pt x="22268" y="660582"/>
                </a:cubicBezTo>
                <a:cubicBezTo>
                  <a:pt x="23555" y="659555"/>
                  <a:pt x="23854" y="658048"/>
                  <a:pt x="23163" y="656062"/>
                </a:cubicBezTo>
                <a:cubicBezTo>
                  <a:pt x="22225" y="654112"/>
                  <a:pt x="21868" y="652613"/>
                  <a:pt x="22093" y="651565"/>
                </a:cubicBezTo>
                <a:cubicBezTo>
                  <a:pt x="22318" y="650517"/>
                  <a:pt x="23729" y="649472"/>
                  <a:pt x="26327" y="648430"/>
                </a:cubicBezTo>
                <a:lnTo>
                  <a:pt x="27257" y="635400"/>
                </a:lnTo>
                <a:lnTo>
                  <a:pt x="30980" y="629117"/>
                </a:lnTo>
                <a:lnTo>
                  <a:pt x="33166" y="607664"/>
                </a:lnTo>
                <a:cubicBezTo>
                  <a:pt x="32320" y="604985"/>
                  <a:pt x="32289" y="602363"/>
                  <a:pt x="33072" y="599800"/>
                </a:cubicBezTo>
                <a:cubicBezTo>
                  <a:pt x="33855" y="597236"/>
                  <a:pt x="33824" y="594615"/>
                  <a:pt x="32979" y="591935"/>
                </a:cubicBezTo>
                <a:lnTo>
                  <a:pt x="35258" y="578347"/>
                </a:lnTo>
                <a:lnTo>
                  <a:pt x="35956" y="568574"/>
                </a:lnTo>
                <a:cubicBezTo>
                  <a:pt x="34624" y="563527"/>
                  <a:pt x="33784" y="558474"/>
                  <a:pt x="33436" y="553416"/>
                </a:cubicBezTo>
                <a:cubicBezTo>
                  <a:pt x="33088" y="548357"/>
                  <a:pt x="33539" y="543560"/>
                  <a:pt x="34790" y="539024"/>
                </a:cubicBezTo>
                <a:cubicBezTo>
                  <a:pt x="34464" y="528688"/>
                  <a:pt x="33672" y="519136"/>
                  <a:pt x="32415" y="510370"/>
                </a:cubicBezTo>
                <a:cubicBezTo>
                  <a:pt x="31158" y="501604"/>
                  <a:pt x="29855" y="494636"/>
                  <a:pt x="28505" y="489465"/>
                </a:cubicBezTo>
                <a:cubicBezTo>
                  <a:pt x="30320" y="490031"/>
                  <a:pt x="31856" y="489922"/>
                  <a:pt x="33112" y="489139"/>
                </a:cubicBezTo>
                <a:lnTo>
                  <a:pt x="36835" y="482856"/>
                </a:lnTo>
                <a:cubicBezTo>
                  <a:pt x="37235" y="481834"/>
                  <a:pt x="37144" y="480818"/>
                  <a:pt x="36561" y="479808"/>
                </a:cubicBezTo>
                <a:cubicBezTo>
                  <a:pt x="35978" y="478798"/>
                  <a:pt x="34875" y="478201"/>
                  <a:pt x="33251" y="478017"/>
                </a:cubicBezTo>
                <a:cubicBezTo>
                  <a:pt x="35096" y="472050"/>
                  <a:pt x="36396" y="464531"/>
                  <a:pt x="37153" y="455458"/>
                </a:cubicBezTo>
                <a:cubicBezTo>
                  <a:pt x="37910" y="446386"/>
                  <a:pt x="37244" y="438890"/>
                  <a:pt x="35157" y="432970"/>
                </a:cubicBezTo>
                <a:cubicBezTo>
                  <a:pt x="36695" y="430720"/>
                  <a:pt x="37538" y="428461"/>
                  <a:pt x="37687" y="426193"/>
                </a:cubicBezTo>
                <a:cubicBezTo>
                  <a:pt x="37835" y="423926"/>
                  <a:pt x="36852" y="422027"/>
                  <a:pt x="34737" y="420499"/>
                </a:cubicBezTo>
                <a:cubicBezTo>
                  <a:pt x="33763" y="415600"/>
                  <a:pt x="34256" y="411379"/>
                  <a:pt x="36214" y="407835"/>
                </a:cubicBezTo>
                <a:cubicBezTo>
                  <a:pt x="38172" y="404292"/>
                  <a:pt x="39758" y="400803"/>
                  <a:pt x="40971" y="397370"/>
                </a:cubicBezTo>
                <a:cubicBezTo>
                  <a:pt x="42325" y="395230"/>
                  <a:pt x="42666" y="393508"/>
                  <a:pt x="41995" y="392205"/>
                </a:cubicBezTo>
                <a:cubicBezTo>
                  <a:pt x="41324" y="390902"/>
                  <a:pt x="40316" y="389739"/>
                  <a:pt x="38970" y="388715"/>
                </a:cubicBezTo>
                <a:lnTo>
                  <a:pt x="42179" y="362097"/>
                </a:lnTo>
                <a:cubicBezTo>
                  <a:pt x="42436" y="360410"/>
                  <a:pt x="42806" y="358280"/>
                  <a:pt x="43290" y="355709"/>
                </a:cubicBezTo>
                <a:cubicBezTo>
                  <a:pt x="43774" y="353138"/>
                  <a:pt x="43527" y="350474"/>
                  <a:pt x="42551" y="347717"/>
                </a:cubicBezTo>
                <a:cubicBezTo>
                  <a:pt x="45546" y="337290"/>
                  <a:pt x="46906" y="326255"/>
                  <a:pt x="46632" y="314612"/>
                </a:cubicBezTo>
                <a:cubicBezTo>
                  <a:pt x="46358" y="302970"/>
                  <a:pt x="48533" y="291993"/>
                  <a:pt x="53157" y="281683"/>
                </a:cubicBezTo>
                <a:lnTo>
                  <a:pt x="47898" y="272795"/>
                </a:lnTo>
                <a:lnTo>
                  <a:pt x="53248" y="243710"/>
                </a:lnTo>
                <a:cubicBezTo>
                  <a:pt x="52047" y="240091"/>
                  <a:pt x="51366" y="233194"/>
                  <a:pt x="51205" y="223019"/>
                </a:cubicBezTo>
                <a:cubicBezTo>
                  <a:pt x="51044" y="212844"/>
                  <a:pt x="51911" y="204912"/>
                  <a:pt x="53804" y="199222"/>
                </a:cubicBezTo>
                <a:cubicBezTo>
                  <a:pt x="51663" y="194049"/>
                  <a:pt x="52500" y="188433"/>
                  <a:pt x="56316" y="182376"/>
                </a:cubicBezTo>
                <a:cubicBezTo>
                  <a:pt x="53399" y="180422"/>
                  <a:pt x="52310" y="178106"/>
                  <a:pt x="53046" y="175431"/>
                </a:cubicBezTo>
                <a:cubicBezTo>
                  <a:pt x="53783" y="172755"/>
                  <a:pt x="54997" y="170277"/>
                  <a:pt x="56687" y="167996"/>
                </a:cubicBezTo>
                <a:lnTo>
                  <a:pt x="70316" y="59615"/>
                </a:lnTo>
                <a:cubicBezTo>
                  <a:pt x="71949" y="54888"/>
                  <a:pt x="72788" y="50392"/>
                  <a:pt x="72834" y="46125"/>
                </a:cubicBezTo>
                <a:cubicBezTo>
                  <a:pt x="72879" y="41858"/>
                  <a:pt x="74195" y="37559"/>
                  <a:pt x="76783" y="33229"/>
                </a:cubicBezTo>
                <a:cubicBezTo>
                  <a:pt x="75966" y="31097"/>
                  <a:pt x="75621" y="28671"/>
                  <a:pt x="75747" y="25952"/>
                </a:cubicBezTo>
                <a:cubicBezTo>
                  <a:pt x="75873" y="23232"/>
                  <a:pt x="76342" y="20865"/>
                  <a:pt x="77154" y="18849"/>
                </a:cubicBezTo>
                <a:lnTo>
                  <a:pt x="78643" y="7169"/>
                </a:lnTo>
                <a:cubicBezTo>
                  <a:pt x="79534" y="5186"/>
                  <a:pt x="80938" y="3486"/>
                  <a:pt x="82854" y="2067"/>
                </a:cubicBezTo>
                <a:cubicBezTo>
                  <a:pt x="84769" y="649"/>
                  <a:pt x="86592" y="-40"/>
                  <a:pt x="88322" y="2"/>
                </a:cubicBez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4DAC6325-4125-46EB-AFBB-D46800030589}"/>
              </a:ext>
            </a:extLst>
          </p:cNvPr>
          <p:cNvSpPr/>
          <p:nvPr/>
        </p:nvSpPr>
        <p:spPr>
          <a:xfrm rot="5238006">
            <a:off x="3367517" y="-648618"/>
            <a:ext cx="1265017" cy="10483879"/>
          </a:xfrm>
          <a:custGeom>
            <a:avLst/>
            <a:gdLst/>
            <a:ahLst/>
            <a:cxnLst/>
            <a:rect l="l" t="t" r="r" b="b"/>
            <a:pathLst>
              <a:path w="367607" h="2050960">
                <a:moveTo>
                  <a:pt x="65393" y="1835127"/>
                </a:moveTo>
                <a:lnTo>
                  <a:pt x="59436" y="1836011"/>
                </a:lnTo>
                <a:cubicBezTo>
                  <a:pt x="59778" y="1836759"/>
                  <a:pt x="60409" y="1837486"/>
                  <a:pt x="61327" y="1838192"/>
                </a:cubicBezTo>
                <a:cubicBezTo>
                  <a:pt x="62245" y="1838899"/>
                  <a:pt x="63073" y="1839149"/>
                  <a:pt x="63811" y="1838943"/>
                </a:cubicBezTo>
                <a:cubicBezTo>
                  <a:pt x="65292" y="1838066"/>
                  <a:pt x="65819" y="1836794"/>
                  <a:pt x="65393" y="1835127"/>
                </a:cubicBezTo>
                <a:close/>
                <a:moveTo>
                  <a:pt x="60366" y="1822981"/>
                </a:moveTo>
                <a:cubicBezTo>
                  <a:pt x="60624" y="1823763"/>
                  <a:pt x="61086" y="1824560"/>
                  <a:pt x="61751" y="1825372"/>
                </a:cubicBezTo>
                <a:cubicBezTo>
                  <a:pt x="62416" y="1826183"/>
                  <a:pt x="63412" y="1826364"/>
                  <a:pt x="64741" y="1825913"/>
                </a:cubicBezTo>
                <a:lnTo>
                  <a:pt x="66090" y="1825354"/>
                </a:lnTo>
                <a:cubicBezTo>
                  <a:pt x="64973" y="1822655"/>
                  <a:pt x="63065" y="1821864"/>
                  <a:pt x="60366" y="1822981"/>
                </a:cubicBezTo>
                <a:close/>
                <a:moveTo>
                  <a:pt x="171303" y="1754940"/>
                </a:moveTo>
                <a:cubicBezTo>
                  <a:pt x="171589" y="1755711"/>
                  <a:pt x="171994" y="1756531"/>
                  <a:pt x="172519" y="1757401"/>
                </a:cubicBezTo>
                <a:cubicBezTo>
                  <a:pt x="173043" y="1758270"/>
                  <a:pt x="173646" y="1758613"/>
                  <a:pt x="174328" y="1758430"/>
                </a:cubicBezTo>
                <a:lnTo>
                  <a:pt x="177818" y="1755405"/>
                </a:lnTo>
                <a:close/>
                <a:moveTo>
                  <a:pt x="271630" y="1707096"/>
                </a:moveTo>
                <a:lnTo>
                  <a:pt x="280938" y="1714308"/>
                </a:lnTo>
                <a:lnTo>
                  <a:pt x="284056" y="1725663"/>
                </a:lnTo>
                <a:cubicBezTo>
                  <a:pt x="280874" y="1727441"/>
                  <a:pt x="279782" y="1729737"/>
                  <a:pt x="280782" y="1732550"/>
                </a:cubicBezTo>
                <a:cubicBezTo>
                  <a:pt x="281781" y="1735364"/>
                  <a:pt x="279678" y="1738078"/>
                  <a:pt x="274471" y="1740694"/>
                </a:cubicBezTo>
                <a:cubicBezTo>
                  <a:pt x="272677" y="1735246"/>
                  <a:pt x="272204" y="1729646"/>
                  <a:pt x="273051" y="1723895"/>
                </a:cubicBezTo>
                <a:cubicBezTo>
                  <a:pt x="273898" y="1718144"/>
                  <a:pt x="273424" y="1712544"/>
                  <a:pt x="271630" y="1707096"/>
                </a:cubicBezTo>
                <a:close/>
                <a:moveTo>
                  <a:pt x="187575" y="1703552"/>
                </a:moveTo>
                <a:cubicBezTo>
                  <a:pt x="186228" y="1703320"/>
                  <a:pt x="184851" y="1703494"/>
                  <a:pt x="183445" y="1704076"/>
                </a:cubicBezTo>
                <a:cubicBezTo>
                  <a:pt x="183703" y="1704859"/>
                  <a:pt x="184165" y="1705655"/>
                  <a:pt x="184830" y="1706467"/>
                </a:cubicBezTo>
                <a:cubicBezTo>
                  <a:pt x="185495" y="1707278"/>
                  <a:pt x="186492" y="1707459"/>
                  <a:pt x="187820" y="1707008"/>
                </a:cubicBezTo>
                <a:lnTo>
                  <a:pt x="190519" y="1705891"/>
                </a:lnTo>
                <a:cubicBezTo>
                  <a:pt x="189904" y="1704564"/>
                  <a:pt x="188923" y="1703785"/>
                  <a:pt x="187575" y="1703552"/>
                </a:cubicBezTo>
                <a:close/>
                <a:moveTo>
                  <a:pt x="105682" y="1665131"/>
                </a:moveTo>
                <a:lnTo>
                  <a:pt x="108475" y="1671878"/>
                </a:lnTo>
                <a:cubicBezTo>
                  <a:pt x="109334" y="1673795"/>
                  <a:pt x="110385" y="1674743"/>
                  <a:pt x="111628" y="1674722"/>
                </a:cubicBezTo>
                <a:cubicBezTo>
                  <a:pt x="112871" y="1674702"/>
                  <a:pt x="114178" y="1674359"/>
                  <a:pt x="115549" y="1673693"/>
                </a:cubicBezTo>
                <a:close/>
                <a:moveTo>
                  <a:pt x="113034" y="1644701"/>
                </a:moveTo>
                <a:cubicBezTo>
                  <a:pt x="112439" y="1645013"/>
                  <a:pt x="112082" y="1645424"/>
                  <a:pt x="111964" y="1645934"/>
                </a:cubicBezTo>
                <a:cubicBezTo>
                  <a:pt x="111845" y="1646444"/>
                  <a:pt x="111489" y="1646855"/>
                  <a:pt x="110893" y="1647167"/>
                </a:cubicBezTo>
                <a:cubicBezTo>
                  <a:pt x="111259" y="1647971"/>
                  <a:pt x="111982" y="1648923"/>
                  <a:pt x="113063" y="1650024"/>
                </a:cubicBezTo>
                <a:cubicBezTo>
                  <a:pt x="114144" y="1651124"/>
                  <a:pt x="115065" y="1651599"/>
                  <a:pt x="115826" y="1651449"/>
                </a:cubicBezTo>
                <a:cubicBezTo>
                  <a:pt x="117085" y="1650829"/>
                  <a:pt x="117663" y="1649997"/>
                  <a:pt x="117560" y="1648953"/>
                </a:cubicBezTo>
                <a:cubicBezTo>
                  <a:pt x="117457" y="1647909"/>
                  <a:pt x="117220" y="1647019"/>
                  <a:pt x="116850" y="1646283"/>
                </a:cubicBezTo>
                <a:cubicBezTo>
                  <a:pt x="115973" y="1644802"/>
                  <a:pt x="114701" y="1644274"/>
                  <a:pt x="113034" y="1644701"/>
                </a:cubicBezTo>
                <a:close/>
                <a:moveTo>
                  <a:pt x="258689" y="1622356"/>
                </a:moveTo>
                <a:lnTo>
                  <a:pt x="252732" y="1623240"/>
                </a:lnTo>
                <a:cubicBezTo>
                  <a:pt x="253098" y="1624044"/>
                  <a:pt x="253821" y="1624996"/>
                  <a:pt x="254902" y="1626096"/>
                </a:cubicBezTo>
                <a:cubicBezTo>
                  <a:pt x="255983" y="1627196"/>
                  <a:pt x="256904" y="1627671"/>
                  <a:pt x="257665" y="1627521"/>
                </a:cubicBezTo>
                <a:cubicBezTo>
                  <a:pt x="258923" y="1626901"/>
                  <a:pt x="259501" y="1626070"/>
                  <a:pt x="259398" y="1625025"/>
                </a:cubicBezTo>
                <a:cubicBezTo>
                  <a:pt x="259295" y="1623981"/>
                  <a:pt x="259059" y="1623091"/>
                  <a:pt x="258689" y="1622356"/>
                </a:cubicBezTo>
                <a:close/>
                <a:moveTo>
                  <a:pt x="198937" y="1615472"/>
                </a:moveTo>
                <a:cubicBezTo>
                  <a:pt x="194935" y="1617260"/>
                  <a:pt x="192503" y="1619978"/>
                  <a:pt x="191643" y="1623628"/>
                </a:cubicBezTo>
                <a:cubicBezTo>
                  <a:pt x="190782" y="1627277"/>
                  <a:pt x="191213" y="1631182"/>
                  <a:pt x="192935" y="1635343"/>
                </a:cubicBezTo>
                <a:lnTo>
                  <a:pt x="193493" y="1636692"/>
                </a:lnTo>
                <a:cubicBezTo>
                  <a:pt x="193200" y="1636781"/>
                  <a:pt x="192099" y="1637302"/>
                  <a:pt x="190189" y="1638257"/>
                </a:cubicBezTo>
                <a:cubicBezTo>
                  <a:pt x="188279" y="1639212"/>
                  <a:pt x="187318" y="1640071"/>
                  <a:pt x="187304" y="1640834"/>
                </a:cubicBezTo>
                <a:cubicBezTo>
                  <a:pt x="188017" y="1641363"/>
                  <a:pt x="190128" y="1641213"/>
                  <a:pt x="193639" y="1640386"/>
                </a:cubicBezTo>
                <a:cubicBezTo>
                  <a:pt x="197149" y="1639559"/>
                  <a:pt x="199459" y="1638932"/>
                  <a:pt x="200567" y="1638507"/>
                </a:cubicBezTo>
                <a:lnTo>
                  <a:pt x="205871" y="1628408"/>
                </a:lnTo>
                <a:cubicBezTo>
                  <a:pt x="203805" y="1629066"/>
                  <a:pt x="201981" y="1628635"/>
                  <a:pt x="200397" y="1627117"/>
                </a:cubicBezTo>
                <a:cubicBezTo>
                  <a:pt x="198814" y="1625599"/>
                  <a:pt x="197722" y="1624075"/>
                  <a:pt x="197122" y="1622545"/>
                </a:cubicBezTo>
                <a:close/>
                <a:moveTo>
                  <a:pt x="109122" y="1589417"/>
                </a:moveTo>
                <a:lnTo>
                  <a:pt x="110426" y="1607845"/>
                </a:lnTo>
                <a:cubicBezTo>
                  <a:pt x="110189" y="1607910"/>
                  <a:pt x="109313" y="1608339"/>
                  <a:pt x="107797" y="1609131"/>
                </a:cubicBezTo>
                <a:cubicBezTo>
                  <a:pt x="106280" y="1609923"/>
                  <a:pt x="105544" y="1610689"/>
                  <a:pt x="105586" y="1611429"/>
                </a:cubicBezTo>
                <a:cubicBezTo>
                  <a:pt x="106461" y="1612746"/>
                  <a:pt x="108551" y="1613659"/>
                  <a:pt x="111857" y="1614168"/>
                </a:cubicBezTo>
                <a:cubicBezTo>
                  <a:pt x="115163" y="1614677"/>
                  <a:pt x="117788" y="1614973"/>
                  <a:pt x="119733" y="1615058"/>
                </a:cubicBezTo>
                <a:lnTo>
                  <a:pt x="123595" y="1597653"/>
                </a:lnTo>
                <a:close/>
                <a:moveTo>
                  <a:pt x="199166" y="1566377"/>
                </a:moveTo>
                <a:cubicBezTo>
                  <a:pt x="197955" y="1567109"/>
                  <a:pt x="197563" y="1568391"/>
                  <a:pt x="197992" y="1570222"/>
                </a:cubicBezTo>
                <a:cubicBezTo>
                  <a:pt x="198420" y="1572053"/>
                  <a:pt x="198843" y="1573393"/>
                  <a:pt x="199260" y="1574242"/>
                </a:cubicBezTo>
                <a:cubicBezTo>
                  <a:pt x="200612" y="1577667"/>
                  <a:pt x="200945" y="1581019"/>
                  <a:pt x="200261" y="1584299"/>
                </a:cubicBezTo>
                <a:cubicBezTo>
                  <a:pt x="199577" y="1587579"/>
                  <a:pt x="198142" y="1590478"/>
                  <a:pt x="195957" y="1592995"/>
                </a:cubicBezTo>
                <a:cubicBezTo>
                  <a:pt x="197161" y="1596383"/>
                  <a:pt x="197790" y="1599811"/>
                  <a:pt x="197842" y="1603280"/>
                </a:cubicBezTo>
                <a:cubicBezTo>
                  <a:pt x="197895" y="1606748"/>
                  <a:pt x="198523" y="1610177"/>
                  <a:pt x="199728" y="1613564"/>
                </a:cubicBezTo>
                <a:cubicBezTo>
                  <a:pt x="201753" y="1607160"/>
                  <a:pt x="203169" y="1600713"/>
                  <a:pt x="203973" y="1594222"/>
                </a:cubicBezTo>
                <a:cubicBezTo>
                  <a:pt x="204777" y="1587732"/>
                  <a:pt x="205378" y="1581226"/>
                  <a:pt x="205775" y="1574706"/>
                </a:cubicBezTo>
                <a:cubicBezTo>
                  <a:pt x="205340" y="1573734"/>
                  <a:pt x="204337" y="1572107"/>
                  <a:pt x="202767" y="1569826"/>
                </a:cubicBezTo>
                <a:cubicBezTo>
                  <a:pt x="201198" y="1567545"/>
                  <a:pt x="199997" y="1566395"/>
                  <a:pt x="199166" y="1566377"/>
                </a:cubicBezTo>
                <a:close/>
                <a:moveTo>
                  <a:pt x="265340" y="1565861"/>
                </a:moveTo>
                <a:cubicBezTo>
                  <a:pt x="261021" y="1568077"/>
                  <a:pt x="259445" y="1571429"/>
                  <a:pt x="260611" y="1575919"/>
                </a:cubicBezTo>
                <a:cubicBezTo>
                  <a:pt x="261778" y="1580409"/>
                  <a:pt x="263261" y="1584471"/>
                  <a:pt x="265062" y="1588105"/>
                </a:cubicBezTo>
                <a:cubicBezTo>
                  <a:pt x="262953" y="1588978"/>
                  <a:pt x="260900" y="1590223"/>
                  <a:pt x="258902" y="1591840"/>
                </a:cubicBezTo>
                <a:cubicBezTo>
                  <a:pt x="256904" y="1593457"/>
                  <a:pt x="255467" y="1595237"/>
                  <a:pt x="254592" y="1597180"/>
                </a:cubicBezTo>
                <a:lnTo>
                  <a:pt x="262317" y="1608209"/>
                </a:lnTo>
                <a:cubicBezTo>
                  <a:pt x="261463" y="1604314"/>
                  <a:pt x="261403" y="1600190"/>
                  <a:pt x="262136" y="1595836"/>
                </a:cubicBezTo>
                <a:cubicBezTo>
                  <a:pt x="262870" y="1591482"/>
                  <a:pt x="265195" y="1588347"/>
                  <a:pt x="269110" y="1586430"/>
                </a:cubicBezTo>
                <a:cubicBezTo>
                  <a:pt x="267906" y="1583042"/>
                  <a:pt x="267278" y="1579614"/>
                  <a:pt x="267225" y="1576146"/>
                </a:cubicBezTo>
                <a:cubicBezTo>
                  <a:pt x="267173" y="1572677"/>
                  <a:pt x="266544" y="1569249"/>
                  <a:pt x="265340" y="1565861"/>
                </a:cubicBezTo>
                <a:close/>
                <a:moveTo>
                  <a:pt x="108467" y="1534366"/>
                </a:moveTo>
                <a:cubicBezTo>
                  <a:pt x="107219" y="1547264"/>
                  <a:pt x="106925" y="1560558"/>
                  <a:pt x="107585" y="1574247"/>
                </a:cubicBezTo>
                <a:cubicBezTo>
                  <a:pt x="109428" y="1576711"/>
                  <a:pt x="111652" y="1578425"/>
                  <a:pt x="114257" y="1579388"/>
                </a:cubicBezTo>
                <a:cubicBezTo>
                  <a:pt x="116863" y="1580352"/>
                  <a:pt x="119540" y="1580298"/>
                  <a:pt x="122291" y="1579225"/>
                </a:cubicBezTo>
                <a:cubicBezTo>
                  <a:pt x="121974" y="1574483"/>
                  <a:pt x="121326" y="1567506"/>
                  <a:pt x="120347" y="1558296"/>
                </a:cubicBezTo>
                <a:cubicBezTo>
                  <a:pt x="119367" y="1549086"/>
                  <a:pt x="119673" y="1542505"/>
                  <a:pt x="121265" y="1538553"/>
                </a:cubicBezTo>
                <a:close/>
                <a:moveTo>
                  <a:pt x="114560" y="1476522"/>
                </a:moveTo>
                <a:lnTo>
                  <a:pt x="111163" y="1487411"/>
                </a:lnTo>
                <a:lnTo>
                  <a:pt x="112839" y="1491460"/>
                </a:lnTo>
                <a:lnTo>
                  <a:pt x="115538" y="1490343"/>
                </a:lnTo>
                <a:cubicBezTo>
                  <a:pt x="118227" y="1489362"/>
                  <a:pt x="119933" y="1488392"/>
                  <a:pt x="120657" y="1487434"/>
                </a:cubicBezTo>
                <a:cubicBezTo>
                  <a:pt x="121380" y="1486476"/>
                  <a:pt x="121178" y="1484716"/>
                  <a:pt x="120051" y="1482152"/>
                </a:cubicBezTo>
                <a:close/>
                <a:moveTo>
                  <a:pt x="120468" y="1448787"/>
                </a:moveTo>
                <a:lnTo>
                  <a:pt x="120003" y="1455302"/>
                </a:lnTo>
                <a:cubicBezTo>
                  <a:pt x="121019" y="1453300"/>
                  <a:pt x="121360" y="1451579"/>
                  <a:pt x="121027" y="1450136"/>
                </a:cubicBezTo>
                <a:close/>
                <a:moveTo>
                  <a:pt x="271240" y="1400614"/>
                </a:moveTo>
                <a:lnTo>
                  <a:pt x="267705" y="1422625"/>
                </a:lnTo>
                <a:cubicBezTo>
                  <a:pt x="272172" y="1425782"/>
                  <a:pt x="275570" y="1430171"/>
                  <a:pt x="277897" y="1435794"/>
                </a:cubicBezTo>
                <a:cubicBezTo>
                  <a:pt x="277114" y="1436052"/>
                  <a:pt x="276318" y="1436513"/>
                  <a:pt x="275506" y="1437179"/>
                </a:cubicBezTo>
                <a:cubicBezTo>
                  <a:pt x="274695" y="1437844"/>
                  <a:pt x="274514" y="1438840"/>
                  <a:pt x="274965" y="1440169"/>
                </a:cubicBezTo>
                <a:cubicBezTo>
                  <a:pt x="275608" y="1441483"/>
                  <a:pt x="276673" y="1442623"/>
                  <a:pt x="278159" y="1443589"/>
                </a:cubicBezTo>
                <a:cubicBezTo>
                  <a:pt x="279645" y="1444554"/>
                  <a:pt x="281047" y="1445555"/>
                  <a:pt x="282365" y="1446590"/>
                </a:cubicBezTo>
                <a:lnTo>
                  <a:pt x="293487" y="1446729"/>
                </a:lnTo>
                <a:lnTo>
                  <a:pt x="293161" y="1442122"/>
                </a:lnTo>
                <a:lnTo>
                  <a:pt x="284179" y="1439517"/>
                </a:lnTo>
                <a:cubicBezTo>
                  <a:pt x="283290" y="1437448"/>
                  <a:pt x="282893" y="1435373"/>
                  <a:pt x="282986" y="1433292"/>
                </a:cubicBezTo>
                <a:cubicBezTo>
                  <a:pt x="283080" y="1431212"/>
                  <a:pt x="283974" y="1429393"/>
                  <a:pt x="285668" y="1427836"/>
                </a:cubicBezTo>
                <a:cubicBezTo>
                  <a:pt x="283854" y="1423055"/>
                  <a:pt x="281955" y="1418308"/>
                  <a:pt x="279972" y="1413597"/>
                </a:cubicBezTo>
                <a:cubicBezTo>
                  <a:pt x="277989" y="1408885"/>
                  <a:pt x="275079" y="1404557"/>
                  <a:pt x="271240" y="1400614"/>
                </a:cubicBezTo>
                <a:close/>
                <a:moveTo>
                  <a:pt x="281381" y="1341094"/>
                </a:moveTo>
                <a:lnTo>
                  <a:pt x="280032" y="1341653"/>
                </a:lnTo>
                <a:cubicBezTo>
                  <a:pt x="280366" y="1343095"/>
                  <a:pt x="281374" y="1344259"/>
                  <a:pt x="283057" y="1345143"/>
                </a:cubicBezTo>
                <a:close/>
                <a:moveTo>
                  <a:pt x="290082" y="1320106"/>
                </a:moveTo>
                <a:cubicBezTo>
                  <a:pt x="287608" y="1321130"/>
                  <a:pt x="286368" y="1323225"/>
                  <a:pt x="286360" y="1326389"/>
                </a:cubicBezTo>
                <a:lnTo>
                  <a:pt x="290408" y="1324713"/>
                </a:lnTo>
                <a:cubicBezTo>
                  <a:pt x="290185" y="1324015"/>
                  <a:pt x="290131" y="1323247"/>
                  <a:pt x="290245" y="1322410"/>
                </a:cubicBezTo>
                <a:cubicBezTo>
                  <a:pt x="290360" y="1321572"/>
                  <a:pt x="290305" y="1320804"/>
                  <a:pt x="290082" y="1320106"/>
                </a:cubicBezTo>
                <a:close/>
                <a:moveTo>
                  <a:pt x="294409" y="1296187"/>
                </a:moveTo>
                <a:lnTo>
                  <a:pt x="289802" y="1296513"/>
                </a:lnTo>
                <a:lnTo>
                  <a:pt x="292594" y="1303260"/>
                </a:lnTo>
                <a:lnTo>
                  <a:pt x="283148" y="1307170"/>
                </a:lnTo>
                <a:lnTo>
                  <a:pt x="285382" y="1312568"/>
                </a:lnTo>
                <a:lnTo>
                  <a:pt x="289756" y="1315499"/>
                </a:lnTo>
                <a:lnTo>
                  <a:pt x="296643" y="1301585"/>
                </a:lnTo>
                <a:close/>
                <a:moveTo>
                  <a:pt x="293663" y="1279109"/>
                </a:moveTo>
                <a:lnTo>
                  <a:pt x="290173" y="1282134"/>
                </a:lnTo>
                <a:lnTo>
                  <a:pt x="294641" y="1292930"/>
                </a:lnTo>
                <a:cubicBezTo>
                  <a:pt x="295988" y="1290693"/>
                  <a:pt x="296401" y="1288348"/>
                  <a:pt x="295880" y="1285897"/>
                </a:cubicBezTo>
                <a:cubicBezTo>
                  <a:pt x="295359" y="1283445"/>
                  <a:pt x="294620" y="1281182"/>
                  <a:pt x="293663" y="1279109"/>
                </a:cubicBezTo>
                <a:close/>
                <a:moveTo>
                  <a:pt x="296453" y="1240019"/>
                </a:moveTo>
                <a:lnTo>
                  <a:pt x="291055" y="1242253"/>
                </a:lnTo>
                <a:cubicBezTo>
                  <a:pt x="291530" y="1247061"/>
                  <a:pt x="291697" y="1251602"/>
                  <a:pt x="291556" y="1255876"/>
                </a:cubicBezTo>
                <a:cubicBezTo>
                  <a:pt x="291415" y="1260149"/>
                  <a:pt x="290069" y="1262945"/>
                  <a:pt x="287520" y="1264264"/>
                </a:cubicBezTo>
                <a:cubicBezTo>
                  <a:pt x="288035" y="1265269"/>
                  <a:pt x="289355" y="1267028"/>
                  <a:pt x="291481" y="1269540"/>
                </a:cubicBezTo>
                <a:cubicBezTo>
                  <a:pt x="293608" y="1272052"/>
                  <a:pt x="295126" y="1273333"/>
                  <a:pt x="296036" y="1273384"/>
                </a:cubicBezTo>
                <a:cubicBezTo>
                  <a:pt x="296648" y="1273033"/>
                  <a:pt x="296832" y="1272363"/>
                  <a:pt x="296589" y="1271378"/>
                </a:cubicBezTo>
                <a:cubicBezTo>
                  <a:pt x="296345" y="1270392"/>
                  <a:pt x="296052" y="1269525"/>
                  <a:pt x="295710" y="1268777"/>
                </a:cubicBezTo>
                <a:cubicBezTo>
                  <a:pt x="296709" y="1264906"/>
                  <a:pt x="297409" y="1260072"/>
                  <a:pt x="297809" y="1254276"/>
                </a:cubicBezTo>
                <a:cubicBezTo>
                  <a:pt x="298209" y="1248479"/>
                  <a:pt x="297757" y="1243727"/>
                  <a:pt x="296453" y="1240019"/>
                </a:cubicBezTo>
                <a:close/>
                <a:moveTo>
                  <a:pt x="319066" y="1180080"/>
                </a:moveTo>
                <a:lnTo>
                  <a:pt x="317716" y="1180638"/>
                </a:lnTo>
                <a:cubicBezTo>
                  <a:pt x="317605" y="1182199"/>
                  <a:pt x="317677" y="1183487"/>
                  <a:pt x="317932" y="1184501"/>
                </a:cubicBezTo>
                <a:cubicBezTo>
                  <a:pt x="318187" y="1185515"/>
                  <a:pt x="318596" y="1186663"/>
                  <a:pt x="319159" y="1187944"/>
                </a:cubicBezTo>
                <a:cubicBezTo>
                  <a:pt x="320082" y="1185718"/>
                  <a:pt x="320051" y="1183097"/>
                  <a:pt x="319066" y="1180080"/>
                </a:cubicBezTo>
                <a:close/>
                <a:moveTo>
                  <a:pt x="306546" y="1153648"/>
                </a:moveTo>
                <a:lnTo>
                  <a:pt x="298449" y="1156999"/>
                </a:lnTo>
                <a:cubicBezTo>
                  <a:pt x="300140" y="1162359"/>
                  <a:pt x="300203" y="1167601"/>
                  <a:pt x="298636" y="1172728"/>
                </a:cubicBezTo>
                <a:cubicBezTo>
                  <a:pt x="297070" y="1177855"/>
                  <a:pt x="297132" y="1183098"/>
                  <a:pt x="298823" y="1188457"/>
                </a:cubicBezTo>
                <a:lnTo>
                  <a:pt x="295194" y="1202604"/>
                </a:lnTo>
                <a:cubicBezTo>
                  <a:pt x="294946" y="1203596"/>
                  <a:pt x="295408" y="1204393"/>
                  <a:pt x="296579" y="1204995"/>
                </a:cubicBezTo>
                <a:cubicBezTo>
                  <a:pt x="297750" y="1205597"/>
                  <a:pt x="298747" y="1205777"/>
                  <a:pt x="299569" y="1205536"/>
                </a:cubicBezTo>
                <a:lnTo>
                  <a:pt x="307107" y="1200835"/>
                </a:lnTo>
                <a:cubicBezTo>
                  <a:pt x="307162" y="1196828"/>
                  <a:pt x="307111" y="1192568"/>
                  <a:pt x="306955" y="1188055"/>
                </a:cubicBezTo>
                <a:cubicBezTo>
                  <a:pt x="306800" y="1183542"/>
                  <a:pt x="305935" y="1179224"/>
                  <a:pt x="304360" y="1175101"/>
                </a:cubicBezTo>
                <a:cubicBezTo>
                  <a:pt x="304507" y="1171715"/>
                  <a:pt x="304632" y="1168040"/>
                  <a:pt x="304738" y="1164078"/>
                </a:cubicBezTo>
                <a:cubicBezTo>
                  <a:pt x="304843" y="1160116"/>
                  <a:pt x="305446" y="1156639"/>
                  <a:pt x="306546" y="1153648"/>
                </a:cubicBezTo>
                <a:close/>
                <a:moveTo>
                  <a:pt x="315480" y="1129403"/>
                </a:moveTo>
                <a:lnTo>
                  <a:pt x="310734" y="1140851"/>
                </a:lnTo>
                <a:cubicBezTo>
                  <a:pt x="310205" y="1138699"/>
                  <a:pt x="308830" y="1138082"/>
                  <a:pt x="306609" y="1139001"/>
                </a:cubicBezTo>
                <a:cubicBezTo>
                  <a:pt x="304388" y="1139920"/>
                  <a:pt x="303514" y="1141468"/>
                  <a:pt x="303986" y="1143643"/>
                </a:cubicBezTo>
                <a:lnTo>
                  <a:pt x="318459" y="1151879"/>
                </a:lnTo>
                <a:lnTo>
                  <a:pt x="323857" y="1149645"/>
                </a:lnTo>
                <a:lnTo>
                  <a:pt x="320180" y="1136941"/>
                </a:lnTo>
                <a:close/>
                <a:moveTo>
                  <a:pt x="297562" y="1105205"/>
                </a:moveTo>
                <a:lnTo>
                  <a:pt x="290256" y="1106648"/>
                </a:lnTo>
                <a:cubicBezTo>
                  <a:pt x="290456" y="1107290"/>
                  <a:pt x="290417" y="1107833"/>
                  <a:pt x="290140" y="1108277"/>
                </a:cubicBezTo>
                <a:cubicBezTo>
                  <a:pt x="289863" y="1108721"/>
                  <a:pt x="289824" y="1109264"/>
                  <a:pt x="290024" y="1109906"/>
                </a:cubicBezTo>
                <a:lnTo>
                  <a:pt x="292816" y="1116653"/>
                </a:lnTo>
                <a:cubicBezTo>
                  <a:pt x="293968" y="1119437"/>
                  <a:pt x="295492" y="1122165"/>
                  <a:pt x="297389" y="1124838"/>
                </a:cubicBezTo>
                <a:cubicBezTo>
                  <a:pt x="299285" y="1127510"/>
                  <a:pt x="301345" y="1129622"/>
                  <a:pt x="303567" y="1131172"/>
                </a:cubicBezTo>
                <a:close/>
                <a:moveTo>
                  <a:pt x="320271" y="1098968"/>
                </a:moveTo>
                <a:lnTo>
                  <a:pt x="317992" y="1112557"/>
                </a:lnTo>
                <a:lnTo>
                  <a:pt x="322040" y="1110881"/>
                </a:lnTo>
                <a:cubicBezTo>
                  <a:pt x="322404" y="1107306"/>
                  <a:pt x="321815" y="1103335"/>
                  <a:pt x="320271" y="1098968"/>
                </a:cubicBezTo>
                <a:close/>
                <a:moveTo>
                  <a:pt x="296723" y="1080263"/>
                </a:moveTo>
                <a:lnTo>
                  <a:pt x="292442" y="1085196"/>
                </a:lnTo>
                <a:lnTo>
                  <a:pt x="290954" y="1096876"/>
                </a:lnTo>
                <a:lnTo>
                  <a:pt x="296584" y="1091384"/>
                </a:lnTo>
                <a:lnTo>
                  <a:pt x="297840" y="1082962"/>
                </a:lnTo>
                <a:close/>
                <a:moveTo>
                  <a:pt x="291926" y="1019022"/>
                </a:moveTo>
                <a:cubicBezTo>
                  <a:pt x="293807" y="1023249"/>
                  <a:pt x="295968" y="1028151"/>
                  <a:pt x="298407" y="1033727"/>
                </a:cubicBezTo>
                <a:cubicBezTo>
                  <a:pt x="300847" y="1039303"/>
                  <a:pt x="302332" y="1044484"/>
                  <a:pt x="302864" y="1049270"/>
                </a:cubicBezTo>
                <a:cubicBezTo>
                  <a:pt x="304446" y="1045454"/>
                  <a:pt x="304120" y="1040847"/>
                  <a:pt x="301886" y="1035449"/>
                </a:cubicBezTo>
                <a:lnTo>
                  <a:pt x="303048" y="1019161"/>
                </a:lnTo>
                <a:close/>
                <a:moveTo>
                  <a:pt x="299925" y="916132"/>
                </a:moveTo>
                <a:lnTo>
                  <a:pt x="302485" y="926137"/>
                </a:lnTo>
                <a:cubicBezTo>
                  <a:pt x="301305" y="929095"/>
                  <a:pt x="300384" y="932440"/>
                  <a:pt x="299722" y="936171"/>
                </a:cubicBezTo>
                <a:cubicBezTo>
                  <a:pt x="299060" y="939903"/>
                  <a:pt x="298616" y="943445"/>
                  <a:pt x="298391" y="946799"/>
                </a:cubicBezTo>
                <a:cubicBezTo>
                  <a:pt x="300943" y="952329"/>
                  <a:pt x="301191" y="958022"/>
                  <a:pt x="299136" y="963877"/>
                </a:cubicBezTo>
                <a:cubicBezTo>
                  <a:pt x="297108" y="963433"/>
                  <a:pt x="295603" y="964253"/>
                  <a:pt x="294622" y="966338"/>
                </a:cubicBezTo>
                <a:cubicBezTo>
                  <a:pt x="293641" y="968424"/>
                  <a:pt x="293905" y="969698"/>
                  <a:pt x="295414" y="970160"/>
                </a:cubicBezTo>
                <a:lnTo>
                  <a:pt x="291226" y="982957"/>
                </a:lnTo>
                <a:lnTo>
                  <a:pt x="292763" y="998128"/>
                </a:lnTo>
                <a:lnTo>
                  <a:pt x="290064" y="999245"/>
                </a:lnTo>
                <a:lnTo>
                  <a:pt x="293973" y="1008691"/>
                </a:lnTo>
                <a:lnTo>
                  <a:pt x="301838" y="1008598"/>
                </a:lnTo>
                <a:cubicBezTo>
                  <a:pt x="300917" y="1008123"/>
                  <a:pt x="300572" y="1007607"/>
                  <a:pt x="300802" y="1007050"/>
                </a:cubicBezTo>
                <a:cubicBezTo>
                  <a:pt x="301033" y="1006494"/>
                  <a:pt x="301642" y="1006374"/>
                  <a:pt x="302629" y="1006690"/>
                </a:cubicBezTo>
                <a:lnTo>
                  <a:pt x="303094" y="1000175"/>
                </a:lnTo>
                <a:cubicBezTo>
                  <a:pt x="304027" y="1000282"/>
                  <a:pt x="304661" y="999427"/>
                  <a:pt x="304996" y="997609"/>
                </a:cubicBezTo>
                <a:cubicBezTo>
                  <a:pt x="305330" y="995792"/>
                  <a:pt x="305487" y="994739"/>
                  <a:pt x="305467" y="994451"/>
                </a:cubicBezTo>
                <a:lnTo>
                  <a:pt x="308211" y="974347"/>
                </a:lnTo>
                <a:cubicBezTo>
                  <a:pt x="306952" y="970588"/>
                  <a:pt x="305910" y="963774"/>
                  <a:pt x="305086" y="953907"/>
                </a:cubicBezTo>
                <a:cubicBezTo>
                  <a:pt x="304263" y="944039"/>
                  <a:pt x="304512" y="937482"/>
                  <a:pt x="305836" y="934234"/>
                </a:cubicBezTo>
                <a:lnTo>
                  <a:pt x="314259" y="935490"/>
                </a:lnTo>
                <a:cubicBezTo>
                  <a:pt x="313725" y="932451"/>
                  <a:pt x="313326" y="929257"/>
                  <a:pt x="313060" y="925909"/>
                </a:cubicBezTo>
                <a:cubicBezTo>
                  <a:pt x="312794" y="922562"/>
                  <a:pt x="313209" y="919427"/>
                  <a:pt x="314304" y="916503"/>
                </a:cubicBezTo>
                <a:lnTo>
                  <a:pt x="306998" y="917946"/>
                </a:lnTo>
                <a:close/>
                <a:moveTo>
                  <a:pt x="315931" y="893701"/>
                </a:moveTo>
                <a:cubicBezTo>
                  <a:pt x="316808" y="895182"/>
                  <a:pt x="316730" y="896268"/>
                  <a:pt x="315699" y="896958"/>
                </a:cubicBezTo>
                <a:lnTo>
                  <a:pt x="318817" y="908313"/>
                </a:lnTo>
                <a:lnTo>
                  <a:pt x="321842" y="911803"/>
                </a:lnTo>
                <a:cubicBezTo>
                  <a:pt x="322387" y="909141"/>
                  <a:pt x="322693" y="906380"/>
                  <a:pt x="322761" y="903520"/>
                </a:cubicBezTo>
                <a:cubicBezTo>
                  <a:pt x="322829" y="900660"/>
                  <a:pt x="322460" y="898178"/>
                  <a:pt x="321655" y="896074"/>
                </a:cubicBezTo>
                <a:cubicBezTo>
                  <a:pt x="320538" y="893375"/>
                  <a:pt x="318630" y="892584"/>
                  <a:pt x="315931" y="893701"/>
                </a:cubicBezTo>
                <a:close/>
                <a:moveTo>
                  <a:pt x="304809" y="893562"/>
                </a:moveTo>
                <a:lnTo>
                  <a:pt x="302110" y="894679"/>
                </a:lnTo>
                <a:lnTo>
                  <a:pt x="304344" y="900077"/>
                </a:lnTo>
                <a:cubicBezTo>
                  <a:pt x="304745" y="899055"/>
                  <a:pt x="304991" y="897900"/>
                  <a:pt x="305083" y="896610"/>
                </a:cubicBezTo>
                <a:cubicBezTo>
                  <a:pt x="305175" y="895321"/>
                  <a:pt x="305084" y="894305"/>
                  <a:pt x="304809" y="893562"/>
                </a:cubicBezTo>
                <a:close/>
                <a:moveTo>
                  <a:pt x="304155" y="838511"/>
                </a:moveTo>
                <a:cubicBezTo>
                  <a:pt x="303283" y="838871"/>
                  <a:pt x="302130" y="839744"/>
                  <a:pt x="300694" y="841129"/>
                </a:cubicBezTo>
                <a:cubicBezTo>
                  <a:pt x="299258" y="842513"/>
                  <a:pt x="298721" y="843921"/>
                  <a:pt x="299083" y="845352"/>
                </a:cubicBezTo>
                <a:cubicBezTo>
                  <a:pt x="299435" y="845963"/>
                  <a:pt x="300104" y="846148"/>
                  <a:pt x="301090" y="845904"/>
                </a:cubicBezTo>
                <a:cubicBezTo>
                  <a:pt x="302076" y="845661"/>
                  <a:pt x="302942" y="845368"/>
                  <a:pt x="303690" y="845026"/>
                </a:cubicBezTo>
                <a:close/>
                <a:moveTo>
                  <a:pt x="312802" y="698997"/>
                </a:moveTo>
                <a:lnTo>
                  <a:pt x="315036" y="704395"/>
                </a:lnTo>
                <a:lnTo>
                  <a:pt x="314710" y="699788"/>
                </a:lnTo>
                <a:close/>
                <a:moveTo>
                  <a:pt x="304470" y="659768"/>
                </a:moveTo>
                <a:lnTo>
                  <a:pt x="305029" y="661118"/>
                </a:lnTo>
                <a:cubicBezTo>
                  <a:pt x="306572" y="665484"/>
                  <a:pt x="309302" y="666989"/>
                  <a:pt x="313219" y="665631"/>
                </a:cubicBezTo>
                <a:close/>
                <a:moveTo>
                  <a:pt x="334715" y="602993"/>
                </a:moveTo>
                <a:lnTo>
                  <a:pt x="332342" y="608717"/>
                </a:lnTo>
                <a:cubicBezTo>
                  <a:pt x="333329" y="609033"/>
                  <a:pt x="334077" y="609250"/>
                  <a:pt x="334587" y="609369"/>
                </a:cubicBezTo>
                <a:cubicBezTo>
                  <a:pt x="335097" y="609487"/>
                  <a:pt x="335171" y="609983"/>
                  <a:pt x="334808" y="610858"/>
                </a:cubicBezTo>
                <a:cubicBezTo>
                  <a:pt x="335142" y="612300"/>
                  <a:pt x="334801" y="614022"/>
                  <a:pt x="333785" y="616023"/>
                </a:cubicBezTo>
                <a:lnTo>
                  <a:pt x="328713" y="622864"/>
                </a:lnTo>
                <a:lnTo>
                  <a:pt x="324897" y="621282"/>
                </a:lnTo>
                <a:cubicBezTo>
                  <a:pt x="324998" y="625982"/>
                  <a:pt x="325215" y="629054"/>
                  <a:pt x="325549" y="630496"/>
                </a:cubicBezTo>
                <a:cubicBezTo>
                  <a:pt x="324254" y="635642"/>
                  <a:pt x="322959" y="640788"/>
                  <a:pt x="321664" y="645935"/>
                </a:cubicBezTo>
                <a:cubicBezTo>
                  <a:pt x="320369" y="651081"/>
                  <a:pt x="320703" y="656343"/>
                  <a:pt x="322666" y="661722"/>
                </a:cubicBezTo>
                <a:lnTo>
                  <a:pt x="322294" y="676101"/>
                </a:lnTo>
                <a:cubicBezTo>
                  <a:pt x="320948" y="678338"/>
                  <a:pt x="320535" y="680682"/>
                  <a:pt x="321056" y="683134"/>
                </a:cubicBezTo>
                <a:cubicBezTo>
                  <a:pt x="321576" y="685586"/>
                  <a:pt x="322315" y="687848"/>
                  <a:pt x="323272" y="689922"/>
                </a:cubicBezTo>
                <a:cubicBezTo>
                  <a:pt x="325111" y="696274"/>
                  <a:pt x="324925" y="703464"/>
                  <a:pt x="322715" y="711491"/>
                </a:cubicBezTo>
                <a:cubicBezTo>
                  <a:pt x="320505" y="719519"/>
                  <a:pt x="320319" y="726708"/>
                  <a:pt x="322158" y="733060"/>
                </a:cubicBezTo>
                <a:lnTo>
                  <a:pt x="318435" y="739343"/>
                </a:lnTo>
                <a:cubicBezTo>
                  <a:pt x="318793" y="742356"/>
                  <a:pt x="318729" y="745544"/>
                  <a:pt x="318244" y="748906"/>
                </a:cubicBezTo>
                <a:cubicBezTo>
                  <a:pt x="317758" y="752268"/>
                  <a:pt x="317357" y="755595"/>
                  <a:pt x="317040" y="758888"/>
                </a:cubicBezTo>
                <a:lnTo>
                  <a:pt x="320950" y="768334"/>
                </a:lnTo>
                <a:cubicBezTo>
                  <a:pt x="325149" y="764555"/>
                  <a:pt x="327989" y="759164"/>
                  <a:pt x="329471" y="752163"/>
                </a:cubicBezTo>
                <a:cubicBezTo>
                  <a:pt x="330953" y="745161"/>
                  <a:pt x="330873" y="739398"/>
                  <a:pt x="329231" y="734875"/>
                </a:cubicBezTo>
                <a:cubicBezTo>
                  <a:pt x="330660" y="734349"/>
                  <a:pt x="331851" y="733725"/>
                  <a:pt x="332803" y="733002"/>
                </a:cubicBezTo>
                <a:cubicBezTo>
                  <a:pt x="333755" y="732278"/>
                  <a:pt x="333991" y="731258"/>
                  <a:pt x="333512" y="729942"/>
                </a:cubicBezTo>
                <a:cubicBezTo>
                  <a:pt x="332471" y="727903"/>
                  <a:pt x="331703" y="726048"/>
                  <a:pt x="331209" y="724375"/>
                </a:cubicBezTo>
                <a:cubicBezTo>
                  <a:pt x="330714" y="722703"/>
                  <a:pt x="331714" y="721301"/>
                  <a:pt x="334210" y="720169"/>
                </a:cubicBezTo>
                <a:lnTo>
                  <a:pt x="332532" y="670284"/>
                </a:lnTo>
                <a:cubicBezTo>
                  <a:pt x="336805" y="668515"/>
                  <a:pt x="338496" y="666235"/>
                  <a:pt x="337604" y="663443"/>
                </a:cubicBezTo>
                <a:cubicBezTo>
                  <a:pt x="336397" y="660846"/>
                  <a:pt x="335878" y="658954"/>
                  <a:pt x="336044" y="657765"/>
                </a:cubicBezTo>
                <a:cubicBezTo>
                  <a:pt x="336211" y="656577"/>
                  <a:pt x="337599" y="655475"/>
                  <a:pt x="340209" y="654461"/>
                </a:cubicBezTo>
                <a:lnTo>
                  <a:pt x="341371" y="638174"/>
                </a:lnTo>
                <a:cubicBezTo>
                  <a:pt x="340476" y="636009"/>
                  <a:pt x="339393" y="632439"/>
                  <a:pt x="338125" y="627465"/>
                </a:cubicBezTo>
                <a:cubicBezTo>
                  <a:pt x="336857" y="622491"/>
                  <a:pt x="335751" y="616955"/>
                  <a:pt x="334808" y="610858"/>
                </a:cubicBezTo>
                <a:cubicBezTo>
                  <a:pt x="335173" y="607282"/>
                  <a:pt x="335142" y="604661"/>
                  <a:pt x="334715" y="602993"/>
                </a:cubicBezTo>
                <a:close/>
                <a:moveTo>
                  <a:pt x="330153" y="584333"/>
                </a:moveTo>
                <a:lnTo>
                  <a:pt x="327454" y="585450"/>
                </a:lnTo>
                <a:lnTo>
                  <a:pt x="327279" y="586824"/>
                </a:lnTo>
                <a:close/>
                <a:moveTo>
                  <a:pt x="343078" y="570686"/>
                </a:moveTo>
                <a:cubicBezTo>
                  <a:pt x="341269" y="571566"/>
                  <a:pt x="339628" y="572377"/>
                  <a:pt x="338157" y="573117"/>
                </a:cubicBezTo>
                <a:cubicBezTo>
                  <a:pt x="338009" y="576340"/>
                  <a:pt x="337945" y="579528"/>
                  <a:pt x="337965" y="582680"/>
                </a:cubicBezTo>
                <a:cubicBezTo>
                  <a:pt x="337986" y="585833"/>
                  <a:pt x="337585" y="589160"/>
                  <a:pt x="336762" y="592662"/>
                </a:cubicBezTo>
                <a:cubicBezTo>
                  <a:pt x="339461" y="591545"/>
                  <a:pt x="342718" y="591778"/>
                  <a:pt x="346534" y="593360"/>
                </a:cubicBezTo>
                <a:lnTo>
                  <a:pt x="344998" y="578189"/>
                </a:lnTo>
                <a:cubicBezTo>
                  <a:pt x="345454" y="577144"/>
                  <a:pt x="345925" y="575895"/>
                  <a:pt x="346411" y="574443"/>
                </a:cubicBezTo>
                <a:cubicBezTo>
                  <a:pt x="346897" y="572991"/>
                  <a:pt x="347030" y="571882"/>
                  <a:pt x="346812" y="571116"/>
                </a:cubicBezTo>
                <a:cubicBezTo>
                  <a:pt x="346132" y="569949"/>
                  <a:pt x="344887" y="569805"/>
                  <a:pt x="343078" y="570686"/>
                </a:cubicBezTo>
                <a:close/>
                <a:moveTo>
                  <a:pt x="327917" y="533097"/>
                </a:moveTo>
                <a:lnTo>
                  <a:pt x="323636" y="538030"/>
                </a:lnTo>
                <a:cubicBezTo>
                  <a:pt x="325552" y="543297"/>
                  <a:pt x="326514" y="548167"/>
                  <a:pt x="326522" y="552642"/>
                </a:cubicBezTo>
                <a:cubicBezTo>
                  <a:pt x="327345" y="549141"/>
                  <a:pt x="327746" y="545813"/>
                  <a:pt x="327725" y="542660"/>
                </a:cubicBezTo>
                <a:cubicBezTo>
                  <a:pt x="327705" y="539508"/>
                  <a:pt x="327769" y="536320"/>
                  <a:pt x="327917" y="533097"/>
                </a:cubicBezTo>
                <a:close/>
                <a:moveTo>
                  <a:pt x="336304" y="514215"/>
                </a:moveTo>
                <a:cubicBezTo>
                  <a:pt x="335512" y="514213"/>
                  <a:pt x="334454" y="514520"/>
                  <a:pt x="333128" y="515134"/>
                </a:cubicBezTo>
                <a:lnTo>
                  <a:pt x="331778" y="515693"/>
                </a:lnTo>
                <a:cubicBezTo>
                  <a:pt x="332577" y="518260"/>
                  <a:pt x="333772" y="519873"/>
                  <a:pt x="335362" y="520532"/>
                </a:cubicBezTo>
                <a:lnTo>
                  <a:pt x="338061" y="519415"/>
                </a:lnTo>
                <a:cubicBezTo>
                  <a:pt x="339092" y="518725"/>
                  <a:pt x="339170" y="517639"/>
                  <a:pt x="338293" y="516158"/>
                </a:cubicBezTo>
                <a:cubicBezTo>
                  <a:pt x="337758" y="514865"/>
                  <a:pt x="337095" y="514217"/>
                  <a:pt x="336304" y="514215"/>
                </a:cubicBezTo>
                <a:close/>
                <a:moveTo>
                  <a:pt x="329170" y="478837"/>
                </a:moveTo>
                <a:lnTo>
                  <a:pt x="333080" y="488284"/>
                </a:lnTo>
                <a:cubicBezTo>
                  <a:pt x="331674" y="488865"/>
                  <a:pt x="330576" y="489715"/>
                  <a:pt x="329787" y="490832"/>
                </a:cubicBezTo>
                <a:cubicBezTo>
                  <a:pt x="328998" y="491949"/>
                  <a:pt x="328855" y="493193"/>
                  <a:pt x="329357" y="494566"/>
                </a:cubicBezTo>
                <a:cubicBezTo>
                  <a:pt x="329962" y="496028"/>
                  <a:pt x="330905" y="497350"/>
                  <a:pt x="332184" y="498533"/>
                </a:cubicBezTo>
                <a:cubicBezTo>
                  <a:pt x="333464" y="499716"/>
                  <a:pt x="334802" y="500084"/>
                  <a:pt x="336198" y="499638"/>
                </a:cubicBezTo>
                <a:cubicBezTo>
                  <a:pt x="336798" y="499258"/>
                  <a:pt x="337006" y="498645"/>
                  <a:pt x="336820" y="497800"/>
                </a:cubicBezTo>
                <a:cubicBezTo>
                  <a:pt x="336635" y="496954"/>
                  <a:pt x="336505" y="496481"/>
                  <a:pt x="336431" y="496381"/>
                </a:cubicBezTo>
                <a:lnTo>
                  <a:pt x="338151" y="481443"/>
                </a:lnTo>
                <a:close/>
                <a:moveTo>
                  <a:pt x="327307" y="459060"/>
                </a:moveTo>
                <a:lnTo>
                  <a:pt x="328983" y="463108"/>
                </a:lnTo>
                <a:lnTo>
                  <a:pt x="326377" y="472090"/>
                </a:lnTo>
                <a:lnTo>
                  <a:pt x="327494" y="474789"/>
                </a:lnTo>
                <a:lnTo>
                  <a:pt x="332008" y="466598"/>
                </a:lnTo>
                <a:lnTo>
                  <a:pt x="330332" y="462550"/>
                </a:lnTo>
                <a:cubicBezTo>
                  <a:pt x="330291" y="462369"/>
                  <a:pt x="329955" y="461718"/>
                  <a:pt x="329326" y="460595"/>
                </a:cubicBezTo>
                <a:cubicBezTo>
                  <a:pt x="328697" y="459473"/>
                  <a:pt x="328024" y="458961"/>
                  <a:pt x="327307" y="459060"/>
                </a:cubicBezTo>
                <a:close/>
                <a:moveTo>
                  <a:pt x="151392" y="263156"/>
                </a:moveTo>
                <a:lnTo>
                  <a:pt x="145436" y="264040"/>
                </a:lnTo>
                <a:lnTo>
                  <a:pt x="136176" y="283679"/>
                </a:lnTo>
                <a:cubicBezTo>
                  <a:pt x="133863" y="289707"/>
                  <a:pt x="134151" y="294857"/>
                  <a:pt x="137038" y="299129"/>
                </a:cubicBezTo>
                <a:cubicBezTo>
                  <a:pt x="139925" y="303400"/>
                  <a:pt x="141004" y="306642"/>
                  <a:pt x="140273" y="308854"/>
                </a:cubicBezTo>
                <a:lnTo>
                  <a:pt x="149161" y="303595"/>
                </a:lnTo>
                <a:lnTo>
                  <a:pt x="150510" y="303037"/>
                </a:lnTo>
                <a:lnTo>
                  <a:pt x="143576" y="290100"/>
                </a:lnTo>
                <a:lnTo>
                  <a:pt x="151812" y="275627"/>
                </a:lnTo>
                <a:close/>
                <a:moveTo>
                  <a:pt x="88322" y="2"/>
                </a:moveTo>
                <a:cubicBezTo>
                  <a:pt x="90358" y="3012"/>
                  <a:pt x="90998" y="11243"/>
                  <a:pt x="90243" y="24695"/>
                </a:cubicBezTo>
                <a:cubicBezTo>
                  <a:pt x="89487" y="38146"/>
                  <a:pt x="88243" y="47552"/>
                  <a:pt x="86510" y="52913"/>
                </a:cubicBezTo>
                <a:lnTo>
                  <a:pt x="87859" y="52354"/>
                </a:lnTo>
                <a:cubicBezTo>
                  <a:pt x="90670" y="53496"/>
                  <a:pt x="92483" y="54853"/>
                  <a:pt x="93298" y="56426"/>
                </a:cubicBezTo>
                <a:cubicBezTo>
                  <a:pt x="94114" y="57998"/>
                  <a:pt x="94240" y="60053"/>
                  <a:pt x="93677" y="62591"/>
                </a:cubicBezTo>
                <a:cubicBezTo>
                  <a:pt x="96225" y="73523"/>
                  <a:pt x="97564" y="85351"/>
                  <a:pt x="97692" y="98075"/>
                </a:cubicBezTo>
                <a:cubicBezTo>
                  <a:pt x="97821" y="110798"/>
                  <a:pt x="98485" y="122905"/>
                  <a:pt x="99684" y="134395"/>
                </a:cubicBezTo>
                <a:cubicBezTo>
                  <a:pt x="101729" y="135755"/>
                  <a:pt x="102433" y="136979"/>
                  <a:pt x="101796" y="138066"/>
                </a:cubicBezTo>
                <a:cubicBezTo>
                  <a:pt x="101159" y="139153"/>
                  <a:pt x="100036" y="140737"/>
                  <a:pt x="98428" y="142818"/>
                </a:cubicBezTo>
                <a:cubicBezTo>
                  <a:pt x="98897" y="144271"/>
                  <a:pt x="99297" y="145554"/>
                  <a:pt x="99627" y="146669"/>
                </a:cubicBezTo>
                <a:cubicBezTo>
                  <a:pt x="99956" y="147784"/>
                  <a:pt x="100751" y="148114"/>
                  <a:pt x="102011" y="147658"/>
                </a:cubicBezTo>
                <a:cubicBezTo>
                  <a:pt x="101947" y="150286"/>
                  <a:pt x="101635" y="153511"/>
                  <a:pt x="101075" y="157331"/>
                </a:cubicBezTo>
                <a:cubicBezTo>
                  <a:pt x="100516" y="161152"/>
                  <a:pt x="101077" y="163621"/>
                  <a:pt x="102757" y="164736"/>
                </a:cubicBezTo>
                <a:lnTo>
                  <a:pt x="107503" y="153288"/>
                </a:lnTo>
                <a:cubicBezTo>
                  <a:pt x="108350" y="151357"/>
                  <a:pt x="108691" y="149635"/>
                  <a:pt x="108526" y="148123"/>
                </a:cubicBezTo>
                <a:cubicBezTo>
                  <a:pt x="108362" y="146610"/>
                  <a:pt x="107353" y="145447"/>
                  <a:pt x="105501" y="144633"/>
                </a:cubicBezTo>
                <a:cubicBezTo>
                  <a:pt x="106342" y="142605"/>
                  <a:pt x="107092" y="140122"/>
                  <a:pt x="107752" y="137181"/>
                </a:cubicBezTo>
                <a:cubicBezTo>
                  <a:pt x="108412" y="134241"/>
                  <a:pt x="108685" y="131559"/>
                  <a:pt x="108572" y="129136"/>
                </a:cubicBezTo>
                <a:lnTo>
                  <a:pt x="109315" y="100377"/>
                </a:lnTo>
                <a:lnTo>
                  <a:pt x="114619" y="90279"/>
                </a:lnTo>
                <a:cubicBezTo>
                  <a:pt x="115499" y="88268"/>
                  <a:pt x="115972" y="86228"/>
                  <a:pt x="116038" y="84159"/>
                </a:cubicBezTo>
                <a:cubicBezTo>
                  <a:pt x="116104" y="82090"/>
                  <a:pt x="115228" y="80609"/>
                  <a:pt x="113409" y="79716"/>
                </a:cubicBezTo>
                <a:lnTo>
                  <a:pt x="114339" y="66686"/>
                </a:lnTo>
                <a:cubicBezTo>
                  <a:pt x="111802" y="62466"/>
                  <a:pt x="111569" y="58084"/>
                  <a:pt x="113640" y="53539"/>
                </a:cubicBezTo>
                <a:cubicBezTo>
                  <a:pt x="115710" y="48994"/>
                  <a:pt x="115477" y="44612"/>
                  <a:pt x="112941" y="40393"/>
                </a:cubicBezTo>
                <a:lnTo>
                  <a:pt x="124341" y="18288"/>
                </a:lnTo>
                <a:cubicBezTo>
                  <a:pt x="129274" y="20659"/>
                  <a:pt x="132031" y="22548"/>
                  <a:pt x="132613" y="23953"/>
                </a:cubicBezTo>
                <a:cubicBezTo>
                  <a:pt x="133195" y="25359"/>
                  <a:pt x="132299" y="27969"/>
                  <a:pt x="129926" y="31783"/>
                </a:cubicBezTo>
                <a:cubicBezTo>
                  <a:pt x="134055" y="34520"/>
                  <a:pt x="135186" y="37411"/>
                  <a:pt x="133318" y="40456"/>
                </a:cubicBezTo>
                <a:cubicBezTo>
                  <a:pt x="131450" y="43501"/>
                  <a:pt x="132103" y="46194"/>
                  <a:pt x="135279" y="48535"/>
                </a:cubicBezTo>
                <a:cubicBezTo>
                  <a:pt x="134343" y="53039"/>
                  <a:pt x="134097" y="59924"/>
                  <a:pt x="134541" y="69191"/>
                </a:cubicBezTo>
                <a:cubicBezTo>
                  <a:pt x="134985" y="78459"/>
                  <a:pt x="136286" y="84308"/>
                  <a:pt x="138445" y="86741"/>
                </a:cubicBezTo>
                <a:lnTo>
                  <a:pt x="138261" y="116849"/>
                </a:lnTo>
                <a:cubicBezTo>
                  <a:pt x="142492" y="119116"/>
                  <a:pt x="145443" y="122109"/>
                  <a:pt x="147115" y="125830"/>
                </a:cubicBezTo>
                <a:cubicBezTo>
                  <a:pt x="148786" y="129551"/>
                  <a:pt x="148364" y="133941"/>
                  <a:pt x="145847" y="139000"/>
                </a:cubicBezTo>
                <a:cubicBezTo>
                  <a:pt x="146802" y="145125"/>
                  <a:pt x="147151" y="151698"/>
                  <a:pt x="146896" y="158719"/>
                </a:cubicBezTo>
                <a:cubicBezTo>
                  <a:pt x="146640" y="165740"/>
                  <a:pt x="145361" y="172197"/>
                  <a:pt x="143057" y="178090"/>
                </a:cubicBezTo>
                <a:lnTo>
                  <a:pt x="151574" y="187210"/>
                </a:lnTo>
                <a:lnTo>
                  <a:pt x="144920" y="197867"/>
                </a:lnTo>
                <a:lnTo>
                  <a:pt x="151064" y="212711"/>
                </a:lnTo>
                <a:cubicBezTo>
                  <a:pt x="150433" y="216200"/>
                  <a:pt x="150322" y="219275"/>
                  <a:pt x="150733" y="221937"/>
                </a:cubicBezTo>
                <a:cubicBezTo>
                  <a:pt x="151143" y="224599"/>
                  <a:pt x="150416" y="227139"/>
                  <a:pt x="148552" y="229558"/>
                </a:cubicBezTo>
                <a:cubicBezTo>
                  <a:pt x="148573" y="231360"/>
                  <a:pt x="149275" y="233374"/>
                  <a:pt x="150658" y="235601"/>
                </a:cubicBezTo>
                <a:cubicBezTo>
                  <a:pt x="152040" y="237828"/>
                  <a:pt x="153277" y="239226"/>
                  <a:pt x="154369" y="239795"/>
                </a:cubicBezTo>
                <a:cubicBezTo>
                  <a:pt x="155652" y="240746"/>
                  <a:pt x="156705" y="240903"/>
                  <a:pt x="157528" y="240266"/>
                </a:cubicBezTo>
                <a:cubicBezTo>
                  <a:pt x="158351" y="239629"/>
                  <a:pt x="158647" y="238913"/>
                  <a:pt x="158418" y="238119"/>
                </a:cubicBezTo>
                <a:cubicBezTo>
                  <a:pt x="153987" y="235211"/>
                  <a:pt x="153040" y="231651"/>
                  <a:pt x="155578" y="227440"/>
                </a:cubicBezTo>
                <a:cubicBezTo>
                  <a:pt x="158116" y="223228"/>
                  <a:pt x="160427" y="219901"/>
                  <a:pt x="162511" y="217457"/>
                </a:cubicBezTo>
                <a:lnTo>
                  <a:pt x="154134" y="197215"/>
                </a:lnTo>
                <a:lnTo>
                  <a:pt x="155483" y="196656"/>
                </a:lnTo>
                <a:cubicBezTo>
                  <a:pt x="155661" y="194937"/>
                  <a:pt x="155515" y="193153"/>
                  <a:pt x="155047" y="191305"/>
                </a:cubicBezTo>
                <a:cubicBezTo>
                  <a:pt x="154579" y="189457"/>
                  <a:pt x="153421" y="188092"/>
                  <a:pt x="151574" y="187210"/>
                </a:cubicBezTo>
                <a:cubicBezTo>
                  <a:pt x="153887" y="182136"/>
                  <a:pt x="155252" y="177159"/>
                  <a:pt x="155668" y="172278"/>
                </a:cubicBezTo>
                <a:cubicBezTo>
                  <a:pt x="156085" y="167396"/>
                  <a:pt x="157589" y="162756"/>
                  <a:pt x="160181" y="158358"/>
                </a:cubicBezTo>
                <a:cubicBezTo>
                  <a:pt x="153936" y="155838"/>
                  <a:pt x="151419" y="153258"/>
                  <a:pt x="152631" y="150616"/>
                </a:cubicBezTo>
                <a:cubicBezTo>
                  <a:pt x="153842" y="147974"/>
                  <a:pt x="156188" y="143776"/>
                  <a:pt x="159668" y="138022"/>
                </a:cubicBezTo>
                <a:cubicBezTo>
                  <a:pt x="161232" y="133126"/>
                  <a:pt x="160814" y="125594"/>
                  <a:pt x="158416" y="115423"/>
                </a:cubicBezTo>
                <a:cubicBezTo>
                  <a:pt x="156018" y="105252"/>
                  <a:pt x="155799" y="97242"/>
                  <a:pt x="157758" y="91393"/>
                </a:cubicBezTo>
                <a:cubicBezTo>
                  <a:pt x="158879" y="90204"/>
                  <a:pt x="160126" y="89557"/>
                  <a:pt x="161498" y="89450"/>
                </a:cubicBezTo>
                <a:cubicBezTo>
                  <a:pt x="162870" y="89343"/>
                  <a:pt x="164058" y="89510"/>
                  <a:pt x="165064" y="89950"/>
                </a:cubicBezTo>
                <a:cubicBezTo>
                  <a:pt x="169664" y="92393"/>
                  <a:pt x="172098" y="96523"/>
                  <a:pt x="172365" y="102340"/>
                </a:cubicBezTo>
                <a:cubicBezTo>
                  <a:pt x="172631" y="108157"/>
                  <a:pt x="171750" y="112869"/>
                  <a:pt x="169719" y="116475"/>
                </a:cubicBezTo>
                <a:cubicBezTo>
                  <a:pt x="170109" y="126489"/>
                  <a:pt x="170831" y="135872"/>
                  <a:pt x="171884" y="144623"/>
                </a:cubicBezTo>
                <a:cubicBezTo>
                  <a:pt x="172938" y="153375"/>
                  <a:pt x="173520" y="162420"/>
                  <a:pt x="173631" y="171759"/>
                </a:cubicBezTo>
                <a:cubicBezTo>
                  <a:pt x="175403" y="172540"/>
                  <a:pt x="176093" y="173572"/>
                  <a:pt x="175702" y="174853"/>
                </a:cubicBezTo>
                <a:cubicBezTo>
                  <a:pt x="175310" y="176135"/>
                  <a:pt x="174651" y="177725"/>
                  <a:pt x="173724" y="179623"/>
                </a:cubicBezTo>
                <a:cubicBezTo>
                  <a:pt x="173001" y="181536"/>
                  <a:pt x="173087" y="183016"/>
                  <a:pt x="173981" y="184062"/>
                </a:cubicBezTo>
                <a:cubicBezTo>
                  <a:pt x="174875" y="185108"/>
                  <a:pt x="176170" y="185691"/>
                  <a:pt x="177866" y="185812"/>
                </a:cubicBezTo>
                <a:cubicBezTo>
                  <a:pt x="176619" y="188766"/>
                  <a:pt x="175694" y="191783"/>
                  <a:pt x="175092" y="194864"/>
                </a:cubicBezTo>
                <a:cubicBezTo>
                  <a:pt x="174490" y="197945"/>
                  <a:pt x="174578" y="200543"/>
                  <a:pt x="175354" y="202658"/>
                </a:cubicBezTo>
                <a:lnTo>
                  <a:pt x="173866" y="214339"/>
                </a:lnTo>
                <a:cubicBezTo>
                  <a:pt x="176974" y="216280"/>
                  <a:pt x="178832" y="218540"/>
                  <a:pt x="179439" y="221121"/>
                </a:cubicBezTo>
                <a:cubicBezTo>
                  <a:pt x="180046" y="223702"/>
                  <a:pt x="179600" y="226125"/>
                  <a:pt x="178101" y="228392"/>
                </a:cubicBezTo>
                <a:cubicBezTo>
                  <a:pt x="182545" y="226158"/>
                  <a:pt x="188421" y="223331"/>
                  <a:pt x="195732" y="219910"/>
                </a:cubicBezTo>
                <a:cubicBezTo>
                  <a:pt x="203043" y="216489"/>
                  <a:pt x="209420" y="215826"/>
                  <a:pt x="214864" y="217920"/>
                </a:cubicBezTo>
                <a:cubicBezTo>
                  <a:pt x="218063" y="219922"/>
                  <a:pt x="220216" y="222258"/>
                  <a:pt x="221321" y="224929"/>
                </a:cubicBezTo>
                <a:cubicBezTo>
                  <a:pt x="222427" y="227600"/>
                  <a:pt x="222136" y="229761"/>
                  <a:pt x="220449" y="231415"/>
                </a:cubicBezTo>
                <a:cubicBezTo>
                  <a:pt x="220634" y="232260"/>
                  <a:pt x="220706" y="233547"/>
                  <a:pt x="220664" y="235277"/>
                </a:cubicBezTo>
                <a:cubicBezTo>
                  <a:pt x="220623" y="237007"/>
                  <a:pt x="221032" y="238154"/>
                  <a:pt x="221892" y="238721"/>
                </a:cubicBezTo>
                <a:lnTo>
                  <a:pt x="224823" y="234346"/>
                </a:lnTo>
                <a:lnTo>
                  <a:pt x="236782" y="213591"/>
                </a:lnTo>
                <a:lnTo>
                  <a:pt x="235571" y="203027"/>
                </a:lnTo>
                <a:cubicBezTo>
                  <a:pt x="233555" y="201656"/>
                  <a:pt x="232795" y="200455"/>
                  <a:pt x="233291" y="199427"/>
                </a:cubicBezTo>
                <a:cubicBezTo>
                  <a:pt x="233787" y="198398"/>
                  <a:pt x="234516" y="196977"/>
                  <a:pt x="235478" y="195163"/>
                </a:cubicBezTo>
                <a:cubicBezTo>
                  <a:pt x="235549" y="193585"/>
                  <a:pt x="235220" y="192470"/>
                  <a:pt x="234489" y="191818"/>
                </a:cubicBezTo>
                <a:cubicBezTo>
                  <a:pt x="233758" y="191166"/>
                  <a:pt x="232893" y="190667"/>
                  <a:pt x="231894" y="190323"/>
                </a:cubicBezTo>
                <a:cubicBezTo>
                  <a:pt x="234108" y="184533"/>
                  <a:pt x="235845" y="178546"/>
                  <a:pt x="237105" y="172360"/>
                </a:cubicBezTo>
                <a:cubicBezTo>
                  <a:pt x="238365" y="166175"/>
                  <a:pt x="240102" y="160187"/>
                  <a:pt x="242316" y="154397"/>
                </a:cubicBezTo>
                <a:cubicBezTo>
                  <a:pt x="241150" y="147602"/>
                  <a:pt x="241340" y="140740"/>
                  <a:pt x="242885" y="133811"/>
                </a:cubicBezTo>
                <a:cubicBezTo>
                  <a:pt x="244430" y="126882"/>
                  <a:pt x="247342" y="120869"/>
                  <a:pt x="251621" y="115772"/>
                </a:cubicBezTo>
                <a:lnTo>
                  <a:pt x="247479" y="109583"/>
                </a:lnTo>
                <a:cubicBezTo>
                  <a:pt x="246011" y="107787"/>
                  <a:pt x="245421" y="105726"/>
                  <a:pt x="245710" y="103400"/>
                </a:cubicBezTo>
                <a:cubicBezTo>
                  <a:pt x="245999" y="101074"/>
                  <a:pt x="246899" y="98792"/>
                  <a:pt x="248409" y="96554"/>
                </a:cubicBezTo>
                <a:cubicBezTo>
                  <a:pt x="248781" y="89814"/>
                  <a:pt x="251108" y="87797"/>
                  <a:pt x="255389" y="90503"/>
                </a:cubicBezTo>
                <a:cubicBezTo>
                  <a:pt x="259311" y="91943"/>
                  <a:pt x="262101" y="93752"/>
                  <a:pt x="263760" y="95930"/>
                </a:cubicBezTo>
                <a:cubicBezTo>
                  <a:pt x="265419" y="98109"/>
                  <a:pt x="265312" y="101511"/>
                  <a:pt x="263440" y="106139"/>
                </a:cubicBezTo>
                <a:cubicBezTo>
                  <a:pt x="261838" y="109667"/>
                  <a:pt x="260378" y="115211"/>
                  <a:pt x="259061" y="122770"/>
                </a:cubicBezTo>
                <a:cubicBezTo>
                  <a:pt x="257744" y="130329"/>
                  <a:pt x="259065" y="135907"/>
                  <a:pt x="263023" y="139505"/>
                </a:cubicBezTo>
                <a:cubicBezTo>
                  <a:pt x="263952" y="143895"/>
                  <a:pt x="264726" y="151017"/>
                  <a:pt x="265346" y="160870"/>
                </a:cubicBezTo>
                <a:cubicBezTo>
                  <a:pt x="265966" y="170723"/>
                  <a:pt x="265193" y="178880"/>
                  <a:pt x="263026" y="185342"/>
                </a:cubicBezTo>
                <a:cubicBezTo>
                  <a:pt x="265748" y="186587"/>
                  <a:pt x="267064" y="188018"/>
                  <a:pt x="266976" y="189635"/>
                </a:cubicBezTo>
                <a:cubicBezTo>
                  <a:pt x="266888" y="191252"/>
                  <a:pt x="266239" y="192706"/>
                  <a:pt x="265028" y="193998"/>
                </a:cubicBezTo>
                <a:cubicBezTo>
                  <a:pt x="263875" y="197339"/>
                  <a:pt x="265622" y="200766"/>
                  <a:pt x="270269" y="204276"/>
                </a:cubicBezTo>
                <a:cubicBezTo>
                  <a:pt x="274916" y="207786"/>
                  <a:pt x="278211" y="210177"/>
                  <a:pt x="280153" y="211448"/>
                </a:cubicBezTo>
                <a:cubicBezTo>
                  <a:pt x="278936" y="217022"/>
                  <a:pt x="277973" y="228222"/>
                  <a:pt x="277264" y="245046"/>
                </a:cubicBezTo>
                <a:cubicBezTo>
                  <a:pt x="276554" y="261871"/>
                  <a:pt x="277953" y="272093"/>
                  <a:pt x="281459" y="275713"/>
                </a:cubicBezTo>
                <a:lnTo>
                  <a:pt x="274573" y="289627"/>
                </a:lnTo>
                <a:cubicBezTo>
                  <a:pt x="274173" y="294469"/>
                  <a:pt x="273787" y="299107"/>
                  <a:pt x="273416" y="303542"/>
                </a:cubicBezTo>
                <a:cubicBezTo>
                  <a:pt x="273045" y="307976"/>
                  <a:pt x="272997" y="312474"/>
                  <a:pt x="273272" y="317037"/>
                </a:cubicBezTo>
                <a:lnTo>
                  <a:pt x="276297" y="320527"/>
                </a:lnTo>
                <a:cubicBezTo>
                  <a:pt x="280203" y="317791"/>
                  <a:pt x="281825" y="312641"/>
                  <a:pt x="281165" y="305077"/>
                </a:cubicBezTo>
                <a:cubicBezTo>
                  <a:pt x="280504" y="297513"/>
                  <a:pt x="282464" y="292223"/>
                  <a:pt x="287044" y="289208"/>
                </a:cubicBezTo>
                <a:cubicBezTo>
                  <a:pt x="289425" y="287959"/>
                  <a:pt x="292202" y="285756"/>
                  <a:pt x="295374" y="282599"/>
                </a:cubicBezTo>
                <a:lnTo>
                  <a:pt x="284252" y="282460"/>
                </a:lnTo>
                <a:lnTo>
                  <a:pt x="287183" y="278086"/>
                </a:lnTo>
                <a:cubicBezTo>
                  <a:pt x="288668" y="276023"/>
                  <a:pt x="290318" y="275076"/>
                  <a:pt x="292133" y="275247"/>
                </a:cubicBezTo>
                <a:cubicBezTo>
                  <a:pt x="293949" y="275417"/>
                  <a:pt x="295821" y="275960"/>
                  <a:pt x="297747" y="276875"/>
                </a:cubicBezTo>
                <a:cubicBezTo>
                  <a:pt x="298338" y="274325"/>
                  <a:pt x="298831" y="272014"/>
                  <a:pt x="299224" y="269941"/>
                </a:cubicBezTo>
                <a:cubicBezTo>
                  <a:pt x="299617" y="267869"/>
                  <a:pt x="299435" y="265837"/>
                  <a:pt x="298677" y="263845"/>
                </a:cubicBezTo>
                <a:cubicBezTo>
                  <a:pt x="299337" y="261860"/>
                  <a:pt x="299296" y="259374"/>
                  <a:pt x="298554" y="256388"/>
                </a:cubicBezTo>
                <a:cubicBezTo>
                  <a:pt x="297812" y="253402"/>
                  <a:pt x="297155" y="250381"/>
                  <a:pt x="296582" y="247325"/>
                </a:cubicBezTo>
                <a:cubicBezTo>
                  <a:pt x="292215" y="248869"/>
                  <a:pt x="287686" y="248109"/>
                  <a:pt x="282993" y="245046"/>
                </a:cubicBezTo>
                <a:cubicBezTo>
                  <a:pt x="286150" y="240578"/>
                  <a:pt x="286723" y="235599"/>
                  <a:pt x="284714" y="230108"/>
                </a:cubicBezTo>
                <a:lnTo>
                  <a:pt x="299326" y="227222"/>
                </a:lnTo>
                <a:cubicBezTo>
                  <a:pt x="298280" y="230026"/>
                  <a:pt x="297825" y="232585"/>
                  <a:pt x="297960" y="234900"/>
                </a:cubicBezTo>
                <a:cubicBezTo>
                  <a:pt x="298095" y="237216"/>
                  <a:pt x="297976" y="239635"/>
                  <a:pt x="297605" y="242160"/>
                </a:cubicBezTo>
                <a:lnTo>
                  <a:pt x="304679" y="243974"/>
                </a:lnTo>
                <a:cubicBezTo>
                  <a:pt x="307378" y="242857"/>
                  <a:pt x="309286" y="243648"/>
                  <a:pt x="310403" y="246347"/>
                </a:cubicBezTo>
                <a:cubicBezTo>
                  <a:pt x="311419" y="249121"/>
                  <a:pt x="311725" y="252089"/>
                  <a:pt x="311322" y="255253"/>
                </a:cubicBezTo>
                <a:cubicBezTo>
                  <a:pt x="310919" y="258416"/>
                  <a:pt x="310411" y="261327"/>
                  <a:pt x="309799" y="263984"/>
                </a:cubicBezTo>
                <a:cubicBezTo>
                  <a:pt x="312140" y="263674"/>
                  <a:pt x="314426" y="262991"/>
                  <a:pt x="316657" y="261936"/>
                </a:cubicBezTo>
                <a:cubicBezTo>
                  <a:pt x="318888" y="260881"/>
                  <a:pt x="320836" y="260338"/>
                  <a:pt x="322503" y="260307"/>
                </a:cubicBezTo>
                <a:cubicBezTo>
                  <a:pt x="324418" y="262149"/>
                  <a:pt x="324672" y="265469"/>
                  <a:pt x="323265" y="270266"/>
                </a:cubicBezTo>
                <a:cubicBezTo>
                  <a:pt x="321859" y="275063"/>
                  <a:pt x="320426" y="279080"/>
                  <a:pt x="318967" y="282319"/>
                </a:cubicBezTo>
                <a:cubicBezTo>
                  <a:pt x="320075" y="285153"/>
                  <a:pt x="320536" y="287860"/>
                  <a:pt x="320352" y="290439"/>
                </a:cubicBezTo>
                <a:cubicBezTo>
                  <a:pt x="320168" y="293018"/>
                  <a:pt x="319397" y="294654"/>
                  <a:pt x="318037" y="295349"/>
                </a:cubicBezTo>
                <a:lnTo>
                  <a:pt x="315199" y="307588"/>
                </a:lnTo>
                <a:lnTo>
                  <a:pt x="320226" y="319733"/>
                </a:lnTo>
                <a:lnTo>
                  <a:pt x="322599" y="314009"/>
                </a:lnTo>
                <a:lnTo>
                  <a:pt x="323529" y="300979"/>
                </a:lnTo>
                <a:cubicBezTo>
                  <a:pt x="323701" y="299327"/>
                  <a:pt x="324182" y="297943"/>
                  <a:pt x="324971" y="296826"/>
                </a:cubicBezTo>
                <a:cubicBezTo>
                  <a:pt x="325760" y="295709"/>
                  <a:pt x="326520" y="294999"/>
                  <a:pt x="327251" y="294697"/>
                </a:cubicBezTo>
                <a:cubicBezTo>
                  <a:pt x="327453" y="295502"/>
                  <a:pt x="327492" y="296869"/>
                  <a:pt x="327368" y="298798"/>
                </a:cubicBezTo>
                <a:cubicBezTo>
                  <a:pt x="327244" y="300726"/>
                  <a:pt x="327423" y="302430"/>
                  <a:pt x="327903" y="303910"/>
                </a:cubicBezTo>
                <a:cubicBezTo>
                  <a:pt x="330990" y="306914"/>
                  <a:pt x="331053" y="312157"/>
                  <a:pt x="328090" y="319640"/>
                </a:cubicBezTo>
                <a:cubicBezTo>
                  <a:pt x="325128" y="327122"/>
                  <a:pt x="325191" y="332365"/>
                  <a:pt x="328277" y="335368"/>
                </a:cubicBezTo>
                <a:lnTo>
                  <a:pt x="326789" y="347049"/>
                </a:lnTo>
                <a:cubicBezTo>
                  <a:pt x="327774" y="350066"/>
                  <a:pt x="328364" y="354037"/>
                  <a:pt x="328558" y="358962"/>
                </a:cubicBezTo>
                <a:cubicBezTo>
                  <a:pt x="330029" y="354401"/>
                  <a:pt x="331193" y="349573"/>
                  <a:pt x="332047" y="344478"/>
                </a:cubicBezTo>
                <a:cubicBezTo>
                  <a:pt x="332902" y="339382"/>
                  <a:pt x="332437" y="334438"/>
                  <a:pt x="330650" y="329645"/>
                </a:cubicBezTo>
                <a:lnTo>
                  <a:pt x="343122" y="329225"/>
                </a:lnTo>
                <a:lnTo>
                  <a:pt x="346566" y="345186"/>
                </a:lnTo>
                <a:lnTo>
                  <a:pt x="352755" y="341045"/>
                </a:lnTo>
                <a:lnTo>
                  <a:pt x="362854" y="346349"/>
                </a:lnTo>
                <a:lnTo>
                  <a:pt x="364484" y="369384"/>
                </a:lnTo>
                <a:cubicBezTo>
                  <a:pt x="361337" y="376581"/>
                  <a:pt x="359349" y="384187"/>
                  <a:pt x="358517" y="392204"/>
                </a:cubicBezTo>
                <a:cubicBezTo>
                  <a:pt x="357686" y="400221"/>
                  <a:pt x="356232" y="407211"/>
                  <a:pt x="354156" y="413174"/>
                </a:cubicBezTo>
                <a:lnTo>
                  <a:pt x="351457" y="414291"/>
                </a:lnTo>
                <a:lnTo>
                  <a:pt x="353132" y="418340"/>
                </a:lnTo>
                <a:lnTo>
                  <a:pt x="350620" y="435186"/>
                </a:lnTo>
                <a:cubicBezTo>
                  <a:pt x="352432" y="441154"/>
                  <a:pt x="352277" y="447145"/>
                  <a:pt x="350156" y="453160"/>
                </a:cubicBezTo>
                <a:cubicBezTo>
                  <a:pt x="348035" y="459175"/>
                  <a:pt x="348160" y="465841"/>
                  <a:pt x="350529" y="473159"/>
                </a:cubicBezTo>
                <a:cubicBezTo>
                  <a:pt x="350074" y="476673"/>
                  <a:pt x="349578" y="482476"/>
                  <a:pt x="349041" y="490569"/>
                </a:cubicBezTo>
                <a:cubicBezTo>
                  <a:pt x="348505" y="498661"/>
                  <a:pt x="347590" y="503452"/>
                  <a:pt x="346297" y="504943"/>
                </a:cubicBezTo>
                <a:cubicBezTo>
                  <a:pt x="348290" y="509123"/>
                  <a:pt x="349888" y="514257"/>
                  <a:pt x="351091" y="520346"/>
                </a:cubicBezTo>
                <a:lnTo>
                  <a:pt x="352440" y="519787"/>
                </a:lnTo>
                <a:cubicBezTo>
                  <a:pt x="354573" y="520485"/>
                  <a:pt x="354682" y="522020"/>
                  <a:pt x="352766" y="524394"/>
                </a:cubicBezTo>
                <a:lnTo>
                  <a:pt x="350067" y="525511"/>
                </a:lnTo>
                <a:cubicBezTo>
                  <a:pt x="350075" y="529986"/>
                  <a:pt x="348571" y="532716"/>
                  <a:pt x="345554" y="533702"/>
                </a:cubicBezTo>
                <a:cubicBezTo>
                  <a:pt x="347260" y="538461"/>
                  <a:pt x="348222" y="543332"/>
                  <a:pt x="348440" y="548313"/>
                </a:cubicBezTo>
                <a:cubicBezTo>
                  <a:pt x="348657" y="553295"/>
                  <a:pt x="349619" y="558165"/>
                  <a:pt x="351326" y="562925"/>
                </a:cubicBezTo>
                <a:lnTo>
                  <a:pt x="363891" y="570370"/>
                </a:lnTo>
                <a:cubicBezTo>
                  <a:pt x="365372" y="569494"/>
                  <a:pt x="366458" y="569571"/>
                  <a:pt x="367148" y="570603"/>
                </a:cubicBezTo>
                <a:cubicBezTo>
                  <a:pt x="367685" y="572060"/>
                  <a:pt x="367751" y="573811"/>
                  <a:pt x="367346" y="575855"/>
                </a:cubicBezTo>
                <a:cubicBezTo>
                  <a:pt x="366941" y="577900"/>
                  <a:pt x="366193" y="579593"/>
                  <a:pt x="365101" y="580934"/>
                </a:cubicBezTo>
                <a:cubicBezTo>
                  <a:pt x="366030" y="583019"/>
                  <a:pt x="366348" y="585061"/>
                  <a:pt x="366056" y="587059"/>
                </a:cubicBezTo>
                <a:cubicBezTo>
                  <a:pt x="365763" y="589057"/>
                  <a:pt x="364313" y="590645"/>
                  <a:pt x="361705" y="591823"/>
                </a:cubicBezTo>
                <a:lnTo>
                  <a:pt x="357656" y="593499"/>
                </a:lnTo>
                <a:lnTo>
                  <a:pt x="362450" y="608902"/>
                </a:lnTo>
                <a:lnTo>
                  <a:pt x="359567" y="640127"/>
                </a:lnTo>
                <a:lnTo>
                  <a:pt x="355845" y="646410"/>
                </a:lnTo>
                <a:cubicBezTo>
                  <a:pt x="357426" y="650629"/>
                  <a:pt x="358219" y="655569"/>
                  <a:pt x="358224" y="661231"/>
                </a:cubicBezTo>
                <a:cubicBezTo>
                  <a:pt x="358230" y="666893"/>
                  <a:pt x="358011" y="672252"/>
                  <a:pt x="357568" y="677309"/>
                </a:cubicBezTo>
                <a:lnTo>
                  <a:pt x="364270" y="693503"/>
                </a:lnTo>
                <a:lnTo>
                  <a:pt x="357384" y="707417"/>
                </a:lnTo>
                <a:lnTo>
                  <a:pt x="357571" y="723146"/>
                </a:lnTo>
                <a:lnTo>
                  <a:pt x="352266" y="733245"/>
                </a:lnTo>
                <a:cubicBezTo>
                  <a:pt x="353700" y="737822"/>
                  <a:pt x="353638" y="742128"/>
                  <a:pt x="352081" y="746164"/>
                </a:cubicBezTo>
                <a:cubicBezTo>
                  <a:pt x="350524" y="750200"/>
                  <a:pt x="350602" y="754844"/>
                  <a:pt x="352314" y="760096"/>
                </a:cubicBezTo>
                <a:lnTo>
                  <a:pt x="349663" y="788064"/>
                </a:lnTo>
                <a:cubicBezTo>
                  <a:pt x="345987" y="790639"/>
                  <a:pt x="345115" y="795215"/>
                  <a:pt x="347047" y="801792"/>
                </a:cubicBezTo>
                <a:cubicBezTo>
                  <a:pt x="348978" y="808369"/>
                  <a:pt x="347431" y="813224"/>
                  <a:pt x="342406" y="816358"/>
                </a:cubicBezTo>
                <a:lnTo>
                  <a:pt x="328117" y="778013"/>
                </a:lnTo>
                <a:lnTo>
                  <a:pt x="318903" y="778665"/>
                </a:lnTo>
                <a:lnTo>
                  <a:pt x="317415" y="790346"/>
                </a:lnTo>
                <a:cubicBezTo>
                  <a:pt x="318041" y="796475"/>
                  <a:pt x="319069" y="805006"/>
                  <a:pt x="320499" y="815940"/>
                </a:cubicBezTo>
                <a:cubicBezTo>
                  <a:pt x="321929" y="826874"/>
                  <a:pt x="323632" y="835126"/>
                  <a:pt x="325608" y="840697"/>
                </a:cubicBezTo>
                <a:cubicBezTo>
                  <a:pt x="328218" y="846367"/>
                  <a:pt x="328804" y="850010"/>
                  <a:pt x="327365" y="851626"/>
                </a:cubicBezTo>
                <a:cubicBezTo>
                  <a:pt x="325926" y="853243"/>
                  <a:pt x="321882" y="855246"/>
                  <a:pt x="315231" y="857636"/>
                </a:cubicBezTo>
                <a:lnTo>
                  <a:pt x="315557" y="862243"/>
                </a:lnTo>
                <a:cubicBezTo>
                  <a:pt x="317942" y="863232"/>
                  <a:pt x="320269" y="865035"/>
                  <a:pt x="322538" y="867652"/>
                </a:cubicBezTo>
                <a:cubicBezTo>
                  <a:pt x="324807" y="870270"/>
                  <a:pt x="324155" y="872515"/>
                  <a:pt x="320584" y="874389"/>
                </a:cubicBezTo>
                <a:cubicBezTo>
                  <a:pt x="319668" y="874801"/>
                  <a:pt x="318266" y="875710"/>
                  <a:pt x="316378" y="877117"/>
                </a:cubicBezTo>
                <a:cubicBezTo>
                  <a:pt x="314491" y="878524"/>
                  <a:pt x="313566" y="879631"/>
                  <a:pt x="313604" y="880438"/>
                </a:cubicBezTo>
                <a:lnTo>
                  <a:pt x="314162" y="881788"/>
                </a:lnTo>
                <a:lnTo>
                  <a:pt x="337523" y="884765"/>
                </a:lnTo>
                <a:cubicBezTo>
                  <a:pt x="339426" y="879894"/>
                  <a:pt x="340122" y="874733"/>
                  <a:pt x="339611" y="869280"/>
                </a:cubicBezTo>
                <a:cubicBezTo>
                  <a:pt x="339099" y="863828"/>
                  <a:pt x="337829" y="858690"/>
                  <a:pt x="335800" y="853866"/>
                </a:cubicBezTo>
                <a:cubicBezTo>
                  <a:pt x="338041" y="848460"/>
                  <a:pt x="337978" y="843217"/>
                  <a:pt x="335613" y="838137"/>
                </a:cubicBezTo>
                <a:lnTo>
                  <a:pt x="335984" y="823757"/>
                </a:lnTo>
                <a:cubicBezTo>
                  <a:pt x="335619" y="822953"/>
                  <a:pt x="335233" y="821862"/>
                  <a:pt x="334826" y="820482"/>
                </a:cubicBezTo>
                <a:cubicBezTo>
                  <a:pt x="334420" y="819103"/>
                  <a:pt x="334511" y="818209"/>
                  <a:pt x="335100" y="817801"/>
                </a:cubicBezTo>
                <a:cubicBezTo>
                  <a:pt x="338053" y="817138"/>
                  <a:pt x="341302" y="818625"/>
                  <a:pt x="344849" y="822262"/>
                </a:cubicBezTo>
                <a:cubicBezTo>
                  <a:pt x="348396" y="825898"/>
                  <a:pt x="350715" y="828956"/>
                  <a:pt x="351807" y="831435"/>
                </a:cubicBezTo>
                <a:cubicBezTo>
                  <a:pt x="352177" y="832170"/>
                  <a:pt x="352414" y="833060"/>
                  <a:pt x="352516" y="834105"/>
                </a:cubicBezTo>
                <a:cubicBezTo>
                  <a:pt x="352619" y="835149"/>
                  <a:pt x="352042" y="835980"/>
                  <a:pt x="350783" y="836600"/>
                </a:cubicBezTo>
                <a:cubicBezTo>
                  <a:pt x="351826" y="843018"/>
                  <a:pt x="352359" y="850832"/>
                  <a:pt x="352384" y="860042"/>
                </a:cubicBezTo>
                <a:cubicBezTo>
                  <a:pt x="352409" y="869252"/>
                  <a:pt x="350976" y="877090"/>
                  <a:pt x="348087" y="883554"/>
                </a:cubicBezTo>
                <a:cubicBezTo>
                  <a:pt x="348965" y="886154"/>
                  <a:pt x="349128" y="888458"/>
                  <a:pt x="348576" y="890465"/>
                </a:cubicBezTo>
                <a:cubicBezTo>
                  <a:pt x="348023" y="892472"/>
                  <a:pt x="348186" y="894775"/>
                  <a:pt x="349065" y="897375"/>
                </a:cubicBezTo>
                <a:cubicBezTo>
                  <a:pt x="349030" y="903021"/>
                  <a:pt x="348693" y="908890"/>
                  <a:pt x="348054" y="914983"/>
                </a:cubicBezTo>
                <a:cubicBezTo>
                  <a:pt x="347414" y="921077"/>
                  <a:pt x="346263" y="926888"/>
                  <a:pt x="344599" y="932417"/>
                </a:cubicBezTo>
                <a:cubicBezTo>
                  <a:pt x="345205" y="933879"/>
                  <a:pt x="345472" y="935480"/>
                  <a:pt x="345402" y="937222"/>
                </a:cubicBezTo>
                <a:cubicBezTo>
                  <a:pt x="345333" y="938963"/>
                  <a:pt x="344646" y="940169"/>
                  <a:pt x="343343" y="940840"/>
                </a:cubicBezTo>
                <a:cubicBezTo>
                  <a:pt x="340627" y="941437"/>
                  <a:pt x="338393" y="939859"/>
                  <a:pt x="336642" y="936105"/>
                </a:cubicBezTo>
                <a:cubicBezTo>
                  <a:pt x="334891" y="932351"/>
                  <a:pt x="333727" y="929540"/>
                  <a:pt x="333151" y="927671"/>
                </a:cubicBezTo>
                <a:lnTo>
                  <a:pt x="324031" y="936187"/>
                </a:lnTo>
                <a:lnTo>
                  <a:pt x="328267" y="950241"/>
                </a:lnTo>
                <a:lnTo>
                  <a:pt x="326174" y="979558"/>
                </a:lnTo>
                <a:lnTo>
                  <a:pt x="324825" y="980117"/>
                </a:lnTo>
                <a:lnTo>
                  <a:pt x="324082" y="1008876"/>
                </a:lnTo>
                <a:cubicBezTo>
                  <a:pt x="323287" y="1010456"/>
                  <a:pt x="323655" y="1012938"/>
                  <a:pt x="325187" y="1016321"/>
                </a:cubicBezTo>
                <a:cubicBezTo>
                  <a:pt x="326719" y="1019705"/>
                  <a:pt x="327763" y="1021907"/>
                  <a:pt x="328317" y="1022929"/>
                </a:cubicBezTo>
                <a:cubicBezTo>
                  <a:pt x="329245" y="1020635"/>
                  <a:pt x="330856" y="1020232"/>
                  <a:pt x="333151" y="1021719"/>
                </a:cubicBezTo>
                <a:cubicBezTo>
                  <a:pt x="335446" y="1023206"/>
                  <a:pt x="335929" y="1024850"/>
                  <a:pt x="334600" y="1026652"/>
                </a:cubicBezTo>
                <a:cubicBezTo>
                  <a:pt x="333817" y="1026910"/>
                  <a:pt x="333021" y="1027371"/>
                  <a:pt x="332209" y="1028036"/>
                </a:cubicBezTo>
                <a:cubicBezTo>
                  <a:pt x="331398" y="1028701"/>
                  <a:pt x="331217" y="1029698"/>
                  <a:pt x="331668" y="1031026"/>
                </a:cubicBezTo>
                <a:cubicBezTo>
                  <a:pt x="332363" y="1032385"/>
                  <a:pt x="333801" y="1033634"/>
                  <a:pt x="335985" y="1034772"/>
                </a:cubicBezTo>
                <a:cubicBezTo>
                  <a:pt x="338168" y="1035910"/>
                  <a:pt x="340282" y="1036879"/>
                  <a:pt x="342325" y="1037680"/>
                </a:cubicBezTo>
                <a:cubicBezTo>
                  <a:pt x="343173" y="1040523"/>
                  <a:pt x="343503" y="1045458"/>
                  <a:pt x="343315" y="1052484"/>
                </a:cubicBezTo>
                <a:cubicBezTo>
                  <a:pt x="343127" y="1059510"/>
                  <a:pt x="342364" y="1063712"/>
                  <a:pt x="341024" y="1065089"/>
                </a:cubicBezTo>
                <a:cubicBezTo>
                  <a:pt x="343117" y="1069591"/>
                  <a:pt x="343957" y="1072734"/>
                  <a:pt x="343543" y="1074519"/>
                </a:cubicBezTo>
                <a:cubicBezTo>
                  <a:pt x="343129" y="1076303"/>
                  <a:pt x="340630" y="1078062"/>
                  <a:pt x="336045" y="1079795"/>
                </a:cubicBezTo>
                <a:lnTo>
                  <a:pt x="342189" y="1094639"/>
                </a:lnTo>
                <a:cubicBezTo>
                  <a:pt x="337921" y="1094035"/>
                  <a:pt x="333683" y="1093023"/>
                  <a:pt x="329473" y="1091604"/>
                </a:cubicBezTo>
                <a:cubicBezTo>
                  <a:pt x="325263" y="1090185"/>
                  <a:pt x="321420" y="1088219"/>
                  <a:pt x="317944" y="1085706"/>
                </a:cubicBezTo>
                <a:cubicBezTo>
                  <a:pt x="319285" y="1088312"/>
                  <a:pt x="319953" y="1091197"/>
                  <a:pt x="319945" y="1094361"/>
                </a:cubicBezTo>
                <a:lnTo>
                  <a:pt x="333627" y="1104505"/>
                </a:lnTo>
                <a:cubicBezTo>
                  <a:pt x="334261" y="1110335"/>
                  <a:pt x="334960" y="1121571"/>
                  <a:pt x="335723" y="1138214"/>
                </a:cubicBezTo>
                <a:cubicBezTo>
                  <a:pt x="336486" y="1154858"/>
                  <a:pt x="333788" y="1165524"/>
                  <a:pt x="327628" y="1170214"/>
                </a:cubicBezTo>
                <a:cubicBezTo>
                  <a:pt x="328569" y="1172887"/>
                  <a:pt x="329107" y="1177208"/>
                  <a:pt x="329240" y="1183179"/>
                </a:cubicBezTo>
                <a:cubicBezTo>
                  <a:pt x="329373" y="1189151"/>
                  <a:pt x="328479" y="1192879"/>
                  <a:pt x="326559" y="1194366"/>
                </a:cubicBezTo>
                <a:cubicBezTo>
                  <a:pt x="325842" y="1194465"/>
                  <a:pt x="325170" y="1193953"/>
                  <a:pt x="324540" y="1192830"/>
                </a:cubicBezTo>
                <a:cubicBezTo>
                  <a:pt x="323911" y="1191707"/>
                  <a:pt x="323576" y="1191056"/>
                  <a:pt x="323534" y="1190876"/>
                </a:cubicBezTo>
                <a:lnTo>
                  <a:pt x="317577" y="1191760"/>
                </a:lnTo>
                <a:lnTo>
                  <a:pt x="315763" y="1198834"/>
                </a:lnTo>
                <a:lnTo>
                  <a:pt x="329119" y="1204371"/>
                </a:lnTo>
                <a:cubicBezTo>
                  <a:pt x="332043" y="1211755"/>
                  <a:pt x="333304" y="1218939"/>
                  <a:pt x="332901" y="1225922"/>
                </a:cubicBezTo>
                <a:cubicBezTo>
                  <a:pt x="332498" y="1232905"/>
                  <a:pt x="331316" y="1239915"/>
                  <a:pt x="329354" y="1246950"/>
                </a:cubicBezTo>
                <a:cubicBezTo>
                  <a:pt x="330637" y="1248856"/>
                  <a:pt x="333447" y="1252304"/>
                  <a:pt x="337783" y="1257292"/>
                </a:cubicBezTo>
                <a:cubicBezTo>
                  <a:pt x="342120" y="1262281"/>
                  <a:pt x="343639" y="1265473"/>
                  <a:pt x="342339" y="1266867"/>
                </a:cubicBezTo>
                <a:cubicBezTo>
                  <a:pt x="340319" y="1267637"/>
                  <a:pt x="338343" y="1267796"/>
                  <a:pt x="336411" y="1267344"/>
                </a:cubicBezTo>
                <a:cubicBezTo>
                  <a:pt x="334479" y="1266893"/>
                  <a:pt x="332561" y="1266237"/>
                  <a:pt x="330658" y="1265378"/>
                </a:cubicBezTo>
                <a:cubicBezTo>
                  <a:pt x="332706" y="1270327"/>
                  <a:pt x="334219" y="1275891"/>
                  <a:pt x="335196" y="1282073"/>
                </a:cubicBezTo>
                <a:cubicBezTo>
                  <a:pt x="336174" y="1288254"/>
                  <a:pt x="336058" y="1293703"/>
                  <a:pt x="334848" y="1298418"/>
                </a:cubicBezTo>
                <a:lnTo>
                  <a:pt x="323633" y="1290415"/>
                </a:lnTo>
                <a:lnTo>
                  <a:pt x="322096" y="1275244"/>
                </a:lnTo>
                <a:cubicBezTo>
                  <a:pt x="321058" y="1274884"/>
                  <a:pt x="319935" y="1274558"/>
                  <a:pt x="318728" y="1274267"/>
                </a:cubicBezTo>
                <a:cubicBezTo>
                  <a:pt x="317521" y="1273977"/>
                  <a:pt x="316736" y="1273511"/>
                  <a:pt x="316372" y="1272871"/>
                </a:cubicBezTo>
                <a:cubicBezTo>
                  <a:pt x="316146" y="1271450"/>
                  <a:pt x="317226" y="1270081"/>
                  <a:pt x="319612" y="1268765"/>
                </a:cubicBezTo>
                <a:cubicBezTo>
                  <a:pt x="321998" y="1267448"/>
                  <a:pt x="323694" y="1266614"/>
                  <a:pt x="324702" y="1266263"/>
                </a:cubicBezTo>
                <a:cubicBezTo>
                  <a:pt x="323087" y="1262123"/>
                  <a:pt x="322162" y="1257501"/>
                  <a:pt x="321926" y="1252395"/>
                </a:cubicBezTo>
                <a:cubicBezTo>
                  <a:pt x="321690" y="1247290"/>
                  <a:pt x="321777" y="1242249"/>
                  <a:pt x="322187" y="1237272"/>
                </a:cubicBezTo>
                <a:cubicBezTo>
                  <a:pt x="321833" y="1236496"/>
                  <a:pt x="321087" y="1235488"/>
                  <a:pt x="319947" y="1234247"/>
                </a:cubicBezTo>
                <a:cubicBezTo>
                  <a:pt x="318808" y="1233006"/>
                  <a:pt x="317724" y="1232137"/>
                  <a:pt x="316696" y="1231641"/>
                </a:cubicBezTo>
                <a:lnTo>
                  <a:pt x="312276" y="1247696"/>
                </a:lnTo>
                <a:lnTo>
                  <a:pt x="306087" y="1251838"/>
                </a:lnTo>
                <a:lnTo>
                  <a:pt x="313906" y="1270731"/>
                </a:lnTo>
                <a:cubicBezTo>
                  <a:pt x="310704" y="1276600"/>
                  <a:pt x="308860" y="1284081"/>
                  <a:pt x="308375" y="1293173"/>
                </a:cubicBezTo>
                <a:cubicBezTo>
                  <a:pt x="307890" y="1302265"/>
                  <a:pt x="308012" y="1309722"/>
                  <a:pt x="308743" y="1315545"/>
                </a:cubicBezTo>
                <a:cubicBezTo>
                  <a:pt x="309588" y="1318224"/>
                  <a:pt x="309620" y="1320846"/>
                  <a:pt x="308836" y="1323409"/>
                </a:cubicBezTo>
                <a:cubicBezTo>
                  <a:pt x="308053" y="1325973"/>
                  <a:pt x="308084" y="1328594"/>
                  <a:pt x="308930" y="1331274"/>
                </a:cubicBezTo>
                <a:lnTo>
                  <a:pt x="309349" y="1343745"/>
                </a:lnTo>
                <a:lnTo>
                  <a:pt x="310699" y="1343187"/>
                </a:lnTo>
                <a:cubicBezTo>
                  <a:pt x="311544" y="1345866"/>
                  <a:pt x="311576" y="1348488"/>
                  <a:pt x="310792" y="1351051"/>
                </a:cubicBezTo>
                <a:cubicBezTo>
                  <a:pt x="310009" y="1353615"/>
                  <a:pt x="310040" y="1356236"/>
                  <a:pt x="310886" y="1358916"/>
                </a:cubicBezTo>
                <a:cubicBezTo>
                  <a:pt x="311871" y="1360978"/>
                  <a:pt x="312414" y="1362926"/>
                  <a:pt x="312515" y="1364762"/>
                </a:cubicBezTo>
                <a:cubicBezTo>
                  <a:pt x="312616" y="1366597"/>
                  <a:pt x="311391" y="1368092"/>
                  <a:pt x="308839" y="1369247"/>
                </a:cubicBezTo>
                <a:cubicBezTo>
                  <a:pt x="310637" y="1373113"/>
                  <a:pt x="311370" y="1375839"/>
                  <a:pt x="311038" y="1377425"/>
                </a:cubicBezTo>
                <a:cubicBezTo>
                  <a:pt x="310707" y="1379011"/>
                  <a:pt x="308578" y="1380551"/>
                  <a:pt x="304652" y="1382044"/>
                </a:cubicBezTo>
                <a:lnTo>
                  <a:pt x="310795" y="1396889"/>
                </a:lnTo>
                <a:lnTo>
                  <a:pt x="302931" y="1396982"/>
                </a:lnTo>
                <a:lnTo>
                  <a:pt x="302653" y="1419226"/>
                </a:lnTo>
                <a:lnTo>
                  <a:pt x="306469" y="1420808"/>
                </a:lnTo>
                <a:lnTo>
                  <a:pt x="302746" y="1427090"/>
                </a:lnTo>
                <a:lnTo>
                  <a:pt x="302281" y="1433606"/>
                </a:lnTo>
                <a:lnTo>
                  <a:pt x="310239" y="1441376"/>
                </a:lnTo>
                <a:lnTo>
                  <a:pt x="313358" y="1452731"/>
                </a:lnTo>
                <a:cubicBezTo>
                  <a:pt x="310226" y="1454554"/>
                  <a:pt x="309172" y="1457098"/>
                  <a:pt x="310194" y="1460363"/>
                </a:cubicBezTo>
                <a:cubicBezTo>
                  <a:pt x="311216" y="1463628"/>
                  <a:pt x="308812" y="1466731"/>
                  <a:pt x="302981" y="1469670"/>
                </a:cubicBezTo>
                <a:lnTo>
                  <a:pt x="300189" y="1462923"/>
                </a:lnTo>
                <a:lnTo>
                  <a:pt x="296699" y="1465948"/>
                </a:lnTo>
                <a:cubicBezTo>
                  <a:pt x="296647" y="1468209"/>
                  <a:pt x="296647" y="1472029"/>
                  <a:pt x="296700" y="1477407"/>
                </a:cubicBezTo>
                <a:cubicBezTo>
                  <a:pt x="296752" y="1482786"/>
                  <a:pt x="296473" y="1485931"/>
                  <a:pt x="295862" y="1486842"/>
                </a:cubicBezTo>
                <a:cubicBezTo>
                  <a:pt x="295169" y="1486998"/>
                  <a:pt x="294590" y="1486711"/>
                  <a:pt x="294123" y="1485982"/>
                </a:cubicBezTo>
                <a:cubicBezTo>
                  <a:pt x="293657" y="1485253"/>
                  <a:pt x="293414" y="1484826"/>
                  <a:pt x="293396" y="1484702"/>
                </a:cubicBezTo>
                <a:cubicBezTo>
                  <a:pt x="289592" y="1486013"/>
                  <a:pt x="287730" y="1485334"/>
                  <a:pt x="287812" y="1482666"/>
                </a:cubicBezTo>
                <a:cubicBezTo>
                  <a:pt x="287893" y="1479998"/>
                  <a:pt x="288451" y="1477528"/>
                  <a:pt x="289486" y="1475255"/>
                </a:cubicBezTo>
                <a:lnTo>
                  <a:pt x="279062" y="1465344"/>
                </a:lnTo>
                <a:lnTo>
                  <a:pt x="280550" y="1453664"/>
                </a:lnTo>
                <a:lnTo>
                  <a:pt x="269428" y="1453525"/>
                </a:lnTo>
                <a:cubicBezTo>
                  <a:pt x="270908" y="1458214"/>
                  <a:pt x="271033" y="1462970"/>
                  <a:pt x="269802" y="1467793"/>
                </a:cubicBezTo>
                <a:cubicBezTo>
                  <a:pt x="268571" y="1472617"/>
                  <a:pt x="268835" y="1477710"/>
                  <a:pt x="270594" y="1483074"/>
                </a:cubicBezTo>
                <a:cubicBezTo>
                  <a:pt x="268830" y="1490193"/>
                  <a:pt x="267390" y="1497375"/>
                  <a:pt x="266273" y="1504621"/>
                </a:cubicBezTo>
                <a:cubicBezTo>
                  <a:pt x="265155" y="1511867"/>
                  <a:pt x="264053" y="1518909"/>
                  <a:pt x="262964" y="1525748"/>
                </a:cubicBezTo>
                <a:cubicBezTo>
                  <a:pt x="263639" y="1529288"/>
                  <a:pt x="264058" y="1534120"/>
                  <a:pt x="264221" y="1540244"/>
                </a:cubicBezTo>
                <a:cubicBezTo>
                  <a:pt x="264385" y="1546367"/>
                  <a:pt x="262896" y="1550408"/>
                  <a:pt x="259755" y="1552366"/>
                </a:cubicBezTo>
                <a:cubicBezTo>
                  <a:pt x="260354" y="1553337"/>
                  <a:pt x="261843" y="1555026"/>
                  <a:pt x="264222" y="1557433"/>
                </a:cubicBezTo>
                <a:cubicBezTo>
                  <a:pt x="266602" y="1559840"/>
                  <a:pt x="267951" y="1561191"/>
                  <a:pt x="268271" y="1561487"/>
                </a:cubicBezTo>
                <a:cubicBezTo>
                  <a:pt x="268848" y="1561051"/>
                  <a:pt x="268962" y="1560213"/>
                  <a:pt x="268614" y="1558974"/>
                </a:cubicBezTo>
                <a:cubicBezTo>
                  <a:pt x="268266" y="1557735"/>
                  <a:pt x="268043" y="1557037"/>
                  <a:pt x="267945" y="1556880"/>
                </a:cubicBezTo>
                <a:cubicBezTo>
                  <a:pt x="268476" y="1547341"/>
                  <a:pt x="269786" y="1537776"/>
                  <a:pt x="271876" y="1528185"/>
                </a:cubicBezTo>
                <a:cubicBezTo>
                  <a:pt x="273966" y="1518593"/>
                  <a:pt x="273787" y="1509250"/>
                  <a:pt x="271339" y="1500153"/>
                </a:cubicBezTo>
                <a:lnTo>
                  <a:pt x="278087" y="1497360"/>
                </a:lnTo>
                <a:cubicBezTo>
                  <a:pt x="281121" y="1495940"/>
                  <a:pt x="284836" y="1494732"/>
                  <a:pt x="289232" y="1493736"/>
                </a:cubicBezTo>
                <a:cubicBezTo>
                  <a:pt x="293627" y="1492740"/>
                  <a:pt x="296691" y="1493777"/>
                  <a:pt x="298423" y="1496847"/>
                </a:cubicBezTo>
                <a:cubicBezTo>
                  <a:pt x="300818" y="1503034"/>
                  <a:pt x="301879" y="1509576"/>
                  <a:pt x="301605" y="1516473"/>
                </a:cubicBezTo>
                <a:cubicBezTo>
                  <a:pt x="301332" y="1523370"/>
                  <a:pt x="300426" y="1529936"/>
                  <a:pt x="298890" y="1536170"/>
                </a:cubicBezTo>
                <a:cubicBezTo>
                  <a:pt x="300408" y="1539361"/>
                  <a:pt x="302293" y="1542006"/>
                  <a:pt x="304545" y="1544104"/>
                </a:cubicBezTo>
                <a:cubicBezTo>
                  <a:pt x="306796" y="1546201"/>
                  <a:pt x="308681" y="1548846"/>
                  <a:pt x="310199" y="1552038"/>
                </a:cubicBezTo>
                <a:lnTo>
                  <a:pt x="299636" y="1553248"/>
                </a:lnTo>
                <a:cubicBezTo>
                  <a:pt x="301414" y="1557386"/>
                  <a:pt x="302826" y="1562070"/>
                  <a:pt x="303871" y="1567302"/>
                </a:cubicBezTo>
                <a:cubicBezTo>
                  <a:pt x="304917" y="1572533"/>
                  <a:pt x="304979" y="1577776"/>
                  <a:pt x="304058" y="1583031"/>
                </a:cubicBezTo>
                <a:lnTo>
                  <a:pt x="293401" y="1576377"/>
                </a:lnTo>
                <a:lnTo>
                  <a:pt x="292423" y="1562556"/>
                </a:lnTo>
                <a:cubicBezTo>
                  <a:pt x="291385" y="1562195"/>
                  <a:pt x="290262" y="1561869"/>
                  <a:pt x="289055" y="1561579"/>
                </a:cubicBezTo>
                <a:cubicBezTo>
                  <a:pt x="287848" y="1561288"/>
                  <a:pt x="287063" y="1560823"/>
                  <a:pt x="286699" y="1560183"/>
                </a:cubicBezTo>
                <a:cubicBezTo>
                  <a:pt x="286417" y="1558785"/>
                  <a:pt x="287272" y="1557509"/>
                  <a:pt x="289264" y="1556355"/>
                </a:cubicBezTo>
                <a:cubicBezTo>
                  <a:pt x="291257" y="1555201"/>
                  <a:pt x="292728" y="1554460"/>
                  <a:pt x="293679" y="1554133"/>
                </a:cubicBezTo>
                <a:lnTo>
                  <a:pt x="292282" y="1527840"/>
                </a:lnTo>
                <a:lnTo>
                  <a:pt x="288698" y="1523001"/>
                </a:lnTo>
                <a:lnTo>
                  <a:pt x="280508" y="1518487"/>
                </a:lnTo>
                <a:lnTo>
                  <a:pt x="276553" y="1528027"/>
                </a:lnTo>
                <a:lnTo>
                  <a:pt x="284233" y="1558042"/>
                </a:lnTo>
                <a:cubicBezTo>
                  <a:pt x="281631" y="1563532"/>
                  <a:pt x="279995" y="1570400"/>
                  <a:pt x="279324" y="1578646"/>
                </a:cubicBezTo>
                <a:cubicBezTo>
                  <a:pt x="278654" y="1586893"/>
                  <a:pt x="278647" y="1593877"/>
                  <a:pt x="279302" y="1599599"/>
                </a:cubicBezTo>
                <a:cubicBezTo>
                  <a:pt x="281065" y="1604335"/>
                  <a:pt x="281915" y="1609253"/>
                  <a:pt x="281851" y="1614350"/>
                </a:cubicBezTo>
                <a:cubicBezTo>
                  <a:pt x="281787" y="1619448"/>
                  <a:pt x="281962" y="1624644"/>
                  <a:pt x="282375" y="1629940"/>
                </a:cubicBezTo>
                <a:cubicBezTo>
                  <a:pt x="278180" y="1638262"/>
                  <a:pt x="274939" y="1646980"/>
                  <a:pt x="272651" y="1656093"/>
                </a:cubicBezTo>
                <a:lnTo>
                  <a:pt x="274375" y="1686992"/>
                </a:lnTo>
                <a:cubicBezTo>
                  <a:pt x="273536" y="1687274"/>
                  <a:pt x="272514" y="1687828"/>
                  <a:pt x="271309" y="1688656"/>
                </a:cubicBezTo>
                <a:cubicBezTo>
                  <a:pt x="270104" y="1689484"/>
                  <a:pt x="269699" y="1690574"/>
                  <a:pt x="270094" y="1691925"/>
                </a:cubicBezTo>
                <a:cubicBezTo>
                  <a:pt x="270537" y="1692598"/>
                  <a:pt x="271640" y="1693195"/>
                  <a:pt x="273404" y="1693717"/>
                </a:cubicBezTo>
                <a:cubicBezTo>
                  <a:pt x="275167" y="1694238"/>
                  <a:pt x="276608" y="1694696"/>
                  <a:pt x="277726" y="1695089"/>
                </a:cubicBezTo>
                <a:lnTo>
                  <a:pt x="266232" y="1709330"/>
                </a:lnTo>
                <a:lnTo>
                  <a:pt x="256786" y="1713239"/>
                </a:lnTo>
                <a:cubicBezTo>
                  <a:pt x="254996" y="1708119"/>
                  <a:pt x="253782" y="1702957"/>
                  <a:pt x="253144" y="1697755"/>
                </a:cubicBezTo>
                <a:cubicBezTo>
                  <a:pt x="252505" y="1692553"/>
                  <a:pt x="249779" y="1685646"/>
                  <a:pt x="244964" y="1677036"/>
                </a:cubicBezTo>
                <a:cubicBezTo>
                  <a:pt x="243725" y="1682158"/>
                  <a:pt x="242655" y="1687211"/>
                  <a:pt x="241754" y="1692195"/>
                </a:cubicBezTo>
                <a:cubicBezTo>
                  <a:pt x="240852" y="1697178"/>
                  <a:pt x="241411" y="1702347"/>
                  <a:pt x="243430" y="1707703"/>
                </a:cubicBezTo>
                <a:cubicBezTo>
                  <a:pt x="239048" y="1715575"/>
                  <a:pt x="235621" y="1723843"/>
                  <a:pt x="233147" y="1732506"/>
                </a:cubicBezTo>
                <a:cubicBezTo>
                  <a:pt x="225920" y="1736288"/>
                  <a:pt x="224169" y="1740174"/>
                  <a:pt x="227895" y="1744164"/>
                </a:cubicBezTo>
                <a:cubicBezTo>
                  <a:pt x="231621" y="1748154"/>
                  <a:pt x="231557" y="1751342"/>
                  <a:pt x="227704" y="1753727"/>
                </a:cubicBezTo>
                <a:lnTo>
                  <a:pt x="222306" y="1755961"/>
                </a:lnTo>
                <a:cubicBezTo>
                  <a:pt x="223651" y="1759849"/>
                  <a:pt x="223939" y="1763089"/>
                  <a:pt x="223167" y="1765681"/>
                </a:cubicBezTo>
                <a:cubicBezTo>
                  <a:pt x="222396" y="1768272"/>
                  <a:pt x="222543" y="1771175"/>
                  <a:pt x="223610" y="1774389"/>
                </a:cubicBezTo>
                <a:lnTo>
                  <a:pt x="217514" y="1786395"/>
                </a:lnTo>
                <a:lnTo>
                  <a:pt x="207648" y="1777833"/>
                </a:lnTo>
                <a:cubicBezTo>
                  <a:pt x="204949" y="1778950"/>
                  <a:pt x="203041" y="1778159"/>
                  <a:pt x="201924" y="1775460"/>
                </a:cubicBezTo>
                <a:cubicBezTo>
                  <a:pt x="200119" y="1769984"/>
                  <a:pt x="199529" y="1764103"/>
                  <a:pt x="200155" y="1757818"/>
                </a:cubicBezTo>
                <a:cubicBezTo>
                  <a:pt x="200781" y="1751533"/>
                  <a:pt x="200051" y="1745314"/>
                  <a:pt x="197966" y="1739163"/>
                </a:cubicBezTo>
                <a:cubicBezTo>
                  <a:pt x="197948" y="1739039"/>
                  <a:pt x="197706" y="1738612"/>
                  <a:pt x="197239" y="1737883"/>
                </a:cubicBezTo>
                <a:cubicBezTo>
                  <a:pt x="196773" y="1737154"/>
                  <a:pt x="196193" y="1736867"/>
                  <a:pt x="195500" y="1737023"/>
                </a:cubicBezTo>
                <a:cubicBezTo>
                  <a:pt x="194897" y="1737634"/>
                  <a:pt x="194579" y="1739412"/>
                  <a:pt x="194546" y="1742357"/>
                </a:cubicBezTo>
                <a:cubicBezTo>
                  <a:pt x="194514" y="1745301"/>
                  <a:pt x="194335" y="1747416"/>
                  <a:pt x="194012" y="1748703"/>
                </a:cubicBezTo>
                <a:cubicBezTo>
                  <a:pt x="192996" y="1750704"/>
                  <a:pt x="192654" y="1752426"/>
                  <a:pt x="192988" y="1753868"/>
                </a:cubicBezTo>
                <a:cubicBezTo>
                  <a:pt x="194029" y="1755907"/>
                  <a:pt x="194797" y="1757763"/>
                  <a:pt x="195292" y="1759435"/>
                </a:cubicBezTo>
                <a:cubicBezTo>
                  <a:pt x="195786" y="1761107"/>
                  <a:pt x="194786" y="1762509"/>
                  <a:pt x="192291" y="1763641"/>
                </a:cubicBezTo>
                <a:lnTo>
                  <a:pt x="188010" y="1768574"/>
                </a:lnTo>
                <a:lnTo>
                  <a:pt x="175073" y="1775508"/>
                </a:lnTo>
                <a:lnTo>
                  <a:pt x="175493" y="1787980"/>
                </a:lnTo>
                <a:cubicBezTo>
                  <a:pt x="173755" y="1789588"/>
                  <a:pt x="172275" y="1791584"/>
                  <a:pt x="171055" y="1793966"/>
                </a:cubicBezTo>
                <a:cubicBezTo>
                  <a:pt x="169834" y="1796348"/>
                  <a:pt x="168832" y="1798541"/>
                  <a:pt x="168048" y="1800545"/>
                </a:cubicBezTo>
                <a:cubicBezTo>
                  <a:pt x="166574" y="1801122"/>
                  <a:pt x="165275" y="1802120"/>
                  <a:pt x="164151" y="1803541"/>
                </a:cubicBezTo>
                <a:cubicBezTo>
                  <a:pt x="163026" y="1804961"/>
                  <a:pt x="162821" y="1806693"/>
                  <a:pt x="163534" y="1808735"/>
                </a:cubicBezTo>
                <a:lnTo>
                  <a:pt x="167118" y="1813575"/>
                </a:lnTo>
                <a:lnTo>
                  <a:pt x="154972" y="1818601"/>
                </a:lnTo>
                <a:cubicBezTo>
                  <a:pt x="154424" y="1815766"/>
                  <a:pt x="154112" y="1811351"/>
                  <a:pt x="154035" y="1805356"/>
                </a:cubicBezTo>
                <a:cubicBezTo>
                  <a:pt x="153958" y="1799362"/>
                  <a:pt x="152378" y="1796657"/>
                  <a:pt x="149294" y="1797242"/>
                </a:cubicBezTo>
                <a:cubicBezTo>
                  <a:pt x="147951" y="1797897"/>
                  <a:pt x="146867" y="1798938"/>
                  <a:pt x="146042" y="1800366"/>
                </a:cubicBezTo>
                <a:cubicBezTo>
                  <a:pt x="145217" y="1801794"/>
                  <a:pt x="144611" y="1803033"/>
                  <a:pt x="144222" y="1804083"/>
                </a:cubicBezTo>
                <a:lnTo>
                  <a:pt x="148225" y="1821394"/>
                </a:lnTo>
                <a:lnTo>
                  <a:pt x="145387" y="1833633"/>
                </a:lnTo>
                <a:cubicBezTo>
                  <a:pt x="147039" y="1837625"/>
                  <a:pt x="147807" y="1841391"/>
                  <a:pt x="147691" y="1844929"/>
                </a:cubicBezTo>
                <a:cubicBezTo>
                  <a:pt x="147575" y="1848468"/>
                  <a:pt x="146714" y="1852117"/>
                  <a:pt x="145109" y="1855877"/>
                </a:cubicBezTo>
                <a:lnTo>
                  <a:pt x="149577" y="1866673"/>
                </a:lnTo>
                <a:cubicBezTo>
                  <a:pt x="147522" y="1872529"/>
                  <a:pt x="147771" y="1878221"/>
                  <a:pt x="150323" y="1883751"/>
                </a:cubicBezTo>
                <a:cubicBezTo>
                  <a:pt x="147890" y="1884001"/>
                  <a:pt x="145926" y="1885143"/>
                  <a:pt x="144430" y="1887178"/>
                </a:cubicBezTo>
                <a:cubicBezTo>
                  <a:pt x="142934" y="1889213"/>
                  <a:pt x="142681" y="1891623"/>
                  <a:pt x="143669" y="1894408"/>
                </a:cubicBezTo>
                <a:lnTo>
                  <a:pt x="140598" y="1909905"/>
                </a:lnTo>
                <a:lnTo>
                  <a:pt x="128127" y="1910324"/>
                </a:lnTo>
                <a:cubicBezTo>
                  <a:pt x="128083" y="1905205"/>
                  <a:pt x="127169" y="1899656"/>
                  <a:pt x="125386" y="1893676"/>
                </a:cubicBezTo>
                <a:cubicBezTo>
                  <a:pt x="123603" y="1887697"/>
                  <a:pt x="123306" y="1882682"/>
                  <a:pt x="124495" y="1878634"/>
                </a:cubicBezTo>
                <a:cubicBezTo>
                  <a:pt x="122502" y="1874454"/>
                  <a:pt x="123370" y="1871460"/>
                  <a:pt x="127101" y="1869652"/>
                </a:cubicBezTo>
                <a:cubicBezTo>
                  <a:pt x="130106" y="1868639"/>
                  <a:pt x="133681" y="1867094"/>
                  <a:pt x="137827" y="1865016"/>
                </a:cubicBezTo>
                <a:cubicBezTo>
                  <a:pt x="141972" y="1862938"/>
                  <a:pt x="140801" y="1861381"/>
                  <a:pt x="134313" y="1860345"/>
                </a:cubicBezTo>
                <a:lnTo>
                  <a:pt x="134126" y="1844616"/>
                </a:lnTo>
                <a:lnTo>
                  <a:pt x="128728" y="1846850"/>
                </a:lnTo>
                <a:lnTo>
                  <a:pt x="131334" y="1837868"/>
                </a:lnTo>
                <a:lnTo>
                  <a:pt x="125748" y="1824373"/>
                </a:lnTo>
                <a:lnTo>
                  <a:pt x="132402" y="1813717"/>
                </a:lnTo>
                <a:lnTo>
                  <a:pt x="127376" y="1801571"/>
                </a:lnTo>
                <a:cubicBezTo>
                  <a:pt x="128081" y="1796274"/>
                  <a:pt x="129741" y="1791372"/>
                  <a:pt x="132354" y="1786866"/>
                </a:cubicBezTo>
                <a:lnTo>
                  <a:pt x="131935" y="1774394"/>
                </a:lnTo>
                <a:cubicBezTo>
                  <a:pt x="127275" y="1775071"/>
                  <a:pt x="124018" y="1771019"/>
                  <a:pt x="122162" y="1762237"/>
                </a:cubicBezTo>
                <a:cubicBezTo>
                  <a:pt x="120306" y="1753456"/>
                  <a:pt x="119468" y="1747612"/>
                  <a:pt x="119648" y="1744705"/>
                </a:cubicBezTo>
                <a:cubicBezTo>
                  <a:pt x="121922" y="1743039"/>
                  <a:pt x="122108" y="1739670"/>
                  <a:pt x="120206" y="1734595"/>
                </a:cubicBezTo>
                <a:cubicBezTo>
                  <a:pt x="118303" y="1729521"/>
                  <a:pt x="116860" y="1726035"/>
                  <a:pt x="115877" y="1724137"/>
                </a:cubicBezTo>
                <a:cubicBezTo>
                  <a:pt x="117547" y="1722524"/>
                  <a:pt x="118348" y="1720480"/>
                  <a:pt x="118279" y="1718006"/>
                </a:cubicBezTo>
                <a:cubicBezTo>
                  <a:pt x="118210" y="1715531"/>
                  <a:pt x="117720" y="1713232"/>
                  <a:pt x="116807" y="1711107"/>
                </a:cubicBezTo>
                <a:cubicBezTo>
                  <a:pt x="115535" y="1708670"/>
                  <a:pt x="113798" y="1707018"/>
                  <a:pt x="111595" y="1706151"/>
                </a:cubicBezTo>
                <a:cubicBezTo>
                  <a:pt x="109392" y="1705284"/>
                  <a:pt x="107655" y="1703633"/>
                  <a:pt x="106383" y="1701195"/>
                </a:cubicBezTo>
                <a:cubicBezTo>
                  <a:pt x="101600" y="1704360"/>
                  <a:pt x="100858" y="1709409"/>
                  <a:pt x="104156" y="1716343"/>
                </a:cubicBezTo>
                <a:cubicBezTo>
                  <a:pt x="107453" y="1723276"/>
                  <a:pt x="107048" y="1728186"/>
                  <a:pt x="102941" y="1731071"/>
                </a:cubicBezTo>
                <a:cubicBezTo>
                  <a:pt x="104511" y="1735262"/>
                  <a:pt x="104711" y="1739724"/>
                  <a:pt x="103541" y="1744456"/>
                </a:cubicBezTo>
                <a:cubicBezTo>
                  <a:pt x="102371" y="1749188"/>
                  <a:pt x="100465" y="1753336"/>
                  <a:pt x="97823" y="1756899"/>
                </a:cubicBezTo>
                <a:lnTo>
                  <a:pt x="105084" y="1774442"/>
                </a:lnTo>
                <a:cubicBezTo>
                  <a:pt x="95610" y="1785048"/>
                  <a:pt x="91257" y="1794423"/>
                  <a:pt x="92026" y="1802568"/>
                </a:cubicBezTo>
                <a:cubicBezTo>
                  <a:pt x="92796" y="1810712"/>
                  <a:pt x="93690" y="1822263"/>
                  <a:pt x="94710" y="1837219"/>
                </a:cubicBezTo>
                <a:cubicBezTo>
                  <a:pt x="90318" y="1839498"/>
                  <a:pt x="86922" y="1842748"/>
                  <a:pt x="84519" y="1846969"/>
                </a:cubicBezTo>
                <a:cubicBezTo>
                  <a:pt x="82117" y="1851190"/>
                  <a:pt x="78720" y="1854440"/>
                  <a:pt x="74329" y="1856719"/>
                </a:cubicBezTo>
                <a:lnTo>
                  <a:pt x="80472" y="1871563"/>
                </a:lnTo>
                <a:lnTo>
                  <a:pt x="76424" y="1873239"/>
                </a:lnTo>
                <a:cubicBezTo>
                  <a:pt x="73837" y="1874309"/>
                  <a:pt x="71984" y="1874286"/>
                  <a:pt x="70863" y="1873169"/>
                </a:cubicBezTo>
                <a:cubicBezTo>
                  <a:pt x="69742" y="1872052"/>
                  <a:pt x="68679" y="1870121"/>
                  <a:pt x="67675" y="1867375"/>
                </a:cubicBezTo>
                <a:lnTo>
                  <a:pt x="67255" y="1854904"/>
                </a:lnTo>
                <a:cubicBezTo>
                  <a:pt x="66764" y="1853955"/>
                  <a:pt x="65536" y="1852421"/>
                  <a:pt x="63573" y="1850303"/>
                </a:cubicBezTo>
                <a:cubicBezTo>
                  <a:pt x="61610" y="1848185"/>
                  <a:pt x="60184" y="1847128"/>
                  <a:pt x="59297" y="1847133"/>
                </a:cubicBezTo>
                <a:lnTo>
                  <a:pt x="60973" y="1851182"/>
                </a:lnTo>
                <a:cubicBezTo>
                  <a:pt x="58788" y="1854655"/>
                  <a:pt x="56446" y="1859180"/>
                  <a:pt x="53947" y="1864759"/>
                </a:cubicBezTo>
                <a:cubicBezTo>
                  <a:pt x="51448" y="1870337"/>
                  <a:pt x="50734" y="1874979"/>
                  <a:pt x="51807" y="1878685"/>
                </a:cubicBezTo>
                <a:cubicBezTo>
                  <a:pt x="50416" y="1880973"/>
                  <a:pt x="49894" y="1883691"/>
                  <a:pt x="50243" y="1886840"/>
                </a:cubicBezTo>
                <a:cubicBezTo>
                  <a:pt x="50591" y="1889989"/>
                  <a:pt x="51361" y="1892963"/>
                  <a:pt x="52552" y="1895763"/>
                </a:cubicBezTo>
                <a:lnTo>
                  <a:pt x="45340" y="1905071"/>
                </a:lnTo>
                <a:cubicBezTo>
                  <a:pt x="46264" y="1907224"/>
                  <a:pt x="46871" y="1909804"/>
                  <a:pt x="47161" y="1912813"/>
                </a:cubicBezTo>
                <a:cubicBezTo>
                  <a:pt x="47451" y="1915821"/>
                  <a:pt x="46906" y="1918483"/>
                  <a:pt x="45527" y="1920799"/>
                </a:cubicBezTo>
                <a:lnTo>
                  <a:pt x="49995" y="1931595"/>
                </a:lnTo>
                <a:lnTo>
                  <a:pt x="46273" y="1937878"/>
                </a:lnTo>
                <a:cubicBezTo>
                  <a:pt x="47831" y="1942041"/>
                  <a:pt x="48054" y="1946559"/>
                  <a:pt x="46942" y="1951431"/>
                </a:cubicBezTo>
                <a:cubicBezTo>
                  <a:pt x="45831" y="1956304"/>
                  <a:pt x="44088" y="1960845"/>
                  <a:pt x="41714" y="1965055"/>
                </a:cubicBezTo>
                <a:cubicBezTo>
                  <a:pt x="40739" y="1970497"/>
                  <a:pt x="39502" y="1976738"/>
                  <a:pt x="38004" y="1983780"/>
                </a:cubicBezTo>
                <a:cubicBezTo>
                  <a:pt x="36505" y="1990821"/>
                  <a:pt x="34454" y="1997005"/>
                  <a:pt x="31850" y="2002330"/>
                </a:cubicBezTo>
                <a:cubicBezTo>
                  <a:pt x="32807" y="2004404"/>
                  <a:pt x="33546" y="2006667"/>
                  <a:pt x="34067" y="2009119"/>
                </a:cubicBezTo>
                <a:cubicBezTo>
                  <a:pt x="34588" y="2011570"/>
                  <a:pt x="34175" y="2013915"/>
                  <a:pt x="32828" y="2016151"/>
                </a:cubicBezTo>
                <a:cubicBezTo>
                  <a:pt x="34438" y="2020359"/>
                  <a:pt x="35035" y="2024985"/>
                  <a:pt x="34621" y="2030030"/>
                </a:cubicBezTo>
                <a:cubicBezTo>
                  <a:pt x="34206" y="2035076"/>
                  <a:pt x="33175" y="2039586"/>
                  <a:pt x="31527" y="2043561"/>
                </a:cubicBezTo>
                <a:cubicBezTo>
                  <a:pt x="32109" y="2044966"/>
                  <a:pt x="32283" y="2046343"/>
                  <a:pt x="32051" y="2047691"/>
                </a:cubicBezTo>
                <a:cubicBezTo>
                  <a:pt x="31818" y="2049038"/>
                  <a:pt x="31039" y="2050019"/>
                  <a:pt x="29713" y="2050634"/>
                </a:cubicBezTo>
                <a:lnTo>
                  <a:pt x="25105" y="2050960"/>
                </a:lnTo>
                <a:lnTo>
                  <a:pt x="23569" y="2035790"/>
                </a:lnTo>
                <a:cubicBezTo>
                  <a:pt x="24325" y="2033797"/>
                  <a:pt x="24569" y="2031523"/>
                  <a:pt x="24302" y="2028966"/>
                </a:cubicBezTo>
                <a:cubicBezTo>
                  <a:pt x="24034" y="2026410"/>
                  <a:pt x="23464" y="2024077"/>
                  <a:pt x="22591" y="2021969"/>
                </a:cubicBezTo>
                <a:lnTo>
                  <a:pt x="22962" y="2007589"/>
                </a:lnTo>
                <a:cubicBezTo>
                  <a:pt x="21425" y="2004669"/>
                  <a:pt x="19916" y="2001342"/>
                  <a:pt x="18436" y="1997608"/>
                </a:cubicBezTo>
                <a:cubicBezTo>
                  <a:pt x="16957" y="1993873"/>
                  <a:pt x="18031" y="1991058"/>
                  <a:pt x="21658" y="1989161"/>
                </a:cubicBezTo>
                <a:cubicBezTo>
                  <a:pt x="16663" y="1975818"/>
                  <a:pt x="14064" y="1958716"/>
                  <a:pt x="13861" y="1937857"/>
                </a:cubicBezTo>
                <a:cubicBezTo>
                  <a:pt x="13658" y="1916997"/>
                  <a:pt x="15666" y="1899569"/>
                  <a:pt x="19884" y="1885574"/>
                </a:cubicBezTo>
                <a:cubicBezTo>
                  <a:pt x="18144" y="1880893"/>
                  <a:pt x="17051" y="1876341"/>
                  <a:pt x="16602" y="1871916"/>
                </a:cubicBezTo>
                <a:cubicBezTo>
                  <a:pt x="16154" y="1867491"/>
                  <a:pt x="15060" y="1862938"/>
                  <a:pt x="13321" y="1858258"/>
                </a:cubicBezTo>
                <a:cubicBezTo>
                  <a:pt x="15282" y="1857347"/>
                  <a:pt x="16339" y="1855922"/>
                  <a:pt x="16491" y="1853982"/>
                </a:cubicBezTo>
                <a:cubicBezTo>
                  <a:pt x="16643" y="1852042"/>
                  <a:pt x="16269" y="1850024"/>
                  <a:pt x="15368" y="1847927"/>
                </a:cubicBezTo>
                <a:cubicBezTo>
                  <a:pt x="13324" y="1842351"/>
                  <a:pt x="12897" y="1838774"/>
                  <a:pt x="14088" y="1837195"/>
                </a:cubicBezTo>
                <a:cubicBezTo>
                  <a:pt x="15278" y="1835615"/>
                  <a:pt x="15270" y="1833050"/>
                  <a:pt x="14064" y="1829499"/>
                </a:cubicBezTo>
                <a:lnTo>
                  <a:pt x="15226" y="1813211"/>
                </a:lnTo>
                <a:cubicBezTo>
                  <a:pt x="16920" y="1811654"/>
                  <a:pt x="17814" y="1809836"/>
                  <a:pt x="17908" y="1807755"/>
                </a:cubicBezTo>
                <a:cubicBezTo>
                  <a:pt x="18001" y="1805674"/>
                  <a:pt x="17604" y="1803600"/>
                  <a:pt x="16715" y="1801531"/>
                </a:cubicBezTo>
                <a:lnTo>
                  <a:pt x="12573" y="1795342"/>
                </a:lnTo>
                <a:lnTo>
                  <a:pt x="7405" y="1748481"/>
                </a:lnTo>
                <a:lnTo>
                  <a:pt x="11127" y="1742199"/>
                </a:lnTo>
                <a:lnTo>
                  <a:pt x="12383" y="1733776"/>
                </a:lnTo>
                <a:cubicBezTo>
                  <a:pt x="11487" y="1731611"/>
                  <a:pt x="10824" y="1729053"/>
                  <a:pt x="10393" y="1726103"/>
                </a:cubicBezTo>
                <a:cubicBezTo>
                  <a:pt x="9963" y="1723153"/>
                  <a:pt x="10114" y="1720654"/>
                  <a:pt x="10846" y="1718605"/>
                </a:cubicBezTo>
                <a:cubicBezTo>
                  <a:pt x="9047" y="1716485"/>
                  <a:pt x="7608" y="1713327"/>
                  <a:pt x="6530" y="1709130"/>
                </a:cubicBezTo>
                <a:cubicBezTo>
                  <a:pt x="5451" y="1704933"/>
                  <a:pt x="6456" y="1701949"/>
                  <a:pt x="9542" y="1700177"/>
                </a:cubicBezTo>
                <a:cubicBezTo>
                  <a:pt x="8484" y="1696268"/>
                  <a:pt x="8389" y="1689195"/>
                  <a:pt x="9256" y="1678957"/>
                </a:cubicBezTo>
                <a:cubicBezTo>
                  <a:pt x="10123" y="1668719"/>
                  <a:pt x="11598" y="1662576"/>
                  <a:pt x="13682" y="1660529"/>
                </a:cubicBezTo>
                <a:lnTo>
                  <a:pt x="13821" y="1649407"/>
                </a:lnTo>
                <a:cubicBezTo>
                  <a:pt x="10724" y="1640810"/>
                  <a:pt x="9226" y="1632736"/>
                  <a:pt x="9329" y="1625186"/>
                </a:cubicBezTo>
                <a:cubicBezTo>
                  <a:pt x="9431" y="1617635"/>
                  <a:pt x="7934" y="1609561"/>
                  <a:pt x="4837" y="1600964"/>
                </a:cubicBezTo>
                <a:lnTo>
                  <a:pt x="6651" y="1593891"/>
                </a:lnTo>
                <a:cubicBezTo>
                  <a:pt x="5198" y="1588630"/>
                  <a:pt x="5252" y="1581758"/>
                  <a:pt x="6813" y="1573275"/>
                </a:cubicBezTo>
                <a:cubicBezTo>
                  <a:pt x="8373" y="1564792"/>
                  <a:pt x="8427" y="1557920"/>
                  <a:pt x="6974" y="1552660"/>
                </a:cubicBezTo>
                <a:cubicBezTo>
                  <a:pt x="9919" y="1548478"/>
                  <a:pt x="10043" y="1543684"/>
                  <a:pt x="7346" y="1538281"/>
                </a:cubicBezTo>
                <a:cubicBezTo>
                  <a:pt x="4648" y="1532877"/>
                  <a:pt x="4772" y="1528084"/>
                  <a:pt x="7717" y="1523901"/>
                </a:cubicBezTo>
                <a:cubicBezTo>
                  <a:pt x="6764" y="1519290"/>
                  <a:pt x="5773" y="1507187"/>
                  <a:pt x="4743" y="1487592"/>
                </a:cubicBezTo>
                <a:cubicBezTo>
                  <a:pt x="3713" y="1467997"/>
                  <a:pt x="3338" y="1456429"/>
                  <a:pt x="3618" y="1452888"/>
                </a:cubicBezTo>
                <a:cubicBezTo>
                  <a:pt x="1888" y="1450937"/>
                  <a:pt x="729" y="1448453"/>
                  <a:pt x="139" y="1445437"/>
                </a:cubicBezTo>
                <a:cubicBezTo>
                  <a:pt x="-450" y="1442421"/>
                  <a:pt x="833" y="1440112"/>
                  <a:pt x="3990" y="1438509"/>
                </a:cubicBezTo>
                <a:cubicBezTo>
                  <a:pt x="4089" y="1427371"/>
                  <a:pt x="5180" y="1415525"/>
                  <a:pt x="7262" y="1402973"/>
                </a:cubicBezTo>
                <a:cubicBezTo>
                  <a:pt x="9345" y="1390421"/>
                  <a:pt x="8610" y="1378937"/>
                  <a:pt x="5056" y="1368520"/>
                </a:cubicBezTo>
                <a:cubicBezTo>
                  <a:pt x="5604" y="1367536"/>
                  <a:pt x="6369" y="1366363"/>
                  <a:pt x="7353" y="1365000"/>
                </a:cubicBezTo>
                <a:cubicBezTo>
                  <a:pt x="8337" y="1363638"/>
                  <a:pt x="8626" y="1362267"/>
                  <a:pt x="8220" y="1360888"/>
                </a:cubicBezTo>
                <a:cubicBezTo>
                  <a:pt x="7783" y="1360311"/>
                  <a:pt x="6946" y="1360197"/>
                  <a:pt x="5707" y="1360545"/>
                </a:cubicBezTo>
                <a:cubicBezTo>
                  <a:pt x="4468" y="1360893"/>
                  <a:pt x="3770" y="1361116"/>
                  <a:pt x="3613" y="1361214"/>
                </a:cubicBezTo>
                <a:lnTo>
                  <a:pt x="2635" y="1347393"/>
                </a:lnTo>
                <a:lnTo>
                  <a:pt x="6916" y="1342460"/>
                </a:lnTo>
                <a:cubicBezTo>
                  <a:pt x="8067" y="1337604"/>
                  <a:pt x="8358" y="1331622"/>
                  <a:pt x="7787" y="1324515"/>
                </a:cubicBezTo>
                <a:cubicBezTo>
                  <a:pt x="7217" y="1317407"/>
                  <a:pt x="6693" y="1311367"/>
                  <a:pt x="6216" y="1306395"/>
                </a:cubicBezTo>
                <a:cubicBezTo>
                  <a:pt x="4321" y="1303886"/>
                  <a:pt x="3410" y="1301365"/>
                  <a:pt x="3481" y="1298833"/>
                </a:cubicBezTo>
                <a:cubicBezTo>
                  <a:pt x="3553" y="1296301"/>
                  <a:pt x="5224" y="1294292"/>
                  <a:pt x="8495" y="1292806"/>
                </a:cubicBezTo>
                <a:lnTo>
                  <a:pt x="8634" y="1281684"/>
                </a:lnTo>
                <a:cubicBezTo>
                  <a:pt x="9289" y="1278812"/>
                  <a:pt x="9130" y="1273016"/>
                  <a:pt x="8156" y="1264298"/>
                </a:cubicBezTo>
                <a:cubicBezTo>
                  <a:pt x="7182" y="1255579"/>
                  <a:pt x="6208" y="1249725"/>
                  <a:pt x="5235" y="1246737"/>
                </a:cubicBezTo>
                <a:cubicBezTo>
                  <a:pt x="3837" y="1242244"/>
                  <a:pt x="4108" y="1238444"/>
                  <a:pt x="6049" y="1235335"/>
                </a:cubicBezTo>
                <a:cubicBezTo>
                  <a:pt x="7989" y="1232227"/>
                  <a:pt x="8261" y="1228427"/>
                  <a:pt x="6862" y="1223934"/>
                </a:cubicBezTo>
                <a:lnTo>
                  <a:pt x="9839" y="1200573"/>
                </a:lnTo>
                <a:cubicBezTo>
                  <a:pt x="9318" y="1197562"/>
                  <a:pt x="9046" y="1189903"/>
                  <a:pt x="9024" y="1177596"/>
                </a:cubicBezTo>
                <a:cubicBezTo>
                  <a:pt x="9002" y="1165290"/>
                  <a:pt x="9009" y="1158305"/>
                  <a:pt x="9046" y="1156644"/>
                </a:cubicBezTo>
                <a:cubicBezTo>
                  <a:pt x="7554" y="1153836"/>
                  <a:pt x="6232" y="1150959"/>
                  <a:pt x="5078" y="1148012"/>
                </a:cubicBezTo>
                <a:cubicBezTo>
                  <a:pt x="3924" y="1145065"/>
                  <a:pt x="5184" y="1142699"/>
                  <a:pt x="8859" y="1140915"/>
                </a:cubicBezTo>
                <a:cubicBezTo>
                  <a:pt x="9012" y="1129589"/>
                  <a:pt x="10250" y="1116827"/>
                  <a:pt x="12573" y="1102628"/>
                </a:cubicBezTo>
                <a:cubicBezTo>
                  <a:pt x="14896" y="1088428"/>
                  <a:pt x="14169" y="1075689"/>
                  <a:pt x="10390" y="1064411"/>
                </a:cubicBezTo>
                <a:cubicBezTo>
                  <a:pt x="10903" y="1063342"/>
                  <a:pt x="11599" y="1062000"/>
                  <a:pt x="12478" y="1060385"/>
                </a:cubicBezTo>
                <a:cubicBezTo>
                  <a:pt x="13357" y="1058770"/>
                  <a:pt x="13716" y="1057568"/>
                  <a:pt x="13554" y="1056779"/>
                </a:cubicBezTo>
                <a:cubicBezTo>
                  <a:pt x="12934" y="1055520"/>
                  <a:pt x="12102" y="1054942"/>
                  <a:pt x="11058" y="1055045"/>
                </a:cubicBezTo>
                <a:cubicBezTo>
                  <a:pt x="10014" y="1055148"/>
                  <a:pt x="9124" y="1055385"/>
                  <a:pt x="8388" y="1055755"/>
                </a:cubicBezTo>
                <a:lnTo>
                  <a:pt x="7410" y="1041934"/>
                </a:lnTo>
                <a:cubicBezTo>
                  <a:pt x="10474" y="1037242"/>
                  <a:pt x="12583" y="1032154"/>
                  <a:pt x="13738" y="1026670"/>
                </a:cubicBezTo>
                <a:lnTo>
                  <a:pt x="10665" y="996329"/>
                </a:lnTo>
                <a:cubicBezTo>
                  <a:pt x="8827" y="993797"/>
                  <a:pt x="8140" y="991183"/>
                  <a:pt x="8605" y="988488"/>
                </a:cubicBezTo>
                <a:cubicBezTo>
                  <a:pt x="9071" y="985793"/>
                  <a:pt x="10967" y="983691"/>
                  <a:pt x="14294" y="982182"/>
                </a:cubicBezTo>
                <a:cubicBezTo>
                  <a:pt x="13439" y="979638"/>
                  <a:pt x="13369" y="977560"/>
                  <a:pt x="14084" y="975947"/>
                </a:cubicBezTo>
                <a:cubicBezTo>
                  <a:pt x="14800" y="974333"/>
                  <a:pt x="14730" y="972255"/>
                  <a:pt x="13874" y="969711"/>
                </a:cubicBezTo>
                <a:cubicBezTo>
                  <a:pt x="14158" y="967453"/>
                  <a:pt x="13869" y="961184"/>
                  <a:pt x="13007" y="950905"/>
                </a:cubicBezTo>
                <a:cubicBezTo>
                  <a:pt x="12144" y="940625"/>
                  <a:pt x="11378" y="934159"/>
                  <a:pt x="10708" y="931505"/>
                </a:cubicBezTo>
                <a:cubicBezTo>
                  <a:pt x="9286" y="926957"/>
                  <a:pt x="9464" y="922931"/>
                  <a:pt x="11242" y="919429"/>
                </a:cubicBezTo>
                <a:cubicBezTo>
                  <a:pt x="13020" y="915927"/>
                  <a:pt x="13198" y="911902"/>
                  <a:pt x="11777" y="907353"/>
                </a:cubicBezTo>
                <a:lnTo>
                  <a:pt x="12707" y="894324"/>
                </a:lnTo>
                <a:cubicBezTo>
                  <a:pt x="11741" y="891035"/>
                  <a:pt x="12067" y="888002"/>
                  <a:pt x="13683" y="885226"/>
                </a:cubicBezTo>
                <a:cubicBezTo>
                  <a:pt x="15300" y="882449"/>
                  <a:pt x="15626" y="879416"/>
                  <a:pt x="14660" y="876128"/>
                </a:cubicBezTo>
                <a:cubicBezTo>
                  <a:pt x="18616" y="874228"/>
                  <a:pt x="20384" y="870861"/>
                  <a:pt x="19965" y="866030"/>
                </a:cubicBezTo>
                <a:cubicBezTo>
                  <a:pt x="19737" y="865399"/>
                  <a:pt x="19494" y="864973"/>
                  <a:pt x="19237" y="864750"/>
                </a:cubicBezTo>
                <a:cubicBezTo>
                  <a:pt x="18980" y="864527"/>
                  <a:pt x="18401" y="864240"/>
                  <a:pt x="17498" y="863889"/>
                </a:cubicBezTo>
                <a:lnTo>
                  <a:pt x="18522" y="858724"/>
                </a:lnTo>
                <a:cubicBezTo>
                  <a:pt x="18633" y="857163"/>
                  <a:pt x="18561" y="855875"/>
                  <a:pt x="18306" y="854861"/>
                </a:cubicBezTo>
                <a:cubicBezTo>
                  <a:pt x="18051" y="853847"/>
                  <a:pt x="17642" y="852699"/>
                  <a:pt x="17079" y="851418"/>
                </a:cubicBezTo>
                <a:cubicBezTo>
                  <a:pt x="19074" y="841042"/>
                  <a:pt x="20270" y="830405"/>
                  <a:pt x="20666" y="819506"/>
                </a:cubicBezTo>
                <a:cubicBezTo>
                  <a:pt x="21062" y="808607"/>
                  <a:pt x="20966" y="797714"/>
                  <a:pt x="20379" y="786826"/>
                </a:cubicBezTo>
                <a:cubicBezTo>
                  <a:pt x="19837" y="784482"/>
                  <a:pt x="19652" y="779421"/>
                  <a:pt x="19825" y="771644"/>
                </a:cubicBezTo>
                <a:cubicBezTo>
                  <a:pt x="19998" y="763867"/>
                  <a:pt x="20431" y="759341"/>
                  <a:pt x="21122" y="758067"/>
                </a:cubicBezTo>
                <a:cubicBezTo>
                  <a:pt x="19342" y="753370"/>
                  <a:pt x="18665" y="748711"/>
                  <a:pt x="19091" y="744089"/>
                </a:cubicBezTo>
                <a:cubicBezTo>
                  <a:pt x="19516" y="739468"/>
                  <a:pt x="19991" y="734727"/>
                  <a:pt x="20515" y="729867"/>
                </a:cubicBezTo>
                <a:lnTo>
                  <a:pt x="24238" y="723584"/>
                </a:lnTo>
                <a:cubicBezTo>
                  <a:pt x="24015" y="722886"/>
                  <a:pt x="23960" y="722119"/>
                  <a:pt x="24075" y="721281"/>
                </a:cubicBezTo>
                <a:cubicBezTo>
                  <a:pt x="24189" y="720443"/>
                  <a:pt x="24135" y="719675"/>
                  <a:pt x="23912" y="718977"/>
                </a:cubicBezTo>
                <a:cubicBezTo>
                  <a:pt x="23744" y="716742"/>
                  <a:pt x="23393" y="714780"/>
                  <a:pt x="22858" y="713091"/>
                </a:cubicBezTo>
                <a:cubicBezTo>
                  <a:pt x="22324" y="711402"/>
                  <a:pt x="21636" y="709579"/>
                  <a:pt x="20793" y="707623"/>
                </a:cubicBezTo>
                <a:cubicBezTo>
                  <a:pt x="22274" y="706746"/>
                  <a:pt x="22802" y="705475"/>
                  <a:pt x="22375" y="703807"/>
                </a:cubicBezTo>
                <a:cubicBezTo>
                  <a:pt x="22129" y="703053"/>
                  <a:pt x="21981" y="702060"/>
                  <a:pt x="21933" y="700829"/>
                </a:cubicBezTo>
                <a:cubicBezTo>
                  <a:pt x="21884" y="699598"/>
                  <a:pt x="21737" y="698605"/>
                  <a:pt x="21491" y="697851"/>
                </a:cubicBezTo>
                <a:lnTo>
                  <a:pt x="22840" y="697292"/>
                </a:lnTo>
                <a:cubicBezTo>
                  <a:pt x="22506" y="695849"/>
                  <a:pt x="22848" y="694128"/>
                  <a:pt x="23863" y="692127"/>
                </a:cubicBezTo>
                <a:lnTo>
                  <a:pt x="22885" y="678306"/>
                </a:lnTo>
                <a:cubicBezTo>
                  <a:pt x="22369" y="675227"/>
                  <a:pt x="21599" y="672252"/>
                  <a:pt x="20576" y="669383"/>
                </a:cubicBezTo>
                <a:cubicBezTo>
                  <a:pt x="19553" y="666513"/>
                  <a:pt x="18725" y="664353"/>
                  <a:pt x="18091" y="662903"/>
                </a:cubicBezTo>
                <a:cubicBezTo>
                  <a:pt x="19588" y="662382"/>
                  <a:pt x="20980" y="661608"/>
                  <a:pt x="22268" y="660582"/>
                </a:cubicBezTo>
                <a:cubicBezTo>
                  <a:pt x="23555" y="659555"/>
                  <a:pt x="23854" y="658048"/>
                  <a:pt x="23163" y="656062"/>
                </a:cubicBezTo>
                <a:cubicBezTo>
                  <a:pt x="22225" y="654112"/>
                  <a:pt x="21868" y="652613"/>
                  <a:pt x="22093" y="651565"/>
                </a:cubicBezTo>
                <a:cubicBezTo>
                  <a:pt x="22318" y="650517"/>
                  <a:pt x="23729" y="649472"/>
                  <a:pt x="26327" y="648430"/>
                </a:cubicBezTo>
                <a:lnTo>
                  <a:pt x="27257" y="635400"/>
                </a:lnTo>
                <a:lnTo>
                  <a:pt x="30980" y="629117"/>
                </a:lnTo>
                <a:lnTo>
                  <a:pt x="33166" y="607664"/>
                </a:lnTo>
                <a:cubicBezTo>
                  <a:pt x="32320" y="604985"/>
                  <a:pt x="32289" y="602363"/>
                  <a:pt x="33072" y="599800"/>
                </a:cubicBezTo>
                <a:cubicBezTo>
                  <a:pt x="33855" y="597236"/>
                  <a:pt x="33824" y="594615"/>
                  <a:pt x="32979" y="591935"/>
                </a:cubicBezTo>
                <a:lnTo>
                  <a:pt x="35258" y="578347"/>
                </a:lnTo>
                <a:lnTo>
                  <a:pt x="35956" y="568574"/>
                </a:lnTo>
                <a:cubicBezTo>
                  <a:pt x="34624" y="563527"/>
                  <a:pt x="33784" y="558474"/>
                  <a:pt x="33436" y="553416"/>
                </a:cubicBezTo>
                <a:cubicBezTo>
                  <a:pt x="33088" y="548357"/>
                  <a:pt x="33539" y="543560"/>
                  <a:pt x="34790" y="539024"/>
                </a:cubicBezTo>
                <a:cubicBezTo>
                  <a:pt x="34464" y="528688"/>
                  <a:pt x="33672" y="519136"/>
                  <a:pt x="32415" y="510370"/>
                </a:cubicBezTo>
                <a:cubicBezTo>
                  <a:pt x="31158" y="501604"/>
                  <a:pt x="29855" y="494636"/>
                  <a:pt x="28505" y="489465"/>
                </a:cubicBezTo>
                <a:cubicBezTo>
                  <a:pt x="30320" y="490031"/>
                  <a:pt x="31856" y="489922"/>
                  <a:pt x="33112" y="489139"/>
                </a:cubicBezTo>
                <a:lnTo>
                  <a:pt x="36835" y="482856"/>
                </a:lnTo>
                <a:cubicBezTo>
                  <a:pt x="37235" y="481834"/>
                  <a:pt x="37144" y="480818"/>
                  <a:pt x="36561" y="479808"/>
                </a:cubicBezTo>
                <a:cubicBezTo>
                  <a:pt x="35978" y="478798"/>
                  <a:pt x="34875" y="478201"/>
                  <a:pt x="33251" y="478017"/>
                </a:cubicBezTo>
                <a:cubicBezTo>
                  <a:pt x="35096" y="472050"/>
                  <a:pt x="36396" y="464531"/>
                  <a:pt x="37153" y="455458"/>
                </a:cubicBezTo>
                <a:cubicBezTo>
                  <a:pt x="37910" y="446386"/>
                  <a:pt x="37244" y="438890"/>
                  <a:pt x="35157" y="432970"/>
                </a:cubicBezTo>
                <a:cubicBezTo>
                  <a:pt x="36695" y="430720"/>
                  <a:pt x="37538" y="428461"/>
                  <a:pt x="37687" y="426193"/>
                </a:cubicBezTo>
                <a:cubicBezTo>
                  <a:pt x="37835" y="423926"/>
                  <a:pt x="36852" y="422027"/>
                  <a:pt x="34737" y="420499"/>
                </a:cubicBezTo>
                <a:cubicBezTo>
                  <a:pt x="33763" y="415600"/>
                  <a:pt x="34256" y="411379"/>
                  <a:pt x="36214" y="407835"/>
                </a:cubicBezTo>
                <a:cubicBezTo>
                  <a:pt x="38172" y="404292"/>
                  <a:pt x="39758" y="400803"/>
                  <a:pt x="40971" y="397370"/>
                </a:cubicBezTo>
                <a:cubicBezTo>
                  <a:pt x="42325" y="395230"/>
                  <a:pt x="42666" y="393508"/>
                  <a:pt x="41995" y="392205"/>
                </a:cubicBezTo>
                <a:cubicBezTo>
                  <a:pt x="41324" y="390902"/>
                  <a:pt x="40316" y="389739"/>
                  <a:pt x="38970" y="388715"/>
                </a:cubicBezTo>
                <a:lnTo>
                  <a:pt x="42179" y="362097"/>
                </a:lnTo>
                <a:cubicBezTo>
                  <a:pt x="42436" y="360410"/>
                  <a:pt x="42806" y="358280"/>
                  <a:pt x="43290" y="355709"/>
                </a:cubicBezTo>
                <a:cubicBezTo>
                  <a:pt x="43774" y="353138"/>
                  <a:pt x="43527" y="350474"/>
                  <a:pt x="42551" y="347717"/>
                </a:cubicBezTo>
                <a:cubicBezTo>
                  <a:pt x="45546" y="337290"/>
                  <a:pt x="46906" y="326255"/>
                  <a:pt x="46632" y="314612"/>
                </a:cubicBezTo>
                <a:cubicBezTo>
                  <a:pt x="46358" y="302970"/>
                  <a:pt x="48533" y="291993"/>
                  <a:pt x="53157" y="281683"/>
                </a:cubicBezTo>
                <a:lnTo>
                  <a:pt x="47898" y="272795"/>
                </a:lnTo>
                <a:lnTo>
                  <a:pt x="53248" y="243710"/>
                </a:lnTo>
                <a:cubicBezTo>
                  <a:pt x="52047" y="240091"/>
                  <a:pt x="51366" y="233194"/>
                  <a:pt x="51205" y="223019"/>
                </a:cubicBezTo>
                <a:cubicBezTo>
                  <a:pt x="51044" y="212844"/>
                  <a:pt x="51911" y="204912"/>
                  <a:pt x="53804" y="199222"/>
                </a:cubicBezTo>
                <a:cubicBezTo>
                  <a:pt x="51663" y="194049"/>
                  <a:pt x="52500" y="188433"/>
                  <a:pt x="56316" y="182376"/>
                </a:cubicBezTo>
                <a:cubicBezTo>
                  <a:pt x="53399" y="180422"/>
                  <a:pt x="52310" y="178106"/>
                  <a:pt x="53046" y="175431"/>
                </a:cubicBezTo>
                <a:cubicBezTo>
                  <a:pt x="53783" y="172755"/>
                  <a:pt x="54997" y="170277"/>
                  <a:pt x="56687" y="167996"/>
                </a:cubicBezTo>
                <a:lnTo>
                  <a:pt x="70316" y="59615"/>
                </a:lnTo>
                <a:cubicBezTo>
                  <a:pt x="71949" y="54888"/>
                  <a:pt x="72788" y="50392"/>
                  <a:pt x="72834" y="46125"/>
                </a:cubicBezTo>
                <a:cubicBezTo>
                  <a:pt x="72879" y="41858"/>
                  <a:pt x="74195" y="37559"/>
                  <a:pt x="76783" y="33229"/>
                </a:cubicBezTo>
                <a:cubicBezTo>
                  <a:pt x="75966" y="31097"/>
                  <a:pt x="75621" y="28671"/>
                  <a:pt x="75747" y="25952"/>
                </a:cubicBezTo>
                <a:cubicBezTo>
                  <a:pt x="75873" y="23232"/>
                  <a:pt x="76342" y="20865"/>
                  <a:pt x="77154" y="18849"/>
                </a:cubicBezTo>
                <a:lnTo>
                  <a:pt x="78643" y="7169"/>
                </a:lnTo>
                <a:cubicBezTo>
                  <a:pt x="79534" y="5186"/>
                  <a:pt x="80938" y="3486"/>
                  <a:pt x="82854" y="2067"/>
                </a:cubicBezTo>
                <a:cubicBezTo>
                  <a:pt x="84769" y="649"/>
                  <a:pt x="86592" y="-40"/>
                  <a:pt x="88322" y="2"/>
                </a:cubicBez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2CAEB967-FB66-4161-83FA-26556B27CBC0}"/>
              </a:ext>
            </a:extLst>
          </p:cNvPr>
          <p:cNvSpPr/>
          <p:nvPr/>
        </p:nvSpPr>
        <p:spPr>
          <a:xfrm rot="5238006">
            <a:off x="3004481" y="-506893"/>
            <a:ext cx="1265017" cy="8398964"/>
          </a:xfrm>
          <a:custGeom>
            <a:avLst/>
            <a:gdLst/>
            <a:ahLst/>
            <a:cxnLst/>
            <a:rect l="l" t="t" r="r" b="b"/>
            <a:pathLst>
              <a:path w="367607" h="2050960">
                <a:moveTo>
                  <a:pt x="65393" y="1835127"/>
                </a:moveTo>
                <a:lnTo>
                  <a:pt x="59436" y="1836011"/>
                </a:lnTo>
                <a:cubicBezTo>
                  <a:pt x="59778" y="1836759"/>
                  <a:pt x="60409" y="1837486"/>
                  <a:pt x="61327" y="1838192"/>
                </a:cubicBezTo>
                <a:cubicBezTo>
                  <a:pt x="62245" y="1838899"/>
                  <a:pt x="63073" y="1839149"/>
                  <a:pt x="63811" y="1838943"/>
                </a:cubicBezTo>
                <a:cubicBezTo>
                  <a:pt x="65292" y="1838066"/>
                  <a:pt x="65819" y="1836794"/>
                  <a:pt x="65393" y="1835127"/>
                </a:cubicBezTo>
                <a:close/>
                <a:moveTo>
                  <a:pt x="60366" y="1822981"/>
                </a:moveTo>
                <a:cubicBezTo>
                  <a:pt x="60624" y="1823763"/>
                  <a:pt x="61086" y="1824560"/>
                  <a:pt x="61751" y="1825372"/>
                </a:cubicBezTo>
                <a:cubicBezTo>
                  <a:pt x="62416" y="1826183"/>
                  <a:pt x="63412" y="1826364"/>
                  <a:pt x="64741" y="1825913"/>
                </a:cubicBezTo>
                <a:lnTo>
                  <a:pt x="66090" y="1825354"/>
                </a:lnTo>
                <a:cubicBezTo>
                  <a:pt x="64973" y="1822655"/>
                  <a:pt x="63065" y="1821864"/>
                  <a:pt x="60366" y="1822981"/>
                </a:cubicBezTo>
                <a:close/>
                <a:moveTo>
                  <a:pt x="171303" y="1754940"/>
                </a:moveTo>
                <a:cubicBezTo>
                  <a:pt x="171589" y="1755711"/>
                  <a:pt x="171994" y="1756531"/>
                  <a:pt x="172519" y="1757401"/>
                </a:cubicBezTo>
                <a:cubicBezTo>
                  <a:pt x="173043" y="1758270"/>
                  <a:pt x="173646" y="1758613"/>
                  <a:pt x="174328" y="1758430"/>
                </a:cubicBezTo>
                <a:lnTo>
                  <a:pt x="177818" y="1755405"/>
                </a:lnTo>
                <a:close/>
                <a:moveTo>
                  <a:pt x="271630" y="1707096"/>
                </a:moveTo>
                <a:lnTo>
                  <a:pt x="280938" y="1714308"/>
                </a:lnTo>
                <a:lnTo>
                  <a:pt x="284056" y="1725663"/>
                </a:lnTo>
                <a:cubicBezTo>
                  <a:pt x="280874" y="1727441"/>
                  <a:pt x="279782" y="1729737"/>
                  <a:pt x="280782" y="1732550"/>
                </a:cubicBezTo>
                <a:cubicBezTo>
                  <a:pt x="281781" y="1735364"/>
                  <a:pt x="279678" y="1738078"/>
                  <a:pt x="274471" y="1740694"/>
                </a:cubicBezTo>
                <a:cubicBezTo>
                  <a:pt x="272677" y="1735246"/>
                  <a:pt x="272204" y="1729646"/>
                  <a:pt x="273051" y="1723895"/>
                </a:cubicBezTo>
                <a:cubicBezTo>
                  <a:pt x="273898" y="1718144"/>
                  <a:pt x="273424" y="1712544"/>
                  <a:pt x="271630" y="1707096"/>
                </a:cubicBezTo>
                <a:close/>
                <a:moveTo>
                  <a:pt x="187575" y="1703552"/>
                </a:moveTo>
                <a:cubicBezTo>
                  <a:pt x="186228" y="1703320"/>
                  <a:pt x="184851" y="1703494"/>
                  <a:pt x="183445" y="1704076"/>
                </a:cubicBezTo>
                <a:cubicBezTo>
                  <a:pt x="183703" y="1704859"/>
                  <a:pt x="184165" y="1705655"/>
                  <a:pt x="184830" y="1706467"/>
                </a:cubicBezTo>
                <a:cubicBezTo>
                  <a:pt x="185495" y="1707278"/>
                  <a:pt x="186492" y="1707459"/>
                  <a:pt x="187820" y="1707008"/>
                </a:cubicBezTo>
                <a:lnTo>
                  <a:pt x="190519" y="1705891"/>
                </a:lnTo>
                <a:cubicBezTo>
                  <a:pt x="189904" y="1704564"/>
                  <a:pt x="188923" y="1703785"/>
                  <a:pt x="187575" y="1703552"/>
                </a:cubicBezTo>
                <a:close/>
                <a:moveTo>
                  <a:pt x="105682" y="1665131"/>
                </a:moveTo>
                <a:lnTo>
                  <a:pt x="108475" y="1671878"/>
                </a:lnTo>
                <a:cubicBezTo>
                  <a:pt x="109334" y="1673795"/>
                  <a:pt x="110385" y="1674743"/>
                  <a:pt x="111628" y="1674722"/>
                </a:cubicBezTo>
                <a:cubicBezTo>
                  <a:pt x="112871" y="1674702"/>
                  <a:pt x="114178" y="1674359"/>
                  <a:pt x="115549" y="1673693"/>
                </a:cubicBezTo>
                <a:close/>
                <a:moveTo>
                  <a:pt x="113034" y="1644701"/>
                </a:moveTo>
                <a:cubicBezTo>
                  <a:pt x="112439" y="1645013"/>
                  <a:pt x="112082" y="1645424"/>
                  <a:pt x="111964" y="1645934"/>
                </a:cubicBezTo>
                <a:cubicBezTo>
                  <a:pt x="111845" y="1646444"/>
                  <a:pt x="111489" y="1646855"/>
                  <a:pt x="110893" y="1647167"/>
                </a:cubicBezTo>
                <a:cubicBezTo>
                  <a:pt x="111259" y="1647971"/>
                  <a:pt x="111982" y="1648923"/>
                  <a:pt x="113063" y="1650024"/>
                </a:cubicBezTo>
                <a:cubicBezTo>
                  <a:pt x="114144" y="1651124"/>
                  <a:pt x="115065" y="1651599"/>
                  <a:pt x="115826" y="1651449"/>
                </a:cubicBezTo>
                <a:cubicBezTo>
                  <a:pt x="117085" y="1650829"/>
                  <a:pt x="117663" y="1649997"/>
                  <a:pt x="117560" y="1648953"/>
                </a:cubicBezTo>
                <a:cubicBezTo>
                  <a:pt x="117457" y="1647909"/>
                  <a:pt x="117220" y="1647019"/>
                  <a:pt x="116850" y="1646283"/>
                </a:cubicBezTo>
                <a:cubicBezTo>
                  <a:pt x="115973" y="1644802"/>
                  <a:pt x="114701" y="1644274"/>
                  <a:pt x="113034" y="1644701"/>
                </a:cubicBezTo>
                <a:close/>
                <a:moveTo>
                  <a:pt x="258689" y="1622356"/>
                </a:moveTo>
                <a:lnTo>
                  <a:pt x="252732" y="1623240"/>
                </a:lnTo>
                <a:cubicBezTo>
                  <a:pt x="253098" y="1624044"/>
                  <a:pt x="253821" y="1624996"/>
                  <a:pt x="254902" y="1626096"/>
                </a:cubicBezTo>
                <a:cubicBezTo>
                  <a:pt x="255983" y="1627196"/>
                  <a:pt x="256904" y="1627671"/>
                  <a:pt x="257665" y="1627521"/>
                </a:cubicBezTo>
                <a:cubicBezTo>
                  <a:pt x="258923" y="1626901"/>
                  <a:pt x="259501" y="1626070"/>
                  <a:pt x="259398" y="1625025"/>
                </a:cubicBezTo>
                <a:cubicBezTo>
                  <a:pt x="259295" y="1623981"/>
                  <a:pt x="259059" y="1623091"/>
                  <a:pt x="258689" y="1622356"/>
                </a:cubicBezTo>
                <a:close/>
                <a:moveTo>
                  <a:pt x="198937" y="1615472"/>
                </a:moveTo>
                <a:cubicBezTo>
                  <a:pt x="194935" y="1617260"/>
                  <a:pt x="192503" y="1619978"/>
                  <a:pt x="191643" y="1623628"/>
                </a:cubicBezTo>
                <a:cubicBezTo>
                  <a:pt x="190782" y="1627277"/>
                  <a:pt x="191213" y="1631182"/>
                  <a:pt x="192935" y="1635343"/>
                </a:cubicBezTo>
                <a:lnTo>
                  <a:pt x="193493" y="1636692"/>
                </a:lnTo>
                <a:cubicBezTo>
                  <a:pt x="193200" y="1636781"/>
                  <a:pt x="192099" y="1637302"/>
                  <a:pt x="190189" y="1638257"/>
                </a:cubicBezTo>
                <a:cubicBezTo>
                  <a:pt x="188279" y="1639212"/>
                  <a:pt x="187318" y="1640071"/>
                  <a:pt x="187304" y="1640834"/>
                </a:cubicBezTo>
                <a:cubicBezTo>
                  <a:pt x="188017" y="1641363"/>
                  <a:pt x="190128" y="1641213"/>
                  <a:pt x="193639" y="1640386"/>
                </a:cubicBezTo>
                <a:cubicBezTo>
                  <a:pt x="197149" y="1639559"/>
                  <a:pt x="199459" y="1638932"/>
                  <a:pt x="200567" y="1638507"/>
                </a:cubicBezTo>
                <a:lnTo>
                  <a:pt x="205871" y="1628408"/>
                </a:lnTo>
                <a:cubicBezTo>
                  <a:pt x="203805" y="1629066"/>
                  <a:pt x="201981" y="1628635"/>
                  <a:pt x="200397" y="1627117"/>
                </a:cubicBezTo>
                <a:cubicBezTo>
                  <a:pt x="198814" y="1625599"/>
                  <a:pt x="197722" y="1624075"/>
                  <a:pt x="197122" y="1622545"/>
                </a:cubicBezTo>
                <a:close/>
                <a:moveTo>
                  <a:pt x="109122" y="1589417"/>
                </a:moveTo>
                <a:lnTo>
                  <a:pt x="110426" y="1607845"/>
                </a:lnTo>
                <a:cubicBezTo>
                  <a:pt x="110189" y="1607910"/>
                  <a:pt x="109313" y="1608339"/>
                  <a:pt x="107797" y="1609131"/>
                </a:cubicBezTo>
                <a:cubicBezTo>
                  <a:pt x="106280" y="1609923"/>
                  <a:pt x="105544" y="1610689"/>
                  <a:pt x="105586" y="1611429"/>
                </a:cubicBezTo>
                <a:cubicBezTo>
                  <a:pt x="106461" y="1612746"/>
                  <a:pt x="108551" y="1613659"/>
                  <a:pt x="111857" y="1614168"/>
                </a:cubicBezTo>
                <a:cubicBezTo>
                  <a:pt x="115163" y="1614677"/>
                  <a:pt x="117788" y="1614973"/>
                  <a:pt x="119733" y="1615058"/>
                </a:cubicBezTo>
                <a:lnTo>
                  <a:pt x="123595" y="1597653"/>
                </a:lnTo>
                <a:close/>
                <a:moveTo>
                  <a:pt x="199166" y="1566377"/>
                </a:moveTo>
                <a:cubicBezTo>
                  <a:pt x="197955" y="1567109"/>
                  <a:pt x="197563" y="1568391"/>
                  <a:pt x="197992" y="1570222"/>
                </a:cubicBezTo>
                <a:cubicBezTo>
                  <a:pt x="198420" y="1572053"/>
                  <a:pt x="198843" y="1573393"/>
                  <a:pt x="199260" y="1574242"/>
                </a:cubicBezTo>
                <a:cubicBezTo>
                  <a:pt x="200612" y="1577667"/>
                  <a:pt x="200945" y="1581019"/>
                  <a:pt x="200261" y="1584299"/>
                </a:cubicBezTo>
                <a:cubicBezTo>
                  <a:pt x="199577" y="1587579"/>
                  <a:pt x="198142" y="1590478"/>
                  <a:pt x="195957" y="1592995"/>
                </a:cubicBezTo>
                <a:cubicBezTo>
                  <a:pt x="197161" y="1596383"/>
                  <a:pt x="197790" y="1599811"/>
                  <a:pt x="197842" y="1603280"/>
                </a:cubicBezTo>
                <a:cubicBezTo>
                  <a:pt x="197895" y="1606748"/>
                  <a:pt x="198523" y="1610177"/>
                  <a:pt x="199728" y="1613564"/>
                </a:cubicBezTo>
                <a:cubicBezTo>
                  <a:pt x="201753" y="1607160"/>
                  <a:pt x="203169" y="1600713"/>
                  <a:pt x="203973" y="1594222"/>
                </a:cubicBezTo>
                <a:cubicBezTo>
                  <a:pt x="204777" y="1587732"/>
                  <a:pt x="205378" y="1581226"/>
                  <a:pt x="205775" y="1574706"/>
                </a:cubicBezTo>
                <a:cubicBezTo>
                  <a:pt x="205340" y="1573734"/>
                  <a:pt x="204337" y="1572107"/>
                  <a:pt x="202767" y="1569826"/>
                </a:cubicBezTo>
                <a:cubicBezTo>
                  <a:pt x="201198" y="1567545"/>
                  <a:pt x="199997" y="1566395"/>
                  <a:pt x="199166" y="1566377"/>
                </a:cubicBezTo>
                <a:close/>
                <a:moveTo>
                  <a:pt x="265340" y="1565861"/>
                </a:moveTo>
                <a:cubicBezTo>
                  <a:pt x="261021" y="1568077"/>
                  <a:pt x="259445" y="1571429"/>
                  <a:pt x="260611" y="1575919"/>
                </a:cubicBezTo>
                <a:cubicBezTo>
                  <a:pt x="261778" y="1580409"/>
                  <a:pt x="263261" y="1584471"/>
                  <a:pt x="265062" y="1588105"/>
                </a:cubicBezTo>
                <a:cubicBezTo>
                  <a:pt x="262953" y="1588978"/>
                  <a:pt x="260900" y="1590223"/>
                  <a:pt x="258902" y="1591840"/>
                </a:cubicBezTo>
                <a:cubicBezTo>
                  <a:pt x="256904" y="1593457"/>
                  <a:pt x="255467" y="1595237"/>
                  <a:pt x="254592" y="1597180"/>
                </a:cubicBezTo>
                <a:lnTo>
                  <a:pt x="262317" y="1608209"/>
                </a:lnTo>
                <a:cubicBezTo>
                  <a:pt x="261463" y="1604314"/>
                  <a:pt x="261403" y="1600190"/>
                  <a:pt x="262136" y="1595836"/>
                </a:cubicBezTo>
                <a:cubicBezTo>
                  <a:pt x="262870" y="1591482"/>
                  <a:pt x="265195" y="1588347"/>
                  <a:pt x="269110" y="1586430"/>
                </a:cubicBezTo>
                <a:cubicBezTo>
                  <a:pt x="267906" y="1583042"/>
                  <a:pt x="267278" y="1579614"/>
                  <a:pt x="267225" y="1576146"/>
                </a:cubicBezTo>
                <a:cubicBezTo>
                  <a:pt x="267173" y="1572677"/>
                  <a:pt x="266544" y="1569249"/>
                  <a:pt x="265340" y="1565861"/>
                </a:cubicBezTo>
                <a:close/>
                <a:moveTo>
                  <a:pt x="108467" y="1534366"/>
                </a:moveTo>
                <a:cubicBezTo>
                  <a:pt x="107219" y="1547264"/>
                  <a:pt x="106925" y="1560558"/>
                  <a:pt x="107585" y="1574247"/>
                </a:cubicBezTo>
                <a:cubicBezTo>
                  <a:pt x="109428" y="1576711"/>
                  <a:pt x="111652" y="1578425"/>
                  <a:pt x="114257" y="1579388"/>
                </a:cubicBezTo>
                <a:cubicBezTo>
                  <a:pt x="116863" y="1580352"/>
                  <a:pt x="119540" y="1580298"/>
                  <a:pt x="122291" y="1579225"/>
                </a:cubicBezTo>
                <a:cubicBezTo>
                  <a:pt x="121974" y="1574483"/>
                  <a:pt x="121326" y="1567506"/>
                  <a:pt x="120347" y="1558296"/>
                </a:cubicBezTo>
                <a:cubicBezTo>
                  <a:pt x="119367" y="1549086"/>
                  <a:pt x="119673" y="1542505"/>
                  <a:pt x="121265" y="1538553"/>
                </a:cubicBezTo>
                <a:close/>
                <a:moveTo>
                  <a:pt x="114560" y="1476522"/>
                </a:moveTo>
                <a:lnTo>
                  <a:pt x="111163" y="1487411"/>
                </a:lnTo>
                <a:lnTo>
                  <a:pt x="112839" y="1491460"/>
                </a:lnTo>
                <a:lnTo>
                  <a:pt x="115538" y="1490343"/>
                </a:lnTo>
                <a:cubicBezTo>
                  <a:pt x="118227" y="1489362"/>
                  <a:pt x="119933" y="1488392"/>
                  <a:pt x="120657" y="1487434"/>
                </a:cubicBezTo>
                <a:cubicBezTo>
                  <a:pt x="121380" y="1486476"/>
                  <a:pt x="121178" y="1484716"/>
                  <a:pt x="120051" y="1482152"/>
                </a:cubicBezTo>
                <a:close/>
                <a:moveTo>
                  <a:pt x="120468" y="1448787"/>
                </a:moveTo>
                <a:lnTo>
                  <a:pt x="120003" y="1455302"/>
                </a:lnTo>
                <a:cubicBezTo>
                  <a:pt x="121019" y="1453300"/>
                  <a:pt x="121360" y="1451579"/>
                  <a:pt x="121027" y="1450136"/>
                </a:cubicBezTo>
                <a:close/>
                <a:moveTo>
                  <a:pt x="271240" y="1400614"/>
                </a:moveTo>
                <a:lnTo>
                  <a:pt x="267705" y="1422625"/>
                </a:lnTo>
                <a:cubicBezTo>
                  <a:pt x="272172" y="1425782"/>
                  <a:pt x="275570" y="1430171"/>
                  <a:pt x="277897" y="1435794"/>
                </a:cubicBezTo>
                <a:cubicBezTo>
                  <a:pt x="277114" y="1436052"/>
                  <a:pt x="276318" y="1436513"/>
                  <a:pt x="275506" y="1437179"/>
                </a:cubicBezTo>
                <a:cubicBezTo>
                  <a:pt x="274695" y="1437844"/>
                  <a:pt x="274514" y="1438840"/>
                  <a:pt x="274965" y="1440169"/>
                </a:cubicBezTo>
                <a:cubicBezTo>
                  <a:pt x="275608" y="1441483"/>
                  <a:pt x="276673" y="1442623"/>
                  <a:pt x="278159" y="1443589"/>
                </a:cubicBezTo>
                <a:cubicBezTo>
                  <a:pt x="279645" y="1444554"/>
                  <a:pt x="281047" y="1445555"/>
                  <a:pt x="282365" y="1446590"/>
                </a:cubicBezTo>
                <a:lnTo>
                  <a:pt x="293487" y="1446729"/>
                </a:lnTo>
                <a:lnTo>
                  <a:pt x="293161" y="1442122"/>
                </a:lnTo>
                <a:lnTo>
                  <a:pt x="284179" y="1439517"/>
                </a:lnTo>
                <a:cubicBezTo>
                  <a:pt x="283290" y="1437448"/>
                  <a:pt x="282893" y="1435373"/>
                  <a:pt x="282986" y="1433292"/>
                </a:cubicBezTo>
                <a:cubicBezTo>
                  <a:pt x="283080" y="1431212"/>
                  <a:pt x="283974" y="1429393"/>
                  <a:pt x="285668" y="1427836"/>
                </a:cubicBezTo>
                <a:cubicBezTo>
                  <a:pt x="283854" y="1423055"/>
                  <a:pt x="281955" y="1418308"/>
                  <a:pt x="279972" y="1413597"/>
                </a:cubicBezTo>
                <a:cubicBezTo>
                  <a:pt x="277989" y="1408885"/>
                  <a:pt x="275079" y="1404557"/>
                  <a:pt x="271240" y="1400614"/>
                </a:cubicBezTo>
                <a:close/>
                <a:moveTo>
                  <a:pt x="281381" y="1341094"/>
                </a:moveTo>
                <a:lnTo>
                  <a:pt x="280032" y="1341653"/>
                </a:lnTo>
                <a:cubicBezTo>
                  <a:pt x="280366" y="1343095"/>
                  <a:pt x="281374" y="1344259"/>
                  <a:pt x="283057" y="1345143"/>
                </a:cubicBezTo>
                <a:close/>
                <a:moveTo>
                  <a:pt x="290082" y="1320106"/>
                </a:moveTo>
                <a:cubicBezTo>
                  <a:pt x="287608" y="1321130"/>
                  <a:pt x="286368" y="1323225"/>
                  <a:pt x="286360" y="1326389"/>
                </a:cubicBezTo>
                <a:lnTo>
                  <a:pt x="290408" y="1324713"/>
                </a:lnTo>
                <a:cubicBezTo>
                  <a:pt x="290185" y="1324015"/>
                  <a:pt x="290131" y="1323247"/>
                  <a:pt x="290245" y="1322410"/>
                </a:cubicBezTo>
                <a:cubicBezTo>
                  <a:pt x="290360" y="1321572"/>
                  <a:pt x="290305" y="1320804"/>
                  <a:pt x="290082" y="1320106"/>
                </a:cubicBezTo>
                <a:close/>
                <a:moveTo>
                  <a:pt x="294409" y="1296187"/>
                </a:moveTo>
                <a:lnTo>
                  <a:pt x="289802" y="1296513"/>
                </a:lnTo>
                <a:lnTo>
                  <a:pt x="292594" y="1303260"/>
                </a:lnTo>
                <a:lnTo>
                  <a:pt x="283148" y="1307170"/>
                </a:lnTo>
                <a:lnTo>
                  <a:pt x="285382" y="1312568"/>
                </a:lnTo>
                <a:lnTo>
                  <a:pt x="289756" y="1315499"/>
                </a:lnTo>
                <a:lnTo>
                  <a:pt x="296643" y="1301585"/>
                </a:lnTo>
                <a:close/>
                <a:moveTo>
                  <a:pt x="293663" y="1279109"/>
                </a:moveTo>
                <a:lnTo>
                  <a:pt x="290173" y="1282134"/>
                </a:lnTo>
                <a:lnTo>
                  <a:pt x="294641" y="1292930"/>
                </a:lnTo>
                <a:cubicBezTo>
                  <a:pt x="295988" y="1290693"/>
                  <a:pt x="296401" y="1288348"/>
                  <a:pt x="295880" y="1285897"/>
                </a:cubicBezTo>
                <a:cubicBezTo>
                  <a:pt x="295359" y="1283445"/>
                  <a:pt x="294620" y="1281182"/>
                  <a:pt x="293663" y="1279109"/>
                </a:cubicBezTo>
                <a:close/>
                <a:moveTo>
                  <a:pt x="296453" y="1240019"/>
                </a:moveTo>
                <a:lnTo>
                  <a:pt x="291055" y="1242253"/>
                </a:lnTo>
                <a:cubicBezTo>
                  <a:pt x="291530" y="1247061"/>
                  <a:pt x="291697" y="1251602"/>
                  <a:pt x="291556" y="1255876"/>
                </a:cubicBezTo>
                <a:cubicBezTo>
                  <a:pt x="291415" y="1260149"/>
                  <a:pt x="290069" y="1262945"/>
                  <a:pt x="287520" y="1264264"/>
                </a:cubicBezTo>
                <a:cubicBezTo>
                  <a:pt x="288035" y="1265269"/>
                  <a:pt x="289355" y="1267028"/>
                  <a:pt x="291481" y="1269540"/>
                </a:cubicBezTo>
                <a:cubicBezTo>
                  <a:pt x="293608" y="1272052"/>
                  <a:pt x="295126" y="1273333"/>
                  <a:pt x="296036" y="1273384"/>
                </a:cubicBezTo>
                <a:cubicBezTo>
                  <a:pt x="296648" y="1273033"/>
                  <a:pt x="296832" y="1272363"/>
                  <a:pt x="296589" y="1271378"/>
                </a:cubicBezTo>
                <a:cubicBezTo>
                  <a:pt x="296345" y="1270392"/>
                  <a:pt x="296052" y="1269525"/>
                  <a:pt x="295710" y="1268777"/>
                </a:cubicBezTo>
                <a:cubicBezTo>
                  <a:pt x="296709" y="1264906"/>
                  <a:pt x="297409" y="1260072"/>
                  <a:pt x="297809" y="1254276"/>
                </a:cubicBezTo>
                <a:cubicBezTo>
                  <a:pt x="298209" y="1248479"/>
                  <a:pt x="297757" y="1243727"/>
                  <a:pt x="296453" y="1240019"/>
                </a:cubicBezTo>
                <a:close/>
                <a:moveTo>
                  <a:pt x="319066" y="1180080"/>
                </a:moveTo>
                <a:lnTo>
                  <a:pt x="317716" y="1180638"/>
                </a:lnTo>
                <a:cubicBezTo>
                  <a:pt x="317605" y="1182199"/>
                  <a:pt x="317677" y="1183487"/>
                  <a:pt x="317932" y="1184501"/>
                </a:cubicBezTo>
                <a:cubicBezTo>
                  <a:pt x="318187" y="1185515"/>
                  <a:pt x="318596" y="1186663"/>
                  <a:pt x="319159" y="1187944"/>
                </a:cubicBezTo>
                <a:cubicBezTo>
                  <a:pt x="320082" y="1185718"/>
                  <a:pt x="320051" y="1183097"/>
                  <a:pt x="319066" y="1180080"/>
                </a:cubicBezTo>
                <a:close/>
                <a:moveTo>
                  <a:pt x="306546" y="1153648"/>
                </a:moveTo>
                <a:lnTo>
                  <a:pt x="298449" y="1156999"/>
                </a:lnTo>
                <a:cubicBezTo>
                  <a:pt x="300140" y="1162359"/>
                  <a:pt x="300203" y="1167601"/>
                  <a:pt x="298636" y="1172728"/>
                </a:cubicBezTo>
                <a:cubicBezTo>
                  <a:pt x="297070" y="1177855"/>
                  <a:pt x="297132" y="1183098"/>
                  <a:pt x="298823" y="1188457"/>
                </a:cubicBezTo>
                <a:lnTo>
                  <a:pt x="295194" y="1202604"/>
                </a:lnTo>
                <a:cubicBezTo>
                  <a:pt x="294946" y="1203596"/>
                  <a:pt x="295408" y="1204393"/>
                  <a:pt x="296579" y="1204995"/>
                </a:cubicBezTo>
                <a:cubicBezTo>
                  <a:pt x="297750" y="1205597"/>
                  <a:pt x="298747" y="1205777"/>
                  <a:pt x="299569" y="1205536"/>
                </a:cubicBezTo>
                <a:lnTo>
                  <a:pt x="307107" y="1200835"/>
                </a:lnTo>
                <a:cubicBezTo>
                  <a:pt x="307162" y="1196828"/>
                  <a:pt x="307111" y="1192568"/>
                  <a:pt x="306955" y="1188055"/>
                </a:cubicBezTo>
                <a:cubicBezTo>
                  <a:pt x="306800" y="1183542"/>
                  <a:pt x="305935" y="1179224"/>
                  <a:pt x="304360" y="1175101"/>
                </a:cubicBezTo>
                <a:cubicBezTo>
                  <a:pt x="304507" y="1171715"/>
                  <a:pt x="304632" y="1168040"/>
                  <a:pt x="304738" y="1164078"/>
                </a:cubicBezTo>
                <a:cubicBezTo>
                  <a:pt x="304843" y="1160116"/>
                  <a:pt x="305446" y="1156639"/>
                  <a:pt x="306546" y="1153648"/>
                </a:cubicBezTo>
                <a:close/>
                <a:moveTo>
                  <a:pt x="315480" y="1129403"/>
                </a:moveTo>
                <a:lnTo>
                  <a:pt x="310734" y="1140851"/>
                </a:lnTo>
                <a:cubicBezTo>
                  <a:pt x="310205" y="1138699"/>
                  <a:pt x="308830" y="1138082"/>
                  <a:pt x="306609" y="1139001"/>
                </a:cubicBezTo>
                <a:cubicBezTo>
                  <a:pt x="304388" y="1139920"/>
                  <a:pt x="303514" y="1141468"/>
                  <a:pt x="303986" y="1143643"/>
                </a:cubicBezTo>
                <a:lnTo>
                  <a:pt x="318459" y="1151879"/>
                </a:lnTo>
                <a:lnTo>
                  <a:pt x="323857" y="1149645"/>
                </a:lnTo>
                <a:lnTo>
                  <a:pt x="320180" y="1136941"/>
                </a:lnTo>
                <a:close/>
                <a:moveTo>
                  <a:pt x="297562" y="1105205"/>
                </a:moveTo>
                <a:lnTo>
                  <a:pt x="290256" y="1106648"/>
                </a:lnTo>
                <a:cubicBezTo>
                  <a:pt x="290456" y="1107290"/>
                  <a:pt x="290417" y="1107833"/>
                  <a:pt x="290140" y="1108277"/>
                </a:cubicBezTo>
                <a:cubicBezTo>
                  <a:pt x="289863" y="1108721"/>
                  <a:pt x="289824" y="1109264"/>
                  <a:pt x="290024" y="1109906"/>
                </a:cubicBezTo>
                <a:lnTo>
                  <a:pt x="292816" y="1116653"/>
                </a:lnTo>
                <a:cubicBezTo>
                  <a:pt x="293968" y="1119437"/>
                  <a:pt x="295492" y="1122165"/>
                  <a:pt x="297389" y="1124838"/>
                </a:cubicBezTo>
                <a:cubicBezTo>
                  <a:pt x="299285" y="1127510"/>
                  <a:pt x="301345" y="1129622"/>
                  <a:pt x="303567" y="1131172"/>
                </a:cubicBezTo>
                <a:close/>
                <a:moveTo>
                  <a:pt x="320271" y="1098968"/>
                </a:moveTo>
                <a:lnTo>
                  <a:pt x="317992" y="1112557"/>
                </a:lnTo>
                <a:lnTo>
                  <a:pt x="322040" y="1110881"/>
                </a:lnTo>
                <a:cubicBezTo>
                  <a:pt x="322404" y="1107306"/>
                  <a:pt x="321815" y="1103335"/>
                  <a:pt x="320271" y="1098968"/>
                </a:cubicBezTo>
                <a:close/>
                <a:moveTo>
                  <a:pt x="296723" y="1080263"/>
                </a:moveTo>
                <a:lnTo>
                  <a:pt x="292442" y="1085196"/>
                </a:lnTo>
                <a:lnTo>
                  <a:pt x="290954" y="1096876"/>
                </a:lnTo>
                <a:lnTo>
                  <a:pt x="296584" y="1091384"/>
                </a:lnTo>
                <a:lnTo>
                  <a:pt x="297840" y="1082962"/>
                </a:lnTo>
                <a:close/>
                <a:moveTo>
                  <a:pt x="291926" y="1019022"/>
                </a:moveTo>
                <a:cubicBezTo>
                  <a:pt x="293807" y="1023249"/>
                  <a:pt x="295968" y="1028151"/>
                  <a:pt x="298407" y="1033727"/>
                </a:cubicBezTo>
                <a:cubicBezTo>
                  <a:pt x="300847" y="1039303"/>
                  <a:pt x="302332" y="1044484"/>
                  <a:pt x="302864" y="1049270"/>
                </a:cubicBezTo>
                <a:cubicBezTo>
                  <a:pt x="304446" y="1045454"/>
                  <a:pt x="304120" y="1040847"/>
                  <a:pt x="301886" y="1035449"/>
                </a:cubicBezTo>
                <a:lnTo>
                  <a:pt x="303048" y="1019161"/>
                </a:lnTo>
                <a:close/>
                <a:moveTo>
                  <a:pt x="299925" y="916132"/>
                </a:moveTo>
                <a:lnTo>
                  <a:pt x="302485" y="926137"/>
                </a:lnTo>
                <a:cubicBezTo>
                  <a:pt x="301305" y="929095"/>
                  <a:pt x="300384" y="932440"/>
                  <a:pt x="299722" y="936171"/>
                </a:cubicBezTo>
                <a:cubicBezTo>
                  <a:pt x="299060" y="939903"/>
                  <a:pt x="298616" y="943445"/>
                  <a:pt x="298391" y="946799"/>
                </a:cubicBezTo>
                <a:cubicBezTo>
                  <a:pt x="300943" y="952329"/>
                  <a:pt x="301191" y="958022"/>
                  <a:pt x="299136" y="963877"/>
                </a:cubicBezTo>
                <a:cubicBezTo>
                  <a:pt x="297108" y="963433"/>
                  <a:pt x="295603" y="964253"/>
                  <a:pt x="294622" y="966338"/>
                </a:cubicBezTo>
                <a:cubicBezTo>
                  <a:pt x="293641" y="968424"/>
                  <a:pt x="293905" y="969698"/>
                  <a:pt x="295414" y="970160"/>
                </a:cubicBezTo>
                <a:lnTo>
                  <a:pt x="291226" y="982957"/>
                </a:lnTo>
                <a:lnTo>
                  <a:pt x="292763" y="998128"/>
                </a:lnTo>
                <a:lnTo>
                  <a:pt x="290064" y="999245"/>
                </a:lnTo>
                <a:lnTo>
                  <a:pt x="293973" y="1008691"/>
                </a:lnTo>
                <a:lnTo>
                  <a:pt x="301838" y="1008598"/>
                </a:lnTo>
                <a:cubicBezTo>
                  <a:pt x="300917" y="1008123"/>
                  <a:pt x="300572" y="1007607"/>
                  <a:pt x="300802" y="1007050"/>
                </a:cubicBezTo>
                <a:cubicBezTo>
                  <a:pt x="301033" y="1006494"/>
                  <a:pt x="301642" y="1006374"/>
                  <a:pt x="302629" y="1006690"/>
                </a:cubicBezTo>
                <a:lnTo>
                  <a:pt x="303094" y="1000175"/>
                </a:lnTo>
                <a:cubicBezTo>
                  <a:pt x="304027" y="1000282"/>
                  <a:pt x="304661" y="999427"/>
                  <a:pt x="304996" y="997609"/>
                </a:cubicBezTo>
                <a:cubicBezTo>
                  <a:pt x="305330" y="995792"/>
                  <a:pt x="305487" y="994739"/>
                  <a:pt x="305467" y="994451"/>
                </a:cubicBezTo>
                <a:lnTo>
                  <a:pt x="308211" y="974347"/>
                </a:lnTo>
                <a:cubicBezTo>
                  <a:pt x="306952" y="970588"/>
                  <a:pt x="305910" y="963774"/>
                  <a:pt x="305086" y="953907"/>
                </a:cubicBezTo>
                <a:cubicBezTo>
                  <a:pt x="304263" y="944039"/>
                  <a:pt x="304512" y="937482"/>
                  <a:pt x="305836" y="934234"/>
                </a:cubicBezTo>
                <a:lnTo>
                  <a:pt x="314259" y="935490"/>
                </a:lnTo>
                <a:cubicBezTo>
                  <a:pt x="313725" y="932451"/>
                  <a:pt x="313326" y="929257"/>
                  <a:pt x="313060" y="925909"/>
                </a:cubicBezTo>
                <a:cubicBezTo>
                  <a:pt x="312794" y="922562"/>
                  <a:pt x="313209" y="919427"/>
                  <a:pt x="314304" y="916503"/>
                </a:cubicBezTo>
                <a:lnTo>
                  <a:pt x="306998" y="917946"/>
                </a:lnTo>
                <a:close/>
                <a:moveTo>
                  <a:pt x="315931" y="893701"/>
                </a:moveTo>
                <a:cubicBezTo>
                  <a:pt x="316808" y="895182"/>
                  <a:pt x="316730" y="896268"/>
                  <a:pt x="315699" y="896958"/>
                </a:cubicBezTo>
                <a:lnTo>
                  <a:pt x="318817" y="908313"/>
                </a:lnTo>
                <a:lnTo>
                  <a:pt x="321842" y="911803"/>
                </a:lnTo>
                <a:cubicBezTo>
                  <a:pt x="322387" y="909141"/>
                  <a:pt x="322693" y="906380"/>
                  <a:pt x="322761" y="903520"/>
                </a:cubicBezTo>
                <a:cubicBezTo>
                  <a:pt x="322829" y="900660"/>
                  <a:pt x="322460" y="898178"/>
                  <a:pt x="321655" y="896074"/>
                </a:cubicBezTo>
                <a:cubicBezTo>
                  <a:pt x="320538" y="893375"/>
                  <a:pt x="318630" y="892584"/>
                  <a:pt x="315931" y="893701"/>
                </a:cubicBezTo>
                <a:close/>
                <a:moveTo>
                  <a:pt x="304809" y="893562"/>
                </a:moveTo>
                <a:lnTo>
                  <a:pt x="302110" y="894679"/>
                </a:lnTo>
                <a:lnTo>
                  <a:pt x="304344" y="900077"/>
                </a:lnTo>
                <a:cubicBezTo>
                  <a:pt x="304745" y="899055"/>
                  <a:pt x="304991" y="897900"/>
                  <a:pt x="305083" y="896610"/>
                </a:cubicBezTo>
                <a:cubicBezTo>
                  <a:pt x="305175" y="895321"/>
                  <a:pt x="305084" y="894305"/>
                  <a:pt x="304809" y="893562"/>
                </a:cubicBezTo>
                <a:close/>
                <a:moveTo>
                  <a:pt x="304155" y="838511"/>
                </a:moveTo>
                <a:cubicBezTo>
                  <a:pt x="303283" y="838871"/>
                  <a:pt x="302130" y="839744"/>
                  <a:pt x="300694" y="841129"/>
                </a:cubicBezTo>
                <a:cubicBezTo>
                  <a:pt x="299258" y="842513"/>
                  <a:pt x="298721" y="843921"/>
                  <a:pt x="299083" y="845352"/>
                </a:cubicBezTo>
                <a:cubicBezTo>
                  <a:pt x="299435" y="845963"/>
                  <a:pt x="300104" y="846148"/>
                  <a:pt x="301090" y="845904"/>
                </a:cubicBezTo>
                <a:cubicBezTo>
                  <a:pt x="302076" y="845661"/>
                  <a:pt x="302942" y="845368"/>
                  <a:pt x="303690" y="845026"/>
                </a:cubicBezTo>
                <a:close/>
                <a:moveTo>
                  <a:pt x="312802" y="698997"/>
                </a:moveTo>
                <a:lnTo>
                  <a:pt x="315036" y="704395"/>
                </a:lnTo>
                <a:lnTo>
                  <a:pt x="314710" y="699788"/>
                </a:lnTo>
                <a:close/>
                <a:moveTo>
                  <a:pt x="304470" y="659768"/>
                </a:moveTo>
                <a:lnTo>
                  <a:pt x="305029" y="661118"/>
                </a:lnTo>
                <a:cubicBezTo>
                  <a:pt x="306572" y="665484"/>
                  <a:pt x="309302" y="666989"/>
                  <a:pt x="313219" y="665631"/>
                </a:cubicBezTo>
                <a:close/>
                <a:moveTo>
                  <a:pt x="334715" y="602993"/>
                </a:moveTo>
                <a:lnTo>
                  <a:pt x="332342" y="608717"/>
                </a:lnTo>
                <a:cubicBezTo>
                  <a:pt x="333329" y="609033"/>
                  <a:pt x="334077" y="609250"/>
                  <a:pt x="334587" y="609369"/>
                </a:cubicBezTo>
                <a:cubicBezTo>
                  <a:pt x="335097" y="609487"/>
                  <a:pt x="335171" y="609983"/>
                  <a:pt x="334808" y="610858"/>
                </a:cubicBezTo>
                <a:cubicBezTo>
                  <a:pt x="335142" y="612300"/>
                  <a:pt x="334801" y="614022"/>
                  <a:pt x="333785" y="616023"/>
                </a:cubicBezTo>
                <a:lnTo>
                  <a:pt x="328713" y="622864"/>
                </a:lnTo>
                <a:lnTo>
                  <a:pt x="324897" y="621282"/>
                </a:lnTo>
                <a:cubicBezTo>
                  <a:pt x="324998" y="625982"/>
                  <a:pt x="325215" y="629054"/>
                  <a:pt x="325549" y="630496"/>
                </a:cubicBezTo>
                <a:cubicBezTo>
                  <a:pt x="324254" y="635642"/>
                  <a:pt x="322959" y="640788"/>
                  <a:pt x="321664" y="645935"/>
                </a:cubicBezTo>
                <a:cubicBezTo>
                  <a:pt x="320369" y="651081"/>
                  <a:pt x="320703" y="656343"/>
                  <a:pt x="322666" y="661722"/>
                </a:cubicBezTo>
                <a:lnTo>
                  <a:pt x="322294" y="676101"/>
                </a:lnTo>
                <a:cubicBezTo>
                  <a:pt x="320948" y="678338"/>
                  <a:pt x="320535" y="680682"/>
                  <a:pt x="321056" y="683134"/>
                </a:cubicBezTo>
                <a:cubicBezTo>
                  <a:pt x="321576" y="685586"/>
                  <a:pt x="322315" y="687848"/>
                  <a:pt x="323272" y="689922"/>
                </a:cubicBezTo>
                <a:cubicBezTo>
                  <a:pt x="325111" y="696274"/>
                  <a:pt x="324925" y="703464"/>
                  <a:pt x="322715" y="711491"/>
                </a:cubicBezTo>
                <a:cubicBezTo>
                  <a:pt x="320505" y="719519"/>
                  <a:pt x="320319" y="726708"/>
                  <a:pt x="322158" y="733060"/>
                </a:cubicBezTo>
                <a:lnTo>
                  <a:pt x="318435" y="739343"/>
                </a:lnTo>
                <a:cubicBezTo>
                  <a:pt x="318793" y="742356"/>
                  <a:pt x="318729" y="745544"/>
                  <a:pt x="318244" y="748906"/>
                </a:cubicBezTo>
                <a:cubicBezTo>
                  <a:pt x="317758" y="752268"/>
                  <a:pt x="317357" y="755595"/>
                  <a:pt x="317040" y="758888"/>
                </a:cubicBezTo>
                <a:lnTo>
                  <a:pt x="320950" y="768334"/>
                </a:lnTo>
                <a:cubicBezTo>
                  <a:pt x="325149" y="764555"/>
                  <a:pt x="327989" y="759164"/>
                  <a:pt x="329471" y="752163"/>
                </a:cubicBezTo>
                <a:cubicBezTo>
                  <a:pt x="330953" y="745161"/>
                  <a:pt x="330873" y="739398"/>
                  <a:pt x="329231" y="734875"/>
                </a:cubicBezTo>
                <a:cubicBezTo>
                  <a:pt x="330660" y="734349"/>
                  <a:pt x="331851" y="733725"/>
                  <a:pt x="332803" y="733002"/>
                </a:cubicBezTo>
                <a:cubicBezTo>
                  <a:pt x="333755" y="732278"/>
                  <a:pt x="333991" y="731258"/>
                  <a:pt x="333512" y="729942"/>
                </a:cubicBezTo>
                <a:cubicBezTo>
                  <a:pt x="332471" y="727903"/>
                  <a:pt x="331703" y="726048"/>
                  <a:pt x="331209" y="724375"/>
                </a:cubicBezTo>
                <a:cubicBezTo>
                  <a:pt x="330714" y="722703"/>
                  <a:pt x="331714" y="721301"/>
                  <a:pt x="334210" y="720169"/>
                </a:cubicBezTo>
                <a:lnTo>
                  <a:pt x="332532" y="670284"/>
                </a:lnTo>
                <a:cubicBezTo>
                  <a:pt x="336805" y="668515"/>
                  <a:pt x="338496" y="666235"/>
                  <a:pt x="337604" y="663443"/>
                </a:cubicBezTo>
                <a:cubicBezTo>
                  <a:pt x="336397" y="660846"/>
                  <a:pt x="335878" y="658954"/>
                  <a:pt x="336044" y="657765"/>
                </a:cubicBezTo>
                <a:cubicBezTo>
                  <a:pt x="336211" y="656577"/>
                  <a:pt x="337599" y="655475"/>
                  <a:pt x="340209" y="654461"/>
                </a:cubicBezTo>
                <a:lnTo>
                  <a:pt x="341371" y="638174"/>
                </a:lnTo>
                <a:cubicBezTo>
                  <a:pt x="340476" y="636009"/>
                  <a:pt x="339393" y="632439"/>
                  <a:pt x="338125" y="627465"/>
                </a:cubicBezTo>
                <a:cubicBezTo>
                  <a:pt x="336857" y="622491"/>
                  <a:pt x="335751" y="616955"/>
                  <a:pt x="334808" y="610858"/>
                </a:cubicBezTo>
                <a:cubicBezTo>
                  <a:pt x="335173" y="607282"/>
                  <a:pt x="335142" y="604661"/>
                  <a:pt x="334715" y="602993"/>
                </a:cubicBezTo>
                <a:close/>
                <a:moveTo>
                  <a:pt x="330153" y="584333"/>
                </a:moveTo>
                <a:lnTo>
                  <a:pt x="327454" y="585450"/>
                </a:lnTo>
                <a:lnTo>
                  <a:pt x="327279" y="586824"/>
                </a:lnTo>
                <a:close/>
                <a:moveTo>
                  <a:pt x="343078" y="570686"/>
                </a:moveTo>
                <a:cubicBezTo>
                  <a:pt x="341269" y="571566"/>
                  <a:pt x="339628" y="572377"/>
                  <a:pt x="338157" y="573117"/>
                </a:cubicBezTo>
                <a:cubicBezTo>
                  <a:pt x="338009" y="576340"/>
                  <a:pt x="337945" y="579528"/>
                  <a:pt x="337965" y="582680"/>
                </a:cubicBezTo>
                <a:cubicBezTo>
                  <a:pt x="337986" y="585833"/>
                  <a:pt x="337585" y="589160"/>
                  <a:pt x="336762" y="592662"/>
                </a:cubicBezTo>
                <a:cubicBezTo>
                  <a:pt x="339461" y="591545"/>
                  <a:pt x="342718" y="591778"/>
                  <a:pt x="346534" y="593360"/>
                </a:cubicBezTo>
                <a:lnTo>
                  <a:pt x="344998" y="578189"/>
                </a:lnTo>
                <a:cubicBezTo>
                  <a:pt x="345454" y="577144"/>
                  <a:pt x="345925" y="575895"/>
                  <a:pt x="346411" y="574443"/>
                </a:cubicBezTo>
                <a:cubicBezTo>
                  <a:pt x="346897" y="572991"/>
                  <a:pt x="347030" y="571882"/>
                  <a:pt x="346812" y="571116"/>
                </a:cubicBezTo>
                <a:cubicBezTo>
                  <a:pt x="346132" y="569949"/>
                  <a:pt x="344887" y="569805"/>
                  <a:pt x="343078" y="570686"/>
                </a:cubicBezTo>
                <a:close/>
                <a:moveTo>
                  <a:pt x="327917" y="533097"/>
                </a:moveTo>
                <a:lnTo>
                  <a:pt x="323636" y="538030"/>
                </a:lnTo>
                <a:cubicBezTo>
                  <a:pt x="325552" y="543297"/>
                  <a:pt x="326514" y="548167"/>
                  <a:pt x="326522" y="552642"/>
                </a:cubicBezTo>
                <a:cubicBezTo>
                  <a:pt x="327345" y="549141"/>
                  <a:pt x="327746" y="545813"/>
                  <a:pt x="327725" y="542660"/>
                </a:cubicBezTo>
                <a:cubicBezTo>
                  <a:pt x="327705" y="539508"/>
                  <a:pt x="327769" y="536320"/>
                  <a:pt x="327917" y="533097"/>
                </a:cubicBezTo>
                <a:close/>
                <a:moveTo>
                  <a:pt x="336304" y="514215"/>
                </a:moveTo>
                <a:cubicBezTo>
                  <a:pt x="335512" y="514213"/>
                  <a:pt x="334454" y="514520"/>
                  <a:pt x="333128" y="515134"/>
                </a:cubicBezTo>
                <a:lnTo>
                  <a:pt x="331778" y="515693"/>
                </a:lnTo>
                <a:cubicBezTo>
                  <a:pt x="332577" y="518260"/>
                  <a:pt x="333772" y="519873"/>
                  <a:pt x="335362" y="520532"/>
                </a:cubicBezTo>
                <a:lnTo>
                  <a:pt x="338061" y="519415"/>
                </a:lnTo>
                <a:cubicBezTo>
                  <a:pt x="339092" y="518725"/>
                  <a:pt x="339170" y="517639"/>
                  <a:pt x="338293" y="516158"/>
                </a:cubicBezTo>
                <a:cubicBezTo>
                  <a:pt x="337758" y="514865"/>
                  <a:pt x="337095" y="514217"/>
                  <a:pt x="336304" y="514215"/>
                </a:cubicBezTo>
                <a:close/>
                <a:moveTo>
                  <a:pt x="329170" y="478837"/>
                </a:moveTo>
                <a:lnTo>
                  <a:pt x="333080" y="488284"/>
                </a:lnTo>
                <a:cubicBezTo>
                  <a:pt x="331674" y="488865"/>
                  <a:pt x="330576" y="489715"/>
                  <a:pt x="329787" y="490832"/>
                </a:cubicBezTo>
                <a:cubicBezTo>
                  <a:pt x="328998" y="491949"/>
                  <a:pt x="328855" y="493193"/>
                  <a:pt x="329357" y="494566"/>
                </a:cubicBezTo>
                <a:cubicBezTo>
                  <a:pt x="329962" y="496028"/>
                  <a:pt x="330905" y="497350"/>
                  <a:pt x="332184" y="498533"/>
                </a:cubicBezTo>
                <a:cubicBezTo>
                  <a:pt x="333464" y="499716"/>
                  <a:pt x="334802" y="500084"/>
                  <a:pt x="336198" y="499638"/>
                </a:cubicBezTo>
                <a:cubicBezTo>
                  <a:pt x="336798" y="499258"/>
                  <a:pt x="337006" y="498645"/>
                  <a:pt x="336820" y="497800"/>
                </a:cubicBezTo>
                <a:cubicBezTo>
                  <a:pt x="336635" y="496954"/>
                  <a:pt x="336505" y="496481"/>
                  <a:pt x="336431" y="496381"/>
                </a:cubicBezTo>
                <a:lnTo>
                  <a:pt x="338151" y="481443"/>
                </a:lnTo>
                <a:close/>
                <a:moveTo>
                  <a:pt x="327307" y="459060"/>
                </a:moveTo>
                <a:lnTo>
                  <a:pt x="328983" y="463108"/>
                </a:lnTo>
                <a:lnTo>
                  <a:pt x="326377" y="472090"/>
                </a:lnTo>
                <a:lnTo>
                  <a:pt x="327494" y="474789"/>
                </a:lnTo>
                <a:lnTo>
                  <a:pt x="332008" y="466598"/>
                </a:lnTo>
                <a:lnTo>
                  <a:pt x="330332" y="462550"/>
                </a:lnTo>
                <a:cubicBezTo>
                  <a:pt x="330291" y="462369"/>
                  <a:pt x="329955" y="461718"/>
                  <a:pt x="329326" y="460595"/>
                </a:cubicBezTo>
                <a:cubicBezTo>
                  <a:pt x="328697" y="459473"/>
                  <a:pt x="328024" y="458961"/>
                  <a:pt x="327307" y="459060"/>
                </a:cubicBezTo>
                <a:close/>
                <a:moveTo>
                  <a:pt x="151392" y="263156"/>
                </a:moveTo>
                <a:lnTo>
                  <a:pt x="145436" y="264040"/>
                </a:lnTo>
                <a:lnTo>
                  <a:pt x="136176" y="283679"/>
                </a:lnTo>
                <a:cubicBezTo>
                  <a:pt x="133863" y="289707"/>
                  <a:pt x="134151" y="294857"/>
                  <a:pt x="137038" y="299129"/>
                </a:cubicBezTo>
                <a:cubicBezTo>
                  <a:pt x="139925" y="303400"/>
                  <a:pt x="141004" y="306642"/>
                  <a:pt x="140273" y="308854"/>
                </a:cubicBezTo>
                <a:lnTo>
                  <a:pt x="149161" y="303595"/>
                </a:lnTo>
                <a:lnTo>
                  <a:pt x="150510" y="303037"/>
                </a:lnTo>
                <a:lnTo>
                  <a:pt x="143576" y="290100"/>
                </a:lnTo>
                <a:lnTo>
                  <a:pt x="151812" y="275627"/>
                </a:lnTo>
                <a:close/>
                <a:moveTo>
                  <a:pt x="88322" y="2"/>
                </a:moveTo>
                <a:cubicBezTo>
                  <a:pt x="90358" y="3012"/>
                  <a:pt x="90998" y="11243"/>
                  <a:pt x="90243" y="24695"/>
                </a:cubicBezTo>
                <a:cubicBezTo>
                  <a:pt x="89487" y="38146"/>
                  <a:pt x="88243" y="47552"/>
                  <a:pt x="86510" y="52913"/>
                </a:cubicBezTo>
                <a:lnTo>
                  <a:pt x="87859" y="52354"/>
                </a:lnTo>
                <a:cubicBezTo>
                  <a:pt x="90670" y="53496"/>
                  <a:pt x="92483" y="54853"/>
                  <a:pt x="93298" y="56426"/>
                </a:cubicBezTo>
                <a:cubicBezTo>
                  <a:pt x="94114" y="57998"/>
                  <a:pt x="94240" y="60053"/>
                  <a:pt x="93677" y="62591"/>
                </a:cubicBezTo>
                <a:cubicBezTo>
                  <a:pt x="96225" y="73523"/>
                  <a:pt x="97564" y="85351"/>
                  <a:pt x="97692" y="98075"/>
                </a:cubicBezTo>
                <a:cubicBezTo>
                  <a:pt x="97821" y="110798"/>
                  <a:pt x="98485" y="122905"/>
                  <a:pt x="99684" y="134395"/>
                </a:cubicBezTo>
                <a:cubicBezTo>
                  <a:pt x="101729" y="135755"/>
                  <a:pt x="102433" y="136979"/>
                  <a:pt x="101796" y="138066"/>
                </a:cubicBezTo>
                <a:cubicBezTo>
                  <a:pt x="101159" y="139153"/>
                  <a:pt x="100036" y="140737"/>
                  <a:pt x="98428" y="142818"/>
                </a:cubicBezTo>
                <a:cubicBezTo>
                  <a:pt x="98897" y="144271"/>
                  <a:pt x="99297" y="145554"/>
                  <a:pt x="99627" y="146669"/>
                </a:cubicBezTo>
                <a:cubicBezTo>
                  <a:pt x="99956" y="147784"/>
                  <a:pt x="100751" y="148114"/>
                  <a:pt x="102011" y="147658"/>
                </a:cubicBezTo>
                <a:cubicBezTo>
                  <a:pt x="101947" y="150286"/>
                  <a:pt x="101635" y="153511"/>
                  <a:pt x="101075" y="157331"/>
                </a:cubicBezTo>
                <a:cubicBezTo>
                  <a:pt x="100516" y="161152"/>
                  <a:pt x="101077" y="163621"/>
                  <a:pt x="102757" y="164736"/>
                </a:cubicBezTo>
                <a:lnTo>
                  <a:pt x="107503" y="153288"/>
                </a:lnTo>
                <a:cubicBezTo>
                  <a:pt x="108350" y="151357"/>
                  <a:pt x="108691" y="149635"/>
                  <a:pt x="108526" y="148123"/>
                </a:cubicBezTo>
                <a:cubicBezTo>
                  <a:pt x="108362" y="146610"/>
                  <a:pt x="107353" y="145447"/>
                  <a:pt x="105501" y="144633"/>
                </a:cubicBezTo>
                <a:cubicBezTo>
                  <a:pt x="106342" y="142605"/>
                  <a:pt x="107092" y="140122"/>
                  <a:pt x="107752" y="137181"/>
                </a:cubicBezTo>
                <a:cubicBezTo>
                  <a:pt x="108412" y="134241"/>
                  <a:pt x="108685" y="131559"/>
                  <a:pt x="108572" y="129136"/>
                </a:cubicBezTo>
                <a:lnTo>
                  <a:pt x="109315" y="100377"/>
                </a:lnTo>
                <a:lnTo>
                  <a:pt x="114619" y="90279"/>
                </a:lnTo>
                <a:cubicBezTo>
                  <a:pt x="115499" y="88268"/>
                  <a:pt x="115972" y="86228"/>
                  <a:pt x="116038" y="84159"/>
                </a:cubicBezTo>
                <a:cubicBezTo>
                  <a:pt x="116104" y="82090"/>
                  <a:pt x="115228" y="80609"/>
                  <a:pt x="113409" y="79716"/>
                </a:cubicBezTo>
                <a:lnTo>
                  <a:pt x="114339" y="66686"/>
                </a:lnTo>
                <a:cubicBezTo>
                  <a:pt x="111802" y="62466"/>
                  <a:pt x="111569" y="58084"/>
                  <a:pt x="113640" y="53539"/>
                </a:cubicBezTo>
                <a:cubicBezTo>
                  <a:pt x="115710" y="48994"/>
                  <a:pt x="115477" y="44612"/>
                  <a:pt x="112941" y="40393"/>
                </a:cubicBezTo>
                <a:lnTo>
                  <a:pt x="124341" y="18288"/>
                </a:lnTo>
                <a:cubicBezTo>
                  <a:pt x="129274" y="20659"/>
                  <a:pt x="132031" y="22548"/>
                  <a:pt x="132613" y="23953"/>
                </a:cubicBezTo>
                <a:cubicBezTo>
                  <a:pt x="133195" y="25359"/>
                  <a:pt x="132299" y="27969"/>
                  <a:pt x="129926" y="31783"/>
                </a:cubicBezTo>
                <a:cubicBezTo>
                  <a:pt x="134055" y="34520"/>
                  <a:pt x="135186" y="37411"/>
                  <a:pt x="133318" y="40456"/>
                </a:cubicBezTo>
                <a:cubicBezTo>
                  <a:pt x="131450" y="43501"/>
                  <a:pt x="132103" y="46194"/>
                  <a:pt x="135279" y="48535"/>
                </a:cubicBezTo>
                <a:cubicBezTo>
                  <a:pt x="134343" y="53039"/>
                  <a:pt x="134097" y="59924"/>
                  <a:pt x="134541" y="69191"/>
                </a:cubicBezTo>
                <a:cubicBezTo>
                  <a:pt x="134985" y="78459"/>
                  <a:pt x="136286" y="84308"/>
                  <a:pt x="138445" y="86741"/>
                </a:cubicBezTo>
                <a:lnTo>
                  <a:pt x="138261" y="116849"/>
                </a:lnTo>
                <a:cubicBezTo>
                  <a:pt x="142492" y="119116"/>
                  <a:pt x="145443" y="122109"/>
                  <a:pt x="147115" y="125830"/>
                </a:cubicBezTo>
                <a:cubicBezTo>
                  <a:pt x="148786" y="129551"/>
                  <a:pt x="148364" y="133941"/>
                  <a:pt x="145847" y="139000"/>
                </a:cubicBezTo>
                <a:cubicBezTo>
                  <a:pt x="146802" y="145125"/>
                  <a:pt x="147151" y="151698"/>
                  <a:pt x="146896" y="158719"/>
                </a:cubicBezTo>
                <a:cubicBezTo>
                  <a:pt x="146640" y="165740"/>
                  <a:pt x="145361" y="172197"/>
                  <a:pt x="143057" y="178090"/>
                </a:cubicBezTo>
                <a:lnTo>
                  <a:pt x="151574" y="187210"/>
                </a:lnTo>
                <a:lnTo>
                  <a:pt x="144920" y="197867"/>
                </a:lnTo>
                <a:lnTo>
                  <a:pt x="151064" y="212711"/>
                </a:lnTo>
                <a:cubicBezTo>
                  <a:pt x="150433" y="216200"/>
                  <a:pt x="150322" y="219275"/>
                  <a:pt x="150733" y="221937"/>
                </a:cubicBezTo>
                <a:cubicBezTo>
                  <a:pt x="151143" y="224599"/>
                  <a:pt x="150416" y="227139"/>
                  <a:pt x="148552" y="229558"/>
                </a:cubicBezTo>
                <a:cubicBezTo>
                  <a:pt x="148573" y="231360"/>
                  <a:pt x="149275" y="233374"/>
                  <a:pt x="150658" y="235601"/>
                </a:cubicBezTo>
                <a:cubicBezTo>
                  <a:pt x="152040" y="237828"/>
                  <a:pt x="153277" y="239226"/>
                  <a:pt x="154369" y="239795"/>
                </a:cubicBezTo>
                <a:cubicBezTo>
                  <a:pt x="155652" y="240746"/>
                  <a:pt x="156705" y="240903"/>
                  <a:pt x="157528" y="240266"/>
                </a:cubicBezTo>
                <a:cubicBezTo>
                  <a:pt x="158351" y="239629"/>
                  <a:pt x="158647" y="238913"/>
                  <a:pt x="158418" y="238119"/>
                </a:cubicBezTo>
                <a:cubicBezTo>
                  <a:pt x="153987" y="235211"/>
                  <a:pt x="153040" y="231651"/>
                  <a:pt x="155578" y="227440"/>
                </a:cubicBezTo>
                <a:cubicBezTo>
                  <a:pt x="158116" y="223228"/>
                  <a:pt x="160427" y="219901"/>
                  <a:pt x="162511" y="217457"/>
                </a:cubicBezTo>
                <a:lnTo>
                  <a:pt x="154134" y="197215"/>
                </a:lnTo>
                <a:lnTo>
                  <a:pt x="155483" y="196656"/>
                </a:lnTo>
                <a:cubicBezTo>
                  <a:pt x="155661" y="194937"/>
                  <a:pt x="155515" y="193153"/>
                  <a:pt x="155047" y="191305"/>
                </a:cubicBezTo>
                <a:cubicBezTo>
                  <a:pt x="154579" y="189457"/>
                  <a:pt x="153421" y="188092"/>
                  <a:pt x="151574" y="187210"/>
                </a:cubicBezTo>
                <a:cubicBezTo>
                  <a:pt x="153887" y="182136"/>
                  <a:pt x="155252" y="177159"/>
                  <a:pt x="155668" y="172278"/>
                </a:cubicBezTo>
                <a:cubicBezTo>
                  <a:pt x="156085" y="167396"/>
                  <a:pt x="157589" y="162756"/>
                  <a:pt x="160181" y="158358"/>
                </a:cubicBezTo>
                <a:cubicBezTo>
                  <a:pt x="153936" y="155838"/>
                  <a:pt x="151419" y="153258"/>
                  <a:pt x="152631" y="150616"/>
                </a:cubicBezTo>
                <a:cubicBezTo>
                  <a:pt x="153842" y="147974"/>
                  <a:pt x="156188" y="143776"/>
                  <a:pt x="159668" y="138022"/>
                </a:cubicBezTo>
                <a:cubicBezTo>
                  <a:pt x="161232" y="133126"/>
                  <a:pt x="160814" y="125594"/>
                  <a:pt x="158416" y="115423"/>
                </a:cubicBezTo>
                <a:cubicBezTo>
                  <a:pt x="156018" y="105252"/>
                  <a:pt x="155799" y="97242"/>
                  <a:pt x="157758" y="91393"/>
                </a:cubicBezTo>
                <a:cubicBezTo>
                  <a:pt x="158879" y="90204"/>
                  <a:pt x="160126" y="89557"/>
                  <a:pt x="161498" y="89450"/>
                </a:cubicBezTo>
                <a:cubicBezTo>
                  <a:pt x="162870" y="89343"/>
                  <a:pt x="164058" y="89510"/>
                  <a:pt x="165064" y="89950"/>
                </a:cubicBezTo>
                <a:cubicBezTo>
                  <a:pt x="169664" y="92393"/>
                  <a:pt x="172098" y="96523"/>
                  <a:pt x="172365" y="102340"/>
                </a:cubicBezTo>
                <a:cubicBezTo>
                  <a:pt x="172631" y="108157"/>
                  <a:pt x="171750" y="112869"/>
                  <a:pt x="169719" y="116475"/>
                </a:cubicBezTo>
                <a:cubicBezTo>
                  <a:pt x="170109" y="126489"/>
                  <a:pt x="170831" y="135872"/>
                  <a:pt x="171884" y="144623"/>
                </a:cubicBezTo>
                <a:cubicBezTo>
                  <a:pt x="172938" y="153375"/>
                  <a:pt x="173520" y="162420"/>
                  <a:pt x="173631" y="171759"/>
                </a:cubicBezTo>
                <a:cubicBezTo>
                  <a:pt x="175403" y="172540"/>
                  <a:pt x="176093" y="173572"/>
                  <a:pt x="175702" y="174853"/>
                </a:cubicBezTo>
                <a:cubicBezTo>
                  <a:pt x="175310" y="176135"/>
                  <a:pt x="174651" y="177725"/>
                  <a:pt x="173724" y="179623"/>
                </a:cubicBezTo>
                <a:cubicBezTo>
                  <a:pt x="173001" y="181536"/>
                  <a:pt x="173087" y="183016"/>
                  <a:pt x="173981" y="184062"/>
                </a:cubicBezTo>
                <a:cubicBezTo>
                  <a:pt x="174875" y="185108"/>
                  <a:pt x="176170" y="185691"/>
                  <a:pt x="177866" y="185812"/>
                </a:cubicBezTo>
                <a:cubicBezTo>
                  <a:pt x="176619" y="188766"/>
                  <a:pt x="175694" y="191783"/>
                  <a:pt x="175092" y="194864"/>
                </a:cubicBezTo>
                <a:cubicBezTo>
                  <a:pt x="174490" y="197945"/>
                  <a:pt x="174578" y="200543"/>
                  <a:pt x="175354" y="202658"/>
                </a:cubicBezTo>
                <a:lnTo>
                  <a:pt x="173866" y="214339"/>
                </a:lnTo>
                <a:cubicBezTo>
                  <a:pt x="176974" y="216280"/>
                  <a:pt x="178832" y="218540"/>
                  <a:pt x="179439" y="221121"/>
                </a:cubicBezTo>
                <a:cubicBezTo>
                  <a:pt x="180046" y="223702"/>
                  <a:pt x="179600" y="226125"/>
                  <a:pt x="178101" y="228392"/>
                </a:cubicBezTo>
                <a:cubicBezTo>
                  <a:pt x="182545" y="226158"/>
                  <a:pt x="188421" y="223331"/>
                  <a:pt x="195732" y="219910"/>
                </a:cubicBezTo>
                <a:cubicBezTo>
                  <a:pt x="203043" y="216489"/>
                  <a:pt x="209420" y="215826"/>
                  <a:pt x="214864" y="217920"/>
                </a:cubicBezTo>
                <a:cubicBezTo>
                  <a:pt x="218063" y="219922"/>
                  <a:pt x="220216" y="222258"/>
                  <a:pt x="221321" y="224929"/>
                </a:cubicBezTo>
                <a:cubicBezTo>
                  <a:pt x="222427" y="227600"/>
                  <a:pt x="222136" y="229761"/>
                  <a:pt x="220449" y="231415"/>
                </a:cubicBezTo>
                <a:cubicBezTo>
                  <a:pt x="220634" y="232260"/>
                  <a:pt x="220706" y="233547"/>
                  <a:pt x="220664" y="235277"/>
                </a:cubicBezTo>
                <a:cubicBezTo>
                  <a:pt x="220623" y="237007"/>
                  <a:pt x="221032" y="238154"/>
                  <a:pt x="221892" y="238721"/>
                </a:cubicBezTo>
                <a:lnTo>
                  <a:pt x="224823" y="234346"/>
                </a:lnTo>
                <a:lnTo>
                  <a:pt x="236782" y="213591"/>
                </a:lnTo>
                <a:lnTo>
                  <a:pt x="235571" y="203027"/>
                </a:lnTo>
                <a:cubicBezTo>
                  <a:pt x="233555" y="201656"/>
                  <a:pt x="232795" y="200455"/>
                  <a:pt x="233291" y="199427"/>
                </a:cubicBezTo>
                <a:cubicBezTo>
                  <a:pt x="233787" y="198398"/>
                  <a:pt x="234516" y="196977"/>
                  <a:pt x="235478" y="195163"/>
                </a:cubicBezTo>
                <a:cubicBezTo>
                  <a:pt x="235549" y="193585"/>
                  <a:pt x="235220" y="192470"/>
                  <a:pt x="234489" y="191818"/>
                </a:cubicBezTo>
                <a:cubicBezTo>
                  <a:pt x="233758" y="191166"/>
                  <a:pt x="232893" y="190667"/>
                  <a:pt x="231894" y="190323"/>
                </a:cubicBezTo>
                <a:cubicBezTo>
                  <a:pt x="234108" y="184533"/>
                  <a:pt x="235845" y="178546"/>
                  <a:pt x="237105" y="172360"/>
                </a:cubicBezTo>
                <a:cubicBezTo>
                  <a:pt x="238365" y="166175"/>
                  <a:pt x="240102" y="160187"/>
                  <a:pt x="242316" y="154397"/>
                </a:cubicBezTo>
                <a:cubicBezTo>
                  <a:pt x="241150" y="147602"/>
                  <a:pt x="241340" y="140740"/>
                  <a:pt x="242885" y="133811"/>
                </a:cubicBezTo>
                <a:cubicBezTo>
                  <a:pt x="244430" y="126882"/>
                  <a:pt x="247342" y="120869"/>
                  <a:pt x="251621" y="115772"/>
                </a:cubicBezTo>
                <a:lnTo>
                  <a:pt x="247479" y="109583"/>
                </a:lnTo>
                <a:cubicBezTo>
                  <a:pt x="246011" y="107787"/>
                  <a:pt x="245421" y="105726"/>
                  <a:pt x="245710" y="103400"/>
                </a:cubicBezTo>
                <a:cubicBezTo>
                  <a:pt x="245999" y="101074"/>
                  <a:pt x="246899" y="98792"/>
                  <a:pt x="248409" y="96554"/>
                </a:cubicBezTo>
                <a:cubicBezTo>
                  <a:pt x="248781" y="89814"/>
                  <a:pt x="251108" y="87797"/>
                  <a:pt x="255389" y="90503"/>
                </a:cubicBezTo>
                <a:cubicBezTo>
                  <a:pt x="259311" y="91943"/>
                  <a:pt x="262101" y="93752"/>
                  <a:pt x="263760" y="95930"/>
                </a:cubicBezTo>
                <a:cubicBezTo>
                  <a:pt x="265419" y="98109"/>
                  <a:pt x="265312" y="101511"/>
                  <a:pt x="263440" y="106139"/>
                </a:cubicBezTo>
                <a:cubicBezTo>
                  <a:pt x="261838" y="109667"/>
                  <a:pt x="260378" y="115211"/>
                  <a:pt x="259061" y="122770"/>
                </a:cubicBezTo>
                <a:cubicBezTo>
                  <a:pt x="257744" y="130329"/>
                  <a:pt x="259065" y="135907"/>
                  <a:pt x="263023" y="139505"/>
                </a:cubicBezTo>
                <a:cubicBezTo>
                  <a:pt x="263952" y="143895"/>
                  <a:pt x="264726" y="151017"/>
                  <a:pt x="265346" y="160870"/>
                </a:cubicBezTo>
                <a:cubicBezTo>
                  <a:pt x="265966" y="170723"/>
                  <a:pt x="265193" y="178880"/>
                  <a:pt x="263026" y="185342"/>
                </a:cubicBezTo>
                <a:cubicBezTo>
                  <a:pt x="265748" y="186587"/>
                  <a:pt x="267064" y="188018"/>
                  <a:pt x="266976" y="189635"/>
                </a:cubicBezTo>
                <a:cubicBezTo>
                  <a:pt x="266888" y="191252"/>
                  <a:pt x="266239" y="192706"/>
                  <a:pt x="265028" y="193998"/>
                </a:cubicBezTo>
                <a:cubicBezTo>
                  <a:pt x="263875" y="197339"/>
                  <a:pt x="265622" y="200766"/>
                  <a:pt x="270269" y="204276"/>
                </a:cubicBezTo>
                <a:cubicBezTo>
                  <a:pt x="274916" y="207786"/>
                  <a:pt x="278211" y="210177"/>
                  <a:pt x="280153" y="211448"/>
                </a:cubicBezTo>
                <a:cubicBezTo>
                  <a:pt x="278936" y="217022"/>
                  <a:pt x="277973" y="228222"/>
                  <a:pt x="277264" y="245046"/>
                </a:cubicBezTo>
                <a:cubicBezTo>
                  <a:pt x="276554" y="261871"/>
                  <a:pt x="277953" y="272093"/>
                  <a:pt x="281459" y="275713"/>
                </a:cubicBezTo>
                <a:lnTo>
                  <a:pt x="274573" y="289627"/>
                </a:lnTo>
                <a:cubicBezTo>
                  <a:pt x="274173" y="294469"/>
                  <a:pt x="273787" y="299107"/>
                  <a:pt x="273416" y="303542"/>
                </a:cubicBezTo>
                <a:cubicBezTo>
                  <a:pt x="273045" y="307976"/>
                  <a:pt x="272997" y="312474"/>
                  <a:pt x="273272" y="317037"/>
                </a:cubicBezTo>
                <a:lnTo>
                  <a:pt x="276297" y="320527"/>
                </a:lnTo>
                <a:cubicBezTo>
                  <a:pt x="280203" y="317791"/>
                  <a:pt x="281825" y="312641"/>
                  <a:pt x="281165" y="305077"/>
                </a:cubicBezTo>
                <a:cubicBezTo>
                  <a:pt x="280504" y="297513"/>
                  <a:pt x="282464" y="292223"/>
                  <a:pt x="287044" y="289208"/>
                </a:cubicBezTo>
                <a:cubicBezTo>
                  <a:pt x="289425" y="287959"/>
                  <a:pt x="292202" y="285756"/>
                  <a:pt x="295374" y="282599"/>
                </a:cubicBezTo>
                <a:lnTo>
                  <a:pt x="284252" y="282460"/>
                </a:lnTo>
                <a:lnTo>
                  <a:pt x="287183" y="278086"/>
                </a:lnTo>
                <a:cubicBezTo>
                  <a:pt x="288668" y="276023"/>
                  <a:pt x="290318" y="275076"/>
                  <a:pt x="292133" y="275247"/>
                </a:cubicBezTo>
                <a:cubicBezTo>
                  <a:pt x="293949" y="275417"/>
                  <a:pt x="295821" y="275960"/>
                  <a:pt x="297747" y="276875"/>
                </a:cubicBezTo>
                <a:cubicBezTo>
                  <a:pt x="298338" y="274325"/>
                  <a:pt x="298831" y="272014"/>
                  <a:pt x="299224" y="269941"/>
                </a:cubicBezTo>
                <a:cubicBezTo>
                  <a:pt x="299617" y="267869"/>
                  <a:pt x="299435" y="265837"/>
                  <a:pt x="298677" y="263845"/>
                </a:cubicBezTo>
                <a:cubicBezTo>
                  <a:pt x="299337" y="261860"/>
                  <a:pt x="299296" y="259374"/>
                  <a:pt x="298554" y="256388"/>
                </a:cubicBezTo>
                <a:cubicBezTo>
                  <a:pt x="297812" y="253402"/>
                  <a:pt x="297155" y="250381"/>
                  <a:pt x="296582" y="247325"/>
                </a:cubicBezTo>
                <a:cubicBezTo>
                  <a:pt x="292215" y="248869"/>
                  <a:pt x="287686" y="248109"/>
                  <a:pt x="282993" y="245046"/>
                </a:cubicBezTo>
                <a:cubicBezTo>
                  <a:pt x="286150" y="240578"/>
                  <a:pt x="286723" y="235599"/>
                  <a:pt x="284714" y="230108"/>
                </a:cubicBezTo>
                <a:lnTo>
                  <a:pt x="299326" y="227222"/>
                </a:lnTo>
                <a:cubicBezTo>
                  <a:pt x="298280" y="230026"/>
                  <a:pt x="297825" y="232585"/>
                  <a:pt x="297960" y="234900"/>
                </a:cubicBezTo>
                <a:cubicBezTo>
                  <a:pt x="298095" y="237216"/>
                  <a:pt x="297976" y="239635"/>
                  <a:pt x="297605" y="242160"/>
                </a:cubicBezTo>
                <a:lnTo>
                  <a:pt x="304679" y="243974"/>
                </a:lnTo>
                <a:cubicBezTo>
                  <a:pt x="307378" y="242857"/>
                  <a:pt x="309286" y="243648"/>
                  <a:pt x="310403" y="246347"/>
                </a:cubicBezTo>
                <a:cubicBezTo>
                  <a:pt x="311419" y="249121"/>
                  <a:pt x="311725" y="252089"/>
                  <a:pt x="311322" y="255253"/>
                </a:cubicBezTo>
                <a:cubicBezTo>
                  <a:pt x="310919" y="258416"/>
                  <a:pt x="310411" y="261327"/>
                  <a:pt x="309799" y="263984"/>
                </a:cubicBezTo>
                <a:cubicBezTo>
                  <a:pt x="312140" y="263674"/>
                  <a:pt x="314426" y="262991"/>
                  <a:pt x="316657" y="261936"/>
                </a:cubicBezTo>
                <a:cubicBezTo>
                  <a:pt x="318888" y="260881"/>
                  <a:pt x="320836" y="260338"/>
                  <a:pt x="322503" y="260307"/>
                </a:cubicBezTo>
                <a:cubicBezTo>
                  <a:pt x="324418" y="262149"/>
                  <a:pt x="324672" y="265469"/>
                  <a:pt x="323265" y="270266"/>
                </a:cubicBezTo>
                <a:cubicBezTo>
                  <a:pt x="321859" y="275063"/>
                  <a:pt x="320426" y="279080"/>
                  <a:pt x="318967" y="282319"/>
                </a:cubicBezTo>
                <a:cubicBezTo>
                  <a:pt x="320075" y="285153"/>
                  <a:pt x="320536" y="287860"/>
                  <a:pt x="320352" y="290439"/>
                </a:cubicBezTo>
                <a:cubicBezTo>
                  <a:pt x="320168" y="293018"/>
                  <a:pt x="319397" y="294654"/>
                  <a:pt x="318037" y="295349"/>
                </a:cubicBezTo>
                <a:lnTo>
                  <a:pt x="315199" y="307588"/>
                </a:lnTo>
                <a:lnTo>
                  <a:pt x="320226" y="319733"/>
                </a:lnTo>
                <a:lnTo>
                  <a:pt x="322599" y="314009"/>
                </a:lnTo>
                <a:lnTo>
                  <a:pt x="323529" y="300979"/>
                </a:lnTo>
                <a:cubicBezTo>
                  <a:pt x="323701" y="299327"/>
                  <a:pt x="324182" y="297943"/>
                  <a:pt x="324971" y="296826"/>
                </a:cubicBezTo>
                <a:cubicBezTo>
                  <a:pt x="325760" y="295709"/>
                  <a:pt x="326520" y="294999"/>
                  <a:pt x="327251" y="294697"/>
                </a:cubicBezTo>
                <a:cubicBezTo>
                  <a:pt x="327453" y="295502"/>
                  <a:pt x="327492" y="296869"/>
                  <a:pt x="327368" y="298798"/>
                </a:cubicBezTo>
                <a:cubicBezTo>
                  <a:pt x="327244" y="300726"/>
                  <a:pt x="327423" y="302430"/>
                  <a:pt x="327903" y="303910"/>
                </a:cubicBezTo>
                <a:cubicBezTo>
                  <a:pt x="330990" y="306914"/>
                  <a:pt x="331053" y="312157"/>
                  <a:pt x="328090" y="319640"/>
                </a:cubicBezTo>
                <a:cubicBezTo>
                  <a:pt x="325128" y="327122"/>
                  <a:pt x="325191" y="332365"/>
                  <a:pt x="328277" y="335368"/>
                </a:cubicBezTo>
                <a:lnTo>
                  <a:pt x="326789" y="347049"/>
                </a:lnTo>
                <a:cubicBezTo>
                  <a:pt x="327774" y="350066"/>
                  <a:pt x="328364" y="354037"/>
                  <a:pt x="328558" y="358962"/>
                </a:cubicBezTo>
                <a:cubicBezTo>
                  <a:pt x="330029" y="354401"/>
                  <a:pt x="331193" y="349573"/>
                  <a:pt x="332047" y="344478"/>
                </a:cubicBezTo>
                <a:cubicBezTo>
                  <a:pt x="332902" y="339382"/>
                  <a:pt x="332437" y="334438"/>
                  <a:pt x="330650" y="329645"/>
                </a:cubicBezTo>
                <a:lnTo>
                  <a:pt x="343122" y="329225"/>
                </a:lnTo>
                <a:lnTo>
                  <a:pt x="346566" y="345186"/>
                </a:lnTo>
                <a:lnTo>
                  <a:pt x="352755" y="341045"/>
                </a:lnTo>
                <a:lnTo>
                  <a:pt x="362854" y="346349"/>
                </a:lnTo>
                <a:lnTo>
                  <a:pt x="364484" y="369384"/>
                </a:lnTo>
                <a:cubicBezTo>
                  <a:pt x="361337" y="376581"/>
                  <a:pt x="359349" y="384187"/>
                  <a:pt x="358517" y="392204"/>
                </a:cubicBezTo>
                <a:cubicBezTo>
                  <a:pt x="357686" y="400221"/>
                  <a:pt x="356232" y="407211"/>
                  <a:pt x="354156" y="413174"/>
                </a:cubicBezTo>
                <a:lnTo>
                  <a:pt x="351457" y="414291"/>
                </a:lnTo>
                <a:lnTo>
                  <a:pt x="353132" y="418340"/>
                </a:lnTo>
                <a:lnTo>
                  <a:pt x="350620" y="435186"/>
                </a:lnTo>
                <a:cubicBezTo>
                  <a:pt x="352432" y="441154"/>
                  <a:pt x="352277" y="447145"/>
                  <a:pt x="350156" y="453160"/>
                </a:cubicBezTo>
                <a:cubicBezTo>
                  <a:pt x="348035" y="459175"/>
                  <a:pt x="348160" y="465841"/>
                  <a:pt x="350529" y="473159"/>
                </a:cubicBezTo>
                <a:cubicBezTo>
                  <a:pt x="350074" y="476673"/>
                  <a:pt x="349578" y="482476"/>
                  <a:pt x="349041" y="490569"/>
                </a:cubicBezTo>
                <a:cubicBezTo>
                  <a:pt x="348505" y="498661"/>
                  <a:pt x="347590" y="503452"/>
                  <a:pt x="346297" y="504943"/>
                </a:cubicBezTo>
                <a:cubicBezTo>
                  <a:pt x="348290" y="509123"/>
                  <a:pt x="349888" y="514257"/>
                  <a:pt x="351091" y="520346"/>
                </a:cubicBezTo>
                <a:lnTo>
                  <a:pt x="352440" y="519787"/>
                </a:lnTo>
                <a:cubicBezTo>
                  <a:pt x="354573" y="520485"/>
                  <a:pt x="354682" y="522020"/>
                  <a:pt x="352766" y="524394"/>
                </a:cubicBezTo>
                <a:lnTo>
                  <a:pt x="350067" y="525511"/>
                </a:lnTo>
                <a:cubicBezTo>
                  <a:pt x="350075" y="529986"/>
                  <a:pt x="348571" y="532716"/>
                  <a:pt x="345554" y="533702"/>
                </a:cubicBezTo>
                <a:cubicBezTo>
                  <a:pt x="347260" y="538461"/>
                  <a:pt x="348222" y="543332"/>
                  <a:pt x="348440" y="548313"/>
                </a:cubicBezTo>
                <a:cubicBezTo>
                  <a:pt x="348657" y="553295"/>
                  <a:pt x="349619" y="558165"/>
                  <a:pt x="351326" y="562925"/>
                </a:cubicBezTo>
                <a:lnTo>
                  <a:pt x="363891" y="570370"/>
                </a:lnTo>
                <a:cubicBezTo>
                  <a:pt x="365372" y="569494"/>
                  <a:pt x="366458" y="569571"/>
                  <a:pt x="367148" y="570603"/>
                </a:cubicBezTo>
                <a:cubicBezTo>
                  <a:pt x="367685" y="572060"/>
                  <a:pt x="367751" y="573811"/>
                  <a:pt x="367346" y="575855"/>
                </a:cubicBezTo>
                <a:cubicBezTo>
                  <a:pt x="366941" y="577900"/>
                  <a:pt x="366193" y="579593"/>
                  <a:pt x="365101" y="580934"/>
                </a:cubicBezTo>
                <a:cubicBezTo>
                  <a:pt x="366030" y="583019"/>
                  <a:pt x="366348" y="585061"/>
                  <a:pt x="366056" y="587059"/>
                </a:cubicBezTo>
                <a:cubicBezTo>
                  <a:pt x="365763" y="589057"/>
                  <a:pt x="364313" y="590645"/>
                  <a:pt x="361705" y="591823"/>
                </a:cubicBezTo>
                <a:lnTo>
                  <a:pt x="357656" y="593499"/>
                </a:lnTo>
                <a:lnTo>
                  <a:pt x="362450" y="608902"/>
                </a:lnTo>
                <a:lnTo>
                  <a:pt x="359567" y="640127"/>
                </a:lnTo>
                <a:lnTo>
                  <a:pt x="355845" y="646410"/>
                </a:lnTo>
                <a:cubicBezTo>
                  <a:pt x="357426" y="650629"/>
                  <a:pt x="358219" y="655569"/>
                  <a:pt x="358224" y="661231"/>
                </a:cubicBezTo>
                <a:cubicBezTo>
                  <a:pt x="358230" y="666893"/>
                  <a:pt x="358011" y="672252"/>
                  <a:pt x="357568" y="677309"/>
                </a:cubicBezTo>
                <a:lnTo>
                  <a:pt x="364270" y="693503"/>
                </a:lnTo>
                <a:lnTo>
                  <a:pt x="357384" y="707417"/>
                </a:lnTo>
                <a:lnTo>
                  <a:pt x="357571" y="723146"/>
                </a:lnTo>
                <a:lnTo>
                  <a:pt x="352266" y="733245"/>
                </a:lnTo>
                <a:cubicBezTo>
                  <a:pt x="353700" y="737822"/>
                  <a:pt x="353638" y="742128"/>
                  <a:pt x="352081" y="746164"/>
                </a:cubicBezTo>
                <a:cubicBezTo>
                  <a:pt x="350524" y="750200"/>
                  <a:pt x="350602" y="754844"/>
                  <a:pt x="352314" y="760096"/>
                </a:cubicBezTo>
                <a:lnTo>
                  <a:pt x="349663" y="788064"/>
                </a:lnTo>
                <a:cubicBezTo>
                  <a:pt x="345987" y="790639"/>
                  <a:pt x="345115" y="795215"/>
                  <a:pt x="347047" y="801792"/>
                </a:cubicBezTo>
                <a:cubicBezTo>
                  <a:pt x="348978" y="808369"/>
                  <a:pt x="347431" y="813224"/>
                  <a:pt x="342406" y="816358"/>
                </a:cubicBezTo>
                <a:lnTo>
                  <a:pt x="328117" y="778013"/>
                </a:lnTo>
                <a:lnTo>
                  <a:pt x="318903" y="778665"/>
                </a:lnTo>
                <a:lnTo>
                  <a:pt x="317415" y="790346"/>
                </a:lnTo>
                <a:cubicBezTo>
                  <a:pt x="318041" y="796475"/>
                  <a:pt x="319069" y="805006"/>
                  <a:pt x="320499" y="815940"/>
                </a:cubicBezTo>
                <a:cubicBezTo>
                  <a:pt x="321929" y="826874"/>
                  <a:pt x="323632" y="835126"/>
                  <a:pt x="325608" y="840697"/>
                </a:cubicBezTo>
                <a:cubicBezTo>
                  <a:pt x="328218" y="846367"/>
                  <a:pt x="328804" y="850010"/>
                  <a:pt x="327365" y="851626"/>
                </a:cubicBezTo>
                <a:cubicBezTo>
                  <a:pt x="325926" y="853243"/>
                  <a:pt x="321882" y="855246"/>
                  <a:pt x="315231" y="857636"/>
                </a:cubicBezTo>
                <a:lnTo>
                  <a:pt x="315557" y="862243"/>
                </a:lnTo>
                <a:cubicBezTo>
                  <a:pt x="317942" y="863232"/>
                  <a:pt x="320269" y="865035"/>
                  <a:pt x="322538" y="867652"/>
                </a:cubicBezTo>
                <a:cubicBezTo>
                  <a:pt x="324807" y="870270"/>
                  <a:pt x="324155" y="872515"/>
                  <a:pt x="320584" y="874389"/>
                </a:cubicBezTo>
                <a:cubicBezTo>
                  <a:pt x="319668" y="874801"/>
                  <a:pt x="318266" y="875710"/>
                  <a:pt x="316378" y="877117"/>
                </a:cubicBezTo>
                <a:cubicBezTo>
                  <a:pt x="314491" y="878524"/>
                  <a:pt x="313566" y="879631"/>
                  <a:pt x="313604" y="880438"/>
                </a:cubicBezTo>
                <a:lnTo>
                  <a:pt x="314162" y="881788"/>
                </a:lnTo>
                <a:lnTo>
                  <a:pt x="337523" y="884765"/>
                </a:lnTo>
                <a:cubicBezTo>
                  <a:pt x="339426" y="879894"/>
                  <a:pt x="340122" y="874733"/>
                  <a:pt x="339611" y="869280"/>
                </a:cubicBezTo>
                <a:cubicBezTo>
                  <a:pt x="339099" y="863828"/>
                  <a:pt x="337829" y="858690"/>
                  <a:pt x="335800" y="853866"/>
                </a:cubicBezTo>
                <a:cubicBezTo>
                  <a:pt x="338041" y="848460"/>
                  <a:pt x="337978" y="843217"/>
                  <a:pt x="335613" y="838137"/>
                </a:cubicBezTo>
                <a:lnTo>
                  <a:pt x="335984" y="823757"/>
                </a:lnTo>
                <a:cubicBezTo>
                  <a:pt x="335619" y="822953"/>
                  <a:pt x="335233" y="821862"/>
                  <a:pt x="334826" y="820482"/>
                </a:cubicBezTo>
                <a:cubicBezTo>
                  <a:pt x="334420" y="819103"/>
                  <a:pt x="334511" y="818209"/>
                  <a:pt x="335100" y="817801"/>
                </a:cubicBezTo>
                <a:cubicBezTo>
                  <a:pt x="338053" y="817138"/>
                  <a:pt x="341302" y="818625"/>
                  <a:pt x="344849" y="822262"/>
                </a:cubicBezTo>
                <a:cubicBezTo>
                  <a:pt x="348396" y="825898"/>
                  <a:pt x="350715" y="828956"/>
                  <a:pt x="351807" y="831435"/>
                </a:cubicBezTo>
                <a:cubicBezTo>
                  <a:pt x="352177" y="832170"/>
                  <a:pt x="352414" y="833060"/>
                  <a:pt x="352516" y="834105"/>
                </a:cubicBezTo>
                <a:cubicBezTo>
                  <a:pt x="352619" y="835149"/>
                  <a:pt x="352042" y="835980"/>
                  <a:pt x="350783" y="836600"/>
                </a:cubicBezTo>
                <a:cubicBezTo>
                  <a:pt x="351826" y="843018"/>
                  <a:pt x="352359" y="850832"/>
                  <a:pt x="352384" y="860042"/>
                </a:cubicBezTo>
                <a:cubicBezTo>
                  <a:pt x="352409" y="869252"/>
                  <a:pt x="350976" y="877090"/>
                  <a:pt x="348087" y="883554"/>
                </a:cubicBezTo>
                <a:cubicBezTo>
                  <a:pt x="348965" y="886154"/>
                  <a:pt x="349128" y="888458"/>
                  <a:pt x="348576" y="890465"/>
                </a:cubicBezTo>
                <a:cubicBezTo>
                  <a:pt x="348023" y="892472"/>
                  <a:pt x="348186" y="894775"/>
                  <a:pt x="349065" y="897375"/>
                </a:cubicBezTo>
                <a:cubicBezTo>
                  <a:pt x="349030" y="903021"/>
                  <a:pt x="348693" y="908890"/>
                  <a:pt x="348054" y="914983"/>
                </a:cubicBezTo>
                <a:cubicBezTo>
                  <a:pt x="347414" y="921077"/>
                  <a:pt x="346263" y="926888"/>
                  <a:pt x="344599" y="932417"/>
                </a:cubicBezTo>
                <a:cubicBezTo>
                  <a:pt x="345205" y="933879"/>
                  <a:pt x="345472" y="935480"/>
                  <a:pt x="345402" y="937222"/>
                </a:cubicBezTo>
                <a:cubicBezTo>
                  <a:pt x="345333" y="938963"/>
                  <a:pt x="344646" y="940169"/>
                  <a:pt x="343343" y="940840"/>
                </a:cubicBezTo>
                <a:cubicBezTo>
                  <a:pt x="340627" y="941437"/>
                  <a:pt x="338393" y="939859"/>
                  <a:pt x="336642" y="936105"/>
                </a:cubicBezTo>
                <a:cubicBezTo>
                  <a:pt x="334891" y="932351"/>
                  <a:pt x="333727" y="929540"/>
                  <a:pt x="333151" y="927671"/>
                </a:cubicBezTo>
                <a:lnTo>
                  <a:pt x="324031" y="936187"/>
                </a:lnTo>
                <a:lnTo>
                  <a:pt x="328267" y="950241"/>
                </a:lnTo>
                <a:lnTo>
                  <a:pt x="326174" y="979558"/>
                </a:lnTo>
                <a:lnTo>
                  <a:pt x="324825" y="980117"/>
                </a:lnTo>
                <a:lnTo>
                  <a:pt x="324082" y="1008876"/>
                </a:lnTo>
                <a:cubicBezTo>
                  <a:pt x="323287" y="1010456"/>
                  <a:pt x="323655" y="1012938"/>
                  <a:pt x="325187" y="1016321"/>
                </a:cubicBezTo>
                <a:cubicBezTo>
                  <a:pt x="326719" y="1019705"/>
                  <a:pt x="327763" y="1021907"/>
                  <a:pt x="328317" y="1022929"/>
                </a:cubicBezTo>
                <a:cubicBezTo>
                  <a:pt x="329245" y="1020635"/>
                  <a:pt x="330856" y="1020232"/>
                  <a:pt x="333151" y="1021719"/>
                </a:cubicBezTo>
                <a:cubicBezTo>
                  <a:pt x="335446" y="1023206"/>
                  <a:pt x="335929" y="1024850"/>
                  <a:pt x="334600" y="1026652"/>
                </a:cubicBezTo>
                <a:cubicBezTo>
                  <a:pt x="333817" y="1026910"/>
                  <a:pt x="333021" y="1027371"/>
                  <a:pt x="332209" y="1028036"/>
                </a:cubicBezTo>
                <a:cubicBezTo>
                  <a:pt x="331398" y="1028701"/>
                  <a:pt x="331217" y="1029698"/>
                  <a:pt x="331668" y="1031026"/>
                </a:cubicBezTo>
                <a:cubicBezTo>
                  <a:pt x="332363" y="1032385"/>
                  <a:pt x="333801" y="1033634"/>
                  <a:pt x="335985" y="1034772"/>
                </a:cubicBezTo>
                <a:cubicBezTo>
                  <a:pt x="338168" y="1035910"/>
                  <a:pt x="340282" y="1036879"/>
                  <a:pt x="342325" y="1037680"/>
                </a:cubicBezTo>
                <a:cubicBezTo>
                  <a:pt x="343173" y="1040523"/>
                  <a:pt x="343503" y="1045458"/>
                  <a:pt x="343315" y="1052484"/>
                </a:cubicBezTo>
                <a:cubicBezTo>
                  <a:pt x="343127" y="1059510"/>
                  <a:pt x="342364" y="1063712"/>
                  <a:pt x="341024" y="1065089"/>
                </a:cubicBezTo>
                <a:cubicBezTo>
                  <a:pt x="343117" y="1069591"/>
                  <a:pt x="343957" y="1072734"/>
                  <a:pt x="343543" y="1074519"/>
                </a:cubicBezTo>
                <a:cubicBezTo>
                  <a:pt x="343129" y="1076303"/>
                  <a:pt x="340630" y="1078062"/>
                  <a:pt x="336045" y="1079795"/>
                </a:cubicBezTo>
                <a:lnTo>
                  <a:pt x="342189" y="1094639"/>
                </a:lnTo>
                <a:cubicBezTo>
                  <a:pt x="337921" y="1094035"/>
                  <a:pt x="333683" y="1093023"/>
                  <a:pt x="329473" y="1091604"/>
                </a:cubicBezTo>
                <a:cubicBezTo>
                  <a:pt x="325263" y="1090185"/>
                  <a:pt x="321420" y="1088219"/>
                  <a:pt x="317944" y="1085706"/>
                </a:cubicBezTo>
                <a:cubicBezTo>
                  <a:pt x="319285" y="1088312"/>
                  <a:pt x="319953" y="1091197"/>
                  <a:pt x="319945" y="1094361"/>
                </a:cubicBezTo>
                <a:lnTo>
                  <a:pt x="333627" y="1104505"/>
                </a:lnTo>
                <a:cubicBezTo>
                  <a:pt x="334261" y="1110335"/>
                  <a:pt x="334960" y="1121571"/>
                  <a:pt x="335723" y="1138214"/>
                </a:cubicBezTo>
                <a:cubicBezTo>
                  <a:pt x="336486" y="1154858"/>
                  <a:pt x="333788" y="1165524"/>
                  <a:pt x="327628" y="1170214"/>
                </a:cubicBezTo>
                <a:cubicBezTo>
                  <a:pt x="328569" y="1172887"/>
                  <a:pt x="329107" y="1177208"/>
                  <a:pt x="329240" y="1183179"/>
                </a:cubicBezTo>
                <a:cubicBezTo>
                  <a:pt x="329373" y="1189151"/>
                  <a:pt x="328479" y="1192879"/>
                  <a:pt x="326559" y="1194366"/>
                </a:cubicBezTo>
                <a:cubicBezTo>
                  <a:pt x="325842" y="1194465"/>
                  <a:pt x="325170" y="1193953"/>
                  <a:pt x="324540" y="1192830"/>
                </a:cubicBezTo>
                <a:cubicBezTo>
                  <a:pt x="323911" y="1191707"/>
                  <a:pt x="323576" y="1191056"/>
                  <a:pt x="323534" y="1190876"/>
                </a:cubicBezTo>
                <a:lnTo>
                  <a:pt x="317577" y="1191760"/>
                </a:lnTo>
                <a:lnTo>
                  <a:pt x="315763" y="1198834"/>
                </a:lnTo>
                <a:lnTo>
                  <a:pt x="329119" y="1204371"/>
                </a:lnTo>
                <a:cubicBezTo>
                  <a:pt x="332043" y="1211755"/>
                  <a:pt x="333304" y="1218939"/>
                  <a:pt x="332901" y="1225922"/>
                </a:cubicBezTo>
                <a:cubicBezTo>
                  <a:pt x="332498" y="1232905"/>
                  <a:pt x="331316" y="1239915"/>
                  <a:pt x="329354" y="1246950"/>
                </a:cubicBezTo>
                <a:cubicBezTo>
                  <a:pt x="330637" y="1248856"/>
                  <a:pt x="333447" y="1252304"/>
                  <a:pt x="337783" y="1257292"/>
                </a:cubicBezTo>
                <a:cubicBezTo>
                  <a:pt x="342120" y="1262281"/>
                  <a:pt x="343639" y="1265473"/>
                  <a:pt x="342339" y="1266867"/>
                </a:cubicBezTo>
                <a:cubicBezTo>
                  <a:pt x="340319" y="1267637"/>
                  <a:pt x="338343" y="1267796"/>
                  <a:pt x="336411" y="1267344"/>
                </a:cubicBezTo>
                <a:cubicBezTo>
                  <a:pt x="334479" y="1266893"/>
                  <a:pt x="332561" y="1266237"/>
                  <a:pt x="330658" y="1265378"/>
                </a:cubicBezTo>
                <a:cubicBezTo>
                  <a:pt x="332706" y="1270327"/>
                  <a:pt x="334219" y="1275891"/>
                  <a:pt x="335196" y="1282073"/>
                </a:cubicBezTo>
                <a:cubicBezTo>
                  <a:pt x="336174" y="1288254"/>
                  <a:pt x="336058" y="1293703"/>
                  <a:pt x="334848" y="1298418"/>
                </a:cubicBezTo>
                <a:lnTo>
                  <a:pt x="323633" y="1290415"/>
                </a:lnTo>
                <a:lnTo>
                  <a:pt x="322096" y="1275244"/>
                </a:lnTo>
                <a:cubicBezTo>
                  <a:pt x="321058" y="1274884"/>
                  <a:pt x="319935" y="1274558"/>
                  <a:pt x="318728" y="1274267"/>
                </a:cubicBezTo>
                <a:cubicBezTo>
                  <a:pt x="317521" y="1273977"/>
                  <a:pt x="316736" y="1273511"/>
                  <a:pt x="316372" y="1272871"/>
                </a:cubicBezTo>
                <a:cubicBezTo>
                  <a:pt x="316146" y="1271450"/>
                  <a:pt x="317226" y="1270081"/>
                  <a:pt x="319612" y="1268765"/>
                </a:cubicBezTo>
                <a:cubicBezTo>
                  <a:pt x="321998" y="1267448"/>
                  <a:pt x="323694" y="1266614"/>
                  <a:pt x="324702" y="1266263"/>
                </a:cubicBezTo>
                <a:cubicBezTo>
                  <a:pt x="323087" y="1262123"/>
                  <a:pt x="322162" y="1257501"/>
                  <a:pt x="321926" y="1252395"/>
                </a:cubicBezTo>
                <a:cubicBezTo>
                  <a:pt x="321690" y="1247290"/>
                  <a:pt x="321777" y="1242249"/>
                  <a:pt x="322187" y="1237272"/>
                </a:cubicBezTo>
                <a:cubicBezTo>
                  <a:pt x="321833" y="1236496"/>
                  <a:pt x="321087" y="1235488"/>
                  <a:pt x="319947" y="1234247"/>
                </a:cubicBezTo>
                <a:cubicBezTo>
                  <a:pt x="318808" y="1233006"/>
                  <a:pt x="317724" y="1232137"/>
                  <a:pt x="316696" y="1231641"/>
                </a:cubicBezTo>
                <a:lnTo>
                  <a:pt x="312276" y="1247696"/>
                </a:lnTo>
                <a:lnTo>
                  <a:pt x="306087" y="1251838"/>
                </a:lnTo>
                <a:lnTo>
                  <a:pt x="313906" y="1270731"/>
                </a:lnTo>
                <a:cubicBezTo>
                  <a:pt x="310704" y="1276600"/>
                  <a:pt x="308860" y="1284081"/>
                  <a:pt x="308375" y="1293173"/>
                </a:cubicBezTo>
                <a:cubicBezTo>
                  <a:pt x="307890" y="1302265"/>
                  <a:pt x="308012" y="1309722"/>
                  <a:pt x="308743" y="1315545"/>
                </a:cubicBezTo>
                <a:cubicBezTo>
                  <a:pt x="309588" y="1318224"/>
                  <a:pt x="309620" y="1320846"/>
                  <a:pt x="308836" y="1323409"/>
                </a:cubicBezTo>
                <a:cubicBezTo>
                  <a:pt x="308053" y="1325973"/>
                  <a:pt x="308084" y="1328594"/>
                  <a:pt x="308930" y="1331274"/>
                </a:cubicBezTo>
                <a:lnTo>
                  <a:pt x="309349" y="1343745"/>
                </a:lnTo>
                <a:lnTo>
                  <a:pt x="310699" y="1343187"/>
                </a:lnTo>
                <a:cubicBezTo>
                  <a:pt x="311544" y="1345866"/>
                  <a:pt x="311576" y="1348488"/>
                  <a:pt x="310792" y="1351051"/>
                </a:cubicBezTo>
                <a:cubicBezTo>
                  <a:pt x="310009" y="1353615"/>
                  <a:pt x="310040" y="1356236"/>
                  <a:pt x="310886" y="1358916"/>
                </a:cubicBezTo>
                <a:cubicBezTo>
                  <a:pt x="311871" y="1360978"/>
                  <a:pt x="312414" y="1362926"/>
                  <a:pt x="312515" y="1364762"/>
                </a:cubicBezTo>
                <a:cubicBezTo>
                  <a:pt x="312616" y="1366597"/>
                  <a:pt x="311391" y="1368092"/>
                  <a:pt x="308839" y="1369247"/>
                </a:cubicBezTo>
                <a:cubicBezTo>
                  <a:pt x="310637" y="1373113"/>
                  <a:pt x="311370" y="1375839"/>
                  <a:pt x="311038" y="1377425"/>
                </a:cubicBezTo>
                <a:cubicBezTo>
                  <a:pt x="310707" y="1379011"/>
                  <a:pt x="308578" y="1380551"/>
                  <a:pt x="304652" y="1382044"/>
                </a:cubicBezTo>
                <a:lnTo>
                  <a:pt x="310795" y="1396889"/>
                </a:lnTo>
                <a:lnTo>
                  <a:pt x="302931" y="1396982"/>
                </a:lnTo>
                <a:lnTo>
                  <a:pt x="302653" y="1419226"/>
                </a:lnTo>
                <a:lnTo>
                  <a:pt x="306469" y="1420808"/>
                </a:lnTo>
                <a:lnTo>
                  <a:pt x="302746" y="1427090"/>
                </a:lnTo>
                <a:lnTo>
                  <a:pt x="302281" y="1433606"/>
                </a:lnTo>
                <a:lnTo>
                  <a:pt x="310239" y="1441376"/>
                </a:lnTo>
                <a:lnTo>
                  <a:pt x="313358" y="1452731"/>
                </a:lnTo>
                <a:cubicBezTo>
                  <a:pt x="310226" y="1454554"/>
                  <a:pt x="309172" y="1457098"/>
                  <a:pt x="310194" y="1460363"/>
                </a:cubicBezTo>
                <a:cubicBezTo>
                  <a:pt x="311216" y="1463628"/>
                  <a:pt x="308812" y="1466731"/>
                  <a:pt x="302981" y="1469670"/>
                </a:cubicBezTo>
                <a:lnTo>
                  <a:pt x="300189" y="1462923"/>
                </a:lnTo>
                <a:lnTo>
                  <a:pt x="296699" y="1465948"/>
                </a:lnTo>
                <a:cubicBezTo>
                  <a:pt x="296647" y="1468209"/>
                  <a:pt x="296647" y="1472029"/>
                  <a:pt x="296700" y="1477407"/>
                </a:cubicBezTo>
                <a:cubicBezTo>
                  <a:pt x="296752" y="1482786"/>
                  <a:pt x="296473" y="1485931"/>
                  <a:pt x="295862" y="1486842"/>
                </a:cubicBezTo>
                <a:cubicBezTo>
                  <a:pt x="295169" y="1486998"/>
                  <a:pt x="294590" y="1486711"/>
                  <a:pt x="294123" y="1485982"/>
                </a:cubicBezTo>
                <a:cubicBezTo>
                  <a:pt x="293657" y="1485253"/>
                  <a:pt x="293414" y="1484826"/>
                  <a:pt x="293396" y="1484702"/>
                </a:cubicBezTo>
                <a:cubicBezTo>
                  <a:pt x="289592" y="1486013"/>
                  <a:pt x="287730" y="1485334"/>
                  <a:pt x="287812" y="1482666"/>
                </a:cubicBezTo>
                <a:cubicBezTo>
                  <a:pt x="287893" y="1479998"/>
                  <a:pt x="288451" y="1477528"/>
                  <a:pt x="289486" y="1475255"/>
                </a:cubicBezTo>
                <a:lnTo>
                  <a:pt x="279062" y="1465344"/>
                </a:lnTo>
                <a:lnTo>
                  <a:pt x="280550" y="1453664"/>
                </a:lnTo>
                <a:lnTo>
                  <a:pt x="269428" y="1453525"/>
                </a:lnTo>
                <a:cubicBezTo>
                  <a:pt x="270908" y="1458214"/>
                  <a:pt x="271033" y="1462970"/>
                  <a:pt x="269802" y="1467793"/>
                </a:cubicBezTo>
                <a:cubicBezTo>
                  <a:pt x="268571" y="1472617"/>
                  <a:pt x="268835" y="1477710"/>
                  <a:pt x="270594" y="1483074"/>
                </a:cubicBezTo>
                <a:cubicBezTo>
                  <a:pt x="268830" y="1490193"/>
                  <a:pt x="267390" y="1497375"/>
                  <a:pt x="266273" y="1504621"/>
                </a:cubicBezTo>
                <a:cubicBezTo>
                  <a:pt x="265155" y="1511867"/>
                  <a:pt x="264053" y="1518909"/>
                  <a:pt x="262964" y="1525748"/>
                </a:cubicBezTo>
                <a:cubicBezTo>
                  <a:pt x="263639" y="1529288"/>
                  <a:pt x="264058" y="1534120"/>
                  <a:pt x="264221" y="1540244"/>
                </a:cubicBezTo>
                <a:cubicBezTo>
                  <a:pt x="264385" y="1546367"/>
                  <a:pt x="262896" y="1550408"/>
                  <a:pt x="259755" y="1552366"/>
                </a:cubicBezTo>
                <a:cubicBezTo>
                  <a:pt x="260354" y="1553337"/>
                  <a:pt x="261843" y="1555026"/>
                  <a:pt x="264222" y="1557433"/>
                </a:cubicBezTo>
                <a:cubicBezTo>
                  <a:pt x="266602" y="1559840"/>
                  <a:pt x="267951" y="1561191"/>
                  <a:pt x="268271" y="1561487"/>
                </a:cubicBezTo>
                <a:cubicBezTo>
                  <a:pt x="268848" y="1561051"/>
                  <a:pt x="268962" y="1560213"/>
                  <a:pt x="268614" y="1558974"/>
                </a:cubicBezTo>
                <a:cubicBezTo>
                  <a:pt x="268266" y="1557735"/>
                  <a:pt x="268043" y="1557037"/>
                  <a:pt x="267945" y="1556880"/>
                </a:cubicBezTo>
                <a:cubicBezTo>
                  <a:pt x="268476" y="1547341"/>
                  <a:pt x="269786" y="1537776"/>
                  <a:pt x="271876" y="1528185"/>
                </a:cubicBezTo>
                <a:cubicBezTo>
                  <a:pt x="273966" y="1518593"/>
                  <a:pt x="273787" y="1509250"/>
                  <a:pt x="271339" y="1500153"/>
                </a:cubicBezTo>
                <a:lnTo>
                  <a:pt x="278087" y="1497360"/>
                </a:lnTo>
                <a:cubicBezTo>
                  <a:pt x="281121" y="1495940"/>
                  <a:pt x="284836" y="1494732"/>
                  <a:pt x="289232" y="1493736"/>
                </a:cubicBezTo>
                <a:cubicBezTo>
                  <a:pt x="293627" y="1492740"/>
                  <a:pt x="296691" y="1493777"/>
                  <a:pt x="298423" y="1496847"/>
                </a:cubicBezTo>
                <a:cubicBezTo>
                  <a:pt x="300818" y="1503034"/>
                  <a:pt x="301879" y="1509576"/>
                  <a:pt x="301605" y="1516473"/>
                </a:cubicBezTo>
                <a:cubicBezTo>
                  <a:pt x="301332" y="1523370"/>
                  <a:pt x="300426" y="1529936"/>
                  <a:pt x="298890" y="1536170"/>
                </a:cubicBezTo>
                <a:cubicBezTo>
                  <a:pt x="300408" y="1539361"/>
                  <a:pt x="302293" y="1542006"/>
                  <a:pt x="304545" y="1544104"/>
                </a:cubicBezTo>
                <a:cubicBezTo>
                  <a:pt x="306796" y="1546201"/>
                  <a:pt x="308681" y="1548846"/>
                  <a:pt x="310199" y="1552038"/>
                </a:cubicBezTo>
                <a:lnTo>
                  <a:pt x="299636" y="1553248"/>
                </a:lnTo>
                <a:cubicBezTo>
                  <a:pt x="301414" y="1557386"/>
                  <a:pt x="302826" y="1562070"/>
                  <a:pt x="303871" y="1567302"/>
                </a:cubicBezTo>
                <a:cubicBezTo>
                  <a:pt x="304917" y="1572533"/>
                  <a:pt x="304979" y="1577776"/>
                  <a:pt x="304058" y="1583031"/>
                </a:cubicBezTo>
                <a:lnTo>
                  <a:pt x="293401" y="1576377"/>
                </a:lnTo>
                <a:lnTo>
                  <a:pt x="292423" y="1562556"/>
                </a:lnTo>
                <a:cubicBezTo>
                  <a:pt x="291385" y="1562195"/>
                  <a:pt x="290262" y="1561869"/>
                  <a:pt x="289055" y="1561579"/>
                </a:cubicBezTo>
                <a:cubicBezTo>
                  <a:pt x="287848" y="1561288"/>
                  <a:pt x="287063" y="1560823"/>
                  <a:pt x="286699" y="1560183"/>
                </a:cubicBezTo>
                <a:cubicBezTo>
                  <a:pt x="286417" y="1558785"/>
                  <a:pt x="287272" y="1557509"/>
                  <a:pt x="289264" y="1556355"/>
                </a:cubicBezTo>
                <a:cubicBezTo>
                  <a:pt x="291257" y="1555201"/>
                  <a:pt x="292728" y="1554460"/>
                  <a:pt x="293679" y="1554133"/>
                </a:cubicBezTo>
                <a:lnTo>
                  <a:pt x="292282" y="1527840"/>
                </a:lnTo>
                <a:lnTo>
                  <a:pt x="288698" y="1523001"/>
                </a:lnTo>
                <a:lnTo>
                  <a:pt x="280508" y="1518487"/>
                </a:lnTo>
                <a:lnTo>
                  <a:pt x="276553" y="1528027"/>
                </a:lnTo>
                <a:lnTo>
                  <a:pt x="284233" y="1558042"/>
                </a:lnTo>
                <a:cubicBezTo>
                  <a:pt x="281631" y="1563532"/>
                  <a:pt x="279995" y="1570400"/>
                  <a:pt x="279324" y="1578646"/>
                </a:cubicBezTo>
                <a:cubicBezTo>
                  <a:pt x="278654" y="1586893"/>
                  <a:pt x="278647" y="1593877"/>
                  <a:pt x="279302" y="1599599"/>
                </a:cubicBezTo>
                <a:cubicBezTo>
                  <a:pt x="281065" y="1604335"/>
                  <a:pt x="281915" y="1609253"/>
                  <a:pt x="281851" y="1614350"/>
                </a:cubicBezTo>
                <a:cubicBezTo>
                  <a:pt x="281787" y="1619448"/>
                  <a:pt x="281962" y="1624644"/>
                  <a:pt x="282375" y="1629940"/>
                </a:cubicBezTo>
                <a:cubicBezTo>
                  <a:pt x="278180" y="1638262"/>
                  <a:pt x="274939" y="1646980"/>
                  <a:pt x="272651" y="1656093"/>
                </a:cubicBezTo>
                <a:lnTo>
                  <a:pt x="274375" y="1686992"/>
                </a:lnTo>
                <a:cubicBezTo>
                  <a:pt x="273536" y="1687274"/>
                  <a:pt x="272514" y="1687828"/>
                  <a:pt x="271309" y="1688656"/>
                </a:cubicBezTo>
                <a:cubicBezTo>
                  <a:pt x="270104" y="1689484"/>
                  <a:pt x="269699" y="1690574"/>
                  <a:pt x="270094" y="1691925"/>
                </a:cubicBezTo>
                <a:cubicBezTo>
                  <a:pt x="270537" y="1692598"/>
                  <a:pt x="271640" y="1693195"/>
                  <a:pt x="273404" y="1693717"/>
                </a:cubicBezTo>
                <a:cubicBezTo>
                  <a:pt x="275167" y="1694238"/>
                  <a:pt x="276608" y="1694696"/>
                  <a:pt x="277726" y="1695089"/>
                </a:cubicBezTo>
                <a:lnTo>
                  <a:pt x="266232" y="1709330"/>
                </a:lnTo>
                <a:lnTo>
                  <a:pt x="256786" y="1713239"/>
                </a:lnTo>
                <a:cubicBezTo>
                  <a:pt x="254996" y="1708119"/>
                  <a:pt x="253782" y="1702957"/>
                  <a:pt x="253144" y="1697755"/>
                </a:cubicBezTo>
                <a:cubicBezTo>
                  <a:pt x="252505" y="1692553"/>
                  <a:pt x="249779" y="1685646"/>
                  <a:pt x="244964" y="1677036"/>
                </a:cubicBezTo>
                <a:cubicBezTo>
                  <a:pt x="243725" y="1682158"/>
                  <a:pt x="242655" y="1687211"/>
                  <a:pt x="241754" y="1692195"/>
                </a:cubicBezTo>
                <a:cubicBezTo>
                  <a:pt x="240852" y="1697178"/>
                  <a:pt x="241411" y="1702347"/>
                  <a:pt x="243430" y="1707703"/>
                </a:cubicBezTo>
                <a:cubicBezTo>
                  <a:pt x="239048" y="1715575"/>
                  <a:pt x="235621" y="1723843"/>
                  <a:pt x="233147" y="1732506"/>
                </a:cubicBezTo>
                <a:cubicBezTo>
                  <a:pt x="225920" y="1736288"/>
                  <a:pt x="224169" y="1740174"/>
                  <a:pt x="227895" y="1744164"/>
                </a:cubicBezTo>
                <a:cubicBezTo>
                  <a:pt x="231621" y="1748154"/>
                  <a:pt x="231557" y="1751342"/>
                  <a:pt x="227704" y="1753727"/>
                </a:cubicBezTo>
                <a:lnTo>
                  <a:pt x="222306" y="1755961"/>
                </a:lnTo>
                <a:cubicBezTo>
                  <a:pt x="223651" y="1759849"/>
                  <a:pt x="223939" y="1763089"/>
                  <a:pt x="223167" y="1765681"/>
                </a:cubicBezTo>
                <a:cubicBezTo>
                  <a:pt x="222396" y="1768272"/>
                  <a:pt x="222543" y="1771175"/>
                  <a:pt x="223610" y="1774389"/>
                </a:cubicBezTo>
                <a:lnTo>
                  <a:pt x="217514" y="1786395"/>
                </a:lnTo>
                <a:lnTo>
                  <a:pt x="207648" y="1777833"/>
                </a:lnTo>
                <a:cubicBezTo>
                  <a:pt x="204949" y="1778950"/>
                  <a:pt x="203041" y="1778159"/>
                  <a:pt x="201924" y="1775460"/>
                </a:cubicBezTo>
                <a:cubicBezTo>
                  <a:pt x="200119" y="1769984"/>
                  <a:pt x="199529" y="1764103"/>
                  <a:pt x="200155" y="1757818"/>
                </a:cubicBezTo>
                <a:cubicBezTo>
                  <a:pt x="200781" y="1751533"/>
                  <a:pt x="200051" y="1745314"/>
                  <a:pt x="197966" y="1739163"/>
                </a:cubicBezTo>
                <a:cubicBezTo>
                  <a:pt x="197948" y="1739039"/>
                  <a:pt x="197706" y="1738612"/>
                  <a:pt x="197239" y="1737883"/>
                </a:cubicBezTo>
                <a:cubicBezTo>
                  <a:pt x="196773" y="1737154"/>
                  <a:pt x="196193" y="1736867"/>
                  <a:pt x="195500" y="1737023"/>
                </a:cubicBezTo>
                <a:cubicBezTo>
                  <a:pt x="194897" y="1737634"/>
                  <a:pt x="194579" y="1739412"/>
                  <a:pt x="194546" y="1742357"/>
                </a:cubicBezTo>
                <a:cubicBezTo>
                  <a:pt x="194514" y="1745301"/>
                  <a:pt x="194335" y="1747416"/>
                  <a:pt x="194012" y="1748703"/>
                </a:cubicBezTo>
                <a:cubicBezTo>
                  <a:pt x="192996" y="1750704"/>
                  <a:pt x="192654" y="1752426"/>
                  <a:pt x="192988" y="1753868"/>
                </a:cubicBezTo>
                <a:cubicBezTo>
                  <a:pt x="194029" y="1755907"/>
                  <a:pt x="194797" y="1757763"/>
                  <a:pt x="195292" y="1759435"/>
                </a:cubicBezTo>
                <a:cubicBezTo>
                  <a:pt x="195786" y="1761107"/>
                  <a:pt x="194786" y="1762509"/>
                  <a:pt x="192291" y="1763641"/>
                </a:cubicBezTo>
                <a:lnTo>
                  <a:pt x="188010" y="1768574"/>
                </a:lnTo>
                <a:lnTo>
                  <a:pt x="175073" y="1775508"/>
                </a:lnTo>
                <a:lnTo>
                  <a:pt x="175493" y="1787980"/>
                </a:lnTo>
                <a:cubicBezTo>
                  <a:pt x="173755" y="1789588"/>
                  <a:pt x="172275" y="1791584"/>
                  <a:pt x="171055" y="1793966"/>
                </a:cubicBezTo>
                <a:cubicBezTo>
                  <a:pt x="169834" y="1796348"/>
                  <a:pt x="168832" y="1798541"/>
                  <a:pt x="168048" y="1800545"/>
                </a:cubicBezTo>
                <a:cubicBezTo>
                  <a:pt x="166574" y="1801122"/>
                  <a:pt x="165275" y="1802120"/>
                  <a:pt x="164151" y="1803541"/>
                </a:cubicBezTo>
                <a:cubicBezTo>
                  <a:pt x="163026" y="1804961"/>
                  <a:pt x="162821" y="1806693"/>
                  <a:pt x="163534" y="1808735"/>
                </a:cubicBezTo>
                <a:lnTo>
                  <a:pt x="167118" y="1813575"/>
                </a:lnTo>
                <a:lnTo>
                  <a:pt x="154972" y="1818601"/>
                </a:lnTo>
                <a:cubicBezTo>
                  <a:pt x="154424" y="1815766"/>
                  <a:pt x="154112" y="1811351"/>
                  <a:pt x="154035" y="1805356"/>
                </a:cubicBezTo>
                <a:cubicBezTo>
                  <a:pt x="153958" y="1799362"/>
                  <a:pt x="152378" y="1796657"/>
                  <a:pt x="149294" y="1797242"/>
                </a:cubicBezTo>
                <a:cubicBezTo>
                  <a:pt x="147951" y="1797897"/>
                  <a:pt x="146867" y="1798938"/>
                  <a:pt x="146042" y="1800366"/>
                </a:cubicBezTo>
                <a:cubicBezTo>
                  <a:pt x="145217" y="1801794"/>
                  <a:pt x="144611" y="1803033"/>
                  <a:pt x="144222" y="1804083"/>
                </a:cubicBezTo>
                <a:lnTo>
                  <a:pt x="148225" y="1821394"/>
                </a:lnTo>
                <a:lnTo>
                  <a:pt x="145387" y="1833633"/>
                </a:lnTo>
                <a:cubicBezTo>
                  <a:pt x="147039" y="1837625"/>
                  <a:pt x="147807" y="1841391"/>
                  <a:pt x="147691" y="1844929"/>
                </a:cubicBezTo>
                <a:cubicBezTo>
                  <a:pt x="147575" y="1848468"/>
                  <a:pt x="146714" y="1852117"/>
                  <a:pt x="145109" y="1855877"/>
                </a:cubicBezTo>
                <a:lnTo>
                  <a:pt x="149577" y="1866673"/>
                </a:lnTo>
                <a:cubicBezTo>
                  <a:pt x="147522" y="1872529"/>
                  <a:pt x="147771" y="1878221"/>
                  <a:pt x="150323" y="1883751"/>
                </a:cubicBezTo>
                <a:cubicBezTo>
                  <a:pt x="147890" y="1884001"/>
                  <a:pt x="145926" y="1885143"/>
                  <a:pt x="144430" y="1887178"/>
                </a:cubicBezTo>
                <a:cubicBezTo>
                  <a:pt x="142934" y="1889213"/>
                  <a:pt x="142681" y="1891623"/>
                  <a:pt x="143669" y="1894408"/>
                </a:cubicBezTo>
                <a:lnTo>
                  <a:pt x="140598" y="1909905"/>
                </a:lnTo>
                <a:lnTo>
                  <a:pt x="128127" y="1910324"/>
                </a:lnTo>
                <a:cubicBezTo>
                  <a:pt x="128083" y="1905205"/>
                  <a:pt x="127169" y="1899656"/>
                  <a:pt x="125386" y="1893676"/>
                </a:cubicBezTo>
                <a:cubicBezTo>
                  <a:pt x="123603" y="1887697"/>
                  <a:pt x="123306" y="1882682"/>
                  <a:pt x="124495" y="1878634"/>
                </a:cubicBezTo>
                <a:cubicBezTo>
                  <a:pt x="122502" y="1874454"/>
                  <a:pt x="123370" y="1871460"/>
                  <a:pt x="127101" y="1869652"/>
                </a:cubicBezTo>
                <a:cubicBezTo>
                  <a:pt x="130106" y="1868639"/>
                  <a:pt x="133681" y="1867094"/>
                  <a:pt x="137827" y="1865016"/>
                </a:cubicBezTo>
                <a:cubicBezTo>
                  <a:pt x="141972" y="1862938"/>
                  <a:pt x="140801" y="1861381"/>
                  <a:pt x="134313" y="1860345"/>
                </a:cubicBezTo>
                <a:lnTo>
                  <a:pt x="134126" y="1844616"/>
                </a:lnTo>
                <a:lnTo>
                  <a:pt x="128728" y="1846850"/>
                </a:lnTo>
                <a:lnTo>
                  <a:pt x="131334" y="1837868"/>
                </a:lnTo>
                <a:lnTo>
                  <a:pt x="125748" y="1824373"/>
                </a:lnTo>
                <a:lnTo>
                  <a:pt x="132402" y="1813717"/>
                </a:lnTo>
                <a:lnTo>
                  <a:pt x="127376" y="1801571"/>
                </a:lnTo>
                <a:cubicBezTo>
                  <a:pt x="128081" y="1796274"/>
                  <a:pt x="129741" y="1791372"/>
                  <a:pt x="132354" y="1786866"/>
                </a:cubicBezTo>
                <a:lnTo>
                  <a:pt x="131935" y="1774394"/>
                </a:lnTo>
                <a:cubicBezTo>
                  <a:pt x="127275" y="1775071"/>
                  <a:pt x="124018" y="1771019"/>
                  <a:pt x="122162" y="1762237"/>
                </a:cubicBezTo>
                <a:cubicBezTo>
                  <a:pt x="120306" y="1753456"/>
                  <a:pt x="119468" y="1747612"/>
                  <a:pt x="119648" y="1744705"/>
                </a:cubicBezTo>
                <a:cubicBezTo>
                  <a:pt x="121922" y="1743039"/>
                  <a:pt x="122108" y="1739670"/>
                  <a:pt x="120206" y="1734595"/>
                </a:cubicBezTo>
                <a:cubicBezTo>
                  <a:pt x="118303" y="1729521"/>
                  <a:pt x="116860" y="1726035"/>
                  <a:pt x="115877" y="1724137"/>
                </a:cubicBezTo>
                <a:cubicBezTo>
                  <a:pt x="117547" y="1722524"/>
                  <a:pt x="118348" y="1720480"/>
                  <a:pt x="118279" y="1718006"/>
                </a:cubicBezTo>
                <a:cubicBezTo>
                  <a:pt x="118210" y="1715531"/>
                  <a:pt x="117720" y="1713232"/>
                  <a:pt x="116807" y="1711107"/>
                </a:cubicBezTo>
                <a:cubicBezTo>
                  <a:pt x="115535" y="1708670"/>
                  <a:pt x="113798" y="1707018"/>
                  <a:pt x="111595" y="1706151"/>
                </a:cubicBezTo>
                <a:cubicBezTo>
                  <a:pt x="109392" y="1705284"/>
                  <a:pt x="107655" y="1703633"/>
                  <a:pt x="106383" y="1701195"/>
                </a:cubicBezTo>
                <a:cubicBezTo>
                  <a:pt x="101600" y="1704360"/>
                  <a:pt x="100858" y="1709409"/>
                  <a:pt x="104156" y="1716343"/>
                </a:cubicBezTo>
                <a:cubicBezTo>
                  <a:pt x="107453" y="1723276"/>
                  <a:pt x="107048" y="1728186"/>
                  <a:pt x="102941" y="1731071"/>
                </a:cubicBezTo>
                <a:cubicBezTo>
                  <a:pt x="104511" y="1735262"/>
                  <a:pt x="104711" y="1739724"/>
                  <a:pt x="103541" y="1744456"/>
                </a:cubicBezTo>
                <a:cubicBezTo>
                  <a:pt x="102371" y="1749188"/>
                  <a:pt x="100465" y="1753336"/>
                  <a:pt x="97823" y="1756899"/>
                </a:cubicBezTo>
                <a:lnTo>
                  <a:pt x="105084" y="1774442"/>
                </a:lnTo>
                <a:cubicBezTo>
                  <a:pt x="95610" y="1785048"/>
                  <a:pt x="91257" y="1794423"/>
                  <a:pt x="92026" y="1802568"/>
                </a:cubicBezTo>
                <a:cubicBezTo>
                  <a:pt x="92796" y="1810712"/>
                  <a:pt x="93690" y="1822263"/>
                  <a:pt x="94710" y="1837219"/>
                </a:cubicBezTo>
                <a:cubicBezTo>
                  <a:pt x="90318" y="1839498"/>
                  <a:pt x="86922" y="1842748"/>
                  <a:pt x="84519" y="1846969"/>
                </a:cubicBezTo>
                <a:cubicBezTo>
                  <a:pt x="82117" y="1851190"/>
                  <a:pt x="78720" y="1854440"/>
                  <a:pt x="74329" y="1856719"/>
                </a:cubicBezTo>
                <a:lnTo>
                  <a:pt x="80472" y="1871563"/>
                </a:lnTo>
                <a:lnTo>
                  <a:pt x="76424" y="1873239"/>
                </a:lnTo>
                <a:cubicBezTo>
                  <a:pt x="73837" y="1874309"/>
                  <a:pt x="71984" y="1874286"/>
                  <a:pt x="70863" y="1873169"/>
                </a:cubicBezTo>
                <a:cubicBezTo>
                  <a:pt x="69742" y="1872052"/>
                  <a:pt x="68679" y="1870121"/>
                  <a:pt x="67675" y="1867375"/>
                </a:cubicBezTo>
                <a:lnTo>
                  <a:pt x="67255" y="1854904"/>
                </a:lnTo>
                <a:cubicBezTo>
                  <a:pt x="66764" y="1853955"/>
                  <a:pt x="65536" y="1852421"/>
                  <a:pt x="63573" y="1850303"/>
                </a:cubicBezTo>
                <a:cubicBezTo>
                  <a:pt x="61610" y="1848185"/>
                  <a:pt x="60184" y="1847128"/>
                  <a:pt x="59297" y="1847133"/>
                </a:cubicBezTo>
                <a:lnTo>
                  <a:pt x="60973" y="1851182"/>
                </a:lnTo>
                <a:cubicBezTo>
                  <a:pt x="58788" y="1854655"/>
                  <a:pt x="56446" y="1859180"/>
                  <a:pt x="53947" y="1864759"/>
                </a:cubicBezTo>
                <a:cubicBezTo>
                  <a:pt x="51448" y="1870337"/>
                  <a:pt x="50734" y="1874979"/>
                  <a:pt x="51807" y="1878685"/>
                </a:cubicBezTo>
                <a:cubicBezTo>
                  <a:pt x="50416" y="1880973"/>
                  <a:pt x="49894" y="1883691"/>
                  <a:pt x="50243" y="1886840"/>
                </a:cubicBezTo>
                <a:cubicBezTo>
                  <a:pt x="50591" y="1889989"/>
                  <a:pt x="51361" y="1892963"/>
                  <a:pt x="52552" y="1895763"/>
                </a:cubicBezTo>
                <a:lnTo>
                  <a:pt x="45340" y="1905071"/>
                </a:lnTo>
                <a:cubicBezTo>
                  <a:pt x="46264" y="1907224"/>
                  <a:pt x="46871" y="1909804"/>
                  <a:pt x="47161" y="1912813"/>
                </a:cubicBezTo>
                <a:cubicBezTo>
                  <a:pt x="47451" y="1915821"/>
                  <a:pt x="46906" y="1918483"/>
                  <a:pt x="45527" y="1920799"/>
                </a:cubicBezTo>
                <a:lnTo>
                  <a:pt x="49995" y="1931595"/>
                </a:lnTo>
                <a:lnTo>
                  <a:pt x="46273" y="1937878"/>
                </a:lnTo>
                <a:cubicBezTo>
                  <a:pt x="47831" y="1942041"/>
                  <a:pt x="48054" y="1946559"/>
                  <a:pt x="46942" y="1951431"/>
                </a:cubicBezTo>
                <a:cubicBezTo>
                  <a:pt x="45831" y="1956304"/>
                  <a:pt x="44088" y="1960845"/>
                  <a:pt x="41714" y="1965055"/>
                </a:cubicBezTo>
                <a:cubicBezTo>
                  <a:pt x="40739" y="1970497"/>
                  <a:pt x="39502" y="1976738"/>
                  <a:pt x="38004" y="1983780"/>
                </a:cubicBezTo>
                <a:cubicBezTo>
                  <a:pt x="36505" y="1990821"/>
                  <a:pt x="34454" y="1997005"/>
                  <a:pt x="31850" y="2002330"/>
                </a:cubicBezTo>
                <a:cubicBezTo>
                  <a:pt x="32807" y="2004404"/>
                  <a:pt x="33546" y="2006667"/>
                  <a:pt x="34067" y="2009119"/>
                </a:cubicBezTo>
                <a:cubicBezTo>
                  <a:pt x="34588" y="2011570"/>
                  <a:pt x="34175" y="2013915"/>
                  <a:pt x="32828" y="2016151"/>
                </a:cubicBezTo>
                <a:cubicBezTo>
                  <a:pt x="34438" y="2020359"/>
                  <a:pt x="35035" y="2024985"/>
                  <a:pt x="34621" y="2030030"/>
                </a:cubicBezTo>
                <a:cubicBezTo>
                  <a:pt x="34206" y="2035076"/>
                  <a:pt x="33175" y="2039586"/>
                  <a:pt x="31527" y="2043561"/>
                </a:cubicBezTo>
                <a:cubicBezTo>
                  <a:pt x="32109" y="2044966"/>
                  <a:pt x="32283" y="2046343"/>
                  <a:pt x="32051" y="2047691"/>
                </a:cubicBezTo>
                <a:cubicBezTo>
                  <a:pt x="31818" y="2049038"/>
                  <a:pt x="31039" y="2050019"/>
                  <a:pt x="29713" y="2050634"/>
                </a:cubicBezTo>
                <a:lnTo>
                  <a:pt x="25105" y="2050960"/>
                </a:lnTo>
                <a:lnTo>
                  <a:pt x="23569" y="2035790"/>
                </a:lnTo>
                <a:cubicBezTo>
                  <a:pt x="24325" y="2033797"/>
                  <a:pt x="24569" y="2031523"/>
                  <a:pt x="24302" y="2028966"/>
                </a:cubicBezTo>
                <a:cubicBezTo>
                  <a:pt x="24034" y="2026410"/>
                  <a:pt x="23464" y="2024077"/>
                  <a:pt x="22591" y="2021969"/>
                </a:cubicBezTo>
                <a:lnTo>
                  <a:pt x="22962" y="2007589"/>
                </a:lnTo>
                <a:cubicBezTo>
                  <a:pt x="21425" y="2004669"/>
                  <a:pt x="19916" y="2001342"/>
                  <a:pt x="18436" y="1997608"/>
                </a:cubicBezTo>
                <a:cubicBezTo>
                  <a:pt x="16957" y="1993873"/>
                  <a:pt x="18031" y="1991058"/>
                  <a:pt x="21658" y="1989161"/>
                </a:cubicBezTo>
                <a:cubicBezTo>
                  <a:pt x="16663" y="1975818"/>
                  <a:pt x="14064" y="1958716"/>
                  <a:pt x="13861" y="1937857"/>
                </a:cubicBezTo>
                <a:cubicBezTo>
                  <a:pt x="13658" y="1916997"/>
                  <a:pt x="15666" y="1899569"/>
                  <a:pt x="19884" y="1885574"/>
                </a:cubicBezTo>
                <a:cubicBezTo>
                  <a:pt x="18144" y="1880893"/>
                  <a:pt x="17051" y="1876341"/>
                  <a:pt x="16602" y="1871916"/>
                </a:cubicBezTo>
                <a:cubicBezTo>
                  <a:pt x="16154" y="1867491"/>
                  <a:pt x="15060" y="1862938"/>
                  <a:pt x="13321" y="1858258"/>
                </a:cubicBezTo>
                <a:cubicBezTo>
                  <a:pt x="15282" y="1857347"/>
                  <a:pt x="16339" y="1855922"/>
                  <a:pt x="16491" y="1853982"/>
                </a:cubicBezTo>
                <a:cubicBezTo>
                  <a:pt x="16643" y="1852042"/>
                  <a:pt x="16269" y="1850024"/>
                  <a:pt x="15368" y="1847927"/>
                </a:cubicBezTo>
                <a:cubicBezTo>
                  <a:pt x="13324" y="1842351"/>
                  <a:pt x="12897" y="1838774"/>
                  <a:pt x="14088" y="1837195"/>
                </a:cubicBezTo>
                <a:cubicBezTo>
                  <a:pt x="15278" y="1835615"/>
                  <a:pt x="15270" y="1833050"/>
                  <a:pt x="14064" y="1829499"/>
                </a:cubicBezTo>
                <a:lnTo>
                  <a:pt x="15226" y="1813211"/>
                </a:lnTo>
                <a:cubicBezTo>
                  <a:pt x="16920" y="1811654"/>
                  <a:pt x="17814" y="1809836"/>
                  <a:pt x="17908" y="1807755"/>
                </a:cubicBezTo>
                <a:cubicBezTo>
                  <a:pt x="18001" y="1805674"/>
                  <a:pt x="17604" y="1803600"/>
                  <a:pt x="16715" y="1801531"/>
                </a:cubicBezTo>
                <a:lnTo>
                  <a:pt x="12573" y="1795342"/>
                </a:lnTo>
                <a:lnTo>
                  <a:pt x="7405" y="1748481"/>
                </a:lnTo>
                <a:lnTo>
                  <a:pt x="11127" y="1742199"/>
                </a:lnTo>
                <a:lnTo>
                  <a:pt x="12383" y="1733776"/>
                </a:lnTo>
                <a:cubicBezTo>
                  <a:pt x="11487" y="1731611"/>
                  <a:pt x="10824" y="1729053"/>
                  <a:pt x="10393" y="1726103"/>
                </a:cubicBezTo>
                <a:cubicBezTo>
                  <a:pt x="9963" y="1723153"/>
                  <a:pt x="10114" y="1720654"/>
                  <a:pt x="10846" y="1718605"/>
                </a:cubicBezTo>
                <a:cubicBezTo>
                  <a:pt x="9047" y="1716485"/>
                  <a:pt x="7608" y="1713327"/>
                  <a:pt x="6530" y="1709130"/>
                </a:cubicBezTo>
                <a:cubicBezTo>
                  <a:pt x="5451" y="1704933"/>
                  <a:pt x="6456" y="1701949"/>
                  <a:pt x="9542" y="1700177"/>
                </a:cubicBezTo>
                <a:cubicBezTo>
                  <a:pt x="8484" y="1696268"/>
                  <a:pt x="8389" y="1689195"/>
                  <a:pt x="9256" y="1678957"/>
                </a:cubicBezTo>
                <a:cubicBezTo>
                  <a:pt x="10123" y="1668719"/>
                  <a:pt x="11598" y="1662576"/>
                  <a:pt x="13682" y="1660529"/>
                </a:cubicBezTo>
                <a:lnTo>
                  <a:pt x="13821" y="1649407"/>
                </a:lnTo>
                <a:cubicBezTo>
                  <a:pt x="10724" y="1640810"/>
                  <a:pt x="9226" y="1632736"/>
                  <a:pt x="9329" y="1625186"/>
                </a:cubicBezTo>
                <a:cubicBezTo>
                  <a:pt x="9431" y="1617635"/>
                  <a:pt x="7934" y="1609561"/>
                  <a:pt x="4837" y="1600964"/>
                </a:cubicBezTo>
                <a:lnTo>
                  <a:pt x="6651" y="1593891"/>
                </a:lnTo>
                <a:cubicBezTo>
                  <a:pt x="5198" y="1588630"/>
                  <a:pt x="5252" y="1581758"/>
                  <a:pt x="6813" y="1573275"/>
                </a:cubicBezTo>
                <a:cubicBezTo>
                  <a:pt x="8373" y="1564792"/>
                  <a:pt x="8427" y="1557920"/>
                  <a:pt x="6974" y="1552660"/>
                </a:cubicBezTo>
                <a:cubicBezTo>
                  <a:pt x="9919" y="1548478"/>
                  <a:pt x="10043" y="1543684"/>
                  <a:pt x="7346" y="1538281"/>
                </a:cubicBezTo>
                <a:cubicBezTo>
                  <a:pt x="4648" y="1532877"/>
                  <a:pt x="4772" y="1528084"/>
                  <a:pt x="7717" y="1523901"/>
                </a:cubicBezTo>
                <a:cubicBezTo>
                  <a:pt x="6764" y="1519290"/>
                  <a:pt x="5773" y="1507187"/>
                  <a:pt x="4743" y="1487592"/>
                </a:cubicBezTo>
                <a:cubicBezTo>
                  <a:pt x="3713" y="1467997"/>
                  <a:pt x="3338" y="1456429"/>
                  <a:pt x="3618" y="1452888"/>
                </a:cubicBezTo>
                <a:cubicBezTo>
                  <a:pt x="1888" y="1450937"/>
                  <a:pt x="729" y="1448453"/>
                  <a:pt x="139" y="1445437"/>
                </a:cubicBezTo>
                <a:cubicBezTo>
                  <a:pt x="-450" y="1442421"/>
                  <a:pt x="833" y="1440112"/>
                  <a:pt x="3990" y="1438509"/>
                </a:cubicBezTo>
                <a:cubicBezTo>
                  <a:pt x="4089" y="1427371"/>
                  <a:pt x="5180" y="1415525"/>
                  <a:pt x="7262" y="1402973"/>
                </a:cubicBezTo>
                <a:cubicBezTo>
                  <a:pt x="9345" y="1390421"/>
                  <a:pt x="8610" y="1378937"/>
                  <a:pt x="5056" y="1368520"/>
                </a:cubicBezTo>
                <a:cubicBezTo>
                  <a:pt x="5604" y="1367536"/>
                  <a:pt x="6369" y="1366363"/>
                  <a:pt x="7353" y="1365000"/>
                </a:cubicBezTo>
                <a:cubicBezTo>
                  <a:pt x="8337" y="1363638"/>
                  <a:pt x="8626" y="1362267"/>
                  <a:pt x="8220" y="1360888"/>
                </a:cubicBezTo>
                <a:cubicBezTo>
                  <a:pt x="7783" y="1360311"/>
                  <a:pt x="6946" y="1360197"/>
                  <a:pt x="5707" y="1360545"/>
                </a:cubicBezTo>
                <a:cubicBezTo>
                  <a:pt x="4468" y="1360893"/>
                  <a:pt x="3770" y="1361116"/>
                  <a:pt x="3613" y="1361214"/>
                </a:cubicBezTo>
                <a:lnTo>
                  <a:pt x="2635" y="1347393"/>
                </a:lnTo>
                <a:lnTo>
                  <a:pt x="6916" y="1342460"/>
                </a:lnTo>
                <a:cubicBezTo>
                  <a:pt x="8067" y="1337604"/>
                  <a:pt x="8358" y="1331622"/>
                  <a:pt x="7787" y="1324515"/>
                </a:cubicBezTo>
                <a:cubicBezTo>
                  <a:pt x="7217" y="1317407"/>
                  <a:pt x="6693" y="1311367"/>
                  <a:pt x="6216" y="1306395"/>
                </a:cubicBezTo>
                <a:cubicBezTo>
                  <a:pt x="4321" y="1303886"/>
                  <a:pt x="3410" y="1301365"/>
                  <a:pt x="3481" y="1298833"/>
                </a:cubicBezTo>
                <a:cubicBezTo>
                  <a:pt x="3553" y="1296301"/>
                  <a:pt x="5224" y="1294292"/>
                  <a:pt x="8495" y="1292806"/>
                </a:cubicBezTo>
                <a:lnTo>
                  <a:pt x="8634" y="1281684"/>
                </a:lnTo>
                <a:cubicBezTo>
                  <a:pt x="9289" y="1278812"/>
                  <a:pt x="9130" y="1273016"/>
                  <a:pt x="8156" y="1264298"/>
                </a:cubicBezTo>
                <a:cubicBezTo>
                  <a:pt x="7182" y="1255579"/>
                  <a:pt x="6208" y="1249725"/>
                  <a:pt x="5235" y="1246737"/>
                </a:cubicBezTo>
                <a:cubicBezTo>
                  <a:pt x="3837" y="1242244"/>
                  <a:pt x="4108" y="1238444"/>
                  <a:pt x="6049" y="1235335"/>
                </a:cubicBezTo>
                <a:cubicBezTo>
                  <a:pt x="7989" y="1232227"/>
                  <a:pt x="8261" y="1228427"/>
                  <a:pt x="6862" y="1223934"/>
                </a:cubicBezTo>
                <a:lnTo>
                  <a:pt x="9839" y="1200573"/>
                </a:lnTo>
                <a:cubicBezTo>
                  <a:pt x="9318" y="1197562"/>
                  <a:pt x="9046" y="1189903"/>
                  <a:pt x="9024" y="1177596"/>
                </a:cubicBezTo>
                <a:cubicBezTo>
                  <a:pt x="9002" y="1165290"/>
                  <a:pt x="9009" y="1158305"/>
                  <a:pt x="9046" y="1156644"/>
                </a:cubicBezTo>
                <a:cubicBezTo>
                  <a:pt x="7554" y="1153836"/>
                  <a:pt x="6232" y="1150959"/>
                  <a:pt x="5078" y="1148012"/>
                </a:cubicBezTo>
                <a:cubicBezTo>
                  <a:pt x="3924" y="1145065"/>
                  <a:pt x="5184" y="1142699"/>
                  <a:pt x="8859" y="1140915"/>
                </a:cubicBezTo>
                <a:cubicBezTo>
                  <a:pt x="9012" y="1129589"/>
                  <a:pt x="10250" y="1116827"/>
                  <a:pt x="12573" y="1102628"/>
                </a:cubicBezTo>
                <a:cubicBezTo>
                  <a:pt x="14896" y="1088428"/>
                  <a:pt x="14169" y="1075689"/>
                  <a:pt x="10390" y="1064411"/>
                </a:cubicBezTo>
                <a:cubicBezTo>
                  <a:pt x="10903" y="1063342"/>
                  <a:pt x="11599" y="1062000"/>
                  <a:pt x="12478" y="1060385"/>
                </a:cubicBezTo>
                <a:cubicBezTo>
                  <a:pt x="13357" y="1058770"/>
                  <a:pt x="13716" y="1057568"/>
                  <a:pt x="13554" y="1056779"/>
                </a:cubicBezTo>
                <a:cubicBezTo>
                  <a:pt x="12934" y="1055520"/>
                  <a:pt x="12102" y="1054942"/>
                  <a:pt x="11058" y="1055045"/>
                </a:cubicBezTo>
                <a:cubicBezTo>
                  <a:pt x="10014" y="1055148"/>
                  <a:pt x="9124" y="1055385"/>
                  <a:pt x="8388" y="1055755"/>
                </a:cubicBezTo>
                <a:lnTo>
                  <a:pt x="7410" y="1041934"/>
                </a:lnTo>
                <a:cubicBezTo>
                  <a:pt x="10474" y="1037242"/>
                  <a:pt x="12583" y="1032154"/>
                  <a:pt x="13738" y="1026670"/>
                </a:cubicBezTo>
                <a:lnTo>
                  <a:pt x="10665" y="996329"/>
                </a:lnTo>
                <a:cubicBezTo>
                  <a:pt x="8827" y="993797"/>
                  <a:pt x="8140" y="991183"/>
                  <a:pt x="8605" y="988488"/>
                </a:cubicBezTo>
                <a:cubicBezTo>
                  <a:pt x="9071" y="985793"/>
                  <a:pt x="10967" y="983691"/>
                  <a:pt x="14294" y="982182"/>
                </a:cubicBezTo>
                <a:cubicBezTo>
                  <a:pt x="13439" y="979638"/>
                  <a:pt x="13369" y="977560"/>
                  <a:pt x="14084" y="975947"/>
                </a:cubicBezTo>
                <a:cubicBezTo>
                  <a:pt x="14800" y="974333"/>
                  <a:pt x="14730" y="972255"/>
                  <a:pt x="13874" y="969711"/>
                </a:cubicBezTo>
                <a:cubicBezTo>
                  <a:pt x="14158" y="967453"/>
                  <a:pt x="13869" y="961184"/>
                  <a:pt x="13007" y="950905"/>
                </a:cubicBezTo>
                <a:cubicBezTo>
                  <a:pt x="12144" y="940625"/>
                  <a:pt x="11378" y="934159"/>
                  <a:pt x="10708" y="931505"/>
                </a:cubicBezTo>
                <a:cubicBezTo>
                  <a:pt x="9286" y="926957"/>
                  <a:pt x="9464" y="922931"/>
                  <a:pt x="11242" y="919429"/>
                </a:cubicBezTo>
                <a:cubicBezTo>
                  <a:pt x="13020" y="915927"/>
                  <a:pt x="13198" y="911902"/>
                  <a:pt x="11777" y="907353"/>
                </a:cubicBezTo>
                <a:lnTo>
                  <a:pt x="12707" y="894324"/>
                </a:lnTo>
                <a:cubicBezTo>
                  <a:pt x="11741" y="891035"/>
                  <a:pt x="12067" y="888002"/>
                  <a:pt x="13683" y="885226"/>
                </a:cubicBezTo>
                <a:cubicBezTo>
                  <a:pt x="15300" y="882449"/>
                  <a:pt x="15626" y="879416"/>
                  <a:pt x="14660" y="876128"/>
                </a:cubicBezTo>
                <a:cubicBezTo>
                  <a:pt x="18616" y="874228"/>
                  <a:pt x="20384" y="870861"/>
                  <a:pt x="19965" y="866030"/>
                </a:cubicBezTo>
                <a:cubicBezTo>
                  <a:pt x="19737" y="865399"/>
                  <a:pt x="19494" y="864973"/>
                  <a:pt x="19237" y="864750"/>
                </a:cubicBezTo>
                <a:cubicBezTo>
                  <a:pt x="18980" y="864527"/>
                  <a:pt x="18401" y="864240"/>
                  <a:pt x="17498" y="863889"/>
                </a:cubicBezTo>
                <a:lnTo>
                  <a:pt x="18522" y="858724"/>
                </a:lnTo>
                <a:cubicBezTo>
                  <a:pt x="18633" y="857163"/>
                  <a:pt x="18561" y="855875"/>
                  <a:pt x="18306" y="854861"/>
                </a:cubicBezTo>
                <a:cubicBezTo>
                  <a:pt x="18051" y="853847"/>
                  <a:pt x="17642" y="852699"/>
                  <a:pt x="17079" y="851418"/>
                </a:cubicBezTo>
                <a:cubicBezTo>
                  <a:pt x="19074" y="841042"/>
                  <a:pt x="20270" y="830405"/>
                  <a:pt x="20666" y="819506"/>
                </a:cubicBezTo>
                <a:cubicBezTo>
                  <a:pt x="21062" y="808607"/>
                  <a:pt x="20966" y="797714"/>
                  <a:pt x="20379" y="786826"/>
                </a:cubicBezTo>
                <a:cubicBezTo>
                  <a:pt x="19837" y="784482"/>
                  <a:pt x="19652" y="779421"/>
                  <a:pt x="19825" y="771644"/>
                </a:cubicBezTo>
                <a:cubicBezTo>
                  <a:pt x="19998" y="763867"/>
                  <a:pt x="20431" y="759341"/>
                  <a:pt x="21122" y="758067"/>
                </a:cubicBezTo>
                <a:cubicBezTo>
                  <a:pt x="19342" y="753370"/>
                  <a:pt x="18665" y="748711"/>
                  <a:pt x="19091" y="744089"/>
                </a:cubicBezTo>
                <a:cubicBezTo>
                  <a:pt x="19516" y="739468"/>
                  <a:pt x="19991" y="734727"/>
                  <a:pt x="20515" y="729867"/>
                </a:cubicBezTo>
                <a:lnTo>
                  <a:pt x="24238" y="723584"/>
                </a:lnTo>
                <a:cubicBezTo>
                  <a:pt x="24015" y="722886"/>
                  <a:pt x="23960" y="722119"/>
                  <a:pt x="24075" y="721281"/>
                </a:cubicBezTo>
                <a:cubicBezTo>
                  <a:pt x="24189" y="720443"/>
                  <a:pt x="24135" y="719675"/>
                  <a:pt x="23912" y="718977"/>
                </a:cubicBezTo>
                <a:cubicBezTo>
                  <a:pt x="23744" y="716742"/>
                  <a:pt x="23393" y="714780"/>
                  <a:pt x="22858" y="713091"/>
                </a:cubicBezTo>
                <a:cubicBezTo>
                  <a:pt x="22324" y="711402"/>
                  <a:pt x="21636" y="709579"/>
                  <a:pt x="20793" y="707623"/>
                </a:cubicBezTo>
                <a:cubicBezTo>
                  <a:pt x="22274" y="706746"/>
                  <a:pt x="22802" y="705475"/>
                  <a:pt x="22375" y="703807"/>
                </a:cubicBezTo>
                <a:cubicBezTo>
                  <a:pt x="22129" y="703053"/>
                  <a:pt x="21981" y="702060"/>
                  <a:pt x="21933" y="700829"/>
                </a:cubicBezTo>
                <a:cubicBezTo>
                  <a:pt x="21884" y="699598"/>
                  <a:pt x="21737" y="698605"/>
                  <a:pt x="21491" y="697851"/>
                </a:cubicBezTo>
                <a:lnTo>
                  <a:pt x="22840" y="697292"/>
                </a:lnTo>
                <a:cubicBezTo>
                  <a:pt x="22506" y="695849"/>
                  <a:pt x="22848" y="694128"/>
                  <a:pt x="23863" y="692127"/>
                </a:cubicBezTo>
                <a:lnTo>
                  <a:pt x="22885" y="678306"/>
                </a:lnTo>
                <a:cubicBezTo>
                  <a:pt x="22369" y="675227"/>
                  <a:pt x="21599" y="672252"/>
                  <a:pt x="20576" y="669383"/>
                </a:cubicBezTo>
                <a:cubicBezTo>
                  <a:pt x="19553" y="666513"/>
                  <a:pt x="18725" y="664353"/>
                  <a:pt x="18091" y="662903"/>
                </a:cubicBezTo>
                <a:cubicBezTo>
                  <a:pt x="19588" y="662382"/>
                  <a:pt x="20980" y="661608"/>
                  <a:pt x="22268" y="660582"/>
                </a:cubicBezTo>
                <a:cubicBezTo>
                  <a:pt x="23555" y="659555"/>
                  <a:pt x="23854" y="658048"/>
                  <a:pt x="23163" y="656062"/>
                </a:cubicBezTo>
                <a:cubicBezTo>
                  <a:pt x="22225" y="654112"/>
                  <a:pt x="21868" y="652613"/>
                  <a:pt x="22093" y="651565"/>
                </a:cubicBezTo>
                <a:cubicBezTo>
                  <a:pt x="22318" y="650517"/>
                  <a:pt x="23729" y="649472"/>
                  <a:pt x="26327" y="648430"/>
                </a:cubicBezTo>
                <a:lnTo>
                  <a:pt x="27257" y="635400"/>
                </a:lnTo>
                <a:lnTo>
                  <a:pt x="30980" y="629117"/>
                </a:lnTo>
                <a:lnTo>
                  <a:pt x="33166" y="607664"/>
                </a:lnTo>
                <a:cubicBezTo>
                  <a:pt x="32320" y="604985"/>
                  <a:pt x="32289" y="602363"/>
                  <a:pt x="33072" y="599800"/>
                </a:cubicBezTo>
                <a:cubicBezTo>
                  <a:pt x="33855" y="597236"/>
                  <a:pt x="33824" y="594615"/>
                  <a:pt x="32979" y="591935"/>
                </a:cubicBezTo>
                <a:lnTo>
                  <a:pt x="35258" y="578347"/>
                </a:lnTo>
                <a:lnTo>
                  <a:pt x="35956" y="568574"/>
                </a:lnTo>
                <a:cubicBezTo>
                  <a:pt x="34624" y="563527"/>
                  <a:pt x="33784" y="558474"/>
                  <a:pt x="33436" y="553416"/>
                </a:cubicBezTo>
                <a:cubicBezTo>
                  <a:pt x="33088" y="548357"/>
                  <a:pt x="33539" y="543560"/>
                  <a:pt x="34790" y="539024"/>
                </a:cubicBezTo>
                <a:cubicBezTo>
                  <a:pt x="34464" y="528688"/>
                  <a:pt x="33672" y="519136"/>
                  <a:pt x="32415" y="510370"/>
                </a:cubicBezTo>
                <a:cubicBezTo>
                  <a:pt x="31158" y="501604"/>
                  <a:pt x="29855" y="494636"/>
                  <a:pt x="28505" y="489465"/>
                </a:cubicBezTo>
                <a:cubicBezTo>
                  <a:pt x="30320" y="490031"/>
                  <a:pt x="31856" y="489922"/>
                  <a:pt x="33112" y="489139"/>
                </a:cubicBezTo>
                <a:lnTo>
                  <a:pt x="36835" y="482856"/>
                </a:lnTo>
                <a:cubicBezTo>
                  <a:pt x="37235" y="481834"/>
                  <a:pt x="37144" y="480818"/>
                  <a:pt x="36561" y="479808"/>
                </a:cubicBezTo>
                <a:cubicBezTo>
                  <a:pt x="35978" y="478798"/>
                  <a:pt x="34875" y="478201"/>
                  <a:pt x="33251" y="478017"/>
                </a:cubicBezTo>
                <a:cubicBezTo>
                  <a:pt x="35096" y="472050"/>
                  <a:pt x="36396" y="464531"/>
                  <a:pt x="37153" y="455458"/>
                </a:cubicBezTo>
                <a:cubicBezTo>
                  <a:pt x="37910" y="446386"/>
                  <a:pt x="37244" y="438890"/>
                  <a:pt x="35157" y="432970"/>
                </a:cubicBezTo>
                <a:cubicBezTo>
                  <a:pt x="36695" y="430720"/>
                  <a:pt x="37538" y="428461"/>
                  <a:pt x="37687" y="426193"/>
                </a:cubicBezTo>
                <a:cubicBezTo>
                  <a:pt x="37835" y="423926"/>
                  <a:pt x="36852" y="422027"/>
                  <a:pt x="34737" y="420499"/>
                </a:cubicBezTo>
                <a:cubicBezTo>
                  <a:pt x="33763" y="415600"/>
                  <a:pt x="34256" y="411379"/>
                  <a:pt x="36214" y="407835"/>
                </a:cubicBezTo>
                <a:cubicBezTo>
                  <a:pt x="38172" y="404292"/>
                  <a:pt x="39758" y="400803"/>
                  <a:pt x="40971" y="397370"/>
                </a:cubicBezTo>
                <a:cubicBezTo>
                  <a:pt x="42325" y="395230"/>
                  <a:pt x="42666" y="393508"/>
                  <a:pt x="41995" y="392205"/>
                </a:cubicBezTo>
                <a:cubicBezTo>
                  <a:pt x="41324" y="390902"/>
                  <a:pt x="40316" y="389739"/>
                  <a:pt x="38970" y="388715"/>
                </a:cubicBezTo>
                <a:lnTo>
                  <a:pt x="42179" y="362097"/>
                </a:lnTo>
                <a:cubicBezTo>
                  <a:pt x="42436" y="360410"/>
                  <a:pt x="42806" y="358280"/>
                  <a:pt x="43290" y="355709"/>
                </a:cubicBezTo>
                <a:cubicBezTo>
                  <a:pt x="43774" y="353138"/>
                  <a:pt x="43527" y="350474"/>
                  <a:pt x="42551" y="347717"/>
                </a:cubicBezTo>
                <a:cubicBezTo>
                  <a:pt x="45546" y="337290"/>
                  <a:pt x="46906" y="326255"/>
                  <a:pt x="46632" y="314612"/>
                </a:cubicBezTo>
                <a:cubicBezTo>
                  <a:pt x="46358" y="302970"/>
                  <a:pt x="48533" y="291993"/>
                  <a:pt x="53157" y="281683"/>
                </a:cubicBezTo>
                <a:lnTo>
                  <a:pt x="47898" y="272795"/>
                </a:lnTo>
                <a:lnTo>
                  <a:pt x="53248" y="243710"/>
                </a:lnTo>
                <a:cubicBezTo>
                  <a:pt x="52047" y="240091"/>
                  <a:pt x="51366" y="233194"/>
                  <a:pt x="51205" y="223019"/>
                </a:cubicBezTo>
                <a:cubicBezTo>
                  <a:pt x="51044" y="212844"/>
                  <a:pt x="51911" y="204912"/>
                  <a:pt x="53804" y="199222"/>
                </a:cubicBezTo>
                <a:cubicBezTo>
                  <a:pt x="51663" y="194049"/>
                  <a:pt x="52500" y="188433"/>
                  <a:pt x="56316" y="182376"/>
                </a:cubicBezTo>
                <a:cubicBezTo>
                  <a:pt x="53399" y="180422"/>
                  <a:pt x="52310" y="178106"/>
                  <a:pt x="53046" y="175431"/>
                </a:cubicBezTo>
                <a:cubicBezTo>
                  <a:pt x="53783" y="172755"/>
                  <a:pt x="54997" y="170277"/>
                  <a:pt x="56687" y="167996"/>
                </a:cubicBezTo>
                <a:lnTo>
                  <a:pt x="70316" y="59615"/>
                </a:lnTo>
                <a:cubicBezTo>
                  <a:pt x="71949" y="54888"/>
                  <a:pt x="72788" y="50392"/>
                  <a:pt x="72834" y="46125"/>
                </a:cubicBezTo>
                <a:cubicBezTo>
                  <a:pt x="72879" y="41858"/>
                  <a:pt x="74195" y="37559"/>
                  <a:pt x="76783" y="33229"/>
                </a:cubicBezTo>
                <a:cubicBezTo>
                  <a:pt x="75966" y="31097"/>
                  <a:pt x="75621" y="28671"/>
                  <a:pt x="75747" y="25952"/>
                </a:cubicBezTo>
                <a:cubicBezTo>
                  <a:pt x="75873" y="23232"/>
                  <a:pt x="76342" y="20865"/>
                  <a:pt x="77154" y="18849"/>
                </a:cubicBezTo>
                <a:lnTo>
                  <a:pt x="78643" y="7169"/>
                </a:lnTo>
                <a:cubicBezTo>
                  <a:pt x="79534" y="5186"/>
                  <a:pt x="80938" y="3486"/>
                  <a:pt x="82854" y="2067"/>
                </a:cubicBezTo>
                <a:cubicBezTo>
                  <a:pt x="84769" y="649"/>
                  <a:pt x="86592" y="-40"/>
                  <a:pt x="88322" y="2"/>
                </a:cubicBez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0DC55C3B-22F6-4EDF-A73A-2252EC2DD07E}"/>
              </a:ext>
            </a:extLst>
          </p:cNvPr>
          <p:cNvSpPr/>
          <p:nvPr/>
        </p:nvSpPr>
        <p:spPr>
          <a:xfrm rot="5238006">
            <a:off x="3224371" y="-1741497"/>
            <a:ext cx="1265017" cy="8893981"/>
          </a:xfrm>
          <a:custGeom>
            <a:avLst/>
            <a:gdLst/>
            <a:ahLst/>
            <a:cxnLst/>
            <a:rect l="l" t="t" r="r" b="b"/>
            <a:pathLst>
              <a:path w="367607" h="2050960">
                <a:moveTo>
                  <a:pt x="65393" y="1835127"/>
                </a:moveTo>
                <a:lnTo>
                  <a:pt x="59436" y="1836011"/>
                </a:lnTo>
                <a:cubicBezTo>
                  <a:pt x="59778" y="1836759"/>
                  <a:pt x="60409" y="1837486"/>
                  <a:pt x="61327" y="1838192"/>
                </a:cubicBezTo>
                <a:cubicBezTo>
                  <a:pt x="62245" y="1838899"/>
                  <a:pt x="63073" y="1839149"/>
                  <a:pt x="63811" y="1838943"/>
                </a:cubicBezTo>
                <a:cubicBezTo>
                  <a:pt x="65292" y="1838066"/>
                  <a:pt x="65819" y="1836794"/>
                  <a:pt x="65393" y="1835127"/>
                </a:cubicBezTo>
                <a:close/>
                <a:moveTo>
                  <a:pt x="60366" y="1822981"/>
                </a:moveTo>
                <a:cubicBezTo>
                  <a:pt x="60624" y="1823763"/>
                  <a:pt x="61086" y="1824560"/>
                  <a:pt x="61751" y="1825372"/>
                </a:cubicBezTo>
                <a:cubicBezTo>
                  <a:pt x="62416" y="1826183"/>
                  <a:pt x="63412" y="1826364"/>
                  <a:pt x="64741" y="1825913"/>
                </a:cubicBezTo>
                <a:lnTo>
                  <a:pt x="66090" y="1825354"/>
                </a:lnTo>
                <a:cubicBezTo>
                  <a:pt x="64973" y="1822655"/>
                  <a:pt x="63065" y="1821864"/>
                  <a:pt x="60366" y="1822981"/>
                </a:cubicBezTo>
                <a:close/>
                <a:moveTo>
                  <a:pt x="171303" y="1754940"/>
                </a:moveTo>
                <a:cubicBezTo>
                  <a:pt x="171589" y="1755711"/>
                  <a:pt x="171994" y="1756531"/>
                  <a:pt x="172519" y="1757401"/>
                </a:cubicBezTo>
                <a:cubicBezTo>
                  <a:pt x="173043" y="1758270"/>
                  <a:pt x="173646" y="1758613"/>
                  <a:pt x="174328" y="1758430"/>
                </a:cubicBezTo>
                <a:lnTo>
                  <a:pt x="177818" y="1755405"/>
                </a:lnTo>
                <a:close/>
                <a:moveTo>
                  <a:pt x="271630" y="1707096"/>
                </a:moveTo>
                <a:lnTo>
                  <a:pt x="280938" y="1714308"/>
                </a:lnTo>
                <a:lnTo>
                  <a:pt x="284056" y="1725663"/>
                </a:lnTo>
                <a:cubicBezTo>
                  <a:pt x="280874" y="1727441"/>
                  <a:pt x="279782" y="1729737"/>
                  <a:pt x="280782" y="1732550"/>
                </a:cubicBezTo>
                <a:cubicBezTo>
                  <a:pt x="281781" y="1735364"/>
                  <a:pt x="279678" y="1738078"/>
                  <a:pt x="274471" y="1740694"/>
                </a:cubicBezTo>
                <a:cubicBezTo>
                  <a:pt x="272677" y="1735246"/>
                  <a:pt x="272204" y="1729646"/>
                  <a:pt x="273051" y="1723895"/>
                </a:cubicBezTo>
                <a:cubicBezTo>
                  <a:pt x="273898" y="1718144"/>
                  <a:pt x="273424" y="1712544"/>
                  <a:pt x="271630" y="1707096"/>
                </a:cubicBezTo>
                <a:close/>
                <a:moveTo>
                  <a:pt x="187575" y="1703552"/>
                </a:moveTo>
                <a:cubicBezTo>
                  <a:pt x="186228" y="1703320"/>
                  <a:pt x="184851" y="1703494"/>
                  <a:pt x="183445" y="1704076"/>
                </a:cubicBezTo>
                <a:cubicBezTo>
                  <a:pt x="183703" y="1704859"/>
                  <a:pt x="184165" y="1705655"/>
                  <a:pt x="184830" y="1706467"/>
                </a:cubicBezTo>
                <a:cubicBezTo>
                  <a:pt x="185495" y="1707278"/>
                  <a:pt x="186492" y="1707459"/>
                  <a:pt x="187820" y="1707008"/>
                </a:cubicBezTo>
                <a:lnTo>
                  <a:pt x="190519" y="1705891"/>
                </a:lnTo>
                <a:cubicBezTo>
                  <a:pt x="189904" y="1704564"/>
                  <a:pt x="188923" y="1703785"/>
                  <a:pt x="187575" y="1703552"/>
                </a:cubicBezTo>
                <a:close/>
                <a:moveTo>
                  <a:pt x="105682" y="1665131"/>
                </a:moveTo>
                <a:lnTo>
                  <a:pt x="108475" y="1671878"/>
                </a:lnTo>
                <a:cubicBezTo>
                  <a:pt x="109334" y="1673795"/>
                  <a:pt x="110385" y="1674743"/>
                  <a:pt x="111628" y="1674722"/>
                </a:cubicBezTo>
                <a:cubicBezTo>
                  <a:pt x="112871" y="1674702"/>
                  <a:pt x="114178" y="1674359"/>
                  <a:pt x="115549" y="1673693"/>
                </a:cubicBezTo>
                <a:close/>
                <a:moveTo>
                  <a:pt x="113034" y="1644701"/>
                </a:moveTo>
                <a:cubicBezTo>
                  <a:pt x="112439" y="1645013"/>
                  <a:pt x="112082" y="1645424"/>
                  <a:pt x="111964" y="1645934"/>
                </a:cubicBezTo>
                <a:cubicBezTo>
                  <a:pt x="111845" y="1646444"/>
                  <a:pt x="111489" y="1646855"/>
                  <a:pt x="110893" y="1647167"/>
                </a:cubicBezTo>
                <a:cubicBezTo>
                  <a:pt x="111259" y="1647971"/>
                  <a:pt x="111982" y="1648923"/>
                  <a:pt x="113063" y="1650024"/>
                </a:cubicBezTo>
                <a:cubicBezTo>
                  <a:pt x="114144" y="1651124"/>
                  <a:pt x="115065" y="1651599"/>
                  <a:pt x="115826" y="1651449"/>
                </a:cubicBezTo>
                <a:cubicBezTo>
                  <a:pt x="117085" y="1650829"/>
                  <a:pt x="117663" y="1649997"/>
                  <a:pt x="117560" y="1648953"/>
                </a:cubicBezTo>
                <a:cubicBezTo>
                  <a:pt x="117457" y="1647909"/>
                  <a:pt x="117220" y="1647019"/>
                  <a:pt x="116850" y="1646283"/>
                </a:cubicBezTo>
                <a:cubicBezTo>
                  <a:pt x="115973" y="1644802"/>
                  <a:pt x="114701" y="1644274"/>
                  <a:pt x="113034" y="1644701"/>
                </a:cubicBezTo>
                <a:close/>
                <a:moveTo>
                  <a:pt x="258689" y="1622356"/>
                </a:moveTo>
                <a:lnTo>
                  <a:pt x="252732" y="1623240"/>
                </a:lnTo>
                <a:cubicBezTo>
                  <a:pt x="253098" y="1624044"/>
                  <a:pt x="253821" y="1624996"/>
                  <a:pt x="254902" y="1626096"/>
                </a:cubicBezTo>
                <a:cubicBezTo>
                  <a:pt x="255983" y="1627196"/>
                  <a:pt x="256904" y="1627671"/>
                  <a:pt x="257665" y="1627521"/>
                </a:cubicBezTo>
                <a:cubicBezTo>
                  <a:pt x="258923" y="1626901"/>
                  <a:pt x="259501" y="1626070"/>
                  <a:pt x="259398" y="1625025"/>
                </a:cubicBezTo>
                <a:cubicBezTo>
                  <a:pt x="259295" y="1623981"/>
                  <a:pt x="259059" y="1623091"/>
                  <a:pt x="258689" y="1622356"/>
                </a:cubicBezTo>
                <a:close/>
                <a:moveTo>
                  <a:pt x="198937" y="1615472"/>
                </a:moveTo>
                <a:cubicBezTo>
                  <a:pt x="194935" y="1617260"/>
                  <a:pt x="192503" y="1619978"/>
                  <a:pt x="191643" y="1623628"/>
                </a:cubicBezTo>
                <a:cubicBezTo>
                  <a:pt x="190782" y="1627277"/>
                  <a:pt x="191213" y="1631182"/>
                  <a:pt x="192935" y="1635343"/>
                </a:cubicBezTo>
                <a:lnTo>
                  <a:pt x="193493" y="1636692"/>
                </a:lnTo>
                <a:cubicBezTo>
                  <a:pt x="193200" y="1636781"/>
                  <a:pt x="192099" y="1637302"/>
                  <a:pt x="190189" y="1638257"/>
                </a:cubicBezTo>
                <a:cubicBezTo>
                  <a:pt x="188279" y="1639212"/>
                  <a:pt x="187318" y="1640071"/>
                  <a:pt x="187304" y="1640834"/>
                </a:cubicBezTo>
                <a:cubicBezTo>
                  <a:pt x="188017" y="1641363"/>
                  <a:pt x="190128" y="1641213"/>
                  <a:pt x="193639" y="1640386"/>
                </a:cubicBezTo>
                <a:cubicBezTo>
                  <a:pt x="197149" y="1639559"/>
                  <a:pt x="199459" y="1638932"/>
                  <a:pt x="200567" y="1638507"/>
                </a:cubicBezTo>
                <a:lnTo>
                  <a:pt x="205871" y="1628408"/>
                </a:lnTo>
                <a:cubicBezTo>
                  <a:pt x="203805" y="1629066"/>
                  <a:pt x="201981" y="1628635"/>
                  <a:pt x="200397" y="1627117"/>
                </a:cubicBezTo>
                <a:cubicBezTo>
                  <a:pt x="198814" y="1625599"/>
                  <a:pt x="197722" y="1624075"/>
                  <a:pt x="197122" y="1622545"/>
                </a:cubicBezTo>
                <a:close/>
                <a:moveTo>
                  <a:pt x="109122" y="1589417"/>
                </a:moveTo>
                <a:lnTo>
                  <a:pt x="110426" y="1607845"/>
                </a:lnTo>
                <a:cubicBezTo>
                  <a:pt x="110189" y="1607910"/>
                  <a:pt x="109313" y="1608339"/>
                  <a:pt x="107797" y="1609131"/>
                </a:cubicBezTo>
                <a:cubicBezTo>
                  <a:pt x="106280" y="1609923"/>
                  <a:pt x="105544" y="1610689"/>
                  <a:pt x="105586" y="1611429"/>
                </a:cubicBezTo>
                <a:cubicBezTo>
                  <a:pt x="106461" y="1612746"/>
                  <a:pt x="108551" y="1613659"/>
                  <a:pt x="111857" y="1614168"/>
                </a:cubicBezTo>
                <a:cubicBezTo>
                  <a:pt x="115163" y="1614677"/>
                  <a:pt x="117788" y="1614973"/>
                  <a:pt x="119733" y="1615058"/>
                </a:cubicBezTo>
                <a:lnTo>
                  <a:pt x="123595" y="1597653"/>
                </a:lnTo>
                <a:close/>
                <a:moveTo>
                  <a:pt x="199166" y="1566377"/>
                </a:moveTo>
                <a:cubicBezTo>
                  <a:pt x="197955" y="1567109"/>
                  <a:pt x="197563" y="1568391"/>
                  <a:pt x="197992" y="1570222"/>
                </a:cubicBezTo>
                <a:cubicBezTo>
                  <a:pt x="198420" y="1572053"/>
                  <a:pt x="198843" y="1573393"/>
                  <a:pt x="199260" y="1574242"/>
                </a:cubicBezTo>
                <a:cubicBezTo>
                  <a:pt x="200612" y="1577667"/>
                  <a:pt x="200945" y="1581019"/>
                  <a:pt x="200261" y="1584299"/>
                </a:cubicBezTo>
                <a:cubicBezTo>
                  <a:pt x="199577" y="1587579"/>
                  <a:pt x="198142" y="1590478"/>
                  <a:pt x="195957" y="1592995"/>
                </a:cubicBezTo>
                <a:cubicBezTo>
                  <a:pt x="197161" y="1596383"/>
                  <a:pt x="197790" y="1599811"/>
                  <a:pt x="197842" y="1603280"/>
                </a:cubicBezTo>
                <a:cubicBezTo>
                  <a:pt x="197895" y="1606748"/>
                  <a:pt x="198523" y="1610177"/>
                  <a:pt x="199728" y="1613564"/>
                </a:cubicBezTo>
                <a:cubicBezTo>
                  <a:pt x="201753" y="1607160"/>
                  <a:pt x="203169" y="1600713"/>
                  <a:pt x="203973" y="1594222"/>
                </a:cubicBezTo>
                <a:cubicBezTo>
                  <a:pt x="204777" y="1587732"/>
                  <a:pt x="205378" y="1581226"/>
                  <a:pt x="205775" y="1574706"/>
                </a:cubicBezTo>
                <a:cubicBezTo>
                  <a:pt x="205340" y="1573734"/>
                  <a:pt x="204337" y="1572107"/>
                  <a:pt x="202767" y="1569826"/>
                </a:cubicBezTo>
                <a:cubicBezTo>
                  <a:pt x="201198" y="1567545"/>
                  <a:pt x="199997" y="1566395"/>
                  <a:pt x="199166" y="1566377"/>
                </a:cubicBezTo>
                <a:close/>
                <a:moveTo>
                  <a:pt x="265340" y="1565861"/>
                </a:moveTo>
                <a:cubicBezTo>
                  <a:pt x="261021" y="1568077"/>
                  <a:pt x="259445" y="1571429"/>
                  <a:pt x="260611" y="1575919"/>
                </a:cubicBezTo>
                <a:cubicBezTo>
                  <a:pt x="261778" y="1580409"/>
                  <a:pt x="263261" y="1584471"/>
                  <a:pt x="265062" y="1588105"/>
                </a:cubicBezTo>
                <a:cubicBezTo>
                  <a:pt x="262953" y="1588978"/>
                  <a:pt x="260900" y="1590223"/>
                  <a:pt x="258902" y="1591840"/>
                </a:cubicBezTo>
                <a:cubicBezTo>
                  <a:pt x="256904" y="1593457"/>
                  <a:pt x="255467" y="1595237"/>
                  <a:pt x="254592" y="1597180"/>
                </a:cubicBezTo>
                <a:lnTo>
                  <a:pt x="262317" y="1608209"/>
                </a:lnTo>
                <a:cubicBezTo>
                  <a:pt x="261463" y="1604314"/>
                  <a:pt x="261403" y="1600190"/>
                  <a:pt x="262136" y="1595836"/>
                </a:cubicBezTo>
                <a:cubicBezTo>
                  <a:pt x="262870" y="1591482"/>
                  <a:pt x="265195" y="1588347"/>
                  <a:pt x="269110" y="1586430"/>
                </a:cubicBezTo>
                <a:cubicBezTo>
                  <a:pt x="267906" y="1583042"/>
                  <a:pt x="267278" y="1579614"/>
                  <a:pt x="267225" y="1576146"/>
                </a:cubicBezTo>
                <a:cubicBezTo>
                  <a:pt x="267173" y="1572677"/>
                  <a:pt x="266544" y="1569249"/>
                  <a:pt x="265340" y="1565861"/>
                </a:cubicBezTo>
                <a:close/>
                <a:moveTo>
                  <a:pt x="108467" y="1534366"/>
                </a:moveTo>
                <a:cubicBezTo>
                  <a:pt x="107219" y="1547264"/>
                  <a:pt x="106925" y="1560558"/>
                  <a:pt x="107585" y="1574247"/>
                </a:cubicBezTo>
                <a:cubicBezTo>
                  <a:pt x="109428" y="1576711"/>
                  <a:pt x="111652" y="1578425"/>
                  <a:pt x="114257" y="1579388"/>
                </a:cubicBezTo>
                <a:cubicBezTo>
                  <a:pt x="116863" y="1580352"/>
                  <a:pt x="119540" y="1580298"/>
                  <a:pt x="122291" y="1579225"/>
                </a:cubicBezTo>
                <a:cubicBezTo>
                  <a:pt x="121974" y="1574483"/>
                  <a:pt x="121326" y="1567506"/>
                  <a:pt x="120347" y="1558296"/>
                </a:cubicBezTo>
                <a:cubicBezTo>
                  <a:pt x="119367" y="1549086"/>
                  <a:pt x="119673" y="1542505"/>
                  <a:pt x="121265" y="1538553"/>
                </a:cubicBezTo>
                <a:close/>
                <a:moveTo>
                  <a:pt x="114560" y="1476522"/>
                </a:moveTo>
                <a:lnTo>
                  <a:pt x="111163" y="1487411"/>
                </a:lnTo>
                <a:lnTo>
                  <a:pt x="112839" y="1491460"/>
                </a:lnTo>
                <a:lnTo>
                  <a:pt x="115538" y="1490343"/>
                </a:lnTo>
                <a:cubicBezTo>
                  <a:pt x="118227" y="1489362"/>
                  <a:pt x="119933" y="1488392"/>
                  <a:pt x="120657" y="1487434"/>
                </a:cubicBezTo>
                <a:cubicBezTo>
                  <a:pt x="121380" y="1486476"/>
                  <a:pt x="121178" y="1484716"/>
                  <a:pt x="120051" y="1482152"/>
                </a:cubicBezTo>
                <a:close/>
                <a:moveTo>
                  <a:pt x="120468" y="1448787"/>
                </a:moveTo>
                <a:lnTo>
                  <a:pt x="120003" y="1455302"/>
                </a:lnTo>
                <a:cubicBezTo>
                  <a:pt x="121019" y="1453300"/>
                  <a:pt x="121360" y="1451579"/>
                  <a:pt x="121027" y="1450136"/>
                </a:cubicBezTo>
                <a:close/>
                <a:moveTo>
                  <a:pt x="271240" y="1400614"/>
                </a:moveTo>
                <a:lnTo>
                  <a:pt x="267705" y="1422625"/>
                </a:lnTo>
                <a:cubicBezTo>
                  <a:pt x="272172" y="1425782"/>
                  <a:pt x="275570" y="1430171"/>
                  <a:pt x="277897" y="1435794"/>
                </a:cubicBezTo>
                <a:cubicBezTo>
                  <a:pt x="277114" y="1436052"/>
                  <a:pt x="276318" y="1436513"/>
                  <a:pt x="275506" y="1437179"/>
                </a:cubicBezTo>
                <a:cubicBezTo>
                  <a:pt x="274695" y="1437844"/>
                  <a:pt x="274514" y="1438840"/>
                  <a:pt x="274965" y="1440169"/>
                </a:cubicBezTo>
                <a:cubicBezTo>
                  <a:pt x="275608" y="1441483"/>
                  <a:pt x="276673" y="1442623"/>
                  <a:pt x="278159" y="1443589"/>
                </a:cubicBezTo>
                <a:cubicBezTo>
                  <a:pt x="279645" y="1444554"/>
                  <a:pt x="281047" y="1445555"/>
                  <a:pt x="282365" y="1446590"/>
                </a:cubicBezTo>
                <a:lnTo>
                  <a:pt x="293487" y="1446729"/>
                </a:lnTo>
                <a:lnTo>
                  <a:pt x="293161" y="1442122"/>
                </a:lnTo>
                <a:lnTo>
                  <a:pt x="284179" y="1439517"/>
                </a:lnTo>
                <a:cubicBezTo>
                  <a:pt x="283290" y="1437448"/>
                  <a:pt x="282893" y="1435373"/>
                  <a:pt x="282986" y="1433292"/>
                </a:cubicBezTo>
                <a:cubicBezTo>
                  <a:pt x="283080" y="1431212"/>
                  <a:pt x="283974" y="1429393"/>
                  <a:pt x="285668" y="1427836"/>
                </a:cubicBezTo>
                <a:cubicBezTo>
                  <a:pt x="283854" y="1423055"/>
                  <a:pt x="281955" y="1418308"/>
                  <a:pt x="279972" y="1413597"/>
                </a:cubicBezTo>
                <a:cubicBezTo>
                  <a:pt x="277989" y="1408885"/>
                  <a:pt x="275079" y="1404557"/>
                  <a:pt x="271240" y="1400614"/>
                </a:cubicBezTo>
                <a:close/>
                <a:moveTo>
                  <a:pt x="281381" y="1341094"/>
                </a:moveTo>
                <a:lnTo>
                  <a:pt x="280032" y="1341653"/>
                </a:lnTo>
                <a:cubicBezTo>
                  <a:pt x="280366" y="1343095"/>
                  <a:pt x="281374" y="1344259"/>
                  <a:pt x="283057" y="1345143"/>
                </a:cubicBezTo>
                <a:close/>
                <a:moveTo>
                  <a:pt x="290082" y="1320106"/>
                </a:moveTo>
                <a:cubicBezTo>
                  <a:pt x="287608" y="1321130"/>
                  <a:pt x="286368" y="1323225"/>
                  <a:pt x="286360" y="1326389"/>
                </a:cubicBezTo>
                <a:lnTo>
                  <a:pt x="290408" y="1324713"/>
                </a:lnTo>
                <a:cubicBezTo>
                  <a:pt x="290185" y="1324015"/>
                  <a:pt x="290131" y="1323247"/>
                  <a:pt x="290245" y="1322410"/>
                </a:cubicBezTo>
                <a:cubicBezTo>
                  <a:pt x="290360" y="1321572"/>
                  <a:pt x="290305" y="1320804"/>
                  <a:pt x="290082" y="1320106"/>
                </a:cubicBezTo>
                <a:close/>
                <a:moveTo>
                  <a:pt x="294409" y="1296187"/>
                </a:moveTo>
                <a:lnTo>
                  <a:pt x="289802" y="1296513"/>
                </a:lnTo>
                <a:lnTo>
                  <a:pt x="292594" y="1303260"/>
                </a:lnTo>
                <a:lnTo>
                  <a:pt x="283148" y="1307170"/>
                </a:lnTo>
                <a:lnTo>
                  <a:pt x="285382" y="1312568"/>
                </a:lnTo>
                <a:lnTo>
                  <a:pt x="289756" y="1315499"/>
                </a:lnTo>
                <a:lnTo>
                  <a:pt x="296643" y="1301585"/>
                </a:lnTo>
                <a:close/>
                <a:moveTo>
                  <a:pt x="293663" y="1279109"/>
                </a:moveTo>
                <a:lnTo>
                  <a:pt x="290173" y="1282134"/>
                </a:lnTo>
                <a:lnTo>
                  <a:pt x="294641" y="1292930"/>
                </a:lnTo>
                <a:cubicBezTo>
                  <a:pt x="295988" y="1290693"/>
                  <a:pt x="296401" y="1288348"/>
                  <a:pt x="295880" y="1285897"/>
                </a:cubicBezTo>
                <a:cubicBezTo>
                  <a:pt x="295359" y="1283445"/>
                  <a:pt x="294620" y="1281182"/>
                  <a:pt x="293663" y="1279109"/>
                </a:cubicBezTo>
                <a:close/>
                <a:moveTo>
                  <a:pt x="296453" y="1240019"/>
                </a:moveTo>
                <a:lnTo>
                  <a:pt x="291055" y="1242253"/>
                </a:lnTo>
                <a:cubicBezTo>
                  <a:pt x="291530" y="1247061"/>
                  <a:pt x="291697" y="1251602"/>
                  <a:pt x="291556" y="1255876"/>
                </a:cubicBezTo>
                <a:cubicBezTo>
                  <a:pt x="291415" y="1260149"/>
                  <a:pt x="290069" y="1262945"/>
                  <a:pt x="287520" y="1264264"/>
                </a:cubicBezTo>
                <a:cubicBezTo>
                  <a:pt x="288035" y="1265269"/>
                  <a:pt x="289355" y="1267028"/>
                  <a:pt x="291481" y="1269540"/>
                </a:cubicBezTo>
                <a:cubicBezTo>
                  <a:pt x="293608" y="1272052"/>
                  <a:pt x="295126" y="1273333"/>
                  <a:pt x="296036" y="1273384"/>
                </a:cubicBezTo>
                <a:cubicBezTo>
                  <a:pt x="296648" y="1273033"/>
                  <a:pt x="296832" y="1272363"/>
                  <a:pt x="296589" y="1271378"/>
                </a:cubicBezTo>
                <a:cubicBezTo>
                  <a:pt x="296345" y="1270392"/>
                  <a:pt x="296052" y="1269525"/>
                  <a:pt x="295710" y="1268777"/>
                </a:cubicBezTo>
                <a:cubicBezTo>
                  <a:pt x="296709" y="1264906"/>
                  <a:pt x="297409" y="1260072"/>
                  <a:pt x="297809" y="1254276"/>
                </a:cubicBezTo>
                <a:cubicBezTo>
                  <a:pt x="298209" y="1248479"/>
                  <a:pt x="297757" y="1243727"/>
                  <a:pt x="296453" y="1240019"/>
                </a:cubicBezTo>
                <a:close/>
                <a:moveTo>
                  <a:pt x="319066" y="1180080"/>
                </a:moveTo>
                <a:lnTo>
                  <a:pt x="317716" y="1180638"/>
                </a:lnTo>
                <a:cubicBezTo>
                  <a:pt x="317605" y="1182199"/>
                  <a:pt x="317677" y="1183487"/>
                  <a:pt x="317932" y="1184501"/>
                </a:cubicBezTo>
                <a:cubicBezTo>
                  <a:pt x="318187" y="1185515"/>
                  <a:pt x="318596" y="1186663"/>
                  <a:pt x="319159" y="1187944"/>
                </a:cubicBezTo>
                <a:cubicBezTo>
                  <a:pt x="320082" y="1185718"/>
                  <a:pt x="320051" y="1183097"/>
                  <a:pt x="319066" y="1180080"/>
                </a:cubicBezTo>
                <a:close/>
                <a:moveTo>
                  <a:pt x="306546" y="1153648"/>
                </a:moveTo>
                <a:lnTo>
                  <a:pt x="298449" y="1156999"/>
                </a:lnTo>
                <a:cubicBezTo>
                  <a:pt x="300140" y="1162359"/>
                  <a:pt x="300203" y="1167601"/>
                  <a:pt x="298636" y="1172728"/>
                </a:cubicBezTo>
                <a:cubicBezTo>
                  <a:pt x="297070" y="1177855"/>
                  <a:pt x="297132" y="1183098"/>
                  <a:pt x="298823" y="1188457"/>
                </a:cubicBezTo>
                <a:lnTo>
                  <a:pt x="295194" y="1202604"/>
                </a:lnTo>
                <a:cubicBezTo>
                  <a:pt x="294946" y="1203596"/>
                  <a:pt x="295408" y="1204393"/>
                  <a:pt x="296579" y="1204995"/>
                </a:cubicBezTo>
                <a:cubicBezTo>
                  <a:pt x="297750" y="1205597"/>
                  <a:pt x="298747" y="1205777"/>
                  <a:pt x="299569" y="1205536"/>
                </a:cubicBezTo>
                <a:lnTo>
                  <a:pt x="307107" y="1200835"/>
                </a:lnTo>
                <a:cubicBezTo>
                  <a:pt x="307162" y="1196828"/>
                  <a:pt x="307111" y="1192568"/>
                  <a:pt x="306955" y="1188055"/>
                </a:cubicBezTo>
                <a:cubicBezTo>
                  <a:pt x="306800" y="1183542"/>
                  <a:pt x="305935" y="1179224"/>
                  <a:pt x="304360" y="1175101"/>
                </a:cubicBezTo>
                <a:cubicBezTo>
                  <a:pt x="304507" y="1171715"/>
                  <a:pt x="304632" y="1168040"/>
                  <a:pt x="304738" y="1164078"/>
                </a:cubicBezTo>
                <a:cubicBezTo>
                  <a:pt x="304843" y="1160116"/>
                  <a:pt x="305446" y="1156639"/>
                  <a:pt x="306546" y="1153648"/>
                </a:cubicBezTo>
                <a:close/>
                <a:moveTo>
                  <a:pt x="315480" y="1129403"/>
                </a:moveTo>
                <a:lnTo>
                  <a:pt x="310734" y="1140851"/>
                </a:lnTo>
                <a:cubicBezTo>
                  <a:pt x="310205" y="1138699"/>
                  <a:pt x="308830" y="1138082"/>
                  <a:pt x="306609" y="1139001"/>
                </a:cubicBezTo>
                <a:cubicBezTo>
                  <a:pt x="304388" y="1139920"/>
                  <a:pt x="303514" y="1141468"/>
                  <a:pt x="303986" y="1143643"/>
                </a:cubicBezTo>
                <a:lnTo>
                  <a:pt x="318459" y="1151879"/>
                </a:lnTo>
                <a:lnTo>
                  <a:pt x="323857" y="1149645"/>
                </a:lnTo>
                <a:lnTo>
                  <a:pt x="320180" y="1136941"/>
                </a:lnTo>
                <a:close/>
                <a:moveTo>
                  <a:pt x="297562" y="1105205"/>
                </a:moveTo>
                <a:lnTo>
                  <a:pt x="290256" y="1106648"/>
                </a:lnTo>
                <a:cubicBezTo>
                  <a:pt x="290456" y="1107290"/>
                  <a:pt x="290417" y="1107833"/>
                  <a:pt x="290140" y="1108277"/>
                </a:cubicBezTo>
                <a:cubicBezTo>
                  <a:pt x="289863" y="1108721"/>
                  <a:pt x="289824" y="1109264"/>
                  <a:pt x="290024" y="1109906"/>
                </a:cubicBezTo>
                <a:lnTo>
                  <a:pt x="292816" y="1116653"/>
                </a:lnTo>
                <a:cubicBezTo>
                  <a:pt x="293968" y="1119437"/>
                  <a:pt x="295492" y="1122165"/>
                  <a:pt x="297389" y="1124838"/>
                </a:cubicBezTo>
                <a:cubicBezTo>
                  <a:pt x="299285" y="1127510"/>
                  <a:pt x="301345" y="1129622"/>
                  <a:pt x="303567" y="1131172"/>
                </a:cubicBezTo>
                <a:close/>
                <a:moveTo>
                  <a:pt x="320271" y="1098968"/>
                </a:moveTo>
                <a:lnTo>
                  <a:pt x="317992" y="1112557"/>
                </a:lnTo>
                <a:lnTo>
                  <a:pt x="322040" y="1110881"/>
                </a:lnTo>
                <a:cubicBezTo>
                  <a:pt x="322404" y="1107306"/>
                  <a:pt x="321815" y="1103335"/>
                  <a:pt x="320271" y="1098968"/>
                </a:cubicBezTo>
                <a:close/>
                <a:moveTo>
                  <a:pt x="296723" y="1080263"/>
                </a:moveTo>
                <a:lnTo>
                  <a:pt x="292442" y="1085196"/>
                </a:lnTo>
                <a:lnTo>
                  <a:pt x="290954" y="1096876"/>
                </a:lnTo>
                <a:lnTo>
                  <a:pt x="296584" y="1091384"/>
                </a:lnTo>
                <a:lnTo>
                  <a:pt x="297840" y="1082962"/>
                </a:lnTo>
                <a:close/>
                <a:moveTo>
                  <a:pt x="291926" y="1019022"/>
                </a:moveTo>
                <a:cubicBezTo>
                  <a:pt x="293807" y="1023249"/>
                  <a:pt x="295968" y="1028151"/>
                  <a:pt x="298407" y="1033727"/>
                </a:cubicBezTo>
                <a:cubicBezTo>
                  <a:pt x="300847" y="1039303"/>
                  <a:pt x="302332" y="1044484"/>
                  <a:pt x="302864" y="1049270"/>
                </a:cubicBezTo>
                <a:cubicBezTo>
                  <a:pt x="304446" y="1045454"/>
                  <a:pt x="304120" y="1040847"/>
                  <a:pt x="301886" y="1035449"/>
                </a:cubicBezTo>
                <a:lnTo>
                  <a:pt x="303048" y="1019161"/>
                </a:lnTo>
                <a:close/>
                <a:moveTo>
                  <a:pt x="299925" y="916132"/>
                </a:moveTo>
                <a:lnTo>
                  <a:pt x="302485" y="926137"/>
                </a:lnTo>
                <a:cubicBezTo>
                  <a:pt x="301305" y="929095"/>
                  <a:pt x="300384" y="932440"/>
                  <a:pt x="299722" y="936171"/>
                </a:cubicBezTo>
                <a:cubicBezTo>
                  <a:pt x="299060" y="939903"/>
                  <a:pt x="298616" y="943445"/>
                  <a:pt x="298391" y="946799"/>
                </a:cubicBezTo>
                <a:cubicBezTo>
                  <a:pt x="300943" y="952329"/>
                  <a:pt x="301191" y="958022"/>
                  <a:pt x="299136" y="963877"/>
                </a:cubicBezTo>
                <a:cubicBezTo>
                  <a:pt x="297108" y="963433"/>
                  <a:pt x="295603" y="964253"/>
                  <a:pt x="294622" y="966338"/>
                </a:cubicBezTo>
                <a:cubicBezTo>
                  <a:pt x="293641" y="968424"/>
                  <a:pt x="293905" y="969698"/>
                  <a:pt x="295414" y="970160"/>
                </a:cubicBezTo>
                <a:lnTo>
                  <a:pt x="291226" y="982957"/>
                </a:lnTo>
                <a:lnTo>
                  <a:pt x="292763" y="998128"/>
                </a:lnTo>
                <a:lnTo>
                  <a:pt x="290064" y="999245"/>
                </a:lnTo>
                <a:lnTo>
                  <a:pt x="293973" y="1008691"/>
                </a:lnTo>
                <a:lnTo>
                  <a:pt x="301838" y="1008598"/>
                </a:lnTo>
                <a:cubicBezTo>
                  <a:pt x="300917" y="1008123"/>
                  <a:pt x="300572" y="1007607"/>
                  <a:pt x="300802" y="1007050"/>
                </a:cubicBezTo>
                <a:cubicBezTo>
                  <a:pt x="301033" y="1006494"/>
                  <a:pt x="301642" y="1006374"/>
                  <a:pt x="302629" y="1006690"/>
                </a:cubicBezTo>
                <a:lnTo>
                  <a:pt x="303094" y="1000175"/>
                </a:lnTo>
                <a:cubicBezTo>
                  <a:pt x="304027" y="1000282"/>
                  <a:pt x="304661" y="999427"/>
                  <a:pt x="304996" y="997609"/>
                </a:cubicBezTo>
                <a:cubicBezTo>
                  <a:pt x="305330" y="995792"/>
                  <a:pt x="305487" y="994739"/>
                  <a:pt x="305467" y="994451"/>
                </a:cubicBezTo>
                <a:lnTo>
                  <a:pt x="308211" y="974347"/>
                </a:lnTo>
                <a:cubicBezTo>
                  <a:pt x="306952" y="970588"/>
                  <a:pt x="305910" y="963774"/>
                  <a:pt x="305086" y="953907"/>
                </a:cubicBezTo>
                <a:cubicBezTo>
                  <a:pt x="304263" y="944039"/>
                  <a:pt x="304512" y="937482"/>
                  <a:pt x="305836" y="934234"/>
                </a:cubicBezTo>
                <a:lnTo>
                  <a:pt x="314259" y="935490"/>
                </a:lnTo>
                <a:cubicBezTo>
                  <a:pt x="313725" y="932451"/>
                  <a:pt x="313326" y="929257"/>
                  <a:pt x="313060" y="925909"/>
                </a:cubicBezTo>
                <a:cubicBezTo>
                  <a:pt x="312794" y="922562"/>
                  <a:pt x="313209" y="919427"/>
                  <a:pt x="314304" y="916503"/>
                </a:cubicBezTo>
                <a:lnTo>
                  <a:pt x="306998" y="917946"/>
                </a:lnTo>
                <a:close/>
                <a:moveTo>
                  <a:pt x="315931" y="893701"/>
                </a:moveTo>
                <a:cubicBezTo>
                  <a:pt x="316808" y="895182"/>
                  <a:pt x="316730" y="896268"/>
                  <a:pt x="315699" y="896958"/>
                </a:cubicBezTo>
                <a:lnTo>
                  <a:pt x="318817" y="908313"/>
                </a:lnTo>
                <a:lnTo>
                  <a:pt x="321842" y="911803"/>
                </a:lnTo>
                <a:cubicBezTo>
                  <a:pt x="322387" y="909141"/>
                  <a:pt x="322693" y="906380"/>
                  <a:pt x="322761" y="903520"/>
                </a:cubicBezTo>
                <a:cubicBezTo>
                  <a:pt x="322829" y="900660"/>
                  <a:pt x="322460" y="898178"/>
                  <a:pt x="321655" y="896074"/>
                </a:cubicBezTo>
                <a:cubicBezTo>
                  <a:pt x="320538" y="893375"/>
                  <a:pt x="318630" y="892584"/>
                  <a:pt x="315931" y="893701"/>
                </a:cubicBezTo>
                <a:close/>
                <a:moveTo>
                  <a:pt x="304809" y="893562"/>
                </a:moveTo>
                <a:lnTo>
                  <a:pt x="302110" y="894679"/>
                </a:lnTo>
                <a:lnTo>
                  <a:pt x="304344" y="900077"/>
                </a:lnTo>
                <a:cubicBezTo>
                  <a:pt x="304745" y="899055"/>
                  <a:pt x="304991" y="897900"/>
                  <a:pt x="305083" y="896610"/>
                </a:cubicBezTo>
                <a:cubicBezTo>
                  <a:pt x="305175" y="895321"/>
                  <a:pt x="305084" y="894305"/>
                  <a:pt x="304809" y="893562"/>
                </a:cubicBezTo>
                <a:close/>
                <a:moveTo>
                  <a:pt x="304155" y="838511"/>
                </a:moveTo>
                <a:cubicBezTo>
                  <a:pt x="303283" y="838871"/>
                  <a:pt x="302130" y="839744"/>
                  <a:pt x="300694" y="841129"/>
                </a:cubicBezTo>
                <a:cubicBezTo>
                  <a:pt x="299258" y="842513"/>
                  <a:pt x="298721" y="843921"/>
                  <a:pt x="299083" y="845352"/>
                </a:cubicBezTo>
                <a:cubicBezTo>
                  <a:pt x="299435" y="845963"/>
                  <a:pt x="300104" y="846148"/>
                  <a:pt x="301090" y="845904"/>
                </a:cubicBezTo>
                <a:cubicBezTo>
                  <a:pt x="302076" y="845661"/>
                  <a:pt x="302942" y="845368"/>
                  <a:pt x="303690" y="845026"/>
                </a:cubicBezTo>
                <a:close/>
                <a:moveTo>
                  <a:pt x="312802" y="698997"/>
                </a:moveTo>
                <a:lnTo>
                  <a:pt x="315036" y="704395"/>
                </a:lnTo>
                <a:lnTo>
                  <a:pt x="314710" y="699788"/>
                </a:lnTo>
                <a:close/>
                <a:moveTo>
                  <a:pt x="304470" y="659768"/>
                </a:moveTo>
                <a:lnTo>
                  <a:pt x="305029" y="661118"/>
                </a:lnTo>
                <a:cubicBezTo>
                  <a:pt x="306572" y="665484"/>
                  <a:pt x="309302" y="666989"/>
                  <a:pt x="313219" y="665631"/>
                </a:cubicBezTo>
                <a:close/>
                <a:moveTo>
                  <a:pt x="334715" y="602993"/>
                </a:moveTo>
                <a:lnTo>
                  <a:pt x="332342" y="608717"/>
                </a:lnTo>
                <a:cubicBezTo>
                  <a:pt x="333329" y="609033"/>
                  <a:pt x="334077" y="609250"/>
                  <a:pt x="334587" y="609369"/>
                </a:cubicBezTo>
                <a:cubicBezTo>
                  <a:pt x="335097" y="609487"/>
                  <a:pt x="335171" y="609983"/>
                  <a:pt x="334808" y="610858"/>
                </a:cubicBezTo>
                <a:cubicBezTo>
                  <a:pt x="335142" y="612300"/>
                  <a:pt x="334801" y="614022"/>
                  <a:pt x="333785" y="616023"/>
                </a:cubicBezTo>
                <a:lnTo>
                  <a:pt x="328713" y="622864"/>
                </a:lnTo>
                <a:lnTo>
                  <a:pt x="324897" y="621282"/>
                </a:lnTo>
                <a:cubicBezTo>
                  <a:pt x="324998" y="625982"/>
                  <a:pt x="325215" y="629054"/>
                  <a:pt x="325549" y="630496"/>
                </a:cubicBezTo>
                <a:cubicBezTo>
                  <a:pt x="324254" y="635642"/>
                  <a:pt x="322959" y="640788"/>
                  <a:pt x="321664" y="645935"/>
                </a:cubicBezTo>
                <a:cubicBezTo>
                  <a:pt x="320369" y="651081"/>
                  <a:pt x="320703" y="656343"/>
                  <a:pt x="322666" y="661722"/>
                </a:cubicBezTo>
                <a:lnTo>
                  <a:pt x="322294" y="676101"/>
                </a:lnTo>
                <a:cubicBezTo>
                  <a:pt x="320948" y="678338"/>
                  <a:pt x="320535" y="680682"/>
                  <a:pt x="321056" y="683134"/>
                </a:cubicBezTo>
                <a:cubicBezTo>
                  <a:pt x="321576" y="685586"/>
                  <a:pt x="322315" y="687848"/>
                  <a:pt x="323272" y="689922"/>
                </a:cubicBezTo>
                <a:cubicBezTo>
                  <a:pt x="325111" y="696274"/>
                  <a:pt x="324925" y="703464"/>
                  <a:pt x="322715" y="711491"/>
                </a:cubicBezTo>
                <a:cubicBezTo>
                  <a:pt x="320505" y="719519"/>
                  <a:pt x="320319" y="726708"/>
                  <a:pt x="322158" y="733060"/>
                </a:cubicBezTo>
                <a:lnTo>
                  <a:pt x="318435" y="739343"/>
                </a:lnTo>
                <a:cubicBezTo>
                  <a:pt x="318793" y="742356"/>
                  <a:pt x="318729" y="745544"/>
                  <a:pt x="318244" y="748906"/>
                </a:cubicBezTo>
                <a:cubicBezTo>
                  <a:pt x="317758" y="752268"/>
                  <a:pt x="317357" y="755595"/>
                  <a:pt x="317040" y="758888"/>
                </a:cubicBezTo>
                <a:lnTo>
                  <a:pt x="320950" y="768334"/>
                </a:lnTo>
                <a:cubicBezTo>
                  <a:pt x="325149" y="764555"/>
                  <a:pt x="327989" y="759164"/>
                  <a:pt x="329471" y="752163"/>
                </a:cubicBezTo>
                <a:cubicBezTo>
                  <a:pt x="330953" y="745161"/>
                  <a:pt x="330873" y="739398"/>
                  <a:pt x="329231" y="734875"/>
                </a:cubicBezTo>
                <a:cubicBezTo>
                  <a:pt x="330660" y="734349"/>
                  <a:pt x="331851" y="733725"/>
                  <a:pt x="332803" y="733002"/>
                </a:cubicBezTo>
                <a:cubicBezTo>
                  <a:pt x="333755" y="732278"/>
                  <a:pt x="333991" y="731258"/>
                  <a:pt x="333512" y="729942"/>
                </a:cubicBezTo>
                <a:cubicBezTo>
                  <a:pt x="332471" y="727903"/>
                  <a:pt x="331703" y="726048"/>
                  <a:pt x="331209" y="724375"/>
                </a:cubicBezTo>
                <a:cubicBezTo>
                  <a:pt x="330714" y="722703"/>
                  <a:pt x="331714" y="721301"/>
                  <a:pt x="334210" y="720169"/>
                </a:cubicBezTo>
                <a:lnTo>
                  <a:pt x="332532" y="670284"/>
                </a:lnTo>
                <a:cubicBezTo>
                  <a:pt x="336805" y="668515"/>
                  <a:pt x="338496" y="666235"/>
                  <a:pt x="337604" y="663443"/>
                </a:cubicBezTo>
                <a:cubicBezTo>
                  <a:pt x="336397" y="660846"/>
                  <a:pt x="335878" y="658954"/>
                  <a:pt x="336044" y="657765"/>
                </a:cubicBezTo>
                <a:cubicBezTo>
                  <a:pt x="336211" y="656577"/>
                  <a:pt x="337599" y="655475"/>
                  <a:pt x="340209" y="654461"/>
                </a:cubicBezTo>
                <a:lnTo>
                  <a:pt x="341371" y="638174"/>
                </a:lnTo>
                <a:cubicBezTo>
                  <a:pt x="340476" y="636009"/>
                  <a:pt x="339393" y="632439"/>
                  <a:pt x="338125" y="627465"/>
                </a:cubicBezTo>
                <a:cubicBezTo>
                  <a:pt x="336857" y="622491"/>
                  <a:pt x="335751" y="616955"/>
                  <a:pt x="334808" y="610858"/>
                </a:cubicBezTo>
                <a:cubicBezTo>
                  <a:pt x="335173" y="607282"/>
                  <a:pt x="335142" y="604661"/>
                  <a:pt x="334715" y="602993"/>
                </a:cubicBezTo>
                <a:close/>
                <a:moveTo>
                  <a:pt x="330153" y="584333"/>
                </a:moveTo>
                <a:lnTo>
                  <a:pt x="327454" y="585450"/>
                </a:lnTo>
                <a:lnTo>
                  <a:pt x="327279" y="586824"/>
                </a:lnTo>
                <a:close/>
                <a:moveTo>
                  <a:pt x="343078" y="570686"/>
                </a:moveTo>
                <a:cubicBezTo>
                  <a:pt x="341269" y="571566"/>
                  <a:pt x="339628" y="572377"/>
                  <a:pt x="338157" y="573117"/>
                </a:cubicBezTo>
                <a:cubicBezTo>
                  <a:pt x="338009" y="576340"/>
                  <a:pt x="337945" y="579528"/>
                  <a:pt x="337965" y="582680"/>
                </a:cubicBezTo>
                <a:cubicBezTo>
                  <a:pt x="337986" y="585833"/>
                  <a:pt x="337585" y="589160"/>
                  <a:pt x="336762" y="592662"/>
                </a:cubicBezTo>
                <a:cubicBezTo>
                  <a:pt x="339461" y="591545"/>
                  <a:pt x="342718" y="591778"/>
                  <a:pt x="346534" y="593360"/>
                </a:cubicBezTo>
                <a:lnTo>
                  <a:pt x="344998" y="578189"/>
                </a:lnTo>
                <a:cubicBezTo>
                  <a:pt x="345454" y="577144"/>
                  <a:pt x="345925" y="575895"/>
                  <a:pt x="346411" y="574443"/>
                </a:cubicBezTo>
                <a:cubicBezTo>
                  <a:pt x="346897" y="572991"/>
                  <a:pt x="347030" y="571882"/>
                  <a:pt x="346812" y="571116"/>
                </a:cubicBezTo>
                <a:cubicBezTo>
                  <a:pt x="346132" y="569949"/>
                  <a:pt x="344887" y="569805"/>
                  <a:pt x="343078" y="570686"/>
                </a:cubicBezTo>
                <a:close/>
                <a:moveTo>
                  <a:pt x="327917" y="533097"/>
                </a:moveTo>
                <a:lnTo>
                  <a:pt x="323636" y="538030"/>
                </a:lnTo>
                <a:cubicBezTo>
                  <a:pt x="325552" y="543297"/>
                  <a:pt x="326514" y="548167"/>
                  <a:pt x="326522" y="552642"/>
                </a:cubicBezTo>
                <a:cubicBezTo>
                  <a:pt x="327345" y="549141"/>
                  <a:pt x="327746" y="545813"/>
                  <a:pt x="327725" y="542660"/>
                </a:cubicBezTo>
                <a:cubicBezTo>
                  <a:pt x="327705" y="539508"/>
                  <a:pt x="327769" y="536320"/>
                  <a:pt x="327917" y="533097"/>
                </a:cubicBezTo>
                <a:close/>
                <a:moveTo>
                  <a:pt x="336304" y="514215"/>
                </a:moveTo>
                <a:cubicBezTo>
                  <a:pt x="335512" y="514213"/>
                  <a:pt x="334454" y="514520"/>
                  <a:pt x="333128" y="515134"/>
                </a:cubicBezTo>
                <a:lnTo>
                  <a:pt x="331778" y="515693"/>
                </a:lnTo>
                <a:cubicBezTo>
                  <a:pt x="332577" y="518260"/>
                  <a:pt x="333772" y="519873"/>
                  <a:pt x="335362" y="520532"/>
                </a:cubicBezTo>
                <a:lnTo>
                  <a:pt x="338061" y="519415"/>
                </a:lnTo>
                <a:cubicBezTo>
                  <a:pt x="339092" y="518725"/>
                  <a:pt x="339170" y="517639"/>
                  <a:pt x="338293" y="516158"/>
                </a:cubicBezTo>
                <a:cubicBezTo>
                  <a:pt x="337758" y="514865"/>
                  <a:pt x="337095" y="514217"/>
                  <a:pt x="336304" y="514215"/>
                </a:cubicBezTo>
                <a:close/>
                <a:moveTo>
                  <a:pt x="329170" y="478837"/>
                </a:moveTo>
                <a:lnTo>
                  <a:pt x="333080" y="488284"/>
                </a:lnTo>
                <a:cubicBezTo>
                  <a:pt x="331674" y="488865"/>
                  <a:pt x="330576" y="489715"/>
                  <a:pt x="329787" y="490832"/>
                </a:cubicBezTo>
                <a:cubicBezTo>
                  <a:pt x="328998" y="491949"/>
                  <a:pt x="328855" y="493193"/>
                  <a:pt x="329357" y="494566"/>
                </a:cubicBezTo>
                <a:cubicBezTo>
                  <a:pt x="329962" y="496028"/>
                  <a:pt x="330905" y="497350"/>
                  <a:pt x="332184" y="498533"/>
                </a:cubicBezTo>
                <a:cubicBezTo>
                  <a:pt x="333464" y="499716"/>
                  <a:pt x="334802" y="500084"/>
                  <a:pt x="336198" y="499638"/>
                </a:cubicBezTo>
                <a:cubicBezTo>
                  <a:pt x="336798" y="499258"/>
                  <a:pt x="337006" y="498645"/>
                  <a:pt x="336820" y="497800"/>
                </a:cubicBezTo>
                <a:cubicBezTo>
                  <a:pt x="336635" y="496954"/>
                  <a:pt x="336505" y="496481"/>
                  <a:pt x="336431" y="496381"/>
                </a:cubicBezTo>
                <a:lnTo>
                  <a:pt x="338151" y="481443"/>
                </a:lnTo>
                <a:close/>
                <a:moveTo>
                  <a:pt x="327307" y="459060"/>
                </a:moveTo>
                <a:lnTo>
                  <a:pt x="328983" y="463108"/>
                </a:lnTo>
                <a:lnTo>
                  <a:pt x="326377" y="472090"/>
                </a:lnTo>
                <a:lnTo>
                  <a:pt x="327494" y="474789"/>
                </a:lnTo>
                <a:lnTo>
                  <a:pt x="332008" y="466598"/>
                </a:lnTo>
                <a:lnTo>
                  <a:pt x="330332" y="462550"/>
                </a:lnTo>
                <a:cubicBezTo>
                  <a:pt x="330291" y="462369"/>
                  <a:pt x="329955" y="461718"/>
                  <a:pt x="329326" y="460595"/>
                </a:cubicBezTo>
                <a:cubicBezTo>
                  <a:pt x="328697" y="459473"/>
                  <a:pt x="328024" y="458961"/>
                  <a:pt x="327307" y="459060"/>
                </a:cubicBezTo>
                <a:close/>
                <a:moveTo>
                  <a:pt x="151392" y="263156"/>
                </a:moveTo>
                <a:lnTo>
                  <a:pt x="145436" y="264040"/>
                </a:lnTo>
                <a:lnTo>
                  <a:pt x="136176" y="283679"/>
                </a:lnTo>
                <a:cubicBezTo>
                  <a:pt x="133863" y="289707"/>
                  <a:pt x="134151" y="294857"/>
                  <a:pt x="137038" y="299129"/>
                </a:cubicBezTo>
                <a:cubicBezTo>
                  <a:pt x="139925" y="303400"/>
                  <a:pt x="141004" y="306642"/>
                  <a:pt x="140273" y="308854"/>
                </a:cubicBezTo>
                <a:lnTo>
                  <a:pt x="149161" y="303595"/>
                </a:lnTo>
                <a:lnTo>
                  <a:pt x="150510" y="303037"/>
                </a:lnTo>
                <a:lnTo>
                  <a:pt x="143576" y="290100"/>
                </a:lnTo>
                <a:lnTo>
                  <a:pt x="151812" y="275627"/>
                </a:lnTo>
                <a:close/>
                <a:moveTo>
                  <a:pt x="88322" y="2"/>
                </a:moveTo>
                <a:cubicBezTo>
                  <a:pt x="90358" y="3012"/>
                  <a:pt x="90998" y="11243"/>
                  <a:pt x="90243" y="24695"/>
                </a:cubicBezTo>
                <a:cubicBezTo>
                  <a:pt x="89487" y="38146"/>
                  <a:pt x="88243" y="47552"/>
                  <a:pt x="86510" y="52913"/>
                </a:cubicBezTo>
                <a:lnTo>
                  <a:pt x="87859" y="52354"/>
                </a:lnTo>
                <a:cubicBezTo>
                  <a:pt x="90670" y="53496"/>
                  <a:pt x="92483" y="54853"/>
                  <a:pt x="93298" y="56426"/>
                </a:cubicBezTo>
                <a:cubicBezTo>
                  <a:pt x="94114" y="57998"/>
                  <a:pt x="94240" y="60053"/>
                  <a:pt x="93677" y="62591"/>
                </a:cubicBezTo>
                <a:cubicBezTo>
                  <a:pt x="96225" y="73523"/>
                  <a:pt x="97564" y="85351"/>
                  <a:pt x="97692" y="98075"/>
                </a:cubicBezTo>
                <a:cubicBezTo>
                  <a:pt x="97821" y="110798"/>
                  <a:pt x="98485" y="122905"/>
                  <a:pt x="99684" y="134395"/>
                </a:cubicBezTo>
                <a:cubicBezTo>
                  <a:pt x="101729" y="135755"/>
                  <a:pt x="102433" y="136979"/>
                  <a:pt x="101796" y="138066"/>
                </a:cubicBezTo>
                <a:cubicBezTo>
                  <a:pt x="101159" y="139153"/>
                  <a:pt x="100036" y="140737"/>
                  <a:pt x="98428" y="142818"/>
                </a:cubicBezTo>
                <a:cubicBezTo>
                  <a:pt x="98897" y="144271"/>
                  <a:pt x="99297" y="145554"/>
                  <a:pt x="99627" y="146669"/>
                </a:cubicBezTo>
                <a:cubicBezTo>
                  <a:pt x="99956" y="147784"/>
                  <a:pt x="100751" y="148114"/>
                  <a:pt x="102011" y="147658"/>
                </a:cubicBezTo>
                <a:cubicBezTo>
                  <a:pt x="101947" y="150286"/>
                  <a:pt x="101635" y="153511"/>
                  <a:pt x="101075" y="157331"/>
                </a:cubicBezTo>
                <a:cubicBezTo>
                  <a:pt x="100516" y="161152"/>
                  <a:pt x="101077" y="163621"/>
                  <a:pt x="102757" y="164736"/>
                </a:cubicBezTo>
                <a:lnTo>
                  <a:pt x="107503" y="153288"/>
                </a:lnTo>
                <a:cubicBezTo>
                  <a:pt x="108350" y="151357"/>
                  <a:pt x="108691" y="149635"/>
                  <a:pt x="108526" y="148123"/>
                </a:cubicBezTo>
                <a:cubicBezTo>
                  <a:pt x="108362" y="146610"/>
                  <a:pt x="107353" y="145447"/>
                  <a:pt x="105501" y="144633"/>
                </a:cubicBezTo>
                <a:cubicBezTo>
                  <a:pt x="106342" y="142605"/>
                  <a:pt x="107092" y="140122"/>
                  <a:pt x="107752" y="137181"/>
                </a:cubicBezTo>
                <a:cubicBezTo>
                  <a:pt x="108412" y="134241"/>
                  <a:pt x="108685" y="131559"/>
                  <a:pt x="108572" y="129136"/>
                </a:cubicBezTo>
                <a:lnTo>
                  <a:pt x="109315" y="100377"/>
                </a:lnTo>
                <a:lnTo>
                  <a:pt x="114619" y="90279"/>
                </a:lnTo>
                <a:cubicBezTo>
                  <a:pt x="115499" y="88268"/>
                  <a:pt x="115972" y="86228"/>
                  <a:pt x="116038" y="84159"/>
                </a:cubicBezTo>
                <a:cubicBezTo>
                  <a:pt x="116104" y="82090"/>
                  <a:pt x="115228" y="80609"/>
                  <a:pt x="113409" y="79716"/>
                </a:cubicBezTo>
                <a:lnTo>
                  <a:pt x="114339" y="66686"/>
                </a:lnTo>
                <a:cubicBezTo>
                  <a:pt x="111802" y="62466"/>
                  <a:pt x="111569" y="58084"/>
                  <a:pt x="113640" y="53539"/>
                </a:cubicBezTo>
                <a:cubicBezTo>
                  <a:pt x="115710" y="48994"/>
                  <a:pt x="115477" y="44612"/>
                  <a:pt x="112941" y="40393"/>
                </a:cubicBezTo>
                <a:lnTo>
                  <a:pt x="124341" y="18288"/>
                </a:lnTo>
                <a:cubicBezTo>
                  <a:pt x="129274" y="20659"/>
                  <a:pt x="132031" y="22548"/>
                  <a:pt x="132613" y="23953"/>
                </a:cubicBezTo>
                <a:cubicBezTo>
                  <a:pt x="133195" y="25359"/>
                  <a:pt x="132299" y="27969"/>
                  <a:pt x="129926" y="31783"/>
                </a:cubicBezTo>
                <a:cubicBezTo>
                  <a:pt x="134055" y="34520"/>
                  <a:pt x="135186" y="37411"/>
                  <a:pt x="133318" y="40456"/>
                </a:cubicBezTo>
                <a:cubicBezTo>
                  <a:pt x="131450" y="43501"/>
                  <a:pt x="132103" y="46194"/>
                  <a:pt x="135279" y="48535"/>
                </a:cubicBezTo>
                <a:cubicBezTo>
                  <a:pt x="134343" y="53039"/>
                  <a:pt x="134097" y="59924"/>
                  <a:pt x="134541" y="69191"/>
                </a:cubicBezTo>
                <a:cubicBezTo>
                  <a:pt x="134985" y="78459"/>
                  <a:pt x="136286" y="84308"/>
                  <a:pt x="138445" y="86741"/>
                </a:cubicBezTo>
                <a:lnTo>
                  <a:pt x="138261" y="116849"/>
                </a:lnTo>
                <a:cubicBezTo>
                  <a:pt x="142492" y="119116"/>
                  <a:pt x="145443" y="122109"/>
                  <a:pt x="147115" y="125830"/>
                </a:cubicBezTo>
                <a:cubicBezTo>
                  <a:pt x="148786" y="129551"/>
                  <a:pt x="148364" y="133941"/>
                  <a:pt x="145847" y="139000"/>
                </a:cubicBezTo>
                <a:cubicBezTo>
                  <a:pt x="146802" y="145125"/>
                  <a:pt x="147151" y="151698"/>
                  <a:pt x="146896" y="158719"/>
                </a:cubicBezTo>
                <a:cubicBezTo>
                  <a:pt x="146640" y="165740"/>
                  <a:pt x="145361" y="172197"/>
                  <a:pt x="143057" y="178090"/>
                </a:cubicBezTo>
                <a:lnTo>
                  <a:pt x="151574" y="187210"/>
                </a:lnTo>
                <a:lnTo>
                  <a:pt x="144920" y="197867"/>
                </a:lnTo>
                <a:lnTo>
                  <a:pt x="151064" y="212711"/>
                </a:lnTo>
                <a:cubicBezTo>
                  <a:pt x="150433" y="216200"/>
                  <a:pt x="150322" y="219275"/>
                  <a:pt x="150733" y="221937"/>
                </a:cubicBezTo>
                <a:cubicBezTo>
                  <a:pt x="151143" y="224599"/>
                  <a:pt x="150416" y="227139"/>
                  <a:pt x="148552" y="229558"/>
                </a:cubicBezTo>
                <a:cubicBezTo>
                  <a:pt x="148573" y="231360"/>
                  <a:pt x="149275" y="233374"/>
                  <a:pt x="150658" y="235601"/>
                </a:cubicBezTo>
                <a:cubicBezTo>
                  <a:pt x="152040" y="237828"/>
                  <a:pt x="153277" y="239226"/>
                  <a:pt x="154369" y="239795"/>
                </a:cubicBezTo>
                <a:cubicBezTo>
                  <a:pt x="155652" y="240746"/>
                  <a:pt x="156705" y="240903"/>
                  <a:pt x="157528" y="240266"/>
                </a:cubicBezTo>
                <a:cubicBezTo>
                  <a:pt x="158351" y="239629"/>
                  <a:pt x="158647" y="238913"/>
                  <a:pt x="158418" y="238119"/>
                </a:cubicBezTo>
                <a:cubicBezTo>
                  <a:pt x="153987" y="235211"/>
                  <a:pt x="153040" y="231651"/>
                  <a:pt x="155578" y="227440"/>
                </a:cubicBezTo>
                <a:cubicBezTo>
                  <a:pt x="158116" y="223228"/>
                  <a:pt x="160427" y="219901"/>
                  <a:pt x="162511" y="217457"/>
                </a:cubicBezTo>
                <a:lnTo>
                  <a:pt x="154134" y="197215"/>
                </a:lnTo>
                <a:lnTo>
                  <a:pt x="155483" y="196656"/>
                </a:lnTo>
                <a:cubicBezTo>
                  <a:pt x="155661" y="194937"/>
                  <a:pt x="155515" y="193153"/>
                  <a:pt x="155047" y="191305"/>
                </a:cubicBezTo>
                <a:cubicBezTo>
                  <a:pt x="154579" y="189457"/>
                  <a:pt x="153421" y="188092"/>
                  <a:pt x="151574" y="187210"/>
                </a:cubicBezTo>
                <a:cubicBezTo>
                  <a:pt x="153887" y="182136"/>
                  <a:pt x="155252" y="177159"/>
                  <a:pt x="155668" y="172278"/>
                </a:cubicBezTo>
                <a:cubicBezTo>
                  <a:pt x="156085" y="167396"/>
                  <a:pt x="157589" y="162756"/>
                  <a:pt x="160181" y="158358"/>
                </a:cubicBezTo>
                <a:cubicBezTo>
                  <a:pt x="153936" y="155838"/>
                  <a:pt x="151419" y="153258"/>
                  <a:pt x="152631" y="150616"/>
                </a:cubicBezTo>
                <a:cubicBezTo>
                  <a:pt x="153842" y="147974"/>
                  <a:pt x="156188" y="143776"/>
                  <a:pt x="159668" y="138022"/>
                </a:cubicBezTo>
                <a:cubicBezTo>
                  <a:pt x="161232" y="133126"/>
                  <a:pt x="160814" y="125594"/>
                  <a:pt x="158416" y="115423"/>
                </a:cubicBezTo>
                <a:cubicBezTo>
                  <a:pt x="156018" y="105252"/>
                  <a:pt x="155799" y="97242"/>
                  <a:pt x="157758" y="91393"/>
                </a:cubicBezTo>
                <a:cubicBezTo>
                  <a:pt x="158879" y="90204"/>
                  <a:pt x="160126" y="89557"/>
                  <a:pt x="161498" y="89450"/>
                </a:cubicBezTo>
                <a:cubicBezTo>
                  <a:pt x="162870" y="89343"/>
                  <a:pt x="164058" y="89510"/>
                  <a:pt x="165064" y="89950"/>
                </a:cubicBezTo>
                <a:cubicBezTo>
                  <a:pt x="169664" y="92393"/>
                  <a:pt x="172098" y="96523"/>
                  <a:pt x="172365" y="102340"/>
                </a:cubicBezTo>
                <a:cubicBezTo>
                  <a:pt x="172631" y="108157"/>
                  <a:pt x="171750" y="112869"/>
                  <a:pt x="169719" y="116475"/>
                </a:cubicBezTo>
                <a:cubicBezTo>
                  <a:pt x="170109" y="126489"/>
                  <a:pt x="170831" y="135872"/>
                  <a:pt x="171884" y="144623"/>
                </a:cubicBezTo>
                <a:cubicBezTo>
                  <a:pt x="172938" y="153375"/>
                  <a:pt x="173520" y="162420"/>
                  <a:pt x="173631" y="171759"/>
                </a:cubicBezTo>
                <a:cubicBezTo>
                  <a:pt x="175403" y="172540"/>
                  <a:pt x="176093" y="173572"/>
                  <a:pt x="175702" y="174853"/>
                </a:cubicBezTo>
                <a:cubicBezTo>
                  <a:pt x="175310" y="176135"/>
                  <a:pt x="174651" y="177725"/>
                  <a:pt x="173724" y="179623"/>
                </a:cubicBezTo>
                <a:cubicBezTo>
                  <a:pt x="173001" y="181536"/>
                  <a:pt x="173087" y="183016"/>
                  <a:pt x="173981" y="184062"/>
                </a:cubicBezTo>
                <a:cubicBezTo>
                  <a:pt x="174875" y="185108"/>
                  <a:pt x="176170" y="185691"/>
                  <a:pt x="177866" y="185812"/>
                </a:cubicBezTo>
                <a:cubicBezTo>
                  <a:pt x="176619" y="188766"/>
                  <a:pt x="175694" y="191783"/>
                  <a:pt x="175092" y="194864"/>
                </a:cubicBezTo>
                <a:cubicBezTo>
                  <a:pt x="174490" y="197945"/>
                  <a:pt x="174578" y="200543"/>
                  <a:pt x="175354" y="202658"/>
                </a:cubicBezTo>
                <a:lnTo>
                  <a:pt x="173866" y="214339"/>
                </a:lnTo>
                <a:cubicBezTo>
                  <a:pt x="176974" y="216280"/>
                  <a:pt x="178832" y="218540"/>
                  <a:pt x="179439" y="221121"/>
                </a:cubicBezTo>
                <a:cubicBezTo>
                  <a:pt x="180046" y="223702"/>
                  <a:pt x="179600" y="226125"/>
                  <a:pt x="178101" y="228392"/>
                </a:cubicBezTo>
                <a:cubicBezTo>
                  <a:pt x="182545" y="226158"/>
                  <a:pt x="188421" y="223331"/>
                  <a:pt x="195732" y="219910"/>
                </a:cubicBezTo>
                <a:cubicBezTo>
                  <a:pt x="203043" y="216489"/>
                  <a:pt x="209420" y="215826"/>
                  <a:pt x="214864" y="217920"/>
                </a:cubicBezTo>
                <a:cubicBezTo>
                  <a:pt x="218063" y="219922"/>
                  <a:pt x="220216" y="222258"/>
                  <a:pt x="221321" y="224929"/>
                </a:cubicBezTo>
                <a:cubicBezTo>
                  <a:pt x="222427" y="227600"/>
                  <a:pt x="222136" y="229761"/>
                  <a:pt x="220449" y="231415"/>
                </a:cubicBezTo>
                <a:cubicBezTo>
                  <a:pt x="220634" y="232260"/>
                  <a:pt x="220706" y="233547"/>
                  <a:pt x="220664" y="235277"/>
                </a:cubicBezTo>
                <a:cubicBezTo>
                  <a:pt x="220623" y="237007"/>
                  <a:pt x="221032" y="238154"/>
                  <a:pt x="221892" y="238721"/>
                </a:cubicBezTo>
                <a:lnTo>
                  <a:pt x="224823" y="234346"/>
                </a:lnTo>
                <a:lnTo>
                  <a:pt x="236782" y="213591"/>
                </a:lnTo>
                <a:lnTo>
                  <a:pt x="235571" y="203027"/>
                </a:lnTo>
                <a:cubicBezTo>
                  <a:pt x="233555" y="201656"/>
                  <a:pt x="232795" y="200455"/>
                  <a:pt x="233291" y="199427"/>
                </a:cubicBezTo>
                <a:cubicBezTo>
                  <a:pt x="233787" y="198398"/>
                  <a:pt x="234516" y="196977"/>
                  <a:pt x="235478" y="195163"/>
                </a:cubicBezTo>
                <a:cubicBezTo>
                  <a:pt x="235549" y="193585"/>
                  <a:pt x="235220" y="192470"/>
                  <a:pt x="234489" y="191818"/>
                </a:cubicBezTo>
                <a:cubicBezTo>
                  <a:pt x="233758" y="191166"/>
                  <a:pt x="232893" y="190667"/>
                  <a:pt x="231894" y="190323"/>
                </a:cubicBezTo>
                <a:cubicBezTo>
                  <a:pt x="234108" y="184533"/>
                  <a:pt x="235845" y="178546"/>
                  <a:pt x="237105" y="172360"/>
                </a:cubicBezTo>
                <a:cubicBezTo>
                  <a:pt x="238365" y="166175"/>
                  <a:pt x="240102" y="160187"/>
                  <a:pt x="242316" y="154397"/>
                </a:cubicBezTo>
                <a:cubicBezTo>
                  <a:pt x="241150" y="147602"/>
                  <a:pt x="241340" y="140740"/>
                  <a:pt x="242885" y="133811"/>
                </a:cubicBezTo>
                <a:cubicBezTo>
                  <a:pt x="244430" y="126882"/>
                  <a:pt x="247342" y="120869"/>
                  <a:pt x="251621" y="115772"/>
                </a:cubicBezTo>
                <a:lnTo>
                  <a:pt x="247479" y="109583"/>
                </a:lnTo>
                <a:cubicBezTo>
                  <a:pt x="246011" y="107787"/>
                  <a:pt x="245421" y="105726"/>
                  <a:pt x="245710" y="103400"/>
                </a:cubicBezTo>
                <a:cubicBezTo>
                  <a:pt x="245999" y="101074"/>
                  <a:pt x="246899" y="98792"/>
                  <a:pt x="248409" y="96554"/>
                </a:cubicBezTo>
                <a:cubicBezTo>
                  <a:pt x="248781" y="89814"/>
                  <a:pt x="251108" y="87797"/>
                  <a:pt x="255389" y="90503"/>
                </a:cubicBezTo>
                <a:cubicBezTo>
                  <a:pt x="259311" y="91943"/>
                  <a:pt x="262101" y="93752"/>
                  <a:pt x="263760" y="95930"/>
                </a:cubicBezTo>
                <a:cubicBezTo>
                  <a:pt x="265419" y="98109"/>
                  <a:pt x="265312" y="101511"/>
                  <a:pt x="263440" y="106139"/>
                </a:cubicBezTo>
                <a:cubicBezTo>
                  <a:pt x="261838" y="109667"/>
                  <a:pt x="260378" y="115211"/>
                  <a:pt x="259061" y="122770"/>
                </a:cubicBezTo>
                <a:cubicBezTo>
                  <a:pt x="257744" y="130329"/>
                  <a:pt x="259065" y="135907"/>
                  <a:pt x="263023" y="139505"/>
                </a:cubicBezTo>
                <a:cubicBezTo>
                  <a:pt x="263952" y="143895"/>
                  <a:pt x="264726" y="151017"/>
                  <a:pt x="265346" y="160870"/>
                </a:cubicBezTo>
                <a:cubicBezTo>
                  <a:pt x="265966" y="170723"/>
                  <a:pt x="265193" y="178880"/>
                  <a:pt x="263026" y="185342"/>
                </a:cubicBezTo>
                <a:cubicBezTo>
                  <a:pt x="265748" y="186587"/>
                  <a:pt x="267064" y="188018"/>
                  <a:pt x="266976" y="189635"/>
                </a:cubicBezTo>
                <a:cubicBezTo>
                  <a:pt x="266888" y="191252"/>
                  <a:pt x="266239" y="192706"/>
                  <a:pt x="265028" y="193998"/>
                </a:cubicBezTo>
                <a:cubicBezTo>
                  <a:pt x="263875" y="197339"/>
                  <a:pt x="265622" y="200766"/>
                  <a:pt x="270269" y="204276"/>
                </a:cubicBezTo>
                <a:cubicBezTo>
                  <a:pt x="274916" y="207786"/>
                  <a:pt x="278211" y="210177"/>
                  <a:pt x="280153" y="211448"/>
                </a:cubicBezTo>
                <a:cubicBezTo>
                  <a:pt x="278936" y="217022"/>
                  <a:pt x="277973" y="228222"/>
                  <a:pt x="277264" y="245046"/>
                </a:cubicBezTo>
                <a:cubicBezTo>
                  <a:pt x="276554" y="261871"/>
                  <a:pt x="277953" y="272093"/>
                  <a:pt x="281459" y="275713"/>
                </a:cubicBezTo>
                <a:lnTo>
                  <a:pt x="274573" y="289627"/>
                </a:lnTo>
                <a:cubicBezTo>
                  <a:pt x="274173" y="294469"/>
                  <a:pt x="273787" y="299107"/>
                  <a:pt x="273416" y="303542"/>
                </a:cubicBezTo>
                <a:cubicBezTo>
                  <a:pt x="273045" y="307976"/>
                  <a:pt x="272997" y="312474"/>
                  <a:pt x="273272" y="317037"/>
                </a:cubicBezTo>
                <a:lnTo>
                  <a:pt x="276297" y="320527"/>
                </a:lnTo>
                <a:cubicBezTo>
                  <a:pt x="280203" y="317791"/>
                  <a:pt x="281825" y="312641"/>
                  <a:pt x="281165" y="305077"/>
                </a:cubicBezTo>
                <a:cubicBezTo>
                  <a:pt x="280504" y="297513"/>
                  <a:pt x="282464" y="292223"/>
                  <a:pt x="287044" y="289208"/>
                </a:cubicBezTo>
                <a:cubicBezTo>
                  <a:pt x="289425" y="287959"/>
                  <a:pt x="292202" y="285756"/>
                  <a:pt x="295374" y="282599"/>
                </a:cubicBezTo>
                <a:lnTo>
                  <a:pt x="284252" y="282460"/>
                </a:lnTo>
                <a:lnTo>
                  <a:pt x="287183" y="278086"/>
                </a:lnTo>
                <a:cubicBezTo>
                  <a:pt x="288668" y="276023"/>
                  <a:pt x="290318" y="275076"/>
                  <a:pt x="292133" y="275247"/>
                </a:cubicBezTo>
                <a:cubicBezTo>
                  <a:pt x="293949" y="275417"/>
                  <a:pt x="295821" y="275960"/>
                  <a:pt x="297747" y="276875"/>
                </a:cubicBezTo>
                <a:cubicBezTo>
                  <a:pt x="298338" y="274325"/>
                  <a:pt x="298831" y="272014"/>
                  <a:pt x="299224" y="269941"/>
                </a:cubicBezTo>
                <a:cubicBezTo>
                  <a:pt x="299617" y="267869"/>
                  <a:pt x="299435" y="265837"/>
                  <a:pt x="298677" y="263845"/>
                </a:cubicBezTo>
                <a:cubicBezTo>
                  <a:pt x="299337" y="261860"/>
                  <a:pt x="299296" y="259374"/>
                  <a:pt x="298554" y="256388"/>
                </a:cubicBezTo>
                <a:cubicBezTo>
                  <a:pt x="297812" y="253402"/>
                  <a:pt x="297155" y="250381"/>
                  <a:pt x="296582" y="247325"/>
                </a:cubicBezTo>
                <a:cubicBezTo>
                  <a:pt x="292215" y="248869"/>
                  <a:pt x="287686" y="248109"/>
                  <a:pt x="282993" y="245046"/>
                </a:cubicBezTo>
                <a:cubicBezTo>
                  <a:pt x="286150" y="240578"/>
                  <a:pt x="286723" y="235599"/>
                  <a:pt x="284714" y="230108"/>
                </a:cubicBezTo>
                <a:lnTo>
                  <a:pt x="299326" y="227222"/>
                </a:lnTo>
                <a:cubicBezTo>
                  <a:pt x="298280" y="230026"/>
                  <a:pt x="297825" y="232585"/>
                  <a:pt x="297960" y="234900"/>
                </a:cubicBezTo>
                <a:cubicBezTo>
                  <a:pt x="298095" y="237216"/>
                  <a:pt x="297976" y="239635"/>
                  <a:pt x="297605" y="242160"/>
                </a:cubicBezTo>
                <a:lnTo>
                  <a:pt x="304679" y="243974"/>
                </a:lnTo>
                <a:cubicBezTo>
                  <a:pt x="307378" y="242857"/>
                  <a:pt x="309286" y="243648"/>
                  <a:pt x="310403" y="246347"/>
                </a:cubicBezTo>
                <a:cubicBezTo>
                  <a:pt x="311419" y="249121"/>
                  <a:pt x="311725" y="252089"/>
                  <a:pt x="311322" y="255253"/>
                </a:cubicBezTo>
                <a:cubicBezTo>
                  <a:pt x="310919" y="258416"/>
                  <a:pt x="310411" y="261327"/>
                  <a:pt x="309799" y="263984"/>
                </a:cubicBezTo>
                <a:cubicBezTo>
                  <a:pt x="312140" y="263674"/>
                  <a:pt x="314426" y="262991"/>
                  <a:pt x="316657" y="261936"/>
                </a:cubicBezTo>
                <a:cubicBezTo>
                  <a:pt x="318888" y="260881"/>
                  <a:pt x="320836" y="260338"/>
                  <a:pt x="322503" y="260307"/>
                </a:cubicBezTo>
                <a:cubicBezTo>
                  <a:pt x="324418" y="262149"/>
                  <a:pt x="324672" y="265469"/>
                  <a:pt x="323265" y="270266"/>
                </a:cubicBezTo>
                <a:cubicBezTo>
                  <a:pt x="321859" y="275063"/>
                  <a:pt x="320426" y="279080"/>
                  <a:pt x="318967" y="282319"/>
                </a:cubicBezTo>
                <a:cubicBezTo>
                  <a:pt x="320075" y="285153"/>
                  <a:pt x="320536" y="287860"/>
                  <a:pt x="320352" y="290439"/>
                </a:cubicBezTo>
                <a:cubicBezTo>
                  <a:pt x="320168" y="293018"/>
                  <a:pt x="319397" y="294654"/>
                  <a:pt x="318037" y="295349"/>
                </a:cubicBezTo>
                <a:lnTo>
                  <a:pt x="315199" y="307588"/>
                </a:lnTo>
                <a:lnTo>
                  <a:pt x="320226" y="319733"/>
                </a:lnTo>
                <a:lnTo>
                  <a:pt x="322599" y="314009"/>
                </a:lnTo>
                <a:lnTo>
                  <a:pt x="323529" y="300979"/>
                </a:lnTo>
                <a:cubicBezTo>
                  <a:pt x="323701" y="299327"/>
                  <a:pt x="324182" y="297943"/>
                  <a:pt x="324971" y="296826"/>
                </a:cubicBezTo>
                <a:cubicBezTo>
                  <a:pt x="325760" y="295709"/>
                  <a:pt x="326520" y="294999"/>
                  <a:pt x="327251" y="294697"/>
                </a:cubicBezTo>
                <a:cubicBezTo>
                  <a:pt x="327453" y="295502"/>
                  <a:pt x="327492" y="296869"/>
                  <a:pt x="327368" y="298798"/>
                </a:cubicBezTo>
                <a:cubicBezTo>
                  <a:pt x="327244" y="300726"/>
                  <a:pt x="327423" y="302430"/>
                  <a:pt x="327903" y="303910"/>
                </a:cubicBezTo>
                <a:cubicBezTo>
                  <a:pt x="330990" y="306914"/>
                  <a:pt x="331053" y="312157"/>
                  <a:pt x="328090" y="319640"/>
                </a:cubicBezTo>
                <a:cubicBezTo>
                  <a:pt x="325128" y="327122"/>
                  <a:pt x="325191" y="332365"/>
                  <a:pt x="328277" y="335368"/>
                </a:cubicBezTo>
                <a:lnTo>
                  <a:pt x="326789" y="347049"/>
                </a:lnTo>
                <a:cubicBezTo>
                  <a:pt x="327774" y="350066"/>
                  <a:pt x="328364" y="354037"/>
                  <a:pt x="328558" y="358962"/>
                </a:cubicBezTo>
                <a:cubicBezTo>
                  <a:pt x="330029" y="354401"/>
                  <a:pt x="331193" y="349573"/>
                  <a:pt x="332047" y="344478"/>
                </a:cubicBezTo>
                <a:cubicBezTo>
                  <a:pt x="332902" y="339382"/>
                  <a:pt x="332437" y="334438"/>
                  <a:pt x="330650" y="329645"/>
                </a:cubicBezTo>
                <a:lnTo>
                  <a:pt x="343122" y="329225"/>
                </a:lnTo>
                <a:lnTo>
                  <a:pt x="346566" y="345186"/>
                </a:lnTo>
                <a:lnTo>
                  <a:pt x="352755" y="341045"/>
                </a:lnTo>
                <a:lnTo>
                  <a:pt x="362854" y="346349"/>
                </a:lnTo>
                <a:lnTo>
                  <a:pt x="364484" y="369384"/>
                </a:lnTo>
                <a:cubicBezTo>
                  <a:pt x="361337" y="376581"/>
                  <a:pt x="359349" y="384187"/>
                  <a:pt x="358517" y="392204"/>
                </a:cubicBezTo>
                <a:cubicBezTo>
                  <a:pt x="357686" y="400221"/>
                  <a:pt x="356232" y="407211"/>
                  <a:pt x="354156" y="413174"/>
                </a:cubicBezTo>
                <a:lnTo>
                  <a:pt x="351457" y="414291"/>
                </a:lnTo>
                <a:lnTo>
                  <a:pt x="353132" y="418340"/>
                </a:lnTo>
                <a:lnTo>
                  <a:pt x="350620" y="435186"/>
                </a:lnTo>
                <a:cubicBezTo>
                  <a:pt x="352432" y="441154"/>
                  <a:pt x="352277" y="447145"/>
                  <a:pt x="350156" y="453160"/>
                </a:cubicBezTo>
                <a:cubicBezTo>
                  <a:pt x="348035" y="459175"/>
                  <a:pt x="348160" y="465841"/>
                  <a:pt x="350529" y="473159"/>
                </a:cubicBezTo>
                <a:cubicBezTo>
                  <a:pt x="350074" y="476673"/>
                  <a:pt x="349578" y="482476"/>
                  <a:pt x="349041" y="490569"/>
                </a:cubicBezTo>
                <a:cubicBezTo>
                  <a:pt x="348505" y="498661"/>
                  <a:pt x="347590" y="503452"/>
                  <a:pt x="346297" y="504943"/>
                </a:cubicBezTo>
                <a:cubicBezTo>
                  <a:pt x="348290" y="509123"/>
                  <a:pt x="349888" y="514257"/>
                  <a:pt x="351091" y="520346"/>
                </a:cubicBezTo>
                <a:lnTo>
                  <a:pt x="352440" y="519787"/>
                </a:lnTo>
                <a:cubicBezTo>
                  <a:pt x="354573" y="520485"/>
                  <a:pt x="354682" y="522020"/>
                  <a:pt x="352766" y="524394"/>
                </a:cubicBezTo>
                <a:lnTo>
                  <a:pt x="350067" y="525511"/>
                </a:lnTo>
                <a:cubicBezTo>
                  <a:pt x="350075" y="529986"/>
                  <a:pt x="348571" y="532716"/>
                  <a:pt x="345554" y="533702"/>
                </a:cubicBezTo>
                <a:cubicBezTo>
                  <a:pt x="347260" y="538461"/>
                  <a:pt x="348222" y="543332"/>
                  <a:pt x="348440" y="548313"/>
                </a:cubicBezTo>
                <a:cubicBezTo>
                  <a:pt x="348657" y="553295"/>
                  <a:pt x="349619" y="558165"/>
                  <a:pt x="351326" y="562925"/>
                </a:cubicBezTo>
                <a:lnTo>
                  <a:pt x="363891" y="570370"/>
                </a:lnTo>
                <a:cubicBezTo>
                  <a:pt x="365372" y="569494"/>
                  <a:pt x="366458" y="569571"/>
                  <a:pt x="367148" y="570603"/>
                </a:cubicBezTo>
                <a:cubicBezTo>
                  <a:pt x="367685" y="572060"/>
                  <a:pt x="367751" y="573811"/>
                  <a:pt x="367346" y="575855"/>
                </a:cubicBezTo>
                <a:cubicBezTo>
                  <a:pt x="366941" y="577900"/>
                  <a:pt x="366193" y="579593"/>
                  <a:pt x="365101" y="580934"/>
                </a:cubicBezTo>
                <a:cubicBezTo>
                  <a:pt x="366030" y="583019"/>
                  <a:pt x="366348" y="585061"/>
                  <a:pt x="366056" y="587059"/>
                </a:cubicBezTo>
                <a:cubicBezTo>
                  <a:pt x="365763" y="589057"/>
                  <a:pt x="364313" y="590645"/>
                  <a:pt x="361705" y="591823"/>
                </a:cubicBezTo>
                <a:lnTo>
                  <a:pt x="357656" y="593499"/>
                </a:lnTo>
                <a:lnTo>
                  <a:pt x="362450" y="608902"/>
                </a:lnTo>
                <a:lnTo>
                  <a:pt x="359567" y="640127"/>
                </a:lnTo>
                <a:lnTo>
                  <a:pt x="355845" y="646410"/>
                </a:lnTo>
                <a:cubicBezTo>
                  <a:pt x="357426" y="650629"/>
                  <a:pt x="358219" y="655569"/>
                  <a:pt x="358224" y="661231"/>
                </a:cubicBezTo>
                <a:cubicBezTo>
                  <a:pt x="358230" y="666893"/>
                  <a:pt x="358011" y="672252"/>
                  <a:pt x="357568" y="677309"/>
                </a:cubicBezTo>
                <a:lnTo>
                  <a:pt x="364270" y="693503"/>
                </a:lnTo>
                <a:lnTo>
                  <a:pt x="357384" y="707417"/>
                </a:lnTo>
                <a:lnTo>
                  <a:pt x="357571" y="723146"/>
                </a:lnTo>
                <a:lnTo>
                  <a:pt x="352266" y="733245"/>
                </a:lnTo>
                <a:cubicBezTo>
                  <a:pt x="353700" y="737822"/>
                  <a:pt x="353638" y="742128"/>
                  <a:pt x="352081" y="746164"/>
                </a:cubicBezTo>
                <a:cubicBezTo>
                  <a:pt x="350524" y="750200"/>
                  <a:pt x="350602" y="754844"/>
                  <a:pt x="352314" y="760096"/>
                </a:cubicBezTo>
                <a:lnTo>
                  <a:pt x="349663" y="788064"/>
                </a:lnTo>
                <a:cubicBezTo>
                  <a:pt x="345987" y="790639"/>
                  <a:pt x="345115" y="795215"/>
                  <a:pt x="347047" y="801792"/>
                </a:cubicBezTo>
                <a:cubicBezTo>
                  <a:pt x="348978" y="808369"/>
                  <a:pt x="347431" y="813224"/>
                  <a:pt x="342406" y="816358"/>
                </a:cubicBezTo>
                <a:lnTo>
                  <a:pt x="328117" y="778013"/>
                </a:lnTo>
                <a:lnTo>
                  <a:pt x="318903" y="778665"/>
                </a:lnTo>
                <a:lnTo>
                  <a:pt x="317415" y="790346"/>
                </a:lnTo>
                <a:cubicBezTo>
                  <a:pt x="318041" y="796475"/>
                  <a:pt x="319069" y="805006"/>
                  <a:pt x="320499" y="815940"/>
                </a:cubicBezTo>
                <a:cubicBezTo>
                  <a:pt x="321929" y="826874"/>
                  <a:pt x="323632" y="835126"/>
                  <a:pt x="325608" y="840697"/>
                </a:cubicBezTo>
                <a:cubicBezTo>
                  <a:pt x="328218" y="846367"/>
                  <a:pt x="328804" y="850010"/>
                  <a:pt x="327365" y="851626"/>
                </a:cubicBezTo>
                <a:cubicBezTo>
                  <a:pt x="325926" y="853243"/>
                  <a:pt x="321882" y="855246"/>
                  <a:pt x="315231" y="857636"/>
                </a:cubicBezTo>
                <a:lnTo>
                  <a:pt x="315557" y="862243"/>
                </a:lnTo>
                <a:cubicBezTo>
                  <a:pt x="317942" y="863232"/>
                  <a:pt x="320269" y="865035"/>
                  <a:pt x="322538" y="867652"/>
                </a:cubicBezTo>
                <a:cubicBezTo>
                  <a:pt x="324807" y="870270"/>
                  <a:pt x="324155" y="872515"/>
                  <a:pt x="320584" y="874389"/>
                </a:cubicBezTo>
                <a:cubicBezTo>
                  <a:pt x="319668" y="874801"/>
                  <a:pt x="318266" y="875710"/>
                  <a:pt x="316378" y="877117"/>
                </a:cubicBezTo>
                <a:cubicBezTo>
                  <a:pt x="314491" y="878524"/>
                  <a:pt x="313566" y="879631"/>
                  <a:pt x="313604" y="880438"/>
                </a:cubicBezTo>
                <a:lnTo>
                  <a:pt x="314162" y="881788"/>
                </a:lnTo>
                <a:lnTo>
                  <a:pt x="337523" y="884765"/>
                </a:lnTo>
                <a:cubicBezTo>
                  <a:pt x="339426" y="879894"/>
                  <a:pt x="340122" y="874733"/>
                  <a:pt x="339611" y="869280"/>
                </a:cubicBezTo>
                <a:cubicBezTo>
                  <a:pt x="339099" y="863828"/>
                  <a:pt x="337829" y="858690"/>
                  <a:pt x="335800" y="853866"/>
                </a:cubicBezTo>
                <a:cubicBezTo>
                  <a:pt x="338041" y="848460"/>
                  <a:pt x="337978" y="843217"/>
                  <a:pt x="335613" y="838137"/>
                </a:cubicBezTo>
                <a:lnTo>
                  <a:pt x="335984" y="823757"/>
                </a:lnTo>
                <a:cubicBezTo>
                  <a:pt x="335619" y="822953"/>
                  <a:pt x="335233" y="821862"/>
                  <a:pt x="334826" y="820482"/>
                </a:cubicBezTo>
                <a:cubicBezTo>
                  <a:pt x="334420" y="819103"/>
                  <a:pt x="334511" y="818209"/>
                  <a:pt x="335100" y="817801"/>
                </a:cubicBezTo>
                <a:cubicBezTo>
                  <a:pt x="338053" y="817138"/>
                  <a:pt x="341302" y="818625"/>
                  <a:pt x="344849" y="822262"/>
                </a:cubicBezTo>
                <a:cubicBezTo>
                  <a:pt x="348396" y="825898"/>
                  <a:pt x="350715" y="828956"/>
                  <a:pt x="351807" y="831435"/>
                </a:cubicBezTo>
                <a:cubicBezTo>
                  <a:pt x="352177" y="832170"/>
                  <a:pt x="352414" y="833060"/>
                  <a:pt x="352516" y="834105"/>
                </a:cubicBezTo>
                <a:cubicBezTo>
                  <a:pt x="352619" y="835149"/>
                  <a:pt x="352042" y="835980"/>
                  <a:pt x="350783" y="836600"/>
                </a:cubicBezTo>
                <a:cubicBezTo>
                  <a:pt x="351826" y="843018"/>
                  <a:pt x="352359" y="850832"/>
                  <a:pt x="352384" y="860042"/>
                </a:cubicBezTo>
                <a:cubicBezTo>
                  <a:pt x="352409" y="869252"/>
                  <a:pt x="350976" y="877090"/>
                  <a:pt x="348087" y="883554"/>
                </a:cubicBezTo>
                <a:cubicBezTo>
                  <a:pt x="348965" y="886154"/>
                  <a:pt x="349128" y="888458"/>
                  <a:pt x="348576" y="890465"/>
                </a:cubicBezTo>
                <a:cubicBezTo>
                  <a:pt x="348023" y="892472"/>
                  <a:pt x="348186" y="894775"/>
                  <a:pt x="349065" y="897375"/>
                </a:cubicBezTo>
                <a:cubicBezTo>
                  <a:pt x="349030" y="903021"/>
                  <a:pt x="348693" y="908890"/>
                  <a:pt x="348054" y="914983"/>
                </a:cubicBezTo>
                <a:cubicBezTo>
                  <a:pt x="347414" y="921077"/>
                  <a:pt x="346263" y="926888"/>
                  <a:pt x="344599" y="932417"/>
                </a:cubicBezTo>
                <a:cubicBezTo>
                  <a:pt x="345205" y="933879"/>
                  <a:pt x="345472" y="935480"/>
                  <a:pt x="345402" y="937222"/>
                </a:cubicBezTo>
                <a:cubicBezTo>
                  <a:pt x="345333" y="938963"/>
                  <a:pt x="344646" y="940169"/>
                  <a:pt x="343343" y="940840"/>
                </a:cubicBezTo>
                <a:cubicBezTo>
                  <a:pt x="340627" y="941437"/>
                  <a:pt x="338393" y="939859"/>
                  <a:pt x="336642" y="936105"/>
                </a:cubicBezTo>
                <a:cubicBezTo>
                  <a:pt x="334891" y="932351"/>
                  <a:pt x="333727" y="929540"/>
                  <a:pt x="333151" y="927671"/>
                </a:cubicBezTo>
                <a:lnTo>
                  <a:pt x="324031" y="936187"/>
                </a:lnTo>
                <a:lnTo>
                  <a:pt x="328267" y="950241"/>
                </a:lnTo>
                <a:lnTo>
                  <a:pt x="326174" y="979558"/>
                </a:lnTo>
                <a:lnTo>
                  <a:pt x="324825" y="980117"/>
                </a:lnTo>
                <a:lnTo>
                  <a:pt x="324082" y="1008876"/>
                </a:lnTo>
                <a:cubicBezTo>
                  <a:pt x="323287" y="1010456"/>
                  <a:pt x="323655" y="1012938"/>
                  <a:pt x="325187" y="1016321"/>
                </a:cubicBezTo>
                <a:cubicBezTo>
                  <a:pt x="326719" y="1019705"/>
                  <a:pt x="327763" y="1021907"/>
                  <a:pt x="328317" y="1022929"/>
                </a:cubicBezTo>
                <a:cubicBezTo>
                  <a:pt x="329245" y="1020635"/>
                  <a:pt x="330856" y="1020232"/>
                  <a:pt x="333151" y="1021719"/>
                </a:cubicBezTo>
                <a:cubicBezTo>
                  <a:pt x="335446" y="1023206"/>
                  <a:pt x="335929" y="1024850"/>
                  <a:pt x="334600" y="1026652"/>
                </a:cubicBezTo>
                <a:cubicBezTo>
                  <a:pt x="333817" y="1026910"/>
                  <a:pt x="333021" y="1027371"/>
                  <a:pt x="332209" y="1028036"/>
                </a:cubicBezTo>
                <a:cubicBezTo>
                  <a:pt x="331398" y="1028701"/>
                  <a:pt x="331217" y="1029698"/>
                  <a:pt x="331668" y="1031026"/>
                </a:cubicBezTo>
                <a:cubicBezTo>
                  <a:pt x="332363" y="1032385"/>
                  <a:pt x="333801" y="1033634"/>
                  <a:pt x="335985" y="1034772"/>
                </a:cubicBezTo>
                <a:cubicBezTo>
                  <a:pt x="338168" y="1035910"/>
                  <a:pt x="340282" y="1036879"/>
                  <a:pt x="342325" y="1037680"/>
                </a:cubicBezTo>
                <a:cubicBezTo>
                  <a:pt x="343173" y="1040523"/>
                  <a:pt x="343503" y="1045458"/>
                  <a:pt x="343315" y="1052484"/>
                </a:cubicBezTo>
                <a:cubicBezTo>
                  <a:pt x="343127" y="1059510"/>
                  <a:pt x="342364" y="1063712"/>
                  <a:pt x="341024" y="1065089"/>
                </a:cubicBezTo>
                <a:cubicBezTo>
                  <a:pt x="343117" y="1069591"/>
                  <a:pt x="343957" y="1072734"/>
                  <a:pt x="343543" y="1074519"/>
                </a:cubicBezTo>
                <a:cubicBezTo>
                  <a:pt x="343129" y="1076303"/>
                  <a:pt x="340630" y="1078062"/>
                  <a:pt x="336045" y="1079795"/>
                </a:cubicBezTo>
                <a:lnTo>
                  <a:pt x="342189" y="1094639"/>
                </a:lnTo>
                <a:cubicBezTo>
                  <a:pt x="337921" y="1094035"/>
                  <a:pt x="333683" y="1093023"/>
                  <a:pt x="329473" y="1091604"/>
                </a:cubicBezTo>
                <a:cubicBezTo>
                  <a:pt x="325263" y="1090185"/>
                  <a:pt x="321420" y="1088219"/>
                  <a:pt x="317944" y="1085706"/>
                </a:cubicBezTo>
                <a:cubicBezTo>
                  <a:pt x="319285" y="1088312"/>
                  <a:pt x="319953" y="1091197"/>
                  <a:pt x="319945" y="1094361"/>
                </a:cubicBezTo>
                <a:lnTo>
                  <a:pt x="333627" y="1104505"/>
                </a:lnTo>
                <a:cubicBezTo>
                  <a:pt x="334261" y="1110335"/>
                  <a:pt x="334960" y="1121571"/>
                  <a:pt x="335723" y="1138214"/>
                </a:cubicBezTo>
                <a:cubicBezTo>
                  <a:pt x="336486" y="1154858"/>
                  <a:pt x="333788" y="1165524"/>
                  <a:pt x="327628" y="1170214"/>
                </a:cubicBezTo>
                <a:cubicBezTo>
                  <a:pt x="328569" y="1172887"/>
                  <a:pt x="329107" y="1177208"/>
                  <a:pt x="329240" y="1183179"/>
                </a:cubicBezTo>
                <a:cubicBezTo>
                  <a:pt x="329373" y="1189151"/>
                  <a:pt x="328479" y="1192879"/>
                  <a:pt x="326559" y="1194366"/>
                </a:cubicBezTo>
                <a:cubicBezTo>
                  <a:pt x="325842" y="1194465"/>
                  <a:pt x="325170" y="1193953"/>
                  <a:pt x="324540" y="1192830"/>
                </a:cubicBezTo>
                <a:cubicBezTo>
                  <a:pt x="323911" y="1191707"/>
                  <a:pt x="323576" y="1191056"/>
                  <a:pt x="323534" y="1190876"/>
                </a:cubicBezTo>
                <a:lnTo>
                  <a:pt x="317577" y="1191760"/>
                </a:lnTo>
                <a:lnTo>
                  <a:pt x="315763" y="1198834"/>
                </a:lnTo>
                <a:lnTo>
                  <a:pt x="329119" y="1204371"/>
                </a:lnTo>
                <a:cubicBezTo>
                  <a:pt x="332043" y="1211755"/>
                  <a:pt x="333304" y="1218939"/>
                  <a:pt x="332901" y="1225922"/>
                </a:cubicBezTo>
                <a:cubicBezTo>
                  <a:pt x="332498" y="1232905"/>
                  <a:pt x="331316" y="1239915"/>
                  <a:pt x="329354" y="1246950"/>
                </a:cubicBezTo>
                <a:cubicBezTo>
                  <a:pt x="330637" y="1248856"/>
                  <a:pt x="333447" y="1252304"/>
                  <a:pt x="337783" y="1257292"/>
                </a:cubicBezTo>
                <a:cubicBezTo>
                  <a:pt x="342120" y="1262281"/>
                  <a:pt x="343639" y="1265473"/>
                  <a:pt x="342339" y="1266867"/>
                </a:cubicBezTo>
                <a:cubicBezTo>
                  <a:pt x="340319" y="1267637"/>
                  <a:pt x="338343" y="1267796"/>
                  <a:pt x="336411" y="1267344"/>
                </a:cubicBezTo>
                <a:cubicBezTo>
                  <a:pt x="334479" y="1266893"/>
                  <a:pt x="332561" y="1266237"/>
                  <a:pt x="330658" y="1265378"/>
                </a:cubicBezTo>
                <a:cubicBezTo>
                  <a:pt x="332706" y="1270327"/>
                  <a:pt x="334219" y="1275891"/>
                  <a:pt x="335196" y="1282073"/>
                </a:cubicBezTo>
                <a:cubicBezTo>
                  <a:pt x="336174" y="1288254"/>
                  <a:pt x="336058" y="1293703"/>
                  <a:pt x="334848" y="1298418"/>
                </a:cubicBezTo>
                <a:lnTo>
                  <a:pt x="323633" y="1290415"/>
                </a:lnTo>
                <a:lnTo>
                  <a:pt x="322096" y="1275244"/>
                </a:lnTo>
                <a:cubicBezTo>
                  <a:pt x="321058" y="1274884"/>
                  <a:pt x="319935" y="1274558"/>
                  <a:pt x="318728" y="1274267"/>
                </a:cubicBezTo>
                <a:cubicBezTo>
                  <a:pt x="317521" y="1273977"/>
                  <a:pt x="316736" y="1273511"/>
                  <a:pt x="316372" y="1272871"/>
                </a:cubicBezTo>
                <a:cubicBezTo>
                  <a:pt x="316146" y="1271450"/>
                  <a:pt x="317226" y="1270081"/>
                  <a:pt x="319612" y="1268765"/>
                </a:cubicBezTo>
                <a:cubicBezTo>
                  <a:pt x="321998" y="1267448"/>
                  <a:pt x="323694" y="1266614"/>
                  <a:pt x="324702" y="1266263"/>
                </a:cubicBezTo>
                <a:cubicBezTo>
                  <a:pt x="323087" y="1262123"/>
                  <a:pt x="322162" y="1257501"/>
                  <a:pt x="321926" y="1252395"/>
                </a:cubicBezTo>
                <a:cubicBezTo>
                  <a:pt x="321690" y="1247290"/>
                  <a:pt x="321777" y="1242249"/>
                  <a:pt x="322187" y="1237272"/>
                </a:cubicBezTo>
                <a:cubicBezTo>
                  <a:pt x="321833" y="1236496"/>
                  <a:pt x="321087" y="1235488"/>
                  <a:pt x="319947" y="1234247"/>
                </a:cubicBezTo>
                <a:cubicBezTo>
                  <a:pt x="318808" y="1233006"/>
                  <a:pt x="317724" y="1232137"/>
                  <a:pt x="316696" y="1231641"/>
                </a:cubicBezTo>
                <a:lnTo>
                  <a:pt x="312276" y="1247696"/>
                </a:lnTo>
                <a:lnTo>
                  <a:pt x="306087" y="1251838"/>
                </a:lnTo>
                <a:lnTo>
                  <a:pt x="313906" y="1270731"/>
                </a:lnTo>
                <a:cubicBezTo>
                  <a:pt x="310704" y="1276600"/>
                  <a:pt x="308860" y="1284081"/>
                  <a:pt x="308375" y="1293173"/>
                </a:cubicBezTo>
                <a:cubicBezTo>
                  <a:pt x="307890" y="1302265"/>
                  <a:pt x="308012" y="1309722"/>
                  <a:pt x="308743" y="1315545"/>
                </a:cubicBezTo>
                <a:cubicBezTo>
                  <a:pt x="309588" y="1318224"/>
                  <a:pt x="309620" y="1320846"/>
                  <a:pt x="308836" y="1323409"/>
                </a:cubicBezTo>
                <a:cubicBezTo>
                  <a:pt x="308053" y="1325973"/>
                  <a:pt x="308084" y="1328594"/>
                  <a:pt x="308930" y="1331274"/>
                </a:cubicBezTo>
                <a:lnTo>
                  <a:pt x="309349" y="1343745"/>
                </a:lnTo>
                <a:lnTo>
                  <a:pt x="310699" y="1343187"/>
                </a:lnTo>
                <a:cubicBezTo>
                  <a:pt x="311544" y="1345866"/>
                  <a:pt x="311576" y="1348488"/>
                  <a:pt x="310792" y="1351051"/>
                </a:cubicBezTo>
                <a:cubicBezTo>
                  <a:pt x="310009" y="1353615"/>
                  <a:pt x="310040" y="1356236"/>
                  <a:pt x="310886" y="1358916"/>
                </a:cubicBezTo>
                <a:cubicBezTo>
                  <a:pt x="311871" y="1360978"/>
                  <a:pt x="312414" y="1362926"/>
                  <a:pt x="312515" y="1364762"/>
                </a:cubicBezTo>
                <a:cubicBezTo>
                  <a:pt x="312616" y="1366597"/>
                  <a:pt x="311391" y="1368092"/>
                  <a:pt x="308839" y="1369247"/>
                </a:cubicBezTo>
                <a:cubicBezTo>
                  <a:pt x="310637" y="1373113"/>
                  <a:pt x="311370" y="1375839"/>
                  <a:pt x="311038" y="1377425"/>
                </a:cubicBezTo>
                <a:cubicBezTo>
                  <a:pt x="310707" y="1379011"/>
                  <a:pt x="308578" y="1380551"/>
                  <a:pt x="304652" y="1382044"/>
                </a:cubicBezTo>
                <a:lnTo>
                  <a:pt x="310795" y="1396889"/>
                </a:lnTo>
                <a:lnTo>
                  <a:pt x="302931" y="1396982"/>
                </a:lnTo>
                <a:lnTo>
                  <a:pt x="302653" y="1419226"/>
                </a:lnTo>
                <a:lnTo>
                  <a:pt x="306469" y="1420808"/>
                </a:lnTo>
                <a:lnTo>
                  <a:pt x="302746" y="1427090"/>
                </a:lnTo>
                <a:lnTo>
                  <a:pt x="302281" y="1433606"/>
                </a:lnTo>
                <a:lnTo>
                  <a:pt x="310239" y="1441376"/>
                </a:lnTo>
                <a:lnTo>
                  <a:pt x="313358" y="1452731"/>
                </a:lnTo>
                <a:cubicBezTo>
                  <a:pt x="310226" y="1454554"/>
                  <a:pt x="309172" y="1457098"/>
                  <a:pt x="310194" y="1460363"/>
                </a:cubicBezTo>
                <a:cubicBezTo>
                  <a:pt x="311216" y="1463628"/>
                  <a:pt x="308812" y="1466731"/>
                  <a:pt x="302981" y="1469670"/>
                </a:cubicBezTo>
                <a:lnTo>
                  <a:pt x="300189" y="1462923"/>
                </a:lnTo>
                <a:lnTo>
                  <a:pt x="296699" y="1465948"/>
                </a:lnTo>
                <a:cubicBezTo>
                  <a:pt x="296647" y="1468209"/>
                  <a:pt x="296647" y="1472029"/>
                  <a:pt x="296700" y="1477407"/>
                </a:cubicBezTo>
                <a:cubicBezTo>
                  <a:pt x="296752" y="1482786"/>
                  <a:pt x="296473" y="1485931"/>
                  <a:pt x="295862" y="1486842"/>
                </a:cubicBezTo>
                <a:cubicBezTo>
                  <a:pt x="295169" y="1486998"/>
                  <a:pt x="294590" y="1486711"/>
                  <a:pt x="294123" y="1485982"/>
                </a:cubicBezTo>
                <a:cubicBezTo>
                  <a:pt x="293657" y="1485253"/>
                  <a:pt x="293414" y="1484826"/>
                  <a:pt x="293396" y="1484702"/>
                </a:cubicBezTo>
                <a:cubicBezTo>
                  <a:pt x="289592" y="1486013"/>
                  <a:pt x="287730" y="1485334"/>
                  <a:pt x="287812" y="1482666"/>
                </a:cubicBezTo>
                <a:cubicBezTo>
                  <a:pt x="287893" y="1479998"/>
                  <a:pt x="288451" y="1477528"/>
                  <a:pt x="289486" y="1475255"/>
                </a:cubicBezTo>
                <a:lnTo>
                  <a:pt x="279062" y="1465344"/>
                </a:lnTo>
                <a:lnTo>
                  <a:pt x="280550" y="1453664"/>
                </a:lnTo>
                <a:lnTo>
                  <a:pt x="269428" y="1453525"/>
                </a:lnTo>
                <a:cubicBezTo>
                  <a:pt x="270908" y="1458214"/>
                  <a:pt x="271033" y="1462970"/>
                  <a:pt x="269802" y="1467793"/>
                </a:cubicBezTo>
                <a:cubicBezTo>
                  <a:pt x="268571" y="1472617"/>
                  <a:pt x="268835" y="1477710"/>
                  <a:pt x="270594" y="1483074"/>
                </a:cubicBezTo>
                <a:cubicBezTo>
                  <a:pt x="268830" y="1490193"/>
                  <a:pt x="267390" y="1497375"/>
                  <a:pt x="266273" y="1504621"/>
                </a:cubicBezTo>
                <a:cubicBezTo>
                  <a:pt x="265155" y="1511867"/>
                  <a:pt x="264053" y="1518909"/>
                  <a:pt x="262964" y="1525748"/>
                </a:cubicBezTo>
                <a:cubicBezTo>
                  <a:pt x="263639" y="1529288"/>
                  <a:pt x="264058" y="1534120"/>
                  <a:pt x="264221" y="1540244"/>
                </a:cubicBezTo>
                <a:cubicBezTo>
                  <a:pt x="264385" y="1546367"/>
                  <a:pt x="262896" y="1550408"/>
                  <a:pt x="259755" y="1552366"/>
                </a:cubicBezTo>
                <a:cubicBezTo>
                  <a:pt x="260354" y="1553337"/>
                  <a:pt x="261843" y="1555026"/>
                  <a:pt x="264222" y="1557433"/>
                </a:cubicBezTo>
                <a:cubicBezTo>
                  <a:pt x="266602" y="1559840"/>
                  <a:pt x="267951" y="1561191"/>
                  <a:pt x="268271" y="1561487"/>
                </a:cubicBezTo>
                <a:cubicBezTo>
                  <a:pt x="268848" y="1561051"/>
                  <a:pt x="268962" y="1560213"/>
                  <a:pt x="268614" y="1558974"/>
                </a:cubicBezTo>
                <a:cubicBezTo>
                  <a:pt x="268266" y="1557735"/>
                  <a:pt x="268043" y="1557037"/>
                  <a:pt x="267945" y="1556880"/>
                </a:cubicBezTo>
                <a:cubicBezTo>
                  <a:pt x="268476" y="1547341"/>
                  <a:pt x="269786" y="1537776"/>
                  <a:pt x="271876" y="1528185"/>
                </a:cubicBezTo>
                <a:cubicBezTo>
                  <a:pt x="273966" y="1518593"/>
                  <a:pt x="273787" y="1509250"/>
                  <a:pt x="271339" y="1500153"/>
                </a:cubicBezTo>
                <a:lnTo>
                  <a:pt x="278087" y="1497360"/>
                </a:lnTo>
                <a:cubicBezTo>
                  <a:pt x="281121" y="1495940"/>
                  <a:pt x="284836" y="1494732"/>
                  <a:pt x="289232" y="1493736"/>
                </a:cubicBezTo>
                <a:cubicBezTo>
                  <a:pt x="293627" y="1492740"/>
                  <a:pt x="296691" y="1493777"/>
                  <a:pt x="298423" y="1496847"/>
                </a:cubicBezTo>
                <a:cubicBezTo>
                  <a:pt x="300818" y="1503034"/>
                  <a:pt x="301879" y="1509576"/>
                  <a:pt x="301605" y="1516473"/>
                </a:cubicBezTo>
                <a:cubicBezTo>
                  <a:pt x="301332" y="1523370"/>
                  <a:pt x="300426" y="1529936"/>
                  <a:pt x="298890" y="1536170"/>
                </a:cubicBezTo>
                <a:cubicBezTo>
                  <a:pt x="300408" y="1539361"/>
                  <a:pt x="302293" y="1542006"/>
                  <a:pt x="304545" y="1544104"/>
                </a:cubicBezTo>
                <a:cubicBezTo>
                  <a:pt x="306796" y="1546201"/>
                  <a:pt x="308681" y="1548846"/>
                  <a:pt x="310199" y="1552038"/>
                </a:cubicBezTo>
                <a:lnTo>
                  <a:pt x="299636" y="1553248"/>
                </a:lnTo>
                <a:cubicBezTo>
                  <a:pt x="301414" y="1557386"/>
                  <a:pt x="302826" y="1562070"/>
                  <a:pt x="303871" y="1567302"/>
                </a:cubicBezTo>
                <a:cubicBezTo>
                  <a:pt x="304917" y="1572533"/>
                  <a:pt x="304979" y="1577776"/>
                  <a:pt x="304058" y="1583031"/>
                </a:cubicBezTo>
                <a:lnTo>
                  <a:pt x="293401" y="1576377"/>
                </a:lnTo>
                <a:lnTo>
                  <a:pt x="292423" y="1562556"/>
                </a:lnTo>
                <a:cubicBezTo>
                  <a:pt x="291385" y="1562195"/>
                  <a:pt x="290262" y="1561869"/>
                  <a:pt x="289055" y="1561579"/>
                </a:cubicBezTo>
                <a:cubicBezTo>
                  <a:pt x="287848" y="1561288"/>
                  <a:pt x="287063" y="1560823"/>
                  <a:pt x="286699" y="1560183"/>
                </a:cubicBezTo>
                <a:cubicBezTo>
                  <a:pt x="286417" y="1558785"/>
                  <a:pt x="287272" y="1557509"/>
                  <a:pt x="289264" y="1556355"/>
                </a:cubicBezTo>
                <a:cubicBezTo>
                  <a:pt x="291257" y="1555201"/>
                  <a:pt x="292728" y="1554460"/>
                  <a:pt x="293679" y="1554133"/>
                </a:cubicBezTo>
                <a:lnTo>
                  <a:pt x="292282" y="1527840"/>
                </a:lnTo>
                <a:lnTo>
                  <a:pt x="288698" y="1523001"/>
                </a:lnTo>
                <a:lnTo>
                  <a:pt x="280508" y="1518487"/>
                </a:lnTo>
                <a:lnTo>
                  <a:pt x="276553" y="1528027"/>
                </a:lnTo>
                <a:lnTo>
                  <a:pt x="284233" y="1558042"/>
                </a:lnTo>
                <a:cubicBezTo>
                  <a:pt x="281631" y="1563532"/>
                  <a:pt x="279995" y="1570400"/>
                  <a:pt x="279324" y="1578646"/>
                </a:cubicBezTo>
                <a:cubicBezTo>
                  <a:pt x="278654" y="1586893"/>
                  <a:pt x="278647" y="1593877"/>
                  <a:pt x="279302" y="1599599"/>
                </a:cubicBezTo>
                <a:cubicBezTo>
                  <a:pt x="281065" y="1604335"/>
                  <a:pt x="281915" y="1609253"/>
                  <a:pt x="281851" y="1614350"/>
                </a:cubicBezTo>
                <a:cubicBezTo>
                  <a:pt x="281787" y="1619448"/>
                  <a:pt x="281962" y="1624644"/>
                  <a:pt x="282375" y="1629940"/>
                </a:cubicBezTo>
                <a:cubicBezTo>
                  <a:pt x="278180" y="1638262"/>
                  <a:pt x="274939" y="1646980"/>
                  <a:pt x="272651" y="1656093"/>
                </a:cubicBezTo>
                <a:lnTo>
                  <a:pt x="274375" y="1686992"/>
                </a:lnTo>
                <a:cubicBezTo>
                  <a:pt x="273536" y="1687274"/>
                  <a:pt x="272514" y="1687828"/>
                  <a:pt x="271309" y="1688656"/>
                </a:cubicBezTo>
                <a:cubicBezTo>
                  <a:pt x="270104" y="1689484"/>
                  <a:pt x="269699" y="1690574"/>
                  <a:pt x="270094" y="1691925"/>
                </a:cubicBezTo>
                <a:cubicBezTo>
                  <a:pt x="270537" y="1692598"/>
                  <a:pt x="271640" y="1693195"/>
                  <a:pt x="273404" y="1693717"/>
                </a:cubicBezTo>
                <a:cubicBezTo>
                  <a:pt x="275167" y="1694238"/>
                  <a:pt x="276608" y="1694696"/>
                  <a:pt x="277726" y="1695089"/>
                </a:cubicBezTo>
                <a:lnTo>
                  <a:pt x="266232" y="1709330"/>
                </a:lnTo>
                <a:lnTo>
                  <a:pt x="256786" y="1713239"/>
                </a:lnTo>
                <a:cubicBezTo>
                  <a:pt x="254996" y="1708119"/>
                  <a:pt x="253782" y="1702957"/>
                  <a:pt x="253144" y="1697755"/>
                </a:cubicBezTo>
                <a:cubicBezTo>
                  <a:pt x="252505" y="1692553"/>
                  <a:pt x="249779" y="1685646"/>
                  <a:pt x="244964" y="1677036"/>
                </a:cubicBezTo>
                <a:cubicBezTo>
                  <a:pt x="243725" y="1682158"/>
                  <a:pt x="242655" y="1687211"/>
                  <a:pt x="241754" y="1692195"/>
                </a:cubicBezTo>
                <a:cubicBezTo>
                  <a:pt x="240852" y="1697178"/>
                  <a:pt x="241411" y="1702347"/>
                  <a:pt x="243430" y="1707703"/>
                </a:cubicBezTo>
                <a:cubicBezTo>
                  <a:pt x="239048" y="1715575"/>
                  <a:pt x="235621" y="1723843"/>
                  <a:pt x="233147" y="1732506"/>
                </a:cubicBezTo>
                <a:cubicBezTo>
                  <a:pt x="225920" y="1736288"/>
                  <a:pt x="224169" y="1740174"/>
                  <a:pt x="227895" y="1744164"/>
                </a:cubicBezTo>
                <a:cubicBezTo>
                  <a:pt x="231621" y="1748154"/>
                  <a:pt x="231557" y="1751342"/>
                  <a:pt x="227704" y="1753727"/>
                </a:cubicBezTo>
                <a:lnTo>
                  <a:pt x="222306" y="1755961"/>
                </a:lnTo>
                <a:cubicBezTo>
                  <a:pt x="223651" y="1759849"/>
                  <a:pt x="223939" y="1763089"/>
                  <a:pt x="223167" y="1765681"/>
                </a:cubicBezTo>
                <a:cubicBezTo>
                  <a:pt x="222396" y="1768272"/>
                  <a:pt x="222543" y="1771175"/>
                  <a:pt x="223610" y="1774389"/>
                </a:cubicBezTo>
                <a:lnTo>
                  <a:pt x="217514" y="1786395"/>
                </a:lnTo>
                <a:lnTo>
                  <a:pt x="207648" y="1777833"/>
                </a:lnTo>
                <a:cubicBezTo>
                  <a:pt x="204949" y="1778950"/>
                  <a:pt x="203041" y="1778159"/>
                  <a:pt x="201924" y="1775460"/>
                </a:cubicBezTo>
                <a:cubicBezTo>
                  <a:pt x="200119" y="1769984"/>
                  <a:pt x="199529" y="1764103"/>
                  <a:pt x="200155" y="1757818"/>
                </a:cubicBezTo>
                <a:cubicBezTo>
                  <a:pt x="200781" y="1751533"/>
                  <a:pt x="200051" y="1745314"/>
                  <a:pt x="197966" y="1739163"/>
                </a:cubicBezTo>
                <a:cubicBezTo>
                  <a:pt x="197948" y="1739039"/>
                  <a:pt x="197706" y="1738612"/>
                  <a:pt x="197239" y="1737883"/>
                </a:cubicBezTo>
                <a:cubicBezTo>
                  <a:pt x="196773" y="1737154"/>
                  <a:pt x="196193" y="1736867"/>
                  <a:pt x="195500" y="1737023"/>
                </a:cubicBezTo>
                <a:cubicBezTo>
                  <a:pt x="194897" y="1737634"/>
                  <a:pt x="194579" y="1739412"/>
                  <a:pt x="194546" y="1742357"/>
                </a:cubicBezTo>
                <a:cubicBezTo>
                  <a:pt x="194514" y="1745301"/>
                  <a:pt x="194335" y="1747416"/>
                  <a:pt x="194012" y="1748703"/>
                </a:cubicBezTo>
                <a:cubicBezTo>
                  <a:pt x="192996" y="1750704"/>
                  <a:pt x="192654" y="1752426"/>
                  <a:pt x="192988" y="1753868"/>
                </a:cubicBezTo>
                <a:cubicBezTo>
                  <a:pt x="194029" y="1755907"/>
                  <a:pt x="194797" y="1757763"/>
                  <a:pt x="195292" y="1759435"/>
                </a:cubicBezTo>
                <a:cubicBezTo>
                  <a:pt x="195786" y="1761107"/>
                  <a:pt x="194786" y="1762509"/>
                  <a:pt x="192291" y="1763641"/>
                </a:cubicBezTo>
                <a:lnTo>
                  <a:pt x="188010" y="1768574"/>
                </a:lnTo>
                <a:lnTo>
                  <a:pt x="175073" y="1775508"/>
                </a:lnTo>
                <a:lnTo>
                  <a:pt x="175493" y="1787980"/>
                </a:lnTo>
                <a:cubicBezTo>
                  <a:pt x="173755" y="1789588"/>
                  <a:pt x="172275" y="1791584"/>
                  <a:pt x="171055" y="1793966"/>
                </a:cubicBezTo>
                <a:cubicBezTo>
                  <a:pt x="169834" y="1796348"/>
                  <a:pt x="168832" y="1798541"/>
                  <a:pt x="168048" y="1800545"/>
                </a:cubicBezTo>
                <a:cubicBezTo>
                  <a:pt x="166574" y="1801122"/>
                  <a:pt x="165275" y="1802120"/>
                  <a:pt x="164151" y="1803541"/>
                </a:cubicBezTo>
                <a:cubicBezTo>
                  <a:pt x="163026" y="1804961"/>
                  <a:pt x="162821" y="1806693"/>
                  <a:pt x="163534" y="1808735"/>
                </a:cubicBezTo>
                <a:lnTo>
                  <a:pt x="167118" y="1813575"/>
                </a:lnTo>
                <a:lnTo>
                  <a:pt x="154972" y="1818601"/>
                </a:lnTo>
                <a:cubicBezTo>
                  <a:pt x="154424" y="1815766"/>
                  <a:pt x="154112" y="1811351"/>
                  <a:pt x="154035" y="1805356"/>
                </a:cubicBezTo>
                <a:cubicBezTo>
                  <a:pt x="153958" y="1799362"/>
                  <a:pt x="152378" y="1796657"/>
                  <a:pt x="149294" y="1797242"/>
                </a:cubicBezTo>
                <a:cubicBezTo>
                  <a:pt x="147951" y="1797897"/>
                  <a:pt x="146867" y="1798938"/>
                  <a:pt x="146042" y="1800366"/>
                </a:cubicBezTo>
                <a:cubicBezTo>
                  <a:pt x="145217" y="1801794"/>
                  <a:pt x="144611" y="1803033"/>
                  <a:pt x="144222" y="1804083"/>
                </a:cubicBezTo>
                <a:lnTo>
                  <a:pt x="148225" y="1821394"/>
                </a:lnTo>
                <a:lnTo>
                  <a:pt x="145387" y="1833633"/>
                </a:lnTo>
                <a:cubicBezTo>
                  <a:pt x="147039" y="1837625"/>
                  <a:pt x="147807" y="1841391"/>
                  <a:pt x="147691" y="1844929"/>
                </a:cubicBezTo>
                <a:cubicBezTo>
                  <a:pt x="147575" y="1848468"/>
                  <a:pt x="146714" y="1852117"/>
                  <a:pt x="145109" y="1855877"/>
                </a:cubicBezTo>
                <a:lnTo>
                  <a:pt x="149577" y="1866673"/>
                </a:lnTo>
                <a:cubicBezTo>
                  <a:pt x="147522" y="1872529"/>
                  <a:pt x="147771" y="1878221"/>
                  <a:pt x="150323" y="1883751"/>
                </a:cubicBezTo>
                <a:cubicBezTo>
                  <a:pt x="147890" y="1884001"/>
                  <a:pt x="145926" y="1885143"/>
                  <a:pt x="144430" y="1887178"/>
                </a:cubicBezTo>
                <a:cubicBezTo>
                  <a:pt x="142934" y="1889213"/>
                  <a:pt x="142681" y="1891623"/>
                  <a:pt x="143669" y="1894408"/>
                </a:cubicBezTo>
                <a:lnTo>
                  <a:pt x="140598" y="1909905"/>
                </a:lnTo>
                <a:lnTo>
                  <a:pt x="128127" y="1910324"/>
                </a:lnTo>
                <a:cubicBezTo>
                  <a:pt x="128083" y="1905205"/>
                  <a:pt x="127169" y="1899656"/>
                  <a:pt x="125386" y="1893676"/>
                </a:cubicBezTo>
                <a:cubicBezTo>
                  <a:pt x="123603" y="1887697"/>
                  <a:pt x="123306" y="1882682"/>
                  <a:pt x="124495" y="1878634"/>
                </a:cubicBezTo>
                <a:cubicBezTo>
                  <a:pt x="122502" y="1874454"/>
                  <a:pt x="123370" y="1871460"/>
                  <a:pt x="127101" y="1869652"/>
                </a:cubicBezTo>
                <a:cubicBezTo>
                  <a:pt x="130106" y="1868639"/>
                  <a:pt x="133681" y="1867094"/>
                  <a:pt x="137827" y="1865016"/>
                </a:cubicBezTo>
                <a:cubicBezTo>
                  <a:pt x="141972" y="1862938"/>
                  <a:pt x="140801" y="1861381"/>
                  <a:pt x="134313" y="1860345"/>
                </a:cubicBezTo>
                <a:lnTo>
                  <a:pt x="134126" y="1844616"/>
                </a:lnTo>
                <a:lnTo>
                  <a:pt x="128728" y="1846850"/>
                </a:lnTo>
                <a:lnTo>
                  <a:pt x="131334" y="1837868"/>
                </a:lnTo>
                <a:lnTo>
                  <a:pt x="125748" y="1824373"/>
                </a:lnTo>
                <a:lnTo>
                  <a:pt x="132402" y="1813717"/>
                </a:lnTo>
                <a:lnTo>
                  <a:pt x="127376" y="1801571"/>
                </a:lnTo>
                <a:cubicBezTo>
                  <a:pt x="128081" y="1796274"/>
                  <a:pt x="129741" y="1791372"/>
                  <a:pt x="132354" y="1786866"/>
                </a:cubicBezTo>
                <a:lnTo>
                  <a:pt x="131935" y="1774394"/>
                </a:lnTo>
                <a:cubicBezTo>
                  <a:pt x="127275" y="1775071"/>
                  <a:pt x="124018" y="1771019"/>
                  <a:pt x="122162" y="1762237"/>
                </a:cubicBezTo>
                <a:cubicBezTo>
                  <a:pt x="120306" y="1753456"/>
                  <a:pt x="119468" y="1747612"/>
                  <a:pt x="119648" y="1744705"/>
                </a:cubicBezTo>
                <a:cubicBezTo>
                  <a:pt x="121922" y="1743039"/>
                  <a:pt x="122108" y="1739670"/>
                  <a:pt x="120206" y="1734595"/>
                </a:cubicBezTo>
                <a:cubicBezTo>
                  <a:pt x="118303" y="1729521"/>
                  <a:pt x="116860" y="1726035"/>
                  <a:pt x="115877" y="1724137"/>
                </a:cubicBezTo>
                <a:cubicBezTo>
                  <a:pt x="117547" y="1722524"/>
                  <a:pt x="118348" y="1720480"/>
                  <a:pt x="118279" y="1718006"/>
                </a:cubicBezTo>
                <a:cubicBezTo>
                  <a:pt x="118210" y="1715531"/>
                  <a:pt x="117720" y="1713232"/>
                  <a:pt x="116807" y="1711107"/>
                </a:cubicBezTo>
                <a:cubicBezTo>
                  <a:pt x="115535" y="1708670"/>
                  <a:pt x="113798" y="1707018"/>
                  <a:pt x="111595" y="1706151"/>
                </a:cubicBezTo>
                <a:cubicBezTo>
                  <a:pt x="109392" y="1705284"/>
                  <a:pt x="107655" y="1703633"/>
                  <a:pt x="106383" y="1701195"/>
                </a:cubicBezTo>
                <a:cubicBezTo>
                  <a:pt x="101600" y="1704360"/>
                  <a:pt x="100858" y="1709409"/>
                  <a:pt x="104156" y="1716343"/>
                </a:cubicBezTo>
                <a:cubicBezTo>
                  <a:pt x="107453" y="1723276"/>
                  <a:pt x="107048" y="1728186"/>
                  <a:pt x="102941" y="1731071"/>
                </a:cubicBezTo>
                <a:cubicBezTo>
                  <a:pt x="104511" y="1735262"/>
                  <a:pt x="104711" y="1739724"/>
                  <a:pt x="103541" y="1744456"/>
                </a:cubicBezTo>
                <a:cubicBezTo>
                  <a:pt x="102371" y="1749188"/>
                  <a:pt x="100465" y="1753336"/>
                  <a:pt x="97823" y="1756899"/>
                </a:cubicBezTo>
                <a:lnTo>
                  <a:pt x="105084" y="1774442"/>
                </a:lnTo>
                <a:cubicBezTo>
                  <a:pt x="95610" y="1785048"/>
                  <a:pt x="91257" y="1794423"/>
                  <a:pt x="92026" y="1802568"/>
                </a:cubicBezTo>
                <a:cubicBezTo>
                  <a:pt x="92796" y="1810712"/>
                  <a:pt x="93690" y="1822263"/>
                  <a:pt x="94710" y="1837219"/>
                </a:cubicBezTo>
                <a:cubicBezTo>
                  <a:pt x="90318" y="1839498"/>
                  <a:pt x="86922" y="1842748"/>
                  <a:pt x="84519" y="1846969"/>
                </a:cubicBezTo>
                <a:cubicBezTo>
                  <a:pt x="82117" y="1851190"/>
                  <a:pt x="78720" y="1854440"/>
                  <a:pt x="74329" y="1856719"/>
                </a:cubicBezTo>
                <a:lnTo>
                  <a:pt x="80472" y="1871563"/>
                </a:lnTo>
                <a:lnTo>
                  <a:pt x="76424" y="1873239"/>
                </a:lnTo>
                <a:cubicBezTo>
                  <a:pt x="73837" y="1874309"/>
                  <a:pt x="71984" y="1874286"/>
                  <a:pt x="70863" y="1873169"/>
                </a:cubicBezTo>
                <a:cubicBezTo>
                  <a:pt x="69742" y="1872052"/>
                  <a:pt x="68679" y="1870121"/>
                  <a:pt x="67675" y="1867375"/>
                </a:cubicBezTo>
                <a:lnTo>
                  <a:pt x="67255" y="1854904"/>
                </a:lnTo>
                <a:cubicBezTo>
                  <a:pt x="66764" y="1853955"/>
                  <a:pt x="65536" y="1852421"/>
                  <a:pt x="63573" y="1850303"/>
                </a:cubicBezTo>
                <a:cubicBezTo>
                  <a:pt x="61610" y="1848185"/>
                  <a:pt x="60184" y="1847128"/>
                  <a:pt x="59297" y="1847133"/>
                </a:cubicBezTo>
                <a:lnTo>
                  <a:pt x="60973" y="1851182"/>
                </a:lnTo>
                <a:cubicBezTo>
                  <a:pt x="58788" y="1854655"/>
                  <a:pt x="56446" y="1859180"/>
                  <a:pt x="53947" y="1864759"/>
                </a:cubicBezTo>
                <a:cubicBezTo>
                  <a:pt x="51448" y="1870337"/>
                  <a:pt x="50734" y="1874979"/>
                  <a:pt x="51807" y="1878685"/>
                </a:cubicBezTo>
                <a:cubicBezTo>
                  <a:pt x="50416" y="1880973"/>
                  <a:pt x="49894" y="1883691"/>
                  <a:pt x="50243" y="1886840"/>
                </a:cubicBezTo>
                <a:cubicBezTo>
                  <a:pt x="50591" y="1889989"/>
                  <a:pt x="51361" y="1892963"/>
                  <a:pt x="52552" y="1895763"/>
                </a:cubicBezTo>
                <a:lnTo>
                  <a:pt x="45340" y="1905071"/>
                </a:lnTo>
                <a:cubicBezTo>
                  <a:pt x="46264" y="1907224"/>
                  <a:pt x="46871" y="1909804"/>
                  <a:pt x="47161" y="1912813"/>
                </a:cubicBezTo>
                <a:cubicBezTo>
                  <a:pt x="47451" y="1915821"/>
                  <a:pt x="46906" y="1918483"/>
                  <a:pt x="45527" y="1920799"/>
                </a:cubicBezTo>
                <a:lnTo>
                  <a:pt x="49995" y="1931595"/>
                </a:lnTo>
                <a:lnTo>
                  <a:pt x="46273" y="1937878"/>
                </a:lnTo>
                <a:cubicBezTo>
                  <a:pt x="47831" y="1942041"/>
                  <a:pt x="48054" y="1946559"/>
                  <a:pt x="46942" y="1951431"/>
                </a:cubicBezTo>
                <a:cubicBezTo>
                  <a:pt x="45831" y="1956304"/>
                  <a:pt x="44088" y="1960845"/>
                  <a:pt x="41714" y="1965055"/>
                </a:cubicBezTo>
                <a:cubicBezTo>
                  <a:pt x="40739" y="1970497"/>
                  <a:pt x="39502" y="1976738"/>
                  <a:pt x="38004" y="1983780"/>
                </a:cubicBezTo>
                <a:cubicBezTo>
                  <a:pt x="36505" y="1990821"/>
                  <a:pt x="34454" y="1997005"/>
                  <a:pt x="31850" y="2002330"/>
                </a:cubicBezTo>
                <a:cubicBezTo>
                  <a:pt x="32807" y="2004404"/>
                  <a:pt x="33546" y="2006667"/>
                  <a:pt x="34067" y="2009119"/>
                </a:cubicBezTo>
                <a:cubicBezTo>
                  <a:pt x="34588" y="2011570"/>
                  <a:pt x="34175" y="2013915"/>
                  <a:pt x="32828" y="2016151"/>
                </a:cubicBezTo>
                <a:cubicBezTo>
                  <a:pt x="34438" y="2020359"/>
                  <a:pt x="35035" y="2024985"/>
                  <a:pt x="34621" y="2030030"/>
                </a:cubicBezTo>
                <a:cubicBezTo>
                  <a:pt x="34206" y="2035076"/>
                  <a:pt x="33175" y="2039586"/>
                  <a:pt x="31527" y="2043561"/>
                </a:cubicBezTo>
                <a:cubicBezTo>
                  <a:pt x="32109" y="2044966"/>
                  <a:pt x="32283" y="2046343"/>
                  <a:pt x="32051" y="2047691"/>
                </a:cubicBezTo>
                <a:cubicBezTo>
                  <a:pt x="31818" y="2049038"/>
                  <a:pt x="31039" y="2050019"/>
                  <a:pt x="29713" y="2050634"/>
                </a:cubicBezTo>
                <a:lnTo>
                  <a:pt x="25105" y="2050960"/>
                </a:lnTo>
                <a:lnTo>
                  <a:pt x="23569" y="2035790"/>
                </a:lnTo>
                <a:cubicBezTo>
                  <a:pt x="24325" y="2033797"/>
                  <a:pt x="24569" y="2031523"/>
                  <a:pt x="24302" y="2028966"/>
                </a:cubicBezTo>
                <a:cubicBezTo>
                  <a:pt x="24034" y="2026410"/>
                  <a:pt x="23464" y="2024077"/>
                  <a:pt x="22591" y="2021969"/>
                </a:cubicBezTo>
                <a:lnTo>
                  <a:pt x="22962" y="2007589"/>
                </a:lnTo>
                <a:cubicBezTo>
                  <a:pt x="21425" y="2004669"/>
                  <a:pt x="19916" y="2001342"/>
                  <a:pt x="18436" y="1997608"/>
                </a:cubicBezTo>
                <a:cubicBezTo>
                  <a:pt x="16957" y="1993873"/>
                  <a:pt x="18031" y="1991058"/>
                  <a:pt x="21658" y="1989161"/>
                </a:cubicBezTo>
                <a:cubicBezTo>
                  <a:pt x="16663" y="1975818"/>
                  <a:pt x="14064" y="1958716"/>
                  <a:pt x="13861" y="1937857"/>
                </a:cubicBezTo>
                <a:cubicBezTo>
                  <a:pt x="13658" y="1916997"/>
                  <a:pt x="15666" y="1899569"/>
                  <a:pt x="19884" y="1885574"/>
                </a:cubicBezTo>
                <a:cubicBezTo>
                  <a:pt x="18144" y="1880893"/>
                  <a:pt x="17051" y="1876341"/>
                  <a:pt x="16602" y="1871916"/>
                </a:cubicBezTo>
                <a:cubicBezTo>
                  <a:pt x="16154" y="1867491"/>
                  <a:pt x="15060" y="1862938"/>
                  <a:pt x="13321" y="1858258"/>
                </a:cubicBezTo>
                <a:cubicBezTo>
                  <a:pt x="15282" y="1857347"/>
                  <a:pt x="16339" y="1855922"/>
                  <a:pt x="16491" y="1853982"/>
                </a:cubicBezTo>
                <a:cubicBezTo>
                  <a:pt x="16643" y="1852042"/>
                  <a:pt x="16269" y="1850024"/>
                  <a:pt x="15368" y="1847927"/>
                </a:cubicBezTo>
                <a:cubicBezTo>
                  <a:pt x="13324" y="1842351"/>
                  <a:pt x="12897" y="1838774"/>
                  <a:pt x="14088" y="1837195"/>
                </a:cubicBezTo>
                <a:cubicBezTo>
                  <a:pt x="15278" y="1835615"/>
                  <a:pt x="15270" y="1833050"/>
                  <a:pt x="14064" y="1829499"/>
                </a:cubicBezTo>
                <a:lnTo>
                  <a:pt x="15226" y="1813211"/>
                </a:lnTo>
                <a:cubicBezTo>
                  <a:pt x="16920" y="1811654"/>
                  <a:pt x="17814" y="1809836"/>
                  <a:pt x="17908" y="1807755"/>
                </a:cubicBezTo>
                <a:cubicBezTo>
                  <a:pt x="18001" y="1805674"/>
                  <a:pt x="17604" y="1803600"/>
                  <a:pt x="16715" y="1801531"/>
                </a:cubicBezTo>
                <a:lnTo>
                  <a:pt x="12573" y="1795342"/>
                </a:lnTo>
                <a:lnTo>
                  <a:pt x="7405" y="1748481"/>
                </a:lnTo>
                <a:lnTo>
                  <a:pt x="11127" y="1742199"/>
                </a:lnTo>
                <a:lnTo>
                  <a:pt x="12383" y="1733776"/>
                </a:lnTo>
                <a:cubicBezTo>
                  <a:pt x="11487" y="1731611"/>
                  <a:pt x="10824" y="1729053"/>
                  <a:pt x="10393" y="1726103"/>
                </a:cubicBezTo>
                <a:cubicBezTo>
                  <a:pt x="9963" y="1723153"/>
                  <a:pt x="10114" y="1720654"/>
                  <a:pt x="10846" y="1718605"/>
                </a:cubicBezTo>
                <a:cubicBezTo>
                  <a:pt x="9047" y="1716485"/>
                  <a:pt x="7608" y="1713327"/>
                  <a:pt x="6530" y="1709130"/>
                </a:cubicBezTo>
                <a:cubicBezTo>
                  <a:pt x="5451" y="1704933"/>
                  <a:pt x="6456" y="1701949"/>
                  <a:pt x="9542" y="1700177"/>
                </a:cubicBezTo>
                <a:cubicBezTo>
                  <a:pt x="8484" y="1696268"/>
                  <a:pt x="8389" y="1689195"/>
                  <a:pt x="9256" y="1678957"/>
                </a:cubicBezTo>
                <a:cubicBezTo>
                  <a:pt x="10123" y="1668719"/>
                  <a:pt x="11598" y="1662576"/>
                  <a:pt x="13682" y="1660529"/>
                </a:cubicBezTo>
                <a:lnTo>
                  <a:pt x="13821" y="1649407"/>
                </a:lnTo>
                <a:cubicBezTo>
                  <a:pt x="10724" y="1640810"/>
                  <a:pt x="9226" y="1632736"/>
                  <a:pt x="9329" y="1625186"/>
                </a:cubicBezTo>
                <a:cubicBezTo>
                  <a:pt x="9431" y="1617635"/>
                  <a:pt x="7934" y="1609561"/>
                  <a:pt x="4837" y="1600964"/>
                </a:cubicBezTo>
                <a:lnTo>
                  <a:pt x="6651" y="1593891"/>
                </a:lnTo>
                <a:cubicBezTo>
                  <a:pt x="5198" y="1588630"/>
                  <a:pt x="5252" y="1581758"/>
                  <a:pt x="6813" y="1573275"/>
                </a:cubicBezTo>
                <a:cubicBezTo>
                  <a:pt x="8373" y="1564792"/>
                  <a:pt x="8427" y="1557920"/>
                  <a:pt x="6974" y="1552660"/>
                </a:cubicBezTo>
                <a:cubicBezTo>
                  <a:pt x="9919" y="1548478"/>
                  <a:pt x="10043" y="1543684"/>
                  <a:pt x="7346" y="1538281"/>
                </a:cubicBezTo>
                <a:cubicBezTo>
                  <a:pt x="4648" y="1532877"/>
                  <a:pt x="4772" y="1528084"/>
                  <a:pt x="7717" y="1523901"/>
                </a:cubicBezTo>
                <a:cubicBezTo>
                  <a:pt x="6764" y="1519290"/>
                  <a:pt x="5773" y="1507187"/>
                  <a:pt x="4743" y="1487592"/>
                </a:cubicBezTo>
                <a:cubicBezTo>
                  <a:pt x="3713" y="1467997"/>
                  <a:pt x="3338" y="1456429"/>
                  <a:pt x="3618" y="1452888"/>
                </a:cubicBezTo>
                <a:cubicBezTo>
                  <a:pt x="1888" y="1450937"/>
                  <a:pt x="729" y="1448453"/>
                  <a:pt x="139" y="1445437"/>
                </a:cubicBezTo>
                <a:cubicBezTo>
                  <a:pt x="-450" y="1442421"/>
                  <a:pt x="833" y="1440112"/>
                  <a:pt x="3990" y="1438509"/>
                </a:cubicBezTo>
                <a:cubicBezTo>
                  <a:pt x="4089" y="1427371"/>
                  <a:pt x="5180" y="1415525"/>
                  <a:pt x="7262" y="1402973"/>
                </a:cubicBezTo>
                <a:cubicBezTo>
                  <a:pt x="9345" y="1390421"/>
                  <a:pt x="8610" y="1378937"/>
                  <a:pt x="5056" y="1368520"/>
                </a:cubicBezTo>
                <a:cubicBezTo>
                  <a:pt x="5604" y="1367536"/>
                  <a:pt x="6369" y="1366363"/>
                  <a:pt x="7353" y="1365000"/>
                </a:cubicBezTo>
                <a:cubicBezTo>
                  <a:pt x="8337" y="1363638"/>
                  <a:pt x="8626" y="1362267"/>
                  <a:pt x="8220" y="1360888"/>
                </a:cubicBezTo>
                <a:cubicBezTo>
                  <a:pt x="7783" y="1360311"/>
                  <a:pt x="6946" y="1360197"/>
                  <a:pt x="5707" y="1360545"/>
                </a:cubicBezTo>
                <a:cubicBezTo>
                  <a:pt x="4468" y="1360893"/>
                  <a:pt x="3770" y="1361116"/>
                  <a:pt x="3613" y="1361214"/>
                </a:cubicBezTo>
                <a:lnTo>
                  <a:pt x="2635" y="1347393"/>
                </a:lnTo>
                <a:lnTo>
                  <a:pt x="6916" y="1342460"/>
                </a:lnTo>
                <a:cubicBezTo>
                  <a:pt x="8067" y="1337604"/>
                  <a:pt x="8358" y="1331622"/>
                  <a:pt x="7787" y="1324515"/>
                </a:cubicBezTo>
                <a:cubicBezTo>
                  <a:pt x="7217" y="1317407"/>
                  <a:pt x="6693" y="1311367"/>
                  <a:pt x="6216" y="1306395"/>
                </a:cubicBezTo>
                <a:cubicBezTo>
                  <a:pt x="4321" y="1303886"/>
                  <a:pt x="3410" y="1301365"/>
                  <a:pt x="3481" y="1298833"/>
                </a:cubicBezTo>
                <a:cubicBezTo>
                  <a:pt x="3553" y="1296301"/>
                  <a:pt x="5224" y="1294292"/>
                  <a:pt x="8495" y="1292806"/>
                </a:cubicBezTo>
                <a:lnTo>
                  <a:pt x="8634" y="1281684"/>
                </a:lnTo>
                <a:cubicBezTo>
                  <a:pt x="9289" y="1278812"/>
                  <a:pt x="9130" y="1273016"/>
                  <a:pt x="8156" y="1264298"/>
                </a:cubicBezTo>
                <a:cubicBezTo>
                  <a:pt x="7182" y="1255579"/>
                  <a:pt x="6208" y="1249725"/>
                  <a:pt x="5235" y="1246737"/>
                </a:cubicBezTo>
                <a:cubicBezTo>
                  <a:pt x="3837" y="1242244"/>
                  <a:pt x="4108" y="1238444"/>
                  <a:pt x="6049" y="1235335"/>
                </a:cubicBezTo>
                <a:cubicBezTo>
                  <a:pt x="7989" y="1232227"/>
                  <a:pt x="8261" y="1228427"/>
                  <a:pt x="6862" y="1223934"/>
                </a:cubicBezTo>
                <a:lnTo>
                  <a:pt x="9839" y="1200573"/>
                </a:lnTo>
                <a:cubicBezTo>
                  <a:pt x="9318" y="1197562"/>
                  <a:pt x="9046" y="1189903"/>
                  <a:pt x="9024" y="1177596"/>
                </a:cubicBezTo>
                <a:cubicBezTo>
                  <a:pt x="9002" y="1165290"/>
                  <a:pt x="9009" y="1158305"/>
                  <a:pt x="9046" y="1156644"/>
                </a:cubicBezTo>
                <a:cubicBezTo>
                  <a:pt x="7554" y="1153836"/>
                  <a:pt x="6232" y="1150959"/>
                  <a:pt x="5078" y="1148012"/>
                </a:cubicBezTo>
                <a:cubicBezTo>
                  <a:pt x="3924" y="1145065"/>
                  <a:pt x="5184" y="1142699"/>
                  <a:pt x="8859" y="1140915"/>
                </a:cubicBezTo>
                <a:cubicBezTo>
                  <a:pt x="9012" y="1129589"/>
                  <a:pt x="10250" y="1116827"/>
                  <a:pt x="12573" y="1102628"/>
                </a:cubicBezTo>
                <a:cubicBezTo>
                  <a:pt x="14896" y="1088428"/>
                  <a:pt x="14169" y="1075689"/>
                  <a:pt x="10390" y="1064411"/>
                </a:cubicBezTo>
                <a:cubicBezTo>
                  <a:pt x="10903" y="1063342"/>
                  <a:pt x="11599" y="1062000"/>
                  <a:pt x="12478" y="1060385"/>
                </a:cubicBezTo>
                <a:cubicBezTo>
                  <a:pt x="13357" y="1058770"/>
                  <a:pt x="13716" y="1057568"/>
                  <a:pt x="13554" y="1056779"/>
                </a:cubicBezTo>
                <a:cubicBezTo>
                  <a:pt x="12934" y="1055520"/>
                  <a:pt x="12102" y="1054942"/>
                  <a:pt x="11058" y="1055045"/>
                </a:cubicBezTo>
                <a:cubicBezTo>
                  <a:pt x="10014" y="1055148"/>
                  <a:pt x="9124" y="1055385"/>
                  <a:pt x="8388" y="1055755"/>
                </a:cubicBezTo>
                <a:lnTo>
                  <a:pt x="7410" y="1041934"/>
                </a:lnTo>
                <a:cubicBezTo>
                  <a:pt x="10474" y="1037242"/>
                  <a:pt x="12583" y="1032154"/>
                  <a:pt x="13738" y="1026670"/>
                </a:cubicBezTo>
                <a:lnTo>
                  <a:pt x="10665" y="996329"/>
                </a:lnTo>
                <a:cubicBezTo>
                  <a:pt x="8827" y="993797"/>
                  <a:pt x="8140" y="991183"/>
                  <a:pt x="8605" y="988488"/>
                </a:cubicBezTo>
                <a:cubicBezTo>
                  <a:pt x="9071" y="985793"/>
                  <a:pt x="10967" y="983691"/>
                  <a:pt x="14294" y="982182"/>
                </a:cubicBezTo>
                <a:cubicBezTo>
                  <a:pt x="13439" y="979638"/>
                  <a:pt x="13369" y="977560"/>
                  <a:pt x="14084" y="975947"/>
                </a:cubicBezTo>
                <a:cubicBezTo>
                  <a:pt x="14800" y="974333"/>
                  <a:pt x="14730" y="972255"/>
                  <a:pt x="13874" y="969711"/>
                </a:cubicBezTo>
                <a:cubicBezTo>
                  <a:pt x="14158" y="967453"/>
                  <a:pt x="13869" y="961184"/>
                  <a:pt x="13007" y="950905"/>
                </a:cubicBezTo>
                <a:cubicBezTo>
                  <a:pt x="12144" y="940625"/>
                  <a:pt x="11378" y="934159"/>
                  <a:pt x="10708" y="931505"/>
                </a:cubicBezTo>
                <a:cubicBezTo>
                  <a:pt x="9286" y="926957"/>
                  <a:pt x="9464" y="922931"/>
                  <a:pt x="11242" y="919429"/>
                </a:cubicBezTo>
                <a:cubicBezTo>
                  <a:pt x="13020" y="915927"/>
                  <a:pt x="13198" y="911902"/>
                  <a:pt x="11777" y="907353"/>
                </a:cubicBezTo>
                <a:lnTo>
                  <a:pt x="12707" y="894324"/>
                </a:lnTo>
                <a:cubicBezTo>
                  <a:pt x="11741" y="891035"/>
                  <a:pt x="12067" y="888002"/>
                  <a:pt x="13683" y="885226"/>
                </a:cubicBezTo>
                <a:cubicBezTo>
                  <a:pt x="15300" y="882449"/>
                  <a:pt x="15626" y="879416"/>
                  <a:pt x="14660" y="876128"/>
                </a:cubicBezTo>
                <a:cubicBezTo>
                  <a:pt x="18616" y="874228"/>
                  <a:pt x="20384" y="870861"/>
                  <a:pt x="19965" y="866030"/>
                </a:cubicBezTo>
                <a:cubicBezTo>
                  <a:pt x="19737" y="865399"/>
                  <a:pt x="19494" y="864973"/>
                  <a:pt x="19237" y="864750"/>
                </a:cubicBezTo>
                <a:cubicBezTo>
                  <a:pt x="18980" y="864527"/>
                  <a:pt x="18401" y="864240"/>
                  <a:pt x="17498" y="863889"/>
                </a:cubicBezTo>
                <a:lnTo>
                  <a:pt x="18522" y="858724"/>
                </a:lnTo>
                <a:cubicBezTo>
                  <a:pt x="18633" y="857163"/>
                  <a:pt x="18561" y="855875"/>
                  <a:pt x="18306" y="854861"/>
                </a:cubicBezTo>
                <a:cubicBezTo>
                  <a:pt x="18051" y="853847"/>
                  <a:pt x="17642" y="852699"/>
                  <a:pt x="17079" y="851418"/>
                </a:cubicBezTo>
                <a:cubicBezTo>
                  <a:pt x="19074" y="841042"/>
                  <a:pt x="20270" y="830405"/>
                  <a:pt x="20666" y="819506"/>
                </a:cubicBezTo>
                <a:cubicBezTo>
                  <a:pt x="21062" y="808607"/>
                  <a:pt x="20966" y="797714"/>
                  <a:pt x="20379" y="786826"/>
                </a:cubicBezTo>
                <a:cubicBezTo>
                  <a:pt x="19837" y="784482"/>
                  <a:pt x="19652" y="779421"/>
                  <a:pt x="19825" y="771644"/>
                </a:cubicBezTo>
                <a:cubicBezTo>
                  <a:pt x="19998" y="763867"/>
                  <a:pt x="20431" y="759341"/>
                  <a:pt x="21122" y="758067"/>
                </a:cubicBezTo>
                <a:cubicBezTo>
                  <a:pt x="19342" y="753370"/>
                  <a:pt x="18665" y="748711"/>
                  <a:pt x="19091" y="744089"/>
                </a:cubicBezTo>
                <a:cubicBezTo>
                  <a:pt x="19516" y="739468"/>
                  <a:pt x="19991" y="734727"/>
                  <a:pt x="20515" y="729867"/>
                </a:cubicBezTo>
                <a:lnTo>
                  <a:pt x="24238" y="723584"/>
                </a:lnTo>
                <a:cubicBezTo>
                  <a:pt x="24015" y="722886"/>
                  <a:pt x="23960" y="722119"/>
                  <a:pt x="24075" y="721281"/>
                </a:cubicBezTo>
                <a:cubicBezTo>
                  <a:pt x="24189" y="720443"/>
                  <a:pt x="24135" y="719675"/>
                  <a:pt x="23912" y="718977"/>
                </a:cubicBezTo>
                <a:cubicBezTo>
                  <a:pt x="23744" y="716742"/>
                  <a:pt x="23393" y="714780"/>
                  <a:pt x="22858" y="713091"/>
                </a:cubicBezTo>
                <a:cubicBezTo>
                  <a:pt x="22324" y="711402"/>
                  <a:pt x="21636" y="709579"/>
                  <a:pt x="20793" y="707623"/>
                </a:cubicBezTo>
                <a:cubicBezTo>
                  <a:pt x="22274" y="706746"/>
                  <a:pt x="22802" y="705475"/>
                  <a:pt x="22375" y="703807"/>
                </a:cubicBezTo>
                <a:cubicBezTo>
                  <a:pt x="22129" y="703053"/>
                  <a:pt x="21981" y="702060"/>
                  <a:pt x="21933" y="700829"/>
                </a:cubicBezTo>
                <a:cubicBezTo>
                  <a:pt x="21884" y="699598"/>
                  <a:pt x="21737" y="698605"/>
                  <a:pt x="21491" y="697851"/>
                </a:cubicBezTo>
                <a:lnTo>
                  <a:pt x="22840" y="697292"/>
                </a:lnTo>
                <a:cubicBezTo>
                  <a:pt x="22506" y="695849"/>
                  <a:pt x="22848" y="694128"/>
                  <a:pt x="23863" y="692127"/>
                </a:cubicBezTo>
                <a:lnTo>
                  <a:pt x="22885" y="678306"/>
                </a:lnTo>
                <a:cubicBezTo>
                  <a:pt x="22369" y="675227"/>
                  <a:pt x="21599" y="672252"/>
                  <a:pt x="20576" y="669383"/>
                </a:cubicBezTo>
                <a:cubicBezTo>
                  <a:pt x="19553" y="666513"/>
                  <a:pt x="18725" y="664353"/>
                  <a:pt x="18091" y="662903"/>
                </a:cubicBezTo>
                <a:cubicBezTo>
                  <a:pt x="19588" y="662382"/>
                  <a:pt x="20980" y="661608"/>
                  <a:pt x="22268" y="660582"/>
                </a:cubicBezTo>
                <a:cubicBezTo>
                  <a:pt x="23555" y="659555"/>
                  <a:pt x="23854" y="658048"/>
                  <a:pt x="23163" y="656062"/>
                </a:cubicBezTo>
                <a:cubicBezTo>
                  <a:pt x="22225" y="654112"/>
                  <a:pt x="21868" y="652613"/>
                  <a:pt x="22093" y="651565"/>
                </a:cubicBezTo>
                <a:cubicBezTo>
                  <a:pt x="22318" y="650517"/>
                  <a:pt x="23729" y="649472"/>
                  <a:pt x="26327" y="648430"/>
                </a:cubicBezTo>
                <a:lnTo>
                  <a:pt x="27257" y="635400"/>
                </a:lnTo>
                <a:lnTo>
                  <a:pt x="30980" y="629117"/>
                </a:lnTo>
                <a:lnTo>
                  <a:pt x="33166" y="607664"/>
                </a:lnTo>
                <a:cubicBezTo>
                  <a:pt x="32320" y="604985"/>
                  <a:pt x="32289" y="602363"/>
                  <a:pt x="33072" y="599800"/>
                </a:cubicBezTo>
                <a:cubicBezTo>
                  <a:pt x="33855" y="597236"/>
                  <a:pt x="33824" y="594615"/>
                  <a:pt x="32979" y="591935"/>
                </a:cubicBezTo>
                <a:lnTo>
                  <a:pt x="35258" y="578347"/>
                </a:lnTo>
                <a:lnTo>
                  <a:pt x="35956" y="568574"/>
                </a:lnTo>
                <a:cubicBezTo>
                  <a:pt x="34624" y="563527"/>
                  <a:pt x="33784" y="558474"/>
                  <a:pt x="33436" y="553416"/>
                </a:cubicBezTo>
                <a:cubicBezTo>
                  <a:pt x="33088" y="548357"/>
                  <a:pt x="33539" y="543560"/>
                  <a:pt x="34790" y="539024"/>
                </a:cubicBezTo>
                <a:cubicBezTo>
                  <a:pt x="34464" y="528688"/>
                  <a:pt x="33672" y="519136"/>
                  <a:pt x="32415" y="510370"/>
                </a:cubicBezTo>
                <a:cubicBezTo>
                  <a:pt x="31158" y="501604"/>
                  <a:pt x="29855" y="494636"/>
                  <a:pt x="28505" y="489465"/>
                </a:cubicBezTo>
                <a:cubicBezTo>
                  <a:pt x="30320" y="490031"/>
                  <a:pt x="31856" y="489922"/>
                  <a:pt x="33112" y="489139"/>
                </a:cubicBezTo>
                <a:lnTo>
                  <a:pt x="36835" y="482856"/>
                </a:lnTo>
                <a:cubicBezTo>
                  <a:pt x="37235" y="481834"/>
                  <a:pt x="37144" y="480818"/>
                  <a:pt x="36561" y="479808"/>
                </a:cubicBezTo>
                <a:cubicBezTo>
                  <a:pt x="35978" y="478798"/>
                  <a:pt x="34875" y="478201"/>
                  <a:pt x="33251" y="478017"/>
                </a:cubicBezTo>
                <a:cubicBezTo>
                  <a:pt x="35096" y="472050"/>
                  <a:pt x="36396" y="464531"/>
                  <a:pt x="37153" y="455458"/>
                </a:cubicBezTo>
                <a:cubicBezTo>
                  <a:pt x="37910" y="446386"/>
                  <a:pt x="37244" y="438890"/>
                  <a:pt x="35157" y="432970"/>
                </a:cubicBezTo>
                <a:cubicBezTo>
                  <a:pt x="36695" y="430720"/>
                  <a:pt x="37538" y="428461"/>
                  <a:pt x="37687" y="426193"/>
                </a:cubicBezTo>
                <a:cubicBezTo>
                  <a:pt x="37835" y="423926"/>
                  <a:pt x="36852" y="422027"/>
                  <a:pt x="34737" y="420499"/>
                </a:cubicBezTo>
                <a:cubicBezTo>
                  <a:pt x="33763" y="415600"/>
                  <a:pt x="34256" y="411379"/>
                  <a:pt x="36214" y="407835"/>
                </a:cubicBezTo>
                <a:cubicBezTo>
                  <a:pt x="38172" y="404292"/>
                  <a:pt x="39758" y="400803"/>
                  <a:pt x="40971" y="397370"/>
                </a:cubicBezTo>
                <a:cubicBezTo>
                  <a:pt x="42325" y="395230"/>
                  <a:pt x="42666" y="393508"/>
                  <a:pt x="41995" y="392205"/>
                </a:cubicBezTo>
                <a:cubicBezTo>
                  <a:pt x="41324" y="390902"/>
                  <a:pt x="40316" y="389739"/>
                  <a:pt x="38970" y="388715"/>
                </a:cubicBezTo>
                <a:lnTo>
                  <a:pt x="42179" y="362097"/>
                </a:lnTo>
                <a:cubicBezTo>
                  <a:pt x="42436" y="360410"/>
                  <a:pt x="42806" y="358280"/>
                  <a:pt x="43290" y="355709"/>
                </a:cubicBezTo>
                <a:cubicBezTo>
                  <a:pt x="43774" y="353138"/>
                  <a:pt x="43527" y="350474"/>
                  <a:pt x="42551" y="347717"/>
                </a:cubicBezTo>
                <a:cubicBezTo>
                  <a:pt x="45546" y="337290"/>
                  <a:pt x="46906" y="326255"/>
                  <a:pt x="46632" y="314612"/>
                </a:cubicBezTo>
                <a:cubicBezTo>
                  <a:pt x="46358" y="302970"/>
                  <a:pt x="48533" y="291993"/>
                  <a:pt x="53157" y="281683"/>
                </a:cubicBezTo>
                <a:lnTo>
                  <a:pt x="47898" y="272795"/>
                </a:lnTo>
                <a:lnTo>
                  <a:pt x="53248" y="243710"/>
                </a:lnTo>
                <a:cubicBezTo>
                  <a:pt x="52047" y="240091"/>
                  <a:pt x="51366" y="233194"/>
                  <a:pt x="51205" y="223019"/>
                </a:cubicBezTo>
                <a:cubicBezTo>
                  <a:pt x="51044" y="212844"/>
                  <a:pt x="51911" y="204912"/>
                  <a:pt x="53804" y="199222"/>
                </a:cubicBezTo>
                <a:cubicBezTo>
                  <a:pt x="51663" y="194049"/>
                  <a:pt x="52500" y="188433"/>
                  <a:pt x="56316" y="182376"/>
                </a:cubicBezTo>
                <a:cubicBezTo>
                  <a:pt x="53399" y="180422"/>
                  <a:pt x="52310" y="178106"/>
                  <a:pt x="53046" y="175431"/>
                </a:cubicBezTo>
                <a:cubicBezTo>
                  <a:pt x="53783" y="172755"/>
                  <a:pt x="54997" y="170277"/>
                  <a:pt x="56687" y="167996"/>
                </a:cubicBezTo>
                <a:lnTo>
                  <a:pt x="70316" y="59615"/>
                </a:lnTo>
                <a:cubicBezTo>
                  <a:pt x="71949" y="54888"/>
                  <a:pt x="72788" y="50392"/>
                  <a:pt x="72834" y="46125"/>
                </a:cubicBezTo>
                <a:cubicBezTo>
                  <a:pt x="72879" y="41858"/>
                  <a:pt x="74195" y="37559"/>
                  <a:pt x="76783" y="33229"/>
                </a:cubicBezTo>
                <a:cubicBezTo>
                  <a:pt x="75966" y="31097"/>
                  <a:pt x="75621" y="28671"/>
                  <a:pt x="75747" y="25952"/>
                </a:cubicBezTo>
                <a:cubicBezTo>
                  <a:pt x="75873" y="23232"/>
                  <a:pt x="76342" y="20865"/>
                  <a:pt x="77154" y="18849"/>
                </a:cubicBezTo>
                <a:lnTo>
                  <a:pt x="78643" y="7169"/>
                </a:lnTo>
                <a:cubicBezTo>
                  <a:pt x="79534" y="5186"/>
                  <a:pt x="80938" y="3486"/>
                  <a:pt x="82854" y="2067"/>
                </a:cubicBezTo>
                <a:cubicBezTo>
                  <a:pt x="84769" y="649"/>
                  <a:pt x="86592" y="-40"/>
                  <a:pt x="88322" y="2"/>
                </a:cubicBez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37D2B96B-6401-44D7-AB20-5EC910763904}"/>
              </a:ext>
            </a:extLst>
          </p:cNvPr>
          <p:cNvSpPr/>
          <p:nvPr/>
        </p:nvSpPr>
        <p:spPr>
          <a:xfrm rot="5238006">
            <a:off x="2458512" y="-1354229"/>
            <a:ext cx="1265017" cy="6433604"/>
          </a:xfrm>
          <a:custGeom>
            <a:avLst/>
            <a:gdLst/>
            <a:ahLst/>
            <a:cxnLst/>
            <a:rect l="l" t="t" r="r" b="b"/>
            <a:pathLst>
              <a:path w="367607" h="2050960">
                <a:moveTo>
                  <a:pt x="65393" y="1835127"/>
                </a:moveTo>
                <a:lnTo>
                  <a:pt x="59436" y="1836011"/>
                </a:lnTo>
                <a:cubicBezTo>
                  <a:pt x="59778" y="1836759"/>
                  <a:pt x="60409" y="1837486"/>
                  <a:pt x="61327" y="1838192"/>
                </a:cubicBezTo>
                <a:cubicBezTo>
                  <a:pt x="62245" y="1838899"/>
                  <a:pt x="63073" y="1839149"/>
                  <a:pt x="63811" y="1838943"/>
                </a:cubicBezTo>
                <a:cubicBezTo>
                  <a:pt x="65292" y="1838066"/>
                  <a:pt x="65819" y="1836794"/>
                  <a:pt x="65393" y="1835127"/>
                </a:cubicBezTo>
                <a:close/>
                <a:moveTo>
                  <a:pt x="60366" y="1822981"/>
                </a:moveTo>
                <a:cubicBezTo>
                  <a:pt x="60624" y="1823763"/>
                  <a:pt x="61086" y="1824560"/>
                  <a:pt x="61751" y="1825372"/>
                </a:cubicBezTo>
                <a:cubicBezTo>
                  <a:pt x="62416" y="1826183"/>
                  <a:pt x="63412" y="1826364"/>
                  <a:pt x="64741" y="1825913"/>
                </a:cubicBezTo>
                <a:lnTo>
                  <a:pt x="66090" y="1825354"/>
                </a:lnTo>
                <a:cubicBezTo>
                  <a:pt x="64973" y="1822655"/>
                  <a:pt x="63065" y="1821864"/>
                  <a:pt x="60366" y="1822981"/>
                </a:cubicBezTo>
                <a:close/>
                <a:moveTo>
                  <a:pt x="171303" y="1754940"/>
                </a:moveTo>
                <a:cubicBezTo>
                  <a:pt x="171589" y="1755711"/>
                  <a:pt x="171994" y="1756531"/>
                  <a:pt x="172519" y="1757401"/>
                </a:cubicBezTo>
                <a:cubicBezTo>
                  <a:pt x="173043" y="1758270"/>
                  <a:pt x="173646" y="1758613"/>
                  <a:pt x="174328" y="1758430"/>
                </a:cubicBezTo>
                <a:lnTo>
                  <a:pt x="177818" y="1755405"/>
                </a:lnTo>
                <a:close/>
                <a:moveTo>
                  <a:pt x="271630" y="1707096"/>
                </a:moveTo>
                <a:lnTo>
                  <a:pt x="280938" y="1714308"/>
                </a:lnTo>
                <a:lnTo>
                  <a:pt x="284056" y="1725663"/>
                </a:lnTo>
                <a:cubicBezTo>
                  <a:pt x="280874" y="1727441"/>
                  <a:pt x="279782" y="1729737"/>
                  <a:pt x="280782" y="1732550"/>
                </a:cubicBezTo>
                <a:cubicBezTo>
                  <a:pt x="281781" y="1735364"/>
                  <a:pt x="279678" y="1738078"/>
                  <a:pt x="274471" y="1740694"/>
                </a:cubicBezTo>
                <a:cubicBezTo>
                  <a:pt x="272677" y="1735246"/>
                  <a:pt x="272204" y="1729646"/>
                  <a:pt x="273051" y="1723895"/>
                </a:cubicBezTo>
                <a:cubicBezTo>
                  <a:pt x="273898" y="1718144"/>
                  <a:pt x="273424" y="1712544"/>
                  <a:pt x="271630" y="1707096"/>
                </a:cubicBezTo>
                <a:close/>
                <a:moveTo>
                  <a:pt x="187575" y="1703552"/>
                </a:moveTo>
                <a:cubicBezTo>
                  <a:pt x="186228" y="1703320"/>
                  <a:pt x="184851" y="1703494"/>
                  <a:pt x="183445" y="1704076"/>
                </a:cubicBezTo>
                <a:cubicBezTo>
                  <a:pt x="183703" y="1704859"/>
                  <a:pt x="184165" y="1705655"/>
                  <a:pt x="184830" y="1706467"/>
                </a:cubicBezTo>
                <a:cubicBezTo>
                  <a:pt x="185495" y="1707278"/>
                  <a:pt x="186492" y="1707459"/>
                  <a:pt x="187820" y="1707008"/>
                </a:cubicBezTo>
                <a:lnTo>
                  <a:pt x="190519" y="1705891"/>
                </a:lnTo>
                <a:cubicBezTo>
                  <a:pt x="189904" y="1704564"/>
                  <a:pt x="188923" y="1703785"/>
                  <a:pt x="187575" y="1703552"/>
                </a:cubicBezTo>
                <a:close/>
                <a:moveTo>
                  <a:pt x="105682" y="1665131"/>
                </a:moveTo>
                <a:lnTo>
                  <a:pt x="108475" y="1671878"/>
                </a:lnTo>
                <a:cubicBezTo>
                  <a:pt x="109334" y="1673795"/>
                  <a:pt x="110385" y="1674743"/>
                  <a:pt x="111628" y="1674722"/>
                </a:cubicBezTo>
                <a:cubicBezTo>
                  <a:pt x="112871" y="1674702"/>
                  <a:pt x="114178" y="1674359"/>
                  <a:pt x="115549" y="1673693"/>
                </a:cubicBezTo>
                <a:close/>
                <a:moveTo>
                  <a:pt x="113034" y="1644701"/>
                </a:moveTo>
                <a:cubicBezTo>
                  <a:pt x="112439" y="1645013"/>
                  <a:pt x="112082" y="1645424"/>
                  <a:pt x="111964" y="1645934"/>
                </a:cubicBezTo>
                <a:cubicBezTo>
                  <a:pt x="111845" y="1646444"/>
                  <a:pt x="111489" y="1646855"/>
                  <a:pt x="110893" y="1647167"/>
                </a:cubicBezTo>
                <a:cubicBezTo>
                  <a:pt x="111259" y="1647971"/>
                  <a:pt x="111982" y="1648923"/>
                  <a:pt x="113063" y="1650024"/>
                </a:cubicBezTo>
                <a:cubicBezTo>
                  <a:pt x="114144" y="1651124"/>
                  <a:pt x="115065" y="1651599"/>
                  <a:pt x="115826" y="1651449"/>
                </a:cubicBezTo>
                <a:cubicBezTo>
                  <a:pt x="117085" y="1650829"/>
                  <a:pt x="117663" y="1649997"/>
                  <a:pt x="117560" y="1648953"/>
                </a:cubicBezTo>
                <a:cubicBezTo>
                  <a:pt x="117457" y="1647909"/>
                  <a:pt x="117220" y="1647019"/>
                  <a:pt x="116850" y="1646283"/>
                </a:cubicBezTo>
                <a:cubicBezTo>
                  <a:pt x="115973" y="1644802"/>
                  <a:pt x="114701" y="1644274"/>
                  <a:pt x="113034" y="1644701"/>
                </a:cubicBezTo>
                <a:close/>
                <a:moveTo>
                  <a:pt x="258689" y="1622356"/>
                </a:moveTo>
                <a:lnTo>
                  <a:pt x="252732" y="1623240"/>
                </a:lnTo>
                <a:cubicBezTo>
                  <a:pt x="253098" y="1624044"/>
                  <a:pt x="253821" y="1624996"/>
                  <a:pt x="254902" y="1626096"/>
                </a:cubicBezTo>
                <a:cubicBezTo>
                  <a:pt x="255983" y="1627196"/>
                  <a:pt x="256904" y="1627671"/>
                  <a:pt x="257665" y="1627521"/>
                </a:cubicBezTo>
                <a:cubicBezTo>
                  <a:pt x="258923" y="1626901"/>
                  <a:pt x="259501" y="1626070"/>
                  <a:pt x="259398" y="1625025"/>
                </a:cubicBezTo>
                <a:cubicBezTo>
                  <a:pt x="259295" y="1623981"/>
                  <a:pt x="259059" y="1623091"/>
                  <a:pt x="258689" y="1622356"/>
                </a:cubicBezTo>
                <a:close/>
                <a:moveTo>
                  <a:pt x="198937" y="1615472"/>
                </a:moveTo>
                <a:cubicBezTo>
                  <a:pt x="194935" y="1617260"/>
                  <a:pt x="192503" y="1619978"/>
                  <a:pt x="191643" y="1623628"/>
                </a:cubicBezTo>
                <a:cubicBezTo>
                  <a:pt x="190782" y="1627277"/>
                  <a:pt x="191213" y="1631182"/>
                  <a:pt x="192935" y="1635343"/>
                </a:cubicBezTo>
                <a:lnTo>
                  <a:pt x="193493" y="1636692"/>
                </a:lnTo>
                <a:cubicBezTo>
                  <a:pt x="193200" y="1636781"/>
                  <a:pt x="192099" y="1637302"/>
                  <a:pt x="190189" y="1638257"/>
                </a:cubicBezTo>
                <a:cubicBezTo>
                  <a:pt x="188279" y="1639212"/>
                  <a:pt x="187318" y="1640071"/>
                  <a:pt x="187304" y="1640834"/>
                </a:cubicBezTo>
                <a:cubicBezTo>
                  <a:pt x="188017" y="1641363"/>
                  <a:pt x="190128" y="1641213"/>
                  <a:pt x="193639" y="1640386"/>
                </a:cubicBezTo>
                <a:cubicBezTo>
                  <a:pt x="197149" y="1639559"/>
                  <a:pt x="199459" y="1638932"/>
                  <a:pt x="200567" y="1638507"/>
                </a:cubicBezTo>
                <a:lnTo>
                  <a:pt x="205871" y="1628408"/>
                </a:lnTo>
                <a:cubicBezTo>
                  <a:pt x="203805" y="1629066"/>
                  <a:pt x="201981" y="1628635"/>
                  <a:pt x="200397" y="1627117"/>
                </a:cubicBezTo>
                <a:cubicBezTo>
                  <a:pt x="198814" y="1625599"/>
                  <a:pt x="197722" y="1624075"/>
                  <a:pt x="197122" y="1622545"/>
                </a:cubicBezTo>
                <a:close/>
                <a:moveTo>
                  <a:pt x="109122" y="1589417"/>
                </a:moveTo>
                <a:lnTo>
                  <a:pt x="110426" y="1607845"/>
                </a:lnTo>
                <a:cubicBezTo>
                  <a:pt x="110189" y="1607910"/>
                  <a:pt x="109313" y="1608339"/>
                  <a:pt x="107797" y="1609131"/>
                </a:cubicBezTo>
                <a:cubicBezTo>
                  <a:pt x="106280" y="1609923"/>
                  <a:pt x="105544" y="1610689"/>
                  <a:pt x="105586" y="1611429"/>
                </a:cubicBezTo>
                <a:cubicBezTo>
                  <a:pt x="106461" y="1612746"/>
                  <a:pt x="108551" y="1613659"/>
                  <a:pt x="111857" y="1614168"/>
                </a:cubicBezTo>
                <a:cubicBezTo>
                  <a:pt x="115163" y="1614677"/>
                  <a:pt x="117788" y="1614973"/>
                  <a:pt x="119733" y="1615058"/>
                </a:cubicBezTo>
                <a:lnTo>
                  <a:pt x="123595" y="1597653"/>
                </a:lnTo>
                <a:close/>
                <a:moveTo>
                  <a:pt x="199166" y="1566377"/>
                </a:moveTo>
                <a:cubicBezTo>
                  <a:pt x="197955" y="1567109"/>
                  <a:pt x="197563" y="1568391"/>
                  <a:pt x="197992" y="1570222"/>
                </a:cubicBezTo>
                <a:cubicBezTo>
                  <a:pt x="198420" y="1572053"/>
                  <a:pt x="198843" y="1573393"/>
                  <a:pt x="199260" y="1574242"/>
                </a:cubicBezTo>
                <a:cubicBezTo>
                  <a:pt x="200612" y="1577667"/>
                  <a:pt x="200945" y="1581019"/>
                  <a:pt x="200261" y="1584299"/>
                </a:cubicBezTo>
                <a:cubicBezTo>
                  <a:pt x="199577" y="1587579"/>
                  <a:pt x="198142" y="1590478"/>
                  <a:pt x="195957" y="1592995"/>
                </a:cubicBezTo>
                <a:cubicBezTo>
                  <a:pt x="197161" y="1596383"/>
                  <a:pt x="197790" y="1599811"/>
                  <a:pt x="197842" y="1603280"/>
                </a:cubicBezTo>
                <a:cubicBezTo>
                  <a:pt x="197895" y="1606748"/>
                  <a:pt x="198523" y="1610177"/>
                  <a:pt x="199728" y="1613564"/>
                </a:cubicBezTo>
                <a:cubicBezTo>
                  <a:pt x="201753" y="1607160"/>
                  <a:pt x="203169" y="1600713"/>
                  <a:pt x="203973" y="1594222"/>
                </a:cubicBezTo>
                <a:cubicBezTo>
                  <a:pt x="204777" y="1587732"/>
                  <a:pt x="205378" y="1581226"/>
                  <a:pt x="205775" y="1574706"/>
                </a:cubicBezTo>
                <a:cubicBezTo>
                  <a:pt x="205340" y="1573734"/>
                  <a:pt x="204337" y="1572107"/>
                  <a:pt x="202767" y="1569826"/>
                </a:cubicBezTo>
                <a:cubicBezTo>
                  <a:pt x="201198" y="1567545"/>
                  <a:pt x="199997" y="1566395"/>
                  <a:pt x="199166" y="1566377"/>
                </a:cubicBezTo>
                <a:close/>
                <a:moveTo>
                  <a:pt x="265340" y="1565861"/>
                </a:moveTo>
                <a:cubicBezTo>
                  <a:pt x="261021" y="1568077"/>
                  <a:pt x="259445" y="1571429"/>
                  <a:pt x="260611" y="1575919"/>
                </a:cubicBezTo>
                <a:cubicBezTo>
                  <a:pt x="261778" y="1580409"/>
                  <a:pt x="263261" y="1584471"/>
                  <a:pt x="265062" y="1588105"/>
                </a:cubicBezTo>
                <a:cubicBezTo>
                  <a:pt x="262953" y="1588978"/>
                  <a:pt x="260900" y="1590223"/>
                  <a:pt x="258902" y="1591840"/>
                </a:cubicBezTo>
                <a:cubicBezTo>
                  <a:pt x="256904" y="1593457"/>
                  <a:pt x="255467" y="1595237"/>
                  <a:pt x="254592" y="1597180"/>
                </a:cubicBezTo>
                <a:lnTo>
                  <a:pt x="262317" y="1608209"/>
                </a:lnTo>
                <a:cubicBezTo>
                  <a:pt x="261463" y="1604314"/>
                  <a:pt x="261403" y="1600190"/>
                  <a:pt x="262136" y="1595836"/>
                </a:cubicBezTo>
                <a:cubicBezTo>
                  <a:pt x="262870" y="1591482"/>
                  <a:pt x="265195" y="1588347"/>
                  <a:pt x="269110" y="1586430"/>
                </a:cubicBezTo>
                <a:cubicBezTo>
                  <a:pt x="267906" y="1583042"/>
                  <a:pt x="267278" y="1579614"/>
                  <a:pt x="267225" y="1576146"/>
                </a:cubicBezTo>
                <a:cubicBezTo>
                  <a:pt x="267173" y="1572677"/>
                  <a:pt x="266544" y="1569249"/>
                  <a:pt x="265340" y="1565861"/>
                </a:cubicBezTo>
                <a:close/>
                <a:moveTo>
                  <a:pt x="108467" y="1534366"/>
                </a:moveTo>
                <a:cubicBezTo>
                  <a:pt x="107219" y="1547264"/>
                  <a:pt x="106925" y="1560558"/>
                  <a:pt x="107585" y="1574247"/>
                </a:cubicBezTo>
                <a:cubicBezTo>
                  <a:pt x="109428" y="1576711"/>
                  <a:pt x="111652" y="1578425"/>
                  <a:pt x="114257" y="1579388"/>
                </a:cubicBezTo>
                <a:cubicBezTo>
                  <a:pt x="116863" y="1580352"/>
                  <a:pt x="119540" y="1580298"/>
                  <a:pt x="122291" y="1579225"/>
                </a:cubicBezTo>
                <a:cubicBezTo>
                  <a:pt x="121974" y="1574483"/>
                  <a:pt x="121326" y="1567506"/>
                  <a:pt x="120347" y="1558296"/>
                </a:cubicBezTo>
                <a:cubicBezTo>
                  <a:pt x="119367" y="1549086"/>
                  <a:pt x="119673" y="1542505"/>
                  <a:pt x="121265" y="1538553"/>
                </a:cubicBezTo>
                <a:close/>
                <a:moveTo>
                  <a:pt x="114560" y="1476522"/>
                </a:moveTo>
                <a:lnTo>
                  <a:pt x="111163" y="1487411"/>
                </a:lnTo>
                <a:lnTo>
                  <a:pt x="112839" y="1491460"/>
                </a:lnTo>
                <a:lnTo>
                  <a:pt x="115538" y="1490343"/>
                </a:lnTo>
                <a:cubicBezTo>
                  <a:pt x="118227" y="1489362"/>
                  <a:pt x="119933" y="1488392"/>
                  <a:pt x="120657" y="1487434"/>
                </a:cubicBezTo>
                <a:cubicBezTo>
                  <a:pt x="121380" y="1486476"/>
                  <a:pt x="121178" y="1484716"/>
                  <a:pt x="120051" y="1482152"/>
                </a:cubicBezTo>
                <a:close/>
                <a:moveTo>
                  <a:pt x="120468" y="1448787"/>
                </a:moveTo>
                <a:lnTo>
                  <a:pt x="120003" y="1455302"/>
                </a:lnTo>
                <a:cubicBezTo>
                  <a:pt x="121019" y="1453300"/>
                  <a:pt x="121360" y="1451579"/>
                  <a:pt x="121027" y="1450136"/>
                </a:cubicBezTo>
                <a:close/>
                <a:moveTo>
                  <a:pt x="271240" y="1400614"/>
                </a:moveTo>
                <a:lnTo>
                  <a:pt x="267705" y="1422625"/>
                </a:lnTo>
                <a:cubicBezTo>
                  <a:pt x="272172" y="1425782"/>
                  <a:pt x="275570" y="1430171"/>
                  <a:pt x="277897" y="1435794"/>
                </a:cubicBezTo>
                <a:cubicBezTo>
                  <a:pt x="277114" y="1436052"/>
                  <a:pt x="276318" y="1436513"/>
                  <a:pt x="275506" y="1437179"/>
                </a:cubicBezTo>
                <a:cubicBezTo>
                  <a:pt x="274695" y="1437844"/>
                  <a:pt x="274514" y="1438840"/>
                  <a:pt x="274965" y="1440169"/>
                </a:cubicBezTo>
                <a:cubicBezTo>
                  <a:pt x="275608" y="1441483"/>
                  <a:pt x="276673" y="1442623"/>
                  <a:pt x="278159" y="1443589"/>
                </a:cubicBezTo>
                <a:cubicBezTo>
                  <a:pt x="279645" y="1444554"/>
                  <a:pt x="281047" y="1445555"/>
                  <a:pt x="282365" y="1446590"/>
                </a:cubicBezTo>
                <a:lnTo>
                  <a:pt x="293487" y="1446729"/>
                </a:lnTo>
                <a:lnTo>
                  <a:pt x="293161" y="1442122"/>
                </a:lnTo>
                <a:lnTo>
                  <a:pt x="284179" y="1439517"/>
                </a:lnTo>
                <a:cubicBezTo>
                  <a:pt x="283290" y="1437448"/>
                  <a:pt x="282893" y="1435373"/>
                  <a:pt x="282986" y="1433292"/>
                </a:cubicBezTo>
                <a:cubicBezTo>
                  <a:pt x="283080" y="1431212"/>
                  <a:pt x="283974" y="1429393"/>
                  <a:pt x="285668" y="1427836"/>
                </a:cubicBezTo>
                <a:cubicBezTo>
                  <a:pt x="283854" y="1423055"/>
                  <a:pt x="281955" y="1418308"/>
                  <a:pt x="279972" y="1413597"/>
                </a:cubicBezTo>
                <a:cubicBezTo>
                  <a:pt x="277989" y="1408885"/>
                  <a:pt x="275079" y="1404557"/>
                  <a:pt x="271240" y="1400614"/>
                </a:cubicBezTo>
                <a:close/>
                <a:moveTo>
                  <a:pt x="281381" y="1341094"/>
                </a:moveTo>
                <a:lnTo>
                  <a:pt x="280032" y="1341653"/>
                </a:lnTo>
                <a:cubicBezTo>
                  <a:pt x="280366" y="1343095"/>
                  <a:pt x="281374" y="1344259"/>
                  <a:pt x="283057" y="1345143"/>
                </a:cubicBezTo>
                <a:close/>
                <a:moveTo>
                  <a:pt x="290082" y="1320106"/>
                </a:moveTo>
                <a:cubicBezTo>
                  <a:pt x="287608" y="1321130"/>
                  <a:pt x="286368" y="1323225"/>
                  <a:pt x="286360" y="1326389"/>
                </a:cubicBezTo>
                <a:lnTo>
                  <a:pt x="290408" y="1324713"/>
                </a:lnTo>
                <a:cubicBezTo>
                  <a:pt x="290185" y="1324015"/>
                  <a:pt x="290131" y="1323247"/>
                  <a:pt x="290245" y="1322410"/>
                </a:cubicBezTo>
                <a:cubicBezTo>
                  <a:pt x="290360" y="1321572"/>
                  <a:pt x="290305" y="1320804"/>
                  <a:pt x="290082" y="1320106"/>
                </a:cubicBezTo>
                <a:close/>
                <a:moveTo>
                  <a:pt x="294409" y="1296187"/>
                </a:moveTo>
                <a:lnTo>
                  <a:pt x="289802" y="1296513"/>
                </a:lnTo>
                <a:lnTo>
                  <a:pt x="292594" y="1303260"/>
                </a:lnTo>
                <a:lnTo>
                  <a:pt x="283148" y="1307170"/>
                </a:lnTo>
                <a:lnTo>
                  <a:pt x="285382" y="1312568"/>
                </a:lnTo>
                <a:lnTo>
                  <a:pt x="289756" y="1315499"/>
                </a:lnTo>
                <a:lnTo>
                  <a:pt x="296643" y="1301585"/>
                </a:lnTo>
                <a:close/>
                <a:moveTo>
                  <a:pt x="293663" y="1279109"/>
                </a:moveTo>
                <a:lnTo>
                  <a:pt x="290173" y="1282134"/>
                </a:lnTo>
                <a:lnTo>
                  <a:pt x="294641" y="1292930"/>
                </a:lnTo>
                <a:cubicBezTo>
                  <a:pt x="295988" y="1290693"/>
                  <a:pt x="296401" y="1288348"/>
                  <a:pt x="295880" y="1285897"/>
                </a:cubicBezTo>
                <a:cubicBezTo>
                  <a:pt x="295359" y="1283445"/>
                  <a:pt x="294620" y="1281182"/>
                  <a:pt x="293663" y="1279109"/>
                </a:cubicBezTo>
                <a:close/>
                <a:moveTo>
                  <a:pt x="296453" y="1240019"/>
                </a:moveTo>
                <a:lnTo>
                  <a:pt x="291055" y="1242253"/>
                </a:lnTo>
                <a:cubicBezTo>
                  <a:pt x="291530" y="1247061"/>
                  <a:pt x="291697" y="1251602"/>
                  <a:pt x="291556" y="1255876"/>
                </a:cubicBezTo>
                <a:cubicBezTo>
                  <a:pt x="291415" y="1260149"/>
                  <a:pt x="290069" y="1262945"/>
                  <a:pt x="287520" y="1264264"/>
                </a:cubicBezTo>
                <a:cubicBezTo>
                  <a:pt x="288035" y="1265269"/>
                  <a:pt x="289355" y="1267028"/>
                  <a:pt x="291481" y="1269540"/>
                </a:cubicBezTo>
                <a:cubicBezTo>
                  <a:pt x="293608" y="1272052"/>
                  <a:pt x="295126" y="1273333"/>
                  <a:pt x="296036" y="1273384"/>
                </a:cubicBezTo>
                <a:cubicBezTo>
                  <a:pt x="296648" y="1273033"/>
                  <a:pt x="296832" y="1272363"/>
                  <a:pt x="296589" y="1271378"/>
                </a:cubicBezTo>
                <a:cubicBezTo>
                  <a:pt x="296345" y="1270392"/>
                  <a:pt x="296052" y="1269525"/>
                  <a:pt x="295710" y="1268777"/>
                </a:cubicBezTo>
                <a:cubicBezTo>
                  <a:pt x="296709" y="1264906"/>
                  <a:pt x="297409" y="1260072"/>
                  <a:pt x="297809" y="1254276"/>
                </a:cubicBezTo>
                <a:cubicBezTo>
                  <a:pt x="298209" y="1248479"/>
                  <a:pt x="297757" y="1243727"/>
                  <a:pt x="296453" y="1240019"/>
                </a:cubicBezTo>
                <a:close/>
                <a:moveTo>
                  <a:pt x="319066" y="1180080"/>
                </a:moveTo>
                <a:lnTo>
                  <a:pt x="317716" y="1180638"/>
                </a:lnTo>
                <a:cubicBezTo>
                  <a:pt x="317605" y="1182199"/>
                  <a:pt x="317677" y="1183487"/>
                  <a:pt x="317932" y="1184501"/>
                </a:cubicBezTo>
                <a:cubicBezTo>
                  <a:pt x="318187" y="1185515"/>
                  <a:pt x="318596" y="1186663"/>
                  <a:pt x="319159" y="1187944"/>
                </a:cubicBezTo>
                <a:cubicBezTo>
                  <a:pt x="320082" y="1185718"/>
                  <a:pt x="320051" y="1183097"/>
                  <a:pt x="319066" y="1180080"/>
                </a:cubicBezTo>
                <a:close/>
                <a:moveTo>
                  <a:pt x="306546" y="1153648"/>
                </a:moveTo>
                <a:lnTo>
                  <a:pt x="298449" y="1156999"/>
                </a:lnTo>
                <a:cubicBezTo>
                  <a:pt x="300140" y="1162359"/>
                  <a:pt x="300203" y="1167601"/>
                  <a:pt x="298636" y="1172728"/>
                </a:cubicBezTo>
                <a:cubicBezTo>
                  <a:pt x="297070" y="1177855"/>
                  <a:pt x="297132" y="1183098"/>
                  <a:pt x="298823" y="1188457"/>
                </a:cubicBezTo>
                <a:lnTo>
                  <a:pt x="295194" y="1202604"/>
                </a:lnTo>
                <a:cubicBezTo>
                  <a:pt x="294946" y="1203596"/>
                  <a:pt x="295408" y="1204393"/>
                  <a:pt x="296579" y="1204995"/>
                </a:cubicBezTo>
                <a:cubicBezTo>
                  <a:pt x="297750" y="1205597"/>
                  <a:pt x="298747" y="1205777"/>
                  <a:pt x="299569" y="1205536"/>
                </a:cubicBezTo>
                <a:lnTo>
                  <a:pt x="307107" y="1200835"/>
                </a:lnTo>
                <a:cubicBezTo>
                  <a:pt x="307162" y="1196828"/>
                  <a:pt x="307111" y="1192568"/>
                  <a:pt x="306955" y="1188055"/>
                </a:cubicBezTo>
                <a:cubicBezTo>
                  <a:pt x="306800" y="1183542"/>
                  <a:pt x="305935" y="1179224"/>
                  <a:pt x="304360" y="1175101"/>
                </a:cubicBezTo>
                <a:cubicBezTo>
                  <a:pt x="304507" y="1171715"/>
                  <a:pt x="304632" y="1168040"/>
                  <a:pt x="304738" y="1164078"/>
                </a:cubicBezTo>
                <a:cubicBezTo>
                  <a:pt x="304843" y="1160116"/>
                  <a:pt x="305446" y="1156639"/>
                  <a:pt x="306546" y="1153648"/>
                </a:cubicBezTo>
                <a:close/>
                <a:moveTo>
                  <a:pt x="315480" y="1129403"/>
                </a:moveTo>
                <a:lnTo>
                  <a:pt x="310734" y="1140851"/>
                </a:lnTo>
                <a:cubicBezTo>
                  <a:pt x="310205" y="1138699"/>
                  <a:pt x="308830" y="1138082"/>
                  <a:pt x="306609" y="1139001"/>
                </a:cubicBezTo>
                <a:cubicBezTo>
                  <a:pt x="304388" y="1139920"/>
                  <a:pt x="303514" y="1141468"/>
                  <a:pt x="303986" y="1143643"/>
                </a:cubicBezTo>
                <a:lnTo>
                  <a:pt x="318459" y="1151879"/>
                </a:lnTo>
                <a:lnTo>
                  <a:pt x="323857" y="1149645"/>
                </a:lnTo>
                <a:lnTo>
                  <a:pt x="320180" y="1136941"/>
                </a:lnTo>
                <a:close/>
                <a:moveTo>
                  <a:pt x="297562" y="1105205"/>
                </a:moveTo>
                <a:lnTo>
                  <a:pt x="290256" y="1106648"/>
                </a:lnTo>
                <a:cubicBezTo>
                  <a:pt x="290456" y="1107290"/>
                  <a:pt x="290417" y="1107833"/>
                  <a:pt x="290140" y="1108277"/>
                </a:cubicBezTo>
                <a:cubicBezTo>
                  <a:pt x="289863" y="1108721"/>
                  <a:pt x="289824" y="1109264"/>
                  <a:pt x="290024" y="1109906"/>
                </a:cubicBezTo>
                <a:lnTo>
                  <a:pt x="292816" y="1116653"/>
                </a:lnTo>
                <a:cubicBezTo>
                  <a:pt x="293968" y="1119437"/>
                  <a:pt x="295492" y="1122165"/>
                  <a:pt x="297389" y="1124838"/>
                </a:cubicBezTo>
                <a:cubicBezTo>
                  <a:pt x="299285" y="1127510"/>
                  <a:pt x="301345" y="1129622"/>
                  <a:pt x="303567" y="1131172"/>
                </a:cubicBezTo>
                <a:close/>
                <a:moveTo>
                  <a:pt x="320271" y="1098968"/>
                </a:moveTo>
                <a:lnTo>
                  <a:pt x="317992" y="1112557"/>
                </a:lnTo>
                <a:lnTo>
                  <a:pt x="322040" y="1110881"/>
                </a:lnTo>
                <a:cubicBezTo>
                  <a:pt x="322404" y="1107306"/>
                  <a:pt x="321815" y="1103335"/>
                  <a:pt x="320271" y="1098968"/>
                </a:cubicBezTo>
                <a:close/>
                <a:moveTo>
                  <a:pt x="296723" y="1080263"/>
                </a:moveTo>
                <a:lnTo>
                  <a:pt x="292442" y="1085196"/>
                </a:lnTo>
                <a:lnTo>
                  <a:pt x="290954" y="1096876"/>
                </a:lnTo>
                <a:lnTo>
                  <a:pt x="296584" y="1091384"/>
                </a:lnTo>
                <a:lnTo>
                  <a:pt x="297840" y="1082962"/>
                </a:lnTo>
                <a:close/>
                <a:moveTo>
                  <a:pt x="291926" y="1019022"/>
                </a:moveTo>
                <a:cubicBezTo>
                  <a:pt x="293807" y="1023249"/>
                  <a:pt x="295968" y="1028151"/>
                  <a:pt x="298407" y="1033727"/>
                </a:cubicBezTo>
                <a:cubicBezTo>
                  <a:pt x="300847" y="1039303"/>
                  <a:pt x="302332" y="1044484"/>
                  <a:pt x="302864" y="1049270"/>
                </a:cubicBezTo>
                <a:cubicBezTo>
                  <a:pt x="304446" y="1045454"/>
                  <a:pt x="304120" y="1040847"/>
                  <a:pt x="301886" y="1035449"/>
                </a:cubicBezTo>
                <a:lnTo>
                  <a:pt x="303048" y="1019161"/>
                </a:lnTo>
                <a:close/>
                <a:moveTo>
                  <a:pt x="299925" y="916132"/>
                </a:moveTo>
                <a:lnTo>
                  <a:pt x="302485" y="926137"/>
                </a:lnTo>
                <a:cubicBezTo>
                  <a:pt x="301305" y="929095"/>
                  <a:pt x="300384" y="932440"/>
                  <a:pt x="299722" y="936171"/>
                </a:cubicBezTo>
                <a:cubicBezTo>
                  <a:pt x="299060" y="939903"/>
                  <a:pt x="298616" y="943445"/>
                  <a:pt x="298391" y="946799"/>
                </a:cubicBezTo>
                <a:cubicBezTo>
                  <a:pt x="300943" y="952329"/>
                  <a:pt x="301191" y="958022"/>
                  <a:pt x="299136" y="963877"/>
                </a:cubicBezTo>
                <a:cubicBezTo>
                  <a:pt x="297108" y="963433"/>
                  <a:pt x="295603" y="964253"/>
                  <a:pt x="294622" y="966338"/>
                </a:cubicBezTo>
                <a:cubicBezTo>
                  <a:pt x="293641" y="968424"/>
                  <a:pt x="293905" y="969698"/>
                  <a:pt x="295414" y="970160"/>
                </a:cubicBezTo>
                <a:lnTo>
                  <a:pt x="291226" y="982957"/>
                </a:lnTo>
                <a:lnTo>
                  <a:pt x="292763" y="998128"/>
                </a:lnTo>
                <a:lnTo>
                  <a:pt x="290064" y="999245"/>
                </a:lnTo>
                <a:lnTo>
                  <a:pt x="293973" y="1008691"/>
                </a:lnTo>
                <a:lnTo>
                  <a:pt x="301838" y="1008598"/>
                </a:lnTo>
                <a:cubicBezTo>
                  <a:pt x="300917" y="1008123"/>
                  <a:pt x="300572" y="1007607"/>
                  <a:pt x="300802" y="1007050"/>
                </a:cubicBezTo>
                <a:cubicBezTo>
                  <a:pt x="301033" y="1006494"/>
                  <a:pt x="301642" y="1006374"/>
                  <a:pt x="302629" y="1006690"/>
                </a:cubicBezTo>
                <a:lnTo>
                  <a:pt x="303094" y="1000175"/>
                </a:lnTo>
                <a:cubicBezTo>
                  <a:pt x="304027" y="1000282"/>
                  <a:pt x="304661" y="999427"/>
                  <a:pt x="304996" y="997609"/>
                </a:cubicBezTo>
                <a:cubicBezTo>
                  <a:pt x="305330" y="995792"/>
                  <a:pt x="305487" y="994739"/>
                  <a:pt x="305467" y="994451"/>
                </a:cubicBezTo>
                <a:lnTo>
                  <a:pt x="308211" y="974347"/>
                </a:lnTo>
                <a:cubicBezTo>
                  <a:pt x="306952" y="970588"/>
                  <a:pt x="305910" y="963774"/>
                  <a:pt x="305086" y="953907"/>
                </a:cubicBezTo>
                <a:cubicBezTo>
                  <a:pt x="304263" y="944039"/>
                  <a:pt x="304512" y="937482"/>
                  <a:pt x="305836" y="934234"/>
                </a:cubicBezTo>
                <a:lnTo>
                  <a:pt x="314259" y="935490"/>
                </a:lnTo>
                <a:cubicBezTo>
                  <a:pt x="313725" y="932451"/>
                  <a:pt x="313326" y="929257"/>
                  <a:pt x="313060" y="925909"/>
                </a:cubicBezTo>
                <a:cubicBezTo>
                  <a:pt x="312794" y="922562"/>
                  <a:pt x="313209" y="919427"/>
                  <a:pt x="314304" y="916503"/>
                </a:cubicBezTo>
                <a:lnTo>
                  <a:pt x="306998" y="917946"/>
                </a:lnTo>
                <a:close/>
                <a:moveTo>
                  <a:pt x="315931" y="893701"/>
                </a:moveTo>
                <a:cubicBezTo>
                  <a:pt x="316808" y="895182"/>
                  <a:pt x="316730" y="896268"/>
                  <a:pt x="315699" y="896958"/>
                </a:cubicBezTo>
                <a:lnTo>
                  <a:pt x="318817" y="908313"/>
                </a:lnTo>
                <a:lnTo>
                  <a:pt x="321842" y="911803"/>
                </a:lnTo>
                <a:cubicBezTo>
                  <a:pt x="322387" y="909141"/>
                  <a:pt x="322693" y="906380"/>
                  <a:pt x="322761" y="903520"/>
                </a:cubicBezTo>
                <a:cubicBezTo>
                  <a:pt x="322829" y="900660"/>
                  <a:pt x="322460" y="898178"/>
                  <a:pt x="321655" y="896074"/>
                </a:cubicBezTo>
                <a:cubicBezTo>
                  <a:pt x="320538" y="893375"/>
                  <a:pt x="318630" y="892584"/>
                  <a:pt x="315931" y="893701"/>
                </a:cubicBezTo>
                <a:close/>
                <a:moveTo>
                  <a:pt x="304809" y="893562"/>
                </a:moveTo>
                <a:lnTo>
                  <a:pt x="302110" y="894679"/>
                </a:lnTo>
                <a:lnTo>
                  <a:pt x="304344" y="900077"/>
                </a:lnTo>
                <a:cubicBezTo>
                  <a:pt x="304745" y="899055"/>
                  <a:pt x="304991" y="897900"/>
                  <a:pt x="305083" y="896610"/>
                </a:cubicBezTo>
                <a:cubicBezTo>
                  <a:pt x="305175" y="895321"/>
                  <a:pt x="305084" y="894305"/>
                  <a:pt x="304809" y="893562"/>
                </a:cubicBezTo>
                <a:close/>
                <a:moveTo>
                  <a:pt x="304155" y="838511"/>
                </a:moveTo>
                <a:cubicBezTo>
                  <a:pt x="303283" y="838871"/>
                  <a:pt x="302130" y="839744"/>
                  <a:pt x="300694" y="841129"/>
                </a:cubicBezTo>
                <a:cubicBezTo>
                  <a:pt x="299258" y="842513"/>
                  <a:pt x="298721" y="843921"/>
                  <a:pt x="299083" y="845352"/>
                </a:cubicBezTo>
                <a:cubicBezTo>
                  <a:pt x="299435" y="845963"/>
                  <a:pt x="300104" y="846148"/>
                  <a:pt x="301090" y="845904"/>
                </a:cubicBezTo>
                <a:cubicBezTo>
                  <a:pt x="302076" y="845661"/>
                  <a:pt x="302942" y="845368"/>
                  <a:pt x="303690" y="845026"/>
                </a:cubicBezTo>
                <a:close/>
                <a:moveTo>
                  <a:pt x="312802" y="698997"/>
                </a:moveTo>
                <a:lnTo>
                  <a:pt x="315036" y="704395"/>
                </a:lnTo>
                <a:lnTo>
                  <a:pt x="314710" y="699788"/>
                </a:lnTo>
                <a:close/>
                <a:moveTo>
                  <a:pt x="304470" y="659768"/>
                </a:moveTo>
                <a:lnTo>
                  <a:pt x="305029" y="661118"/>
                </a:lnTo>
                <a:cubicBezTo>
                  <a:pt x="306572" y="665484"/>
                  <a:pt x="309302" y="666989"/>
                  <a:pt x="313219" y="665631"/>
                </a:cubicBezTo>
                <a:close/>
                <a:moveTo>
                  <a:pt x="334715" y="602993"/>
                </a:moveTo>
                <a:lnTo>
                  <a:pt x="332342" y="608717"/>
                </a:lnTo>
                <a:cubicBezTo>
                  <a:pt x="333329" y="609033"/>
                  <a:pt x="334077" y="609250"/>
                  <a:pt x="334587" y="609369"/>
                </a:cubicBezTo>
                <a:cubicBezTo>
                  <a:pt x="335097" y="609487"/>
                  <a:pt x="335171" y="609983"/>
                  <a:pt x="334808" y="610858"/>
                </a:cubicBezTo>
                <a:cubicBezTo>
                  <a:pt x="335142" y="612300"/>
                  <a:pt x="334801" y="614022"/>
                  <a:pt x="333785" y="616023"/>
                </a:cubicBezTo>
                <a:lnTo>
                  <a:pt x="328713" y="622864"/>
                </a:lnTo>
                <a:lnTo>
                  <a:pt x="324897" y="621282"/>
                </a:lnTo>
                <a:cubicBezTo>
                  <a:pt x="324998" y="625982"/>
                  <a:pt x="325215" y="629054"/>
                  <a:pt x="325549" y="630496"/>
                </a:cubicBezTo>
                <a:cubicBezTo>
                  <a:pt x="324254" y="635642"/>
                  <a:pt x="322959" y="640788"/>
                  <a:pt x="321664" y="645935"/>
                </a:cubicBezTo>
                <a:cubicBezTo>
                  <a:pt x="320369" y="651081"/>
                  <a:pt x="320703" y="656343"/>
                  <a:pt x="322666" y="661722"/>
                </a:cubicBezTo>
                <a:lnTo>
                  <a:pt x="322294" y="676101"/>
                </a:lnTo>
                <a:cubicBezTo>
                  <a:pt x="320948" y="678338"/>
                  <a:pt x="320535" y="680682"/>
                  <a:pt x="321056" y="683134"/>
                </a:cubicBezTo>
                <a:cubicBezTo>
                  <a:pt x="321576" y="685586"/>
                  <a:pt x="322315" y="687848"/>
                  <a:pt x="323272" y="689922"/>
                </a:cubicBezTo>
                <a:cubicBezTo>
                  <a:pt x="325111" y="696274"/>
                  <a:pt x="324925" y="703464"/>
                  <a:pt x="322715" y="711491"/>
                </a:cubicBezTo>
                <a:cubicBezTo>
                  <a:pt x="320505" y="719519"/>
                  <a:pt x="320319" y="726708"/>
                  <a:pt x="322158" y="733060"/>
                </a:cubicBezTo>
                <a:lnTo>
                  <a:pt x="318435" y="739343"/>
                </a:lnTo>
                <a:cubicBezTo>
                  <a:pt x="318793" y="742356"/>
                  <a:pt x="318729" y="745544"/>
                  <a:pt x="318244" y="748906"/>
                </a:cubicBezTo>
                <a:cubicBezTo>
                  <a:pt x="317758" y="752268"/>
                  <a:pt x="317357" y="755595"/>
                  <a:pt x="317040" y="758888"/>
                </a:cubicBezTo>
                <a:lnTo>
                  <a:pt x="320950" y="768334"/>
                </a:lnTo>
                <a:cubicBezTo>
                  <a:pt x="325149" y="764555"/>
                  <a:pt x="327989" y="759164"/>
                  <a:pt x="329471" y="752163"/>
                </a:cubicBezTo>
                <a:cubicBezTo>
                  <a:pt x="330953" y="745161"/>
                  <a:pt x="330873" y="739398"/>
                  <a:pt x="329231" y="734875"/>
                </a:cubicBezTo>
                <a:cubicBezTo>
                  <a:pt x="330660" y="734349"/>
                  <a:pt x="331851" y="733725"/>
                  <a:pt x="332803" y="733002"/>
                </a:cubicBezTo>
                <a:cubicBezTo>
                  <a:pt x="333755" y="732278"/>
                  <a:pt x="333991" y="731258"/>
                  <a:pt x="333512" y="729942"/>
                </a:cubicBezTo>
                <a:cubicBezTo>
                  <a:pt x="332471" y="727903"/>
                  <a:pt x="331703" y="726048"/>
                  <a:pt x="331209" y="724375"/>
                </a:cubicBezTo>
                <a:cubicBezTo>
                  <a:pt x="330714" y="722703"/>
                  <a:pt x="331714" y="721301"/>
                  <a:pt x="334210" y="720169"/>
                </a:cubicBezTo>
                <a:lnTo>
                  <a:pt x="332532" y="670284"/>
                </a:lnTo>
                <a:cubicBezTo>
                  <a:pt x="336805" y="668515"/>
                  <a:pt x="338496" y="666235"/>
                  <a:pt x="337604" y="663443"/>
                </a:cubicBezTo>
                <a:cubicBezTo>
                  <a:pt x="336397" y="660846"/>
                  <a:pt x="335878" y="658954"/>
                  <a:pt x="336044" y="657765"/>
                </a:cubicBezTo>
                <a:cubicBezTo>
                  <a:pt x="336211" y="656577"/>
                  <a:pt x="337599" y="655475"/>
                  <a:pt x="340209" y="654461"/>
                </a:cubicBezTo>
                <a:lnTo>
                  <a:pt x="341371" y="638174"/>
                </a:lnTo>
                <a:cubicBezTo>
                  <a:pt x="340476" y="636009"/>
                  <a:pt x="339393" y="632439"/>
                  <a:pt x="338125" y="627465"/>
                </a:cubicBezTo>
                <a:cubicBezTo>
                  <a:pt x="336857" y="622491"/>
                  <a:pt x="335751" y="616955"/>
                  <a:pt x="334808" y="610858"/>
                </a:cubicBezTo>
                <a:cubicBezTo>
                  <a:pt x="335173" y="607282"/>
                  <a:pt x="335142" y="604661"/>
                  <a:pt x="334715" y="602993"/>
                </a:cubicBezTo>
                <a:close/>
                <a:moveTo>
                  <a:pt x="330153" y="584333"/>
                </a:moveTo>
                <a:lnTo>
                  <a:pt x="327454" y="585450"/>
                </a:lnTo>
                <a:lnTo>
                  <a:pt x="327279" y="586824"/>
                </a:lnTo>
                <a:close/>
                <a:moveTo>
                  <a:pt x="343078" y="570686"/>
                </a:moveTo>
                <a:cubicBezTo>
                  <a:pt x="341269" y="571566"/>
                  <a:pt x="339628" y="572377"/>
                  <a:pt x="338157" y="573117"/>
                </a:cubicBezTo>
                <a:cubicBezTo>
                  <a:pt x="338009" y="576340"/>
                  <a:pt x="337945" y="579528"/>
                  <a:pt x="337965" y="582680"/>
                </a:cubicBezTo>
                <a:cubicBezTo>
                  <a:pt x="337986" y="585833"/>
                  <a:pt x="337585" y="589160"/>
                  <a:pt x="336762" y="592662"/>
                </a:cubicBezTo>
                <a:cubicBezTo>
                  <a:pt x="339461" y="591545"/>
                  <a:pt x="342718" y="591778"/>
                  <a:pt x="346534" y="593360"/>
                </a:cubicBezTo>
                <a:lnTo>
                  <a:pt x="344998" y="578189"/>
                </a:lnTo>
                <a:cubicBezTo>
                  <a:pt x="345454" y="577144"/>
                  <a:pt x="345925" y="575895"/>
                  <a:pt x="346411" y="574443"/>
                </a:cubicBezTo>
                <a:cubicBezTo>
                  <a:pt x="346897" y="572991"/>
                  <a:pt x="347030" y="571882"/>
                  <a:pt x="346812" y="571116"/>
                </a:cubicBezTo>
                <a:cubicBezTo>
                  <a:pt x="346132" y="569949"/>
                  <a:pt x="344887" y="569805"/>
                  <a:pt x="343078" y="570686"/>
                </a:cubicBezTo>
                <a:close/>
                <a:moveTo>
                  <a:pt x="327917" y="533097"/>
                </a:moveTo>
                <a:lnTo>
                  <a:pt x="323636" y="538030"/>
                </a:lnTo>
                <a:cubicBezTo>
                  <a:pt x="325552" y="543297"/>
                  <a:pt x="326514" y="548167"/>
                  <a:pt x="326522" y="552642"/>
                </a:cubicBezTo>
                <a:cubicBezTo>
                  <a:pt x="327345" y="549141"/>
                  <a:pt x="327746" y="545813"/>
                  <a:pt x="327725" y="542660"/>
                </a:cubicBezTo>
                <a:cubicBezTo>
                  <a:pt x="327705" y="539508"/>
                  <a:pt x="327769" y="536320"/>
                  <a:pt x="327917" y="533097"/>
                </a:cubicBezTo>
                <a:close/>
                <a:moveTo>
                  <a:pt x="336304" y="514215"/>
                </a:moveTo>
                <a:cubicBezTo>
                  <a:pt x="335512" y="514213"/>
                  <a:pt x="334454" y="514520"/>
                  <a:pt x="333128" y="515134"/>
                </a:cubicBezTo>
                <a:lnTo>
                  <a:pt x="331778" y="515693"/>
                </a:lnTo>
                <a:cubicBezTo>
                  <a:pt x="332577" y="518260"/>
                  <a:pt x="333772" y="519873"/>
                  <a:pt x="335362" y="520532"/>
                </a:cubicBezTo>
                <a:lnTo>
                  <a:pt x="338061" y="519415"/>
                </a:lnTo>
                <a:cubicBezTo>
                  <a:pt x="339092" y="518725"/>
                  <a:pt x="339170" y="517639"/>
                  <a:pt x="338293" y="516158"/>
                </a:cubicBezTo>
                <a:cubicBezTo>
                  <a:pt x="337758" y="514865"/>
                  <a:pt x="337095" y="514217"/>
                  <a:pt x="336304" y="514215"/>
                </a:cubicBezTo>
                <a:close/>
                <a:moveTo>
                  <a:pt x="329170" y="478837"/>
                </a:moveTo>
                <a:lnTo>
                  <a:pt x="333080" y="488284"/>
                </a:lnTo>
                <a:cubicBezTo>
                  <a:pt x="331674" y="488865"/>
                  <a:pt x="330576" y="489715"/>
                  <a:pt x="329787" y="490832"/>
                </a:cubicBezTo>
                <a:cubicBezTo>
                  <a:pt x="328998" y="491949"/>
                  <a:pt x="328855" y="493193"/>
                  <a:pt x="329357" y="494566"/>
                </a:cubicBezTo>
                <a:cubicBezTo>
                  <a:pt x="329962" y="496028"/>
                  <a:pt x="330905" y="497350"/>
                  <a:pt x="332184" y="498533"/>
                </a:cubicBezTo>
                <a:cubicBezTo>
                  <a:pt x="333464" y="499716"/>
                  <a:pt x="334802" y="500084"/>
                  <a:pt x="336198" y="499638"/>
                </a:cubicBezTo>
                <a:cubicBezTo>
                  <a:pt x="336798" y="499258"/>
                  <a:pt x="337006" y="498645"/>
                  <a:pt x="336820" y="497800"/>
                </a:cubicBezTo>
                <a:cubicBezTo>
                  <a:pt x="336635" y="496954"/>
                  <a:pt x="336505" y="496481"/>
                  <a:pt x="336431" y="496381"/>
                </a:cubicBezTo>
                <a:lnTo>
                  <a:pt x="338151" y="481443"/>
                </a:lnTo>
                <a:close/>
                <a:moveTo>
                  <a:pt x="327307" y="459060"/>
                </a:moveTo>
                <a:lnTo>
                  <a:pt x="328983" y="463108"/>
                </a:lnTo>
                <a:lnTo>
                  <a:pt x="326377" y="472090"/>
                </a:lnTo>
                <a:lnTo>
                  <a:pt x="327494" y="474789"/>
                </a:lnTo>
                <a:lnTo>
                  <a:pt x="332008" y="466598"/>
                </a:lnTo>
                <a:lnTo>
                  <a:pt x="330332" y="462550"/>
                </a:lnTo>
                <a:cubicBezTo>
                  <a:pt x="330291" y="462369"/>
                  <a:pt x="329955" y="461718"/>
                  <a:pt x="329326" y="460595"/>
                </a:cubicBezTo>
                <a:cubicBezTo>
                  <a:pt x="328697" y="459473"/>
                  <a:pt x="328024" y="458961"/>
                  <a:pt x="327307" y="459060"/>
                </a:cubicBezTo>
                <a:close/>
                <a:moveTo>
                  <a:pt x="151392" y="263156"/>
                </a:moveTo>
                <a:lnTo>
                  <a:pt x="145436" y="264040"/>
                </a:lnTo>
                <a:lnTo>
                  <a:pt x="136176" y="283679"/>
                </a:lnTo>
                <a:cubicBezTo>
                  <a:pt x="133863" y="289707"/>
                  <a:pt x="134151" y="294857"/>
                  <a:pt x="137038" y="299129"/>
                </a:cubicBezTo>
                <a:cubicBezTo>
                  <a:pt x="139925" y="303400"/>
                  <a:pt x="141004" y="306642"/>
                  <a:pt x="140273" y="308854"/>
                </a:cubicBezTo>
                <a:lnTo>
                  <a:pt x="149161" y="303595"/>
                </a:lnTo>
                <a:lnTo>
                  <a:pt x="150510" y="303037"/>
                </a:lnTo>
                <a:lnTo>
                  <a:pt x="143576" y="290100"/>
                </a:lnTo>
                <a:lnTo>
                  <a:pt x="151812" y="275627"/>
                </a:lnTo>
                <a:close/>
                <a:moveTo>
                  <a:pt x="88322" y="2"/>
                </a:moveTo>
                <a:cubicBezTo>
                  <a:pt x="90358" y="3012"/>
                  <a:pt x="90998" y="11243"/>
                  <a:pt x="90243" y="24695"/>
                </a:cubicBezTo>
                <a:cubicBezTo>
                  <a:pt x="89487" y="38146"/>
                  <a:pt x="88243" y="47552"/>
                  <a:pt x="86510" y="52913"/>
                </a:cubicBezTo>
                <a:lnTo>
                  <a:pt x="87859" y="52354"/>
                </a:lnTo>
                <a:cubicBezTo>
                  <a:pt x="90670" y="53496"/>
                  <a:pt x="92483" y="54853"/>
                  <a:pt x="93298" y="56426"/>
                </a:cubicBezTo>
                <a:cubicBezTo>
                  <a:pt x="94114" y="57998"/>
                  <a:pt x="94240" y="60053"/>
                  <a:pt x="93677" y="62591"/>
                </a:cubicBezTo>
                <a:cubicBezTo>
                  <a:pt x="96225" y="73523"/>
                  <a:pt x="97564" y="85351"/>
                  <a:pt x="97692" y="98075"/>
                </a:cubicBezTo>
                <a:cubicBezTo>
                  <a:pt x="97821" y="110798"/>
                  <a:pt x="98485" y="122905"/>
                  <a:pt x="99684" y="134395"/>
                </a:cubicBezTo>
                <a:cubicBezTo>
                  <a:pt x="101729" y="135755"/>
                  <a:pt x="102433" y="136979"/>
                  <a:pt x="101796" y="138066"/>
                </a:cubicBezTo>
                <a:cubicBezTo>
                  <a:pt x="101159" y="139153"/>
                  <a:pt x="100036" y="140737"/>
                  <a:pt x="98428" y="142818"/>
                </a:cubicBezTo>
                <a:cubicBezTo>
                  <a:pt x="98897" y="144271"/>
                  <a:pt x="99297" y="145554"/>
                  <a:pt x="99627" y="146669"/>
                </a:cubicBezTo>
                <a:cubicBezTo>
                  <a:pt x="99956" y="147784"/>
                  <a:pt x="100751" y="148114"/>
                  <a:pt x="102011" y="147658"/>
                </a:cubicBezTo>
                <a:cubicBezTo>
                  <a:pt x="101947" y="150286"/>
                  <a:pt x="101635" y="153511"/>
                  <a:pt x="101075" y="157331"/>
                </a:cubicBezTo>
                <a:cubicBezTo>
                  <a:pt x="100516" y="161152"/>
                  <a:pt x="101077" y="163621"/>
                  <a:pt x="102757" y="164736"/>
                </a:cubicBezTo>
                <a:lnTo>
                  <a:pt x="107503" y="153288"/>
                </a:lnTo>
                <a:cubicBezTo>
                  <a:pt x="108350" y="151357"/>
                  <a:pt x="108691" y="149635"/>
                  <a:pt x="108526" y="148123"/>
                </a:cubicBezTo>
                <a:cubicBezTo>
                  <a:pt x="108362" y="146610"/>
                  <a:pt x="107353" y="145447"/>
                  <a:pt x="105501" y="144633"/>
                </a:cubicBezTo>
                <a:cubicBezTo>
                  <a:pt x="106342" y="142605"/>
                  <a:pt x="107092" y="140122"/>
                  <a:pt x="107752" y="137181"/>
                </a:cubicBezTo>
                <a:cubicBezTo>
                  <a:pt x="108412" y="134241"/>
                  <a:pt x="108685" y="131559"/>
                  <a:pt x="108572" y="129136"/>
                </a:cubicBezTo>
                <a:lnTo>
                  <a:pt x="109315" y="100377"/>
                </a:lnTo>
                <a:lnTo>
                  <a:pt x="114619" y="90279"/>
                </a:lnTo>
                <a:cubicBezTo>
                  <a:pt x="115499" y="88268"/>
                  <a:pt x="115972" y="86228"/>
                  <a:pt x="116038" y="84159"/>
                </a:cubicBezTo>
                <a:cubicBezTo>
                  <a:pt x="116104" y="82090"/>
                  <a:pt x="115228" y="80609"/>
                  <a:pt x="113409" y="79716"/>
                </a:cubicBezTo>
                <a:lnTo>
                  <a:pt x="114339" y="66686"/>
                </a:lnTo>
                <a:cubicBezTo>
                  <a:pt x="111802" y="62466"/>
                  <a:pt x="111569" y="58084"/>
                  <a:pt x="113640" y="53539"/>
                </a:cubicBezTo>
                <a:cubicBezTo>
                  <a:pt x="115710" y="48994"/>
                  <a:pt x="115477" y="44612"/>
                  <a:pt x="112941" y="40393"/>
                </a:cubicBezTo>
                <a:lnTo>
                  <a:pt x="124341" y="18288"/>
                </a:lnTo>
                <a:cubicBezTo>
                  <a:pt x="129274" y="20659"/>
                  <a:pt x="132031" y="22548"/>
                  <a:pt x="132613" y="23953"/>
                </a:cubicBezTo>
                <a:cubicBezTo>
                  <a:pt x="133195" y="25359"/>
                  <a:pt x="132299" y="27969"/>
                  <a:pt x="129926" y="31783"/>
                </a:cubicBezTo>
                <a:cubicBezTo>
                  <a:pt x="134055" y="34520"/>
                  <a:pt x="135186" y="37411"/>
                  <a:pt x="133318" y="40456"/>
                </a:cubicBezTo>
                <a:cubicBezTo>
                  <a:pt x="131450" y="43501"/>
                  <a:pt x="132103" y="46194"/>
                  <a:pt x="135279" y="48535"/>
                </a:cubicBezTo>
                <a:cubicBezTo>
                  <a:pt x="134343" y="53039"/>
                  <a:pt x="134097" y="59924"/>
                  <a:pt x="134541" y="69191"/>
                </a:cubicBezTo>
                <a:cubicBezTo>
                  <a:pt x="134985" y="78459"/>
                  <a:pt x="136286" y="84308"/>
                  <a:pt x="138445" y="86741"/>
                </a:cubicBezTo>
                <a:lnTo>
                  <a:pt x="138261" y="116849"/>
                </a:lnTo>
                <a:cubicBezTo>
                  <a:pt x="142492" y="119116"/>
                  <a:pt x="145443" y="122109"/>
                  <a:pt x="147115" y="125830"/>
                </a:cubicBezTo>
                <a:cubicBezTo>
                  <a:pt x="148786" y="129551"/>
                  <a:pt x="148364" y="133941"/>
                  <a:pt x="145847" y="139000"/>
                </a:cubicBezTo>
                <a:cubicBezTo>
                  <a:pt x="146802" y="145125"/>
                  <a:pt x="147151" y="151698"/>
                  <a:pt x="146896" y="158719"/>
                </a:cubicBezTo>
                <a:cubicBezTo>
                  <a:pt x="146640" y="165740"/>
                  <a:pt x="145361" y="172197"/>
                  <a:pt x="143057" y="178090"/>
                </a:cubicBezTo>
                <a:lnTo>
                  <a:pt x="151574" y="187210"/>
                </a:lnTo>
                <a:lnTo>
                  <a:pt x="144920" y="197867"/>
                </a:lnTo>
                <a:lnTo>
                  <a:pt x="151064" y="212711"/>
                </a:lnTo>
                <a:cubicBezTo>
                  <a:pt x="150433" y="216200"/>
                  <a:pt x="150322" y="219275"/>
                  <a:pt x="150733" y="221937"/>
                </a:cubicBezTo>
                <a:cubicBezTo>
                  <a:pt x="151143" y="224599"/>
                  <a:pt x="150416" y="227139"/>
                  <a:pt x="148552" y="229558"/>
                </a:cubicBezTo>
                <a:cubicBezTo>
                  <a:pt x="148573" y="231360"/>
                  <a:pt x="149275" y="233374"/>
                  <a:pt x="150658" y="235601"/>
                </a:cubicBezTo>
                <a:cubicBezTo>
                  <a:pt x="152040" y="237828"/>
                  <a:pt x="153277" y="239226"/>
                  <a:pt x="154369" y="239795"/>
                </a:cubicBezTo>
                <a:cubicBezTo>
                  <a:pt x="155652" y="240746"/>
                  <a:pt x="156705" y="240903"/>
                  <a:pt x="157528" y="240266"/>
                </a:cubicBezTo>
                <a:cubicBezTo>
                  <a:pt x="158351" y="239629"/>
                  <a:pt x="158647" y="238913"/>
                  <a:pt x="158418" y="238119"/>
                </a:cubicBezTo>
                <a:cubicBezTo>
                  <a:pt x="153987" y="235211"/>
                  <a:pt x="153040" y="231651"/>
                  <a:pt x="155578" y="227440"/>
                </a:cubicBezTo>
                <a:cubicBezTo>
                  <a:pt x="158116" y="223228"/>
                  <a:pt x="160427" y="219901"/>
                  <a:pt x="162511" y="217457"/>
                </a:cubicBezTo>
                <a:lnTo>
                  <a:pt x="154134" y="197215"/>
                </a:lnTo>
                <a:lnTo>
                  <a:pt x="155483" y="196656"/>
                </a:lnTo>
                <a:cubicBezTo>
                  <a:pt x="155661" y="194937"/>
                  <a:pt x="155515" y="193153"/>
                  <a:pt x="155047" y="191305"/>
                </a:cubicBezTo>
                <a:cubicBezTo>
                  <a:pt x="154579" y="189457"/>
                  <a:pt x="153421" y="188092"/>
                  <a:pt x="151574" y="187210"/>
                </a:cubicBezTo>
                <a:cubicBezTo>
                  <a:pt x="153887" y="182136"/>
                  <a:pt x="155252" y="177159"/>
                  <a:pt x="155668" y="172278"/>
                </a:cubicBezTo>
                <a:cubicBezTo>
                  <a:pt x="156085" y="167396"/>
                  <a:pt x="157589" y="162756"/>
                  <a:pt x="160181" y="158358"/>
                </a:cubicBezTo>
                <a:cubicBezTo>
                  <a:pt x="153936" y="155838"/>
                  <a:pt x="151419" y="153258"/>
                  <a:pt x="152631" y="150616"/>
                </a:cubicBezTo>
                <a:cubicBezTo>
                  <a:pt x="153842" y="147974"/>
                  <a:pt x="156188" y="143776"/>
                  <a:pt x="159668" y="138022"/>
                </a:cubicBezTo>
                <a:cubicBezTo>
                  <a:pt x="161232" y="133126"/>
                  <a:pt x="160814" y="125594"/>
                  <a:pt x="158416" y="115423"/>
                </a:cubicBezTo>
                <a:cubicBezTo>
                  <a:pt x="156018" y="105252"/>
                  <a:pt x="155799" y="97242"/>
                  <a:pt x="157758" y="91393"/>
                </a:cubicBezTo>
                <a:cubicBezTo>
                  <a:pt x="158879" y="90204"/>
                  <a:pt x="160126" y="89557"/>
                  <a:pt x="161498" y="89450"/>
                </a:cubicBezTo>
                <a:cubicBezTo>
                  <a:pt x="162870" y="89343"/>
                  <a:pt x="164058" y="89510"/>
                  <a:pt x="165064" y="89950"/>
                </a:cubicBezTo>
                <a:cubicBezTo>
                  <a:pt x="169664" y="92393"/>
                  <a:pt x="172098" y="96523"/>
                  <a:pt x="172365" y="102340"/>
                </a:cubicBezTo>
                <a:cubicBezTo>
                  <a:pt x="172631" y="108157"/>
                  <a:pt x="171750" y="112869"/>
                  <a:pt x="169719" y="116475"/>
                </a:cubicBezTo>
                <a:cubicBezTo>
                  <a:pt x="170109" y="126489"/>
                  <a:pt x="170831" y="135872"/>
                  <a:pt x="171884" y="144623"/>
                </a:cubicBezTo>
                <a:cubicBezTo>
                  <a:pt x="172938" y="153375"/>
                  <a:pt x="173520" y="162420"/>
                  <a:pt x="173631" y="171759"/>
                </a:cubicBezTo>
                <a:cubicBezTo>
                  <a:pt x="175403" y="172540"/>
                  <a:pt x="176093" y="173572"/>
                  <a:pt x="175702" y="174853"/>
                </a:cubicBezTo>
                <a:cubicBezTo>
                  <a:pt x="175310" y="176135"/>
                  <a:pt x="174651" y="177725"/>
                  <a:pt x="173724" y="179623"/>
                </a:cubicBezTo>
                <a:cubicBezTo>
                  <a:pt x="173001" y="181536"/>
                  <a:pt x="173087" y="183016"/>
                  <a:pt x="173981" y="184062"/>
                </a:cubicBezTo>
                <a:cubicBezTo>
                  <a:pt x="174875" y="185108"/>
                  <a:pt x="176170" y="185691"/>
                  <a:pt x="177866" y="185812"/>
                </a:cubicBezTo>
                <a:cubicBezTo>
                  <a:pt x="176619" y="188766"/>
                  <a:pt x="175694" y="191783"/>
                  <a:pt x="175092" y="194864"/>
                </a:cubicBezTo>
                <a:cubicBezTo>
                  <a:pt x="174490" y="197945"/>
                  <a:pt x="174578" y="200543"/>
                  <a:pt x="175354" y="202658"/>
                </a:cubicBezTo>
                <a:lnTo>
                  <a:pt x="173866" y="214339"/>
                </a:lnTo>
                <a:cubicBezTo>
                  <a:pt x="176974" y="216280"/>
                  <a:pt x="178832" y="218540"/>
                  <a:pt x="179439" y="221121"/>
                </a:cubicBezTo>
                <a:cubicBezTo>
                  <a:pt x="180046" y="223702"/>
                  <a:pt x="179600" y="226125"/>
                  <a:pt x="178101" y="228392"/>
                </a:cubicBezTo>
                <a:cubicBezTo>
                  <a:pt x="182545" y="226158"/>
                  <a:pt x="188421" y="223331"/>
                  <a:pt x="195732" y="219910"/>
                </a:cubicBezTo>
                <a:cubicBezTo>
                  <a:pt x="203043" y="216489"/>
                  <a:pt x="209420" y="215826"/>
                  <a:pt x="214864" y="217920"/>
                </a:cubicBezTo>
                <a:cubicBezTo>
                  <a:pt x="218063" y="219922"/>
                  <a:pt x="220216" y="222258"/>
                  <a:pt x="221321" y="224929"/>
                </a:cubicBezTo>
                <a:cubicBezTo>
                  <a:pt x="222427" y="227600"/>
                  <a:pt x="222136" y="229761"/>
                  <a:pt x="220449" y="231415"/>
                </a:cubicBezTo>
                <a:cubicBezTo>
                  <a:pt x="220634" y="232260"/>
                  <a:pt x="220706" y="233547"/>
                  <a:pt x="220664" y="235277"/>
                </a:cubicBezTo>
                <a:cubicBezTo>
                  <a:pt x="220623" y="237007"/>
                  <a:pt x="221032" y="238154"/>
                  <a:pt x="221892" y="238721"/>
                </a:cubicBezTo>
                <a:lnTo>
                  <a:pt x="224823" y="234346"/>
                </a:lnTo>
                <a:lnTo>
                  <a:pt x="236782" y="213591"/>
                </a:lnTo>
                <a:lnTo>
                  <a:pt x="235571" y="203027"/>
                </a:lnTo>
                <a:cubicBezTo>
                  <a:pt x="233555" y="201656"/>
                  <a:pt x="232795" y="200455"/>
                  <a:pt x="233291" y="199427"/>
                </a:cubicBezTo>
                <a:cubicBezTo>
                  <a:pt x="233787" y="198398"/>
                  <a:pt x="234516" y="196977"/>
                  <a:pt x="235478" y="195163"/>
                </a:cubicBezTo>
                <a:cubicBezTo>
                  <a:pt x="235549" y="193585"/>
                  <a:pt x="235220" y="192470"/>
                  <a:pt x="234489" y="191818"/>
                </a:cubicBezTo>
                <a:cubicBezTo>
                  <a:pt x="233758" y="191166"/>
                  <a:pt x="232893" y="190667"/>
                  <a:pt x="231894" y="190323"/>
                </a:cubicBezTo>
                <a:cubicBezTo>
                  <a:pt x="234108" y="184533"/>
                  <a:pt x="235845" y="178546"/>
                  <a:pt x="237105" y="172360"/>
                </a:cubicBezTo>
                <a:cubicBezTo>
                  <a:pt x="238365" y="166175"/>
                  <a:pt x="240102" y="160187"/>
                  <a:pt x="242316" y="154397"/>
                </a:cubicBezTo>
                <a:cubicBezTo>
                  <a:pt x="241150" y="147602"/>
                  <a:pt x="241340" y="140740"/>
                  <a:pt x="242885" y="133811"/>
                </a:cubicBezTo>
                <a:cubicBezTo>
                  <a:pt x="244430" y="126882"/>
                  <a:pt x="247342" y="120869"/>
                  <a:pt x="251621" y="115772"/>
                </a:cubicBezTo>
                <a:lnTo>
                  <a:pt x="247479" y="109583"/>
                </a:lnTo>
                <a:cubicBezTo>
                  <a:pt x="246011" y="107787"/>
                  <a:pt x="245421" y="105726"/>
                  <a:pt x="245710" y="103400"/>
                </a:cubicBezTo>
                <a:cubicBezTo>
                  <a:pt x="245999" y="101074"/>
                  <a:pt x="246899" y="98792"/>
                  <a:pt x="248409" y="96554"/>
                </a:cubicBezTo>
                <a:cubicBezTo>
                  <a:pt x="248781" y="89814"/>
                  <a:pt x="251108" y="87797"/>
                  <a:pt x="255389" y="90503"/>
                </a:cubicBezTo>
                <a:cubicBezTo>
                  <a:pt x="259311" y="91943"/>
                  <a:pt x="262101" y="93752"/>
                  <a:pt x="263760" y="95930"/>
                </a:cubicBezTo>
                <a:cubicBezTo>
                  <a:pt x="265419" y="98109"/>
                  <a:pt x="265312" y="101511"/>
                  <a:pt x="263440" y="106139"/>
                </a:cubicBezTo>
                <a:cubicBezTo>
                  <a:pt x="261838" y="109667"/>
                  <a:pt x="260378" y="115211"/>
                  <a:pt x="259061" y="122770"/>
                </a:cubicBezTo>
                <a:cubicBezTo>
                  <a:pt x="257744" y="130329"/>
                  <a:pt x="259065" y="135907"/>
                  <a:pt x="263023" y="139505"/>
                </a:cubicBezTo>
                <a:cubicBezTo>
                  <a:pt x="263952" y="143895"/>
                  <a:pt x="264726" y="151017"/>
                  <a:pt x="265346" y="160870"/>
                </a:cubicBezTo>
                <a:cubicBezTo>
                  <a:pt x="265966" y="170723"/>
                  <a:pt x="265193" y="178880"/>
                  <a:pt x="263026" y="185342"/>
                </a:cubicBezTo>
                <a:cubicBezTo>
                  <a:pt x="265748" y="186587"/>
                  <a:pt x="267064" y="188018"/>
                  <a:pt x="266976" y="189635"/>
                </a:cubicBezTo>
                <a:cubicBezTo>
                  <a:pt x="266888" y="191252"/>
                  <a:pt x="266239" y="192706"/>
                  <a:pt x="265028" y="193998"/>
                </a:cubicBezTo>
                <a:cubicBezTo>
                  <a:pt x="263875" y="197339"/>
                  <a:pt x="265622" y="200766"/>
                  <a:pt x="270269" y="204276"/>
                </a:cubicBezTo>
                <a:cubicBezTo>
                  <a:pt x="274916" y="207786"/>
                  <a:pt x="278211" y="210177"/>
                  <a:pt x="280153" y="211448"/>
                </a:cubicBezTo>
                <a:cubicBezTo>
                  <a:pt x="278936" y="217022"/>
                  <a:pt x="277973" y="228222"/>
                  <a:pt x="277264" y="245046"/>
                </a:cubicBezTo>
                <a:cubicBezTo>
                  <a:pt x="276554" y="261871"/>
                  <a:pt x="277953" y="272093"/>
                  <a:pt x="281459" y="275713"/>
                </a:cubicBezTo>
                <a:lnTo>
                  <a:pt x="274573" y="289627"/>
                </a:lnTo>
                <a:cubicBezTo>
                  <a:pt x="274173" y="294469"/>
                  <a:pt x="273787" y="299107"/>
                  <a:pt x="273416" y="303542"/>
                </a:cubicBezTo>
                <a:cubicBezTo>
                  <a:pt x="273045" y="307976"/>
                  <a:pt x="272997" y="312474"/>
                  <a:pt x="273272" y="317037"/>
                </a:cubicBezTo>
                <a:lnTo>
                  <a:pt x="276297" y="320527"/>
                </a:lnTo>
                <a:cubicBezTo>
                  <a:pt x="280203" y="317791"/>
                  <a:pt x="281825" y="312641"/>
                  <a:pt x="281165" y="305077"/>
                </a:cubicBezTo>
                <a:cubicBezTo>
                  <a:pt x="280504" y="297513"/>
                  <a:pt x="282464" y="292223"/>
                  <a:pt x="287044" y="289208"/>
                </a:cubicBezTo>
                <a:cubicBezTo>
                  <a:pt x="289425" y="287959"/>
                  <a:pt x="292202" y="285756"/>
                  <a:pt x="295374" y="282599"/>
                </a:cubicBezTo>
                <a:lnTo>
                  <a:pt x="284252" y="282460"/>
                </a:lnTo>
                <a:lnTo>
                  <a:pt x="287183" y="278086"/>
                </a:lnTo>
                <a:cubicBezTo>
                  <a:pt x="288668" y="276023"/>
                  <a:pt x="290318" y="275076"/>
                  <a:pt x="292133" y="275247"/>
                </a:cubicBezTo>
                <a:cubicBezTo>
                  <a:pt x="293949" y="275417"/>
                  <a:pt x="295821" y="275960"/>
                  <a:pt x="297747" y="276875"/>
                </a:cubicBezTo>
                <a:cubicBezTo>
                  <a:pt x="298338" y="274325"/>
                  <a:pt x="298831" y="272014"/>
                  <a:pt x="299224" y="269941"/>
                </a:cubicBezTo>
                <a:cubicBezTo>
                  <a:pt x="299617" y="267869"/>
                  <a:pt x="299435" y="265837"/>
                  <a:pt x="298677" y="263845"/>
                </a:cubicBezTo>
                <a:cubicBezTo>
                  <a:pt x="299337" y="261860"/>
                  <a:pt x="299296" y="259374"/>
                  <a:pt x="298554" y="256388"/>
                </a:cubicBezTo>
                <a:cubicBezTo>
                  <a:pt x="297812" y="253402"/>
                  <a:pt x="297155" y="250381"/>
                  <a:pt x="296582" y="247325"/>
                </a:cubicBezTo>
                <a:cubicBezTo>
                  <a:pt x="292215" y="248869"/>
                  <a:pt x="287686" y="248109"/>
                  <a:pt x="282993" y="245046"/>
                </a:cubicBezTo>
                <a:cubicBezTo>
                  <a:pt x="286150" y="240578"/>
                  <a:pt x="286723" y="235599"/>
                  <a:pt x="284714" y="230108"/>
                </a:cubicBezTo>
                <a:lnTo>
                  <a:pt x="299326" y="227222"/>
                </a:lnTo>
                <a:cubicBezTo>
                  <a:pt x="298280" y="230026"/>
                  <a:pt x="297825" y="232585"/>
                  <a:pt x="297960" y="234900"/>
                </a:cubicBezTo>
                <a:cubicBezTo>
                  <a:pt x="298095" y="237216"/>
                  <a:pt x="297976" y="239635"/>
                  <a:pt x="297605" y="242160"/>
                </a:cubicBezTo>
                <a:lnTo>
                  <a:pt x="304679" y="243974"/>
                </a:lnTo>
                <a:cubicBezTo>
                  <a:pt x="307378" y="242857"/>
                  <a:pt x="309286" y="243648"/>
                  <a:pt x="310403" y="246347"/>
                </a:cubicBezTo>
                <a:cubicBezTo>
                  <a:pt x="311419" y="249121"/>
                  <a:pt x="311725" y="252089"/>
                  <a:pt x="311322" y="255253"/>
                </a:cubicBezTo>
                <a:cubicBezTo>
                  <a:pt x="310919" y="258416"/>
                  <a:pt x="310411" y="261327"/>
                  <a:pt x="309799" y="263984"/>
                </a:cubicBezTo>
                <a:cubicBezTo>
                  <a:pt x="312140" y="263674"/>
                  <a:pt x="314426" y="262991"/>
                  <a:pt x="316657" y="261936"/>
                </a:cubicBezTo>
                <a:cubicBezTo>
                  <a:pt x="318888" y="260881"/>
                  <a:pt x="320836" y="260338"/>
                  <a:pt x="322503" y="260307"/>
                </a:cubicBezTo>
                <a:cubicBezTo>
                  <a:pt x="324418" y="262149"/>
                  <a:pt x="324672" y="265469"/>
                  <a:pt x="323265" y="270266"/>
                </a:cubicBezTo>
                <a:cubicBezTo>
                  <a:pt x="321859" y="275063"/>
                  <a:pt x="320426" y="279080"/>
                  <a:pt x="318967" y="282319"/>
                </a:cubicBezTo>
                <a:cubicBezTo>
                  <a:pt x="320075" y="285153"/>
                  <a:pt x="320536" y="287860"/>
                  <a:pt x="320352" y="290439"/>
                </a:cubicBezTo>
                <a:cubicBezTo>
                  <a:pt x="320168" y="293018"/>
                  <a:pt x="319397" y="294654"/>
                  <a:pt x="318037" y="295349"/>
                </a:cubicBezTo>
                <a:lnTo>
                  <a:pt x="315199" y="307588"/>
                </a:lnTo>
                <a:lnTo>
                  <a:pt x="320226" y="319733"/>
                </a:lnTo>
                <a:lnTo>
                  <a:pt x="322599" y="314009"/>
                </a:lnTo>
                <a:lnTo>
                  <a:pt x="323529" y="300979"/>
                </a:lnTo>
                <a:cubicBezTo>
                  <a:pt x="323701" y="299327"/>
                  <a:pt x="324182" y="297943"/>
                  <a:pt x="324971" y="296826"/>
                </a:cubicBezTo>
                <a:cubicBezTo>
                  <a:pt x="325760" y="295709"/>
                  <a:pt x="326520" y="294999"/>
                  <a:pt x="327251" y="294697"/>
                </a:cubicBezTo>
                <a:cubicBezTo>
                  <a:pt x="327453" y="295502"/>
                  <a:pt x="327492" y="296869"/>
                  <a:pt x="327368" y="298798"/>
                </a:cubicBezTo>
                <a:cubicBezTo>
                  <a:pt x="327244" y="300726"/>
                  <a:pt x="327423" y="302430"/>
                  <a:pt x="327903" y="303910"/>
                </a:cubicBezTo>
                <a:cubicBezTo>
                  <a:pt x="330990" y="306914"/>
                  <a:pt x="331053" y="312157"/>
                  <a:pt x="328090" y="319640"/>
                </a:cubicBezTo>
                <a:cubicBezTo>
                  <a:pt x="325128" y="327122"/>
                  <a:pt x="325191" y="332365"/>
                  <a:pt x="328277" y="335368"/>
                </a:cubicBezTo>
                <a:lnTo>
                  <a:pt x="326789" y="347049"/>
                </a:lnTo>
                <a:cubicBezTo>
                  <a:pt x="327774" y="350066"/>
                  <a:pt x="328364" y="354037"/>
                  <a:pt x="328558" y="358962"/>
                </a:cubicBezTo>
                <a:cubicBezTo>
                  <a:pt x="330029" y="354401"/>
                  <a:pt x="331193" y="349573"/>
                  <a:pt x="332047" y="344478"/>
                </a:cubicBezTo>
                <a:cubicBezTo>
                  <a:pt x="332902" y="339382"/>
                  <a:pt x="332437" y="334438"/>
                  <a:pt x="330650" y="329645"/>
                </a:cubicBezTo>
                <a:lnTo>
                  <a:pt x="343122" y="329225"/>
                </a:lnTo>
                <a:lnTo>
                  <a:pt x="346566" y="345186"/>
                </a:lnTo>
                <a:lnTo>
                  <a:pt x="352755" y="341045"/>
                </a:lnTo>
                <a:lnTo>
                  <a:pt x="362854" y="346349"/>
                </a:lnTo>
                <a:lnTo>
                  <a:pt x="364484" y="369384"/>
                </a:lnTo>
                <a:cubicBezTo>
                  <a:pt x="361337" y="376581"/>
                  <a:pt x="359349" y="384187"/>
                  <a:pt x="358517" y="392204"/>
                </a:cubicBezTo>
                <a:cubicBezTo>
                  <a:pt x="357686" y="400221"/>
                  <a:pt x="356232" y="407211"/>
                  <a:pt x="354156" y="413174"/>
                </a:cubicBezTo>
                <a:lnTo>
                  <a:pt x="351457" y="414291"/>
                </a:lnTo>
                <a:lnTo>
                  <a:pt x="353132" y="418340"/>
                </a:lnTo>
                <a:lnTo>
                  <a:pt x="350620" y="435186"/>
                </a:lnTo>
                <a:cubicBezTo>
                  <a:pt x="352432" y="441154"/>
                  <a:pt x="352277" y="447145"/>
                  <a:pt x="350156" y="453160"/>
                </a:cubicBezTo>
                <a:cubicBezTo>
                  <a:pt x="348035" y="459175"/>
                  <a:pt x="348160" y="465841"/>
                  <a:pt x="350529" y="473159"/>
                </a:cubicBezTo>
                <a:cubicBezTo>
                  <a:pt x="350074" y="476673"/>
                  <a:pt x="349578" y="482476"/>
                  <a:pt x="349041" y="490569"/>
                </a:cubicBezTo>
                <a:cubicBezTo>
                  <a:pt x="348505" y="498661"/>
                  <a:pt x="347590" y="503452"/>
                  <a:pt x="346297" y="504943"/>
                </a:cubicBezTo>
                <a:cubicBezTo>
                  <a:pt x="348290" y="509123"/>
                  <a:pt x="349888" y="514257"/>
                  <a:pt x="351091" y="520346"/>
                </a:cubicBezTo>
                <a:lnTo>
                  <a:pt x="352440" y="519787"/>
                </a:lnTo>
                <a:cubicBezTo>
                  <a:pt x="354573" y="520485"/>
                  <a:pt x="354682" y="522020"/>
                  <a:pt x="352766" y="524394"/>
                </a:cubicBezTo>
                <a:lnTo>
                  <a:pt x="350067" y="525511"/>
                </a:lnTo>
                <a:cubicBezTo>
                  <a:pt x="350075" y="529986"/>
                  <a:pt x="348571" y="532716"/>
                  <a:pt x="345554" y="533702"/>
                </a:cubicBezTo>
                <a:cubicBezTo>
                  <a:pt x="347260" y="538461"/>
                  <a:pt x="348222" y="543332"/>
                  <a:pt x="348440" y="548313"/>
                </a:cubicBezTo>
                <a:cubicBezTo>
                  <a:pt x="348657" y="553295"/>
                  <a:pt x="349619" y="558165"/>
                  <a:pt x="351326" y="562925"/>
                </a:cubicBezTo>
                <a:lnTo>
                  <a:pt x="363891" y="570370"/>
                </a:lnTo>
                <a:cubicBezTo>
                  <a:pt x="365372" y="569494"/>
                  <a:pt x="366458" y="569571"/>
                  <a:pt x="367148" y="570603"/>
                </a:cubicBezTo>
                <a:cubicBezTo>
                  <a:pt x="367685" y="572060"/>
                  <a:pt x="367751" y="573811"/>
                  <a:pt x="367346" y="575855"/>
                </a:cubicBezTo>
                <a:cubicBezTo>
                  <a:pt x="366941" y="577900"/>
                  <a:pt x="366193" y="579593"/>
                  <a:pt x="365101" y="580934"/>
                </a:cubicBezTo>
                <a:cubicBezTo>
                  <a:pt x="366030" y="583019"/>
                  <a:pt x="366348" y="585061"/>
                  <a:pt x="366056" y="587059"/>
                </a:cubicBezTo>
                <a:cubicBezTo>
                  <a:pt x="365763" y="589057"/>
                  <a:pt x="364313" y="590645"/>
                  <a:pt x="361705" y="591823"/>
                </a:cubicBezTo>
                <a:lnTo>
                  <a:pt x="357656" y="593499"/>
                </a:lnTo>
                <a:lnTo>
                  <a:pt x="362450" y="608902"/>
                </a:lnTo>
                <a:lnTo>
                  <a:pt x="359567" y="640127"/>
                </a:lnTo>
                <a:lnTo>
                  <a:pt x="355845" y="646410"/>
                </a:lnTo>
                <a:cubicBezTo>
                  <a:pt x="357426" y="650629"/>
                  <a:pt x="358219" y="655569"/>
                  <a:pt x="358224" y="661231"/>
                </a:cubicBezTo>
                <a:cubicBezTo>
                  <a:pt x="358230" y="666893"/>
                  <a:pt x="358011" y="672252"/>
                  <a:pt x="357568" y="677309"/>
                </a:cubicBezTo>
                <a:lnTo>
                  <a:pt x="364270" y="693503"/>
                </a:lnTo>
                <a:lnTo>
                  <a:pt x="357384" y="707417"/>
                </a:lnTo>
                <a:lnTo>
                  <a:pt x="357571" y="723146"/>
                </a:lnTo>
                <a:lnTo>
                  <a:pt x="352266" y="733245"/>
                </a:lnTo>
                <a:cubicBezTo>
                  <a:pt x="353700" y="737822"/>
                  <a:pt x="353638" y="742128"/>
                  <a:pt x="352081" y="746164"/>
                </a:cubicBezTo>
                <a:cubicBezTo>
                  <a:pt x="350524" y="750200"/>
                  <a:pt x="350602" y="754844"/>
                  <a:pt x="352314" y="760096"/>
                </a:cubicBezTo>
                <a:lnTo>
                  <a:pt x="349663" y="788064"/>
                </a:lnTo>
                <a:cubicBezTo>
                  <a:pt x="345987" y="790639"/>
                  <a:pt x="345115" y="795215"/>
                  <a:pt x="347047" y="801792"/>
                </a:cubicBezTo>
                <a:cubicBezTo>
                  <a:pt x="348978" y="808369"/>
                  <a:pt x="347431" y="813224"/>
                  <a:pt x="342406" y="816358"/>
                </a:cubicBezTo>
                <a:lnTo>
                  <a:pt x="328117" y="778013"/>
                </a:lnTo>
                <a:lnTo>
                  <a:pt x="318903" y="778665"/>
                </a:lnTo>
                <a:lnTo>
                  <a:pt x="317415" y="790346"/>
                </a:lnTo>
                <a:cubicBezTo>
                  <a:pt x="318041" y="796475"/>
                  <a:pt x="319069" y="805006"/>
                  <a:pt x="320499" y="815940"/>
                </a:cubicBezTo>
                <a:cubicBezTo>
                  <a:pt x="321929" y="826874"/>
                  <a:pt x="323632" y="835126"/>
                  <a:pt x="325608" y="840697"/>
                </a:cubicBezTo>
                <a:cubicBezTo>
                  <a:pt x="328218" y="846367"/>
                  <a:pt x="328804" y="850010"/>
                  <a:pt x="327365" y="851626"/>
                </a:cubicBezTo>
                <a:cubicBezTo>
                  <a:pt x="325926" y="853243"/>
                  <a:pt x="321882" y="855246"/>
                  <a:pt x="315231" y="857636"/>
                </a:cubicBezTo>
                <a:lnTo>
                  <a:pt x="315557" y="862243"/>
                </a:lnTo>
                <a:cubicBezTo>
                  <a:pt x="317942" y="863232"/>
                  <a:pt x="320269" y="865035"/>
                  <a:pt x="322538" y="867652"/>
                </a:cubicBezTo>
                <a:cubicBezTo>
                  <a:pt x="324807" y="870270"/>
                  <a:pt x="324155" y="872515"/>
                  <a:pt x="320584" y="874389"/>
                </a:cubicBezTo>
                <a:cubicBezTo>
                  <a:pt x="319668" y="874801"/>
                  <a:pt x="318266" y="875710"/>
                  <a:pt x="316378" y="877117"/>
                </a:cubicBezTo>
                <a:cubicBezTo>
                  <a:pt x="314491" y="878524"/>
                  <a:pt x="313566" y="879631"/>
                  <a:pt x="313604" y="880438"/>
                </a:cubicBezTo>
                <a:lnTo>
                  <a:pt x="314162" y="881788"/>
                </a:lnTo>
                <a:lnTo>
                  <a:pt x="337523" y="884765"/>
                </a:lnTo>
                <a:cubicBezTo>
                  <a:pt x="339426" y="879894"/>
                  <a:pt x="340122" y="874733"/>
                  <a:pt x="339611" y="869280"/>
                </a:cubicBezTo>
                <a:cubicBezTo>
                  <a:pt x="339099" y="863828"/>
                  <a:pt x="337829" y="858690"/>
                  <a:pt x="335800" y="853866"/>
                </a:cubicBezTo>
                <a:cubicBezTo>
                  <a:pt x="338041" y="848460"/>
                  <a:pt x="337978" y="843217"/>
                  <a:pt x="335613" y="838137"/>
                </a:cubicBezTo>
                <a:lnTo>
                  <a:pt x="335984" y="823757"/>
                </a:lnTo>
                <a:cubicBezTo>
                  <a:pt x="335619" y="822953"/>
                  <a:pt x="335233" y="821862"/>
                  <a:pt x="334826" y="820482"/>
                </a:cubicBezTo>
                <a:cubicBezTo>
                  <a:pt x="334420" y="819103"/>
                  <a:pt x="334511" y="818209"/>
                  <a:pt x="335100" y="817801"/>
                </a:cubicBezTo>
                <a:cubicBezTo>
                  <a:pt x="338053" y="817138"/>
                  <a:pt x="341302" y="818625"/>
                  <a:pt x="344849" y="822262"/>
                </a:cubicBezTo>
                <a:cubicBezTo>
                  <a:pt x="348396" y="825898"/>
                  <a:pt x="350715" y="828956"/>
                  <a:pt x="351807" y="831435"/>
                </a:cubicBezTo>
                <a:cubicBezTo>
                  <a:pt x="352177" y="832170"/>
                  <a:pt x="352414" y="833060"/>
                  <a:pt x="352516" y="834105"/>
                </a:cubicBezTo>
                <a:cubicBezTo>
                  <a:pt x="352619" y="835149"/>
                  <a:pt x="352042" y="835980"/>
                  <a:pt x="350783" y="836600"/>
                </a:cubicBezTo>
                <a:cubicBezTo>
                  <a:pt x="351826" y="843018"/>
                  <a:pt x="352359" y="850832"/>
                  <a:pt x="352384" y="860042"/>
                </a:cubicBezTo>
                <a:cubicBezTo>
                  <a:pt x="352409" y="869252"/>
                  <a:pt x="350976" y="877090"/>
                  <a:pt x="348087" y="883554"/>
                </a:cubicBezTo>
                <a:cubicBezTo>
                  <a:pt x="348965" y="886154"/>
                  <a:pt x="349128" y="888458"/>
                  <a:pt x="348576" y="890465"/>
                </a:cubicBezTo>
                <a:cubicBezTo>
                  <a:pt x="348023" y="892472"/>
                  <a:pt x="348186" y="894775"/>
                  <a:pt x="349065" y="897375"/>
                </a:cubicBezTo>
                <a:cubicBezTo>
                  <a:pt x="349030" y="903021"/>
                  <a:pt x="348693" y="908890"/>
                  <a:pt x="348054" y="914983"/>
                </a:cubicBezTo>
                <a:cubicBezTo>
                  <a:pt x="347414" y="921077"/>
                  <a:pt x="346263" y="926888"/>
                  <a:pt x="344599" y="932417"/>
                </a:cubicBezTo>
                <a:cubicBezTo>
                  <a:pt x="345205" y="933879"/>
                  <a:pt x="345472" y="935480"/>
                  <a:pt x="345402" y="937222"/>
                </a:cubicBezTo>
                <a:cubicBezTo>
                  <a:pt x="345333" y="938963"/>
                  <a:pt x="344646" y="940169"/>
                  <a:pt x="343343" y="940840"/>
                </a:cubicBezTo>
                <a:cubicBezTo>
                  <a:pt x="340627" y="941437"/>
                  <a:pt x="338393" y="939859"/>
                  <a:pt x="336642" y="936105"/>
                </a:cubicBezTo>
                <a:cubicBezTo>
                  <a:pt x="334891" y="932351"/>
                  <a:pt x="333727" y="929540"/>
                  <a:pt x="333151" y="927671"/>
                </a:cubicBezTo>
                <a:lnTo>
                  <a:pt x="324031" y="936187"/>
                </a:lnTo>
                <a:lnTo>
                  <a:pt x="328267" y="950241"/>
                </a:lnTo>
                <a:lnTo>
                  <a:pt x="326174" y="979558"/>
                </a:lnTo>
                <a:lnTo>
                  <a:pt x="324825" y="980117"/>
                </a:lnTo>
                <a:lnTo>
                  <a:pt x="324082" y="1008876"/>
                </a:lnTo>
                <a:cubicBezTo>
                  <a:pt x="323287" y="1010456"/>
                  <a:pt x="323655" y="1012938"/>
                  <a:pt x="325187" y="1016321"/>
                </a:cubicBezTo>
                <a:cubicBezTo>
                  <a:pt x="326719" y="1019705"/>
                  <a:pt x="327763" y="1021907"/>
                  <a:pt x="328317" y="1022929"/>
                </a:cubicBezTo>
                <a:cubicBezTo>
                  <a:pt x="329245" y="1020635"/>
                  <a:pt x="330856" y="1020232"/>
                  <a:pt x="333151" y="1021719"/>
                </a:cubicBezTo>
                <a:cubicBezTo>
                  <a:pt x="335446" y="1023206"/>
                  <a:pt x="335929" y="1024850"/>
                  <a:pt x="334600" y="1026652"/>
                </a:cubicBezTo>
                <a:cubicBezTo>
                  <a:pt x="333817" y="1026910"/>
                  <a:pt x="333021" y="1027371"/>
                  <a:pt x="332209" y="1028036"/>
                </a:cubicBezTo>
                <a:cubicBezTo>
                  <a:pt x="331398" y="1028701"/>
                  <a:pt x="331217" y="1029698"/>
                  <a:pt x="331668" y="1031026"/>
                </a:cubicBezTo>
                <a:cubicBezTo>
                  <a:pt x="332363" y="1032385"/>
                  <a:pt x="333801" y="1033634"/>
                  <a:pt x="335985" y="1034772"/>
                </a:cubicBezTo>
                <a:cubicBezTo>
                  <a:pt x="338168" y="1035910"/>
                  <a:pt x="340282" y="1036879"/>
                  <a:pt x="342325" y="1037680"/>
                </a:cubicBezTo>
                <a:cubicBezTo>
                  <a:pt x="343173" y="1040523"/>
                  <a:pt x="343503" y="1045458"/>
                  <a:pt x="343315" y="1052484"/>
                </a:cubicBezTo>
                <a:cubicBezTo>
                  <a:pt x="343127" y="1059510"/>
                  <a:pt x="342364" y="1063712"/>
                  <a:pt x="341024" y="1065089"/>
                </a:cubicBezTo>
                <a:cubicBezTo>
                  <a:pt x="343117" y="1069591"/>
                  <a:pt x="343957" y="1072734"/>
                  <a:pt x="343543" y="1074519"/>
                </a:cubicBezTo>
                <a:cubicBezTo>
                  <a:pt x="343129" y="1076303"/>
                  <a:pt x="340630" y="1078062"/>
                  <a:pt x="336045" y="1079795"/>
                </a:cubicBezTo>
                <a:lnTo>
                  <a:pt x="342189" y="1094639"/>
                </a:lnTo>
                <a:cubicBezTo>
                  <a:pt x="337921" y="1094035"/>
                  <a:pt x="333683" y="1093023"/>
                  <a:pt x="329473" y="1091604"/>
                </a:cubicBezTo>
                <a:cubicBezTo>
                  <a:pt x="325263" y="1090185"/>
                  <a:pt x="321420" y="1088219"/>
                  <a:pt x="317944" y="1085706"/>
                </a:cubicBezTo>
                <a:cubicBezTo>
                  <a:pt x="319285" y="1088312"/>
                  <a:pt x="319953" y="1091197"/>
                  <a:pt x="319945" y="1094361"/>
                </a:cubicBezTo>
                <a:lnTo>
                  <a:pt x="333627" y="1104505"/>
                </a:lnTo>
                <a:cubicBezTo>
                  <a:pt x="334261" y="1110335"/>
                  <a:pt x="334960" y="1121571"/>
                  <a:pt x="335723" y="1138214"/>
                </a:cubicBezTo>
                <a:cubicBezTo>
                  <a:pt x="336486" y="1154858"/>
                  <a:pt x="333788" y="1165524"/>
                  <a:pt x="327628" y="1170214"/>
                </a:cubicBezTo>
                <a:cubicBezTo>
                  <a:pt x="328569" y="1172887"/>
                  <a:pt x="329107" y="1177208"/>
                  <a:pt x="329240" y="1183179"/>
                </a:cubicBezTo>
                <a:cubicBezTo>
                  <a:pt x="329373" y="1189151"/>
                  <a:pt x="328479" y="1192879"/>
                  <a:pt x="326559" y="1194366"/>
                </a:cubicBezTo>
                <a:cubicBezTo>
                  <a:pt x="325842" y="1194465"/>
                  <a:pt x="325170" y="1193953"/>
                  <a:pt x="324540" y="1192830"/>
                </a:cubicBezTo>
                <a:cubicBezTo>
                  <a:pt x="323911" y="1191707"/>
                  <a:pt x="323576" y="1191056"/>
                  <a:pt x="323534" y="1190876"/>
                </a:cubicBezTo>
                <a:lnTo>
                  <a:pt x="317577" y="1191760"/>
                </a:lnTo>
                <a:lnTo>
                  <a:pt x="315763" y="1198834"/>
                </a:lnTo>
                <a:lnTo>
                  <a:pt x="329119" y="1204371"/>
                </a:lnTo>
                <a:cubicBezTo>
                  <a:pt x="332043" y="1211755"/>
                  <a:pt x="333304" y="1218939"/>
                  <a:pt x="332901" y="1225922"/>
                </a:cubicBezTo>
                <a:cubicBezTo>
                  <a:pt x="332498" y="1232905"/>
                  <a:pt x="331316" y="1239915"/>
                  <a:pt x="329354" y="1246950"/>
                </a:cubicBezTo>
                <a:cubicBezTo>
                  <a:pt x="330637" y="1248856"/>
                  <a:pt x="333447" y="1252304"/>
                  <a:pt x="337783" y="1257292"/>
                </a:cubicBezTo>
                <a:cubicBezTo>
                  <a:pt x="342120" y="1262281"/>
                  <a:pt x="343639" y="1265473"/>
                  <a:pt x="342339" y="1266867"/>
                </a:cubicBezTo>
                <a:cubicBezTo>
                  <a:pt x="340319" y="1267637"/>
                  <a:pt x="338343" y="1267796"/>
                  <a:pt x="336411" y="1267344"/>
                </a:cubicBezTo>
                <a:cubicBezTo>
                  <a:pt x="334479" y="1266893"/>
                  <a:pt x="332561" y="1266237"/>
                  <a:pt x="330658" y="1265378"/>
                </a:cubicBezTo>
                <a:cubicBezTo>
                  <a:pt x="332706" y="1270327"/>
                  <a:pt x="334219" y="1275891"/>
                  <a:pt x="335196" y="1282073"/>
                </a:cubicBezTo>
                <a:cubicBezTo>
                  <a:pt x="336174" y="1288254"/>
                  <a:pt x="336058" y="1293703"/>
                  <a:pt x="334848" y="1298418"/>
                </a:cubicBezTo>
                <a:lnTo>
                  <a:pt x="323633" y="1290415"/>
                </a:lnTo>
                <a:lnTo>
                  <a:pt x="322096" y="1275244"/>
                </a:lnTo>
                <a:cubicBezTo>
                  <a:pt x="321058" y="1274884"/>
                  <a:pt x="319935" y="1274558"/>
                  <a:pt x="318728" y="1274267"/>
                </a:cubicBezTo>
                <a:cubicBezTo>
                  <a:pt x="317521" y="1273977"/>
                  <a:pt x="316736" y="1273511"/>
                  <a:pt x="316372" y="1272871"/>
                </a:cubicBezTo>
                <a:cubicBezTo>
                  <a:pt x="316146" y="1271450"/>
                  <a:pt x="317226" y="1270081"/>
                  <a:pt x="319612" y="1268765"/>
                </a:cubicBezTo>
                <a:cubicBezTo>
                  <a:pt x="321998" y="1267448"/>
                  <a:pt x="323694" y="1266614"/>
                  <a:pt x="324702" y="1266263"/>
                </a:cubicBezTo>
                <a:cubicBezTo>
                  <a:pt x="323087" y="1262123"/>
                  <a:pt x="322162" y="1257501"/>
                  <a:pt x="321926" y="1252395"/>
                </a:cubicBezTo>
                <a:cubicBezTo>
                  <a:pt x="321690" y="1247290"/>
                  <a:pt x="321777" y="1242249"/>
                  <a:pt x="322187" y="1237272"/>
                </a:cubicBezTo>
                <a:cubicBezTo>
                  <a:pt x="321833" y="1236496"/>
                  <a:pt x="321087" y="1235488"/>
                  <a:pt x="319947" y="1234247"/>
                </a:cubicBezTo>
                <a:cubicBezTo>
                  <a:pt x="318808" y="1233006"/>
                  <a:pt x="317724" y="1232137"/>
                  <a:pt x="316696" y="1231641"/>
                </a:cubicBezTo>
                <a:lnTo>
                  <a:pt x="312276" y="1247696"/>
                </a:lnTo>
                <a:lnTo>
                  <a:pt x="306087" y="1251838"/>
                </a:lnTo>
                <a:lnTo>
                  <a:pt x="313906" y="1270731"/>
                </a:lnTo>
                <a:cubicBezTo>
                  <a:pt x="310704" y="1276600"/>
                  <a:pt x="308860" y="1284081"/>
                  <a:pt x="308375" y="1293173"/>
                </a:cubicBezTo>
                <a:cubicBezTo>
                  <a:pt x="307890" y="1302265"/>
                  <a:pt x="308012" y="1309722"/>
                  <a:pt x="308743" y="1315545"/>
                </a:cubicBezTo>
                <a:cubicBezTo>
                  <a:pt x="309588" y="1318224"/>
                  <a:pt x="309620" y="1320846"/>
                  <a:pt x="308836" y="1323409"/>
                </a:cubicBezTo>
                <a:cubicBezTo>
                  <a:pt x="308053" y="1325973"/>
                  <a:pt x="308084" y="1328594"/>
                  <a:pt x="308930" y="1331274"/>
                </a:cubicBezTo>
                <a:lnTo>
                  <a:pt x="309349" y="1343745"/>
                </a:lnTo>
                <a:lnTo>
                  <a:pt x="310699" y="1343187"/>
                </a:lnTo>
                <a:cubicBezTo>
                  <a:pt x="311544" y="1345866"/>
                  <a:pt x="311576" y="1348488"/>
                  <a:pt x="310792" y="1351051"/>
                </a:cubicBezTo>
                <a:cubicBezTo>
                  <a:pt x="310009" y="1353615"/>
                  <a:pt x="310040" y="1356236"/>
                  <a:pt x="310886" y="1358916"/>
                </a:cubicBezTo>
                <a:cubicBezTo>
                  <a:pt x="311871" y="1360978"/>
                  <a:pt x="312414" y="1362926"/>
                  <a:pt x="312515" y="1364762"/>
                </a:cubicBezTo>
                <a:cubicBezTo>
                  <a:pt x="312616" y="1366597"/>
                  <a:pt x="311391" y="1368092"/>
                  <a:pt x="308839" y="1369247"/>
                </a:cubicBezTo>
                <a:cubicBezTo>
                  <a:pt x="310637" y="1373113"/>
                  <a:pt x="311370" y="1375839"/>
                  <a:pt x="311038" y="1377425"/>
                </a:cubicBezTo>
                <a:cubicBezTo>
                  <a:pt x="310707" y="1379011"/>
                  <a:pt x="308578" y="1380551"/>
                  <a:pt x="304652" y="1382044"/>
                </a:cubicBezTo>
                <a:lnTo>
                  <a:pt x="310795" y="1396889"/>
                </a:lnTo>
                <a:lnTo>
                  <a:pt x="302931" y="1396982"/>
                </a:lnTo>
                <a:lnTo>
                  <a:pt x="302653" y="1419226"/>
                </a:lnTo>
                <a:lnTo>
                  <a:pt x="306469" y="1420808"/>
                </a:lnTo>
                <a:lnTo>
                  <a:pt x="302746" y="1427090"/>
                </a:lnTo>
                <a:lnTo>
                  <a:pt x="302281" y="1433606"/>
                </a:lnTo>
                <a:lnTo>
                  <a:pt x="310239" y="1441376"/>
                </a:lnTo>
                <a:lnTo>
                  <a:pt x="313358" y="1452731"/>
                </a:lnTo>
                <a:cubicBezTo>
                  <a:pt x="310226" y="1454554"/>
                  <a:pt x="309172" y="1457098"/>
                  <a:pt x="310194" y="1460363"/>
                </a:cubicBezTo>
                <a:cubicBezTo>
                  <a:pt x="311216" y="1463628"/>
                  <a:pt x="308812" y="1466731"/>
                  <a:pt x="302981" y="1469670"/>
                </a:cubicBezTo>
                <a:lnTo>
                  <a:pt x="300189" y="1462923"/>
                </a:lnTo>
                <a:lnTo>
                  <a:pt x="296699" y="1465948"/>
                </a:lnTo>
                <a:cubicBezTo>
                  <a:pt x="296647" y="1468209"/>
                  <a:pt x="296647" y="1472029"/>
                  <a:pt x="296700" y="1477407"/>
                </a:cubicBezTo>
                <a:cubicBezTo>
                  <a:pt x="296752" y="1482786"/>
                  <a:pt x="296473" y="1485931"/>
                  <a:pt x="295862" y="1486842"/>
                </a:cubicBezTo>
                <a:cubicBezTo>
                  <a:pt x="295169" y="1486998"/>
                  <a:pt x="294590" y="1486711"/>
                  <a:pt x="294123" y="1485982"/>
                </a:cubicBezTo>
                <a:cubicBezTo>
                  <a:pt x="293657" y="1485253"/>
                  <a:pt x="293414" y="1484826"/>
                  <a:pt x="293396" y="1484702"/>
                </a:cubicBezTo>
                <a:cubicBezTo>
                  <a:pt x="289592" y="1486013"/>
                  <a:pt x="287730" y="1485334"/>
                  <a:pt x="287812" y="1482666"/>
                </a:cubicBezTo>
                <a:cubicBezTo>
                  <a:pt x="287893" y="1479998"/>
                  <a:pt x="288451" y="1477528"/>
                  <a:pt x="289486" y="1475255"/>
                </a:cubicBezTo>
                <a:lnTo>
                  <a:pt x="279062" y="1465344"/>
                </a:lnTo>
                <a:lnTo>
                  <a:pt x="280550" y="1453664"/>
                </a:lnTo>
                <a:lnTo>
                  <a:pt x="269428" y="1453525"/>
                </a:lnTo>
                <a:cubicBezTo>
                  <a:pt x="270908" y="1458214"/>
                  <a:pt x="271033" y="1462970"/>
                  <a:pt x="269802" y="1467793"/>
                </a:cubicBezTo>
                <a:cubicBezTo>
                  <a:pt x="268571" y="1472617"/>
                  <a:pt x="268835" y="1477710"/>
                  <a:pt x="270594" y="1483074"/>
                </a:cubicBezTo>
                <a:cubicBezTo>
                  <a:pt x="268830" y="1490193"/>
                  <a:pt x="267390" y="1497375"/>
                  <a:pt x="266273" y="1504621"/>
                </a:cubicBezTo>
                <a:cubicBezTo>
                  <a:pt x="265155" y="1511867"/>
                  <a:pt x="264053" y="1518909"/>
                  <a:pt x="262964" y="1525748"/>
                </a:cubicBezTo>
                <a:cubicBezTo>
                  <a:pt x="263639" y="1529288"/>
                  <a:pt x="264058" y="1534120"/>
                  <a:pt x="264221" y="1540244"/>
                </a:cubicBezTo>
                <a:cubicBezTo>
                  <a:pt x="264385" y="1546367"/>
                  <a:pt x="262896" y="1550408"/>
                  <a:pt x="259755" y="1552366"/>
                </a:cubicBezTo>
                <a:cubicBezTo>
                  <a:pt x="260354" y="1553337"/>
                  <a:pt x="261843" y="1555026"/>
                  <a:pt x="264222" y="1557433"/>
                </a:cubicBezTo>
                <a:cubicBezTo>
                  <a:pt x="266602" y="1559840"/>
                  <a:pt x="267951" y="1561191"/>
                  <a:pt x="268271" y="1561487"/>
                </a:cubicBezTo>
                <a:cubicBezTo>
                  <a:pt x="268848" y="1561051"/>
                  <a:pt x="268962" y="1560213"/>
                  <a:pt x="268614" y="1558974"/>
                </a:cubicBezTo>
                <a:cubicBezTo>
                  <a:pt x="268266" y="1557735"/>
                  <a:pt x="268043" y="1557037"/>
                  <a:pt x="267945" y="1556880"/>
                </a:cubicBezTo>
                <a:cubicBezTo>
                  <a:pt x="268476" y="1547341"/>
                  <a:pt x="269786" y="1537776"/>
                  <a:pt x="271876" y="1528185"/>
                </a:cubicBezTo>
                <a:cubicBezTo>
                  <a:pt x="273966" y="1518593"/>
                  <a:pt x="273787" y="1509250"/>
                  <a:pt x="271339" y="1500153"/>
                </a:cubicBezTo>
                <a:lnTo>
                  <a:pt x="278087" y="1497360"/>
                </a:lnTo>
                <a:cubicBezTo>
                  <a:pt x="281121" y="1495940"/>
                  <a:pt x="284836" y="1494732"/>
                  <a:pt x="289232" y="1493736"/>
                </a:cubicBezTo>
                <a:cubicBezTo>
                  <a:pt x="293627" y="1492740"/>
                  <a:pt x="296691" y="1493777"/>
                  <a:pt x="298423" y="1496847"/>
                </a:cubicBezTo>
                <a:cubicBezTo>
                  <a:pt x="300818" y="1503034"/>
                  <a:pt x="301879" y="1509576"/>
                  <a:pt x="301605" y="1516473"/>
                </a:cubicBezTo>
                <a:cubicBezTo>
                  <a:pt x="301332" y="1523370"/>
                  <a:pt x="300426" y="1529936"/>
                  <a:pt x="298890" y="1536170"/>
                </a:cubicBezTo>
                <a:cubicBezTo>
                  <a:pt x="300408" y="1539361"/>
                  <a:pt x="302293" y="1542006"/>
                  <a:pt x="304545" y="1544104"/>
                </a:cubicBezTo>
                <a:cubicBezTo>
                  <a:pt x="306796" y="1546201"/>
                  <a:pt x="308681" y="1548846"/>
                  <a:pt x="310199" y="1552038"/>
                </a:cubicBezTo>
                <a:lnTo>
                  <a:pt x="299636" y="1553248"/>
                </a:lnTo>
                <a:cubicBezTo>
                  <a:pt x="301414" y="1557386"/>
                  <a:pt x="302826" y="1562070"/>
                  <a:pt x="303871" y="1567302"/>
                </a:cubicBezTo>
                <a:cubicBezTo>
                  <a:pt x="304917" y="1572533"/>
                  <a:pt x="304979" y="1577776"/>
                  <a:pt x="304058" y="1583031"/>
                </a:cubicBezTo>
                <a:lnTo>
                  <a:pt x="293401" y="1576377"/>
                </a:lnTo>
                <a:lnTo>
                  <a:pt x="292423" y="1562556"/>
                </a:lnTo>
                <a:cubicBezTo>
                  <a:pt x="291385" y="1562195"/>
                  <a:pt x="290262" y="1561869"/>
                  <a:pt x="289055" y="1561579"/>
                </a:cubicBezTo>
                <a:cubicBezTo>
                  <a:pt x="287848" y="1561288"/>
                  <a:pt x="287063" y="1560823"/>
                  <a:pt x="286699" y="1560183"/>
                </a:cubicBezTo>
                <a:cubicBezTo>
                  <a:pt x="286417" y="1558785"/>
                  <a:pt x="287272" y="1557509"/>
                  <a:pt x="289264" y="1556355"/>
                </a:cubicBezTo>
                <a:cubicBezTo>
                  <a:pt x="291257" y="1555201"/>
                  <a:pt x="292728" y="1554460"/>
                  <a:pt x="293679" y="1554133"/>
                </a:cubicBezTo>
                <a:lnTo>
                  <a:pt x="292282" y="1527840"/>
                </a:lnTo>
                <a:lnTo>
                  <a:pt x="288698" y="1523001"/>
                </a:lnTo>
                <a:lnTo>
                  <a:pt x="280508" y="1518487"/>
                </a:lnTo>
                <a:lnTo>
                  <a:pt x="276553" y="1528027"/>
                </a:lnTo>
                <a:lnTo>
                  <a:pt x="284233" y="1558042"/>
                </a:lnTo>
                <a:cubicBezTo>
                  <a:pt x="281631" y="1563532"/>
                  <a:pt x="279995" y="1570400"/>
                  <a:pt x="279324" y="1578646"/>
                </a:cubicBezTo>
                <a:cubicBezTo>
                  <a:pt x="278654" y="1586893"/>
                  <a:pt x="278647" y="1593877"/>
                  <a:pt x="279302" y="1599599"/>
                </a:cubicBezTo>
                <a:cubicBezTo>
                  <a:pt x="281065" y="1604335"/>
                  <a:pt x="281915" y="1609253"/>
                  <a:pt x="281851" y="1614350"/>
                </a:cubicBezTo>
                <a:cubicBezTo>
                  <a:pt x="281787" y="1619448"/>
                  <a:pt x="281962" y="1624644"/>
                  <a:pt x="282375" y="1629940"/>
                </a:cubicBezTo>
                <a:cubicBezTo>
                  <a:pt x="278180" y="1638262"/>
                  <a:pt x="274939" y="1646980"/>
                  <a:pt x="272651" y="1656093"/>
                </a:cubicBezTo>
                <a:lnTo>
                  <a:pt x="274375" y="1686992"/>
                </a:lnTo>
                <a:cubicBezTo>
                  <a:pt x="273536" y="1687274"/>
                  <a:pt x="272514" y="1687828"/>
                  <a:pt x="271309" y="1688656"/>
                </a:cubicBezTo>
                <a:cubicBezTo>
                  <a:pt x="270104" y="1689484"/>
                  <a:pt x="269699" y="1690574"/>
                  <a:pt x="270094" y="1691925"/>
                </a:cubicBezTo>
                <a:cubicBezTo>
                  <a:pt x="270537" y="1692598"/>
                  <a:pt x="271640" y="1693195"/>
                  <a:pt x="273404" y="1693717"/>
                </a:cubicBezTo>
                <a:cubicBezTo>
                  <a:pt x="275167" y="1694238"/>
                  <a:pt x="276608" y="1694696"/>
                  <a:pt x="277726" y="1695089"/>
                </a:cubicBezTo>
                <a:lnTo>
                  <a:pt x="266232" y="1709330"/>
                </a:lnTo>
                <a:lnTo>
                  <a:pt x="256786" y="1713239"/>
                </a:lnTo>
                <a:cubicBezTo>
                  <a:pt x="254996" y="1708119"/>
                  <a:pt x="253782" y="1702957"/>
                  <a:pt x="253144" y="1697755"/>
                </a:cubicBezTo>
                <a:cubicBezTo>
                  <a:pt x="252505" y="1692553"/>
                  <a:pt x="249779" y="1685646"/>
                  <a:pt x="244964" y="1677036"/>
                </a:cubicBezTo>
                <a:cubicBezTo>
                  <a:pt x="243725" y="1682158"/>
                  <a:pt x="242655" y="1687211"/>
                  <a:pt x="241754" y="1692195"/>
                </a:cubicBezTo>
                <a:cubicBezTo>
                  <a:pt x="240852" y="1697178"/>
                  <a:pt x="241411" y="1702347"/>
                  <a:pt x="243430" y="1707703"/>
                </a:cubicBezTo>
                <a:cubicBezTo>
                  <a:pt x="239048" y="1715575"/>
                  <a:pt x="235621" y="1723843"/>
                  <a:pt x="233147" y="1732506"/>
                </a:cubicBezTo>
                <a:cubicBezTo>
                  <a:pt x="225920" y="1736288"/>
                  <a:pt x="224169" y="1740174"/>
                  <a:pt x="227895" y="1744164"/>
                </a:cubicBezTo>
                <a:cubicBezTo>
                  <a:pt x="231621" y="1748154"/>
                  <a:pt x="231557" y="1751342"/>
                  <a:pt x="227704" y="1753727"/>
                </a:cubicBezTo>
                <a:lnTo>
                  <a:pt x="222306" y="1755961"/>
                </a:lnTo>
                <a:cubicBezTo>
                  <a:pt x="223651" y="1759849"/>
                  <a:pt x="223939" y="1763089"/>
                  <a:pt x="223167" y="1765681"/>
                </a:cubicBezTo>
                <a:cubicBezTo>
                  <a:pt x="222396" y="1768272"/>
                  <a:pt x="222543" y="1771175"/>
                  <a:pt x="223610" y="1774389"/>
                </a:cubicBezTo>
                <a:lnTo>
                  <a:pt x="217514" y="1786395"/>
                </a:lnTo>
                <a:lnTo>
                  <a:pt x="207648" y="1777833"/>
                </a:lnTo>
                <a:cubicBezTo>
                  <a:pt x="204949" y="1778950"/>
                  <a:pt x="203041" y="1778159"/>
                  <a:pt x="201924" y="1775460"/>
                </a:cubicBezTo>
                <a:cubicBezTo>
                  <a:pt x="200119" y="1769984"/>
                  <a:pt x="199529" y="1764103"/>
                  <a:pt x="200155" y="1757818"/>
                </a:cubicBezTo>
                <a:cubicBezTo>
                  <a:pt x="200781" y="1751533"/>
                  <a:pt x="200051" y="1745314"/>
                  <a:pt x="197966" y="1739163"/>
                </a:cubicBezTo>
                <a:cubicBezTo>
                  <a:pt x="197948" y="1739039"/>
                  <a:pt x="197706" y="1738612"/>
                  <a:pt x="197239" y="1737883"/>
                </a:cubicBezTo>
                <a:cubicBezTo>
                  <a:pt x="196773" y="1737154"/>
                  <a:pt x="196193" y="1736867"/>
                  <a:pt x="195500" y="1737023"/>
                </a:cubicBezTo>
                <a:cubicBezTo>
                  <a:pt x="194897" y="1737634"/>
                  <a:pt x="194579" y="1739412"/>
                  <a:pt x="194546" y="1742357"/>
                </a:cubicBezTo>
                <a:cubicBezTo>
                  <a:pt x="194514" y="1745301"/>
                  <a:pt x="194335" y="1747416"/>
                  <a:pt x="194012" y="1748703"/>
                </a:cubicBezTo>
                <a:cubicBezTo>
                  <a:pt x="192996" y="1750704"/>
                  <a:pt x="192654" y="1752426"/>
                  <a:pt x="192988" y="1753868"/>
                </a:cubicBezTo>
                <a:cubicBezTo>
                  <a:pt x="194029" y="1755907"/>
                  <a:pt x="194797" y="1757763"/>
                  <a:pt x="195292" y="1759435"/>
                </a:cubicBezTo>
                <a:cubicBezTo>
                  <a:pt x="195786" y="1761107"/>
                  <a:pt x="194786" y="1762509"/>
                  <a:pt x="192291" y="1763641"/>
                </a:cubicBezTo>
                <a:lnTo>
                  <a:pt x="188010" y="1768574"/>
                </a:lnTo>
                <a:lnTo>
                  <a:pt x="175073" y="1775508"/>
                </a:lnTo>
                <a:lnTo>
                  <a:pt x="175493" y="1787980"/>
                </a:lnTo>
                <a:cubicBezTo>
                  <a:pt x="173755" y="1789588"/>
                  <a:pt x="172275" y="1791584"/>
                  <a:pt x="171055" y="1793966"/>
                </a:cubicBezTo>
                <a:cubicBezTo>
                  <a:pt x="169834" y="1796348"/>
                  <a:pt x="168832" y="1798541"/>
                  <a:pt x="168048" y="1800545"/>
                </a:cubicBezTo>
                <a:cubicBezTo>
                  <a:pt x="166574" y="1801122"/>
                  <a:pt x="165275" y="1802120"/>
                  <a:pt x="164151" y="1803541"/>
                </a:cubicBezTo>
                <a:cubicBezTo>
                  <a:pt x="163026" y="1804961"/>
                  <a:pt x="162821" y="1806693"/>
                  <a:pt x="163534" y="1808735"/>
                </a:cubicBezTo>
                <a:lnTo>
                  <a:pt x="167118" y="1813575"/>
                </a:lnTo>
                <a:lnTo>
                  <a:pt x="154972" y="1818601"/>
                </a:lnTo>
                <a:cubicBezTo>
                  <a:pt x="154424" y="1815766"/>
                  <a:pt x="154112" y="1811351"/>
                  <a:pt x="154035" y="1805356"/>
                </a:cubicBezTo>
                <a:cubicBezTo>
                  <a:pt x="153958" y="1799362"/>
                  <a:pt x="152378" y="1796657"/>
                  <a:pt x="149294" y="1797242"/>
                </a:cubicBezTo>
                <a:cubicBezTo>
                  <a:pt x="147951" y="1797897"/>
                  <a:pt x="146867" y="1798938"/>
                  <a:pt x="146042" y="1800366"/>
                </a:cubicBezTo>
                <a:cubicBezTo>
                  <a:pt x="145217" y="1801794"/>
                  <a:pt x="144611" y="1803033"/>
                  <a:pt x="144222" y="1804083"/>
                </a:cubicBezTo>
                <a:lnTo>
                  <a:pt x="148225" y="1821394"/>
                </a:lnTo>
                <a:lnTo>
                  <a:pt x="145387" y="1833633"/>
                </a:lnTo>
                <a:cubicBezTo>
                  <a:pt x="147039" y="1837625"/>
                  <a:pt x="147807" y="1841391"/>
                  <a:pt x="147691" y="1844929"/>
                </a:cubicBezTo>
                <a:cubicBezTo>
                  <a:pt x="147575" y="1848468"/>
                  <a:pt x="146714" y="1852117"/>
                  <a:pt x="145109" y="1855877"/>
                </a:cubicBezTo>
                <a:lnTo>
                  <a:pt x="149577" y="1866673"/>
                </a:lnTo>
                <a:cubicBezTo>
                  <a:pt x="147522" y="1872529"/>
                  <a:pt x="147771" y="1878221"/>
                  <a:pt x="150323" y="1883751"/>
                </a:cubicBezTo>
                <a:cubicBezTo>
                  <a:pt x="147890" y="1884001"/>
                  <a:pt x="145926" y="1885143"/>
                  <a:pt x="144430" y="1887178"/>
                </a:cubicBezTo>
                <a:cubicBezTo>
                  <a:pt x="142934" y="1889213"/>
                  <a:pt x="142681" y="1891623"/>
                  <a:pt x="143669" y="1894408"/>
                </a:cubicBezTo>
                <a:lnTo>
                  <a:pt x="140598" y="1909905"/>
                </a:lnTo>
                <a:lnTo>
                  <a:pt x="128127" y="1910324"/>
                </a:lnTo>
                <a:cubicBezTo>
                  <a:pt x="128083" y="1905205"/>
                  <a:pt x="127169" y="1899656"/>
                  <a:pt x="125386" y="1893676"/>
                </a:cubicBezTo>
                <a:cubicBezTo>
                  <a:pt x="123603" y="1887697"/>
                  <a:pt x="123306" y="1882682"/>
                  <a:pt x="124495" y="1878634"/>
                </a:cubicBezTo>
                <a:cubicBezTo>
                  <a:pt x="122502" y="1874454"/>
                  <a:pt x="123370" y="1871460"/>
                  <a:pt x="127101" y="1869652"/>
                </a:cubicBezTo>
                <a:cubicBezTo>
                  <a:pt x="130106" y="1868639"/>
                  <a:pt x="133681" y="1867094"/>
                  <a:pt x="137827" y="1865016"/>
                </a:cubicBezTo>
                <a:cubicBezTo>
                  <a:pt x="141972" y="1862938"/>
                  <a:pt x="140801" y="1861381"/>
                  <a:pt x="134313" y="1860345"/>
                </a:cubicBezTo>
                <a:lnTo>
                  <a:pt x="134126" y="1844616"/>
                </a:lnTo>
                <a:lnTo>
                  <a:pt x="128728" y="1846850"/>
                </a:lnTo>
                <a:lnTo>
                  <a:pt x="131334" y="1837868"/>
                </a:lnTo>
                <a:lnTo>
                  <a:pt x="125748" y="1824373"/>
                </a:lnTo>
                <a:lnTo>
                  <a:pt x="132402" y="1813717"/>
                </a:lnTo>
                <a:lnTo>
                  <a:pt x="127376" y="1801571"/>
                </a:lnTo>
                <a:cubicBezTo>
                  <a:pt x="128081" y="1796274"/>
                  <a:pt x="129741" y="1791372"/>
                  <a:pt x="132354" y="1786866"/>
                </a:cubicBezTo>
                <a:lnTo>
                  <a:pt x="131935" y="1774394"/>
                </a:lnTo>
                <a:cubicBezTo>
                  <a:pt x="127275" y="1775071"/>
                  <a:pt x="124018" y="1771019"/>
                  <a:pt x="122162" y="1762237"/>
                </a:cubicBezTo>
                <a:cubicBezTo>
                  <a:pt x="120306" y="1753456"/>
                  <a:pt x="119468" y="1747612"/>
                  <a:pt x="119648" y="1744705"/>
                </a:cubicBezTo>
                <a:cubicBezTo>
                  <a:pt x="121922" y="1743039"/>
                  <a:pt x="122108" y="1739670"/>
                  <a:pt x="120206" y="1734595"/>
                </a:cubicBezTo>
                <a:cubicBezTo>
                  <a:pt x="118303" y="1729521"/>
                  <a:pt x="116860" y="1726035"/>
                  <a:pt x="115877" y="1724137"/>
                </a:cubicBezTo>
                <a:cubicBezTo>
                  <a:pt x="117547" y="1722524"/>
                  <a:pt x="118348" y="1720480"/>
                  <a:pt x="118279" y="1718006"/>
                </a:cubicBezTo>
                <a:cubicBezTo>
                  <a:pt x="118210" y="1715531"/>
                  <a:pt x="117720" y="1713232"/>
                  <a:pt x="116807" y="1711107"/>
                </a:cubicBezTo>
                <a:cubicBezTo>
                  <a:pt x="115535" y="1708670"/>
                  <a:pt x="113798" y="1707018"/>
                  <a:pt x="111595" y="1706151"/>
                </a:cubicBezTo>
                <a:cubicBezTo>
                  <a:pt x="109392" y="1705284"/>
                  <a:pt x="107655" y="1703633"/>
                  <a:pt x="106383" y="1701195"/>
                </a:cubicBezTo>
                <a:cubicBezTo>
                  <a:pt x="101600" y="1704360"/>
                  <a:pt x="100858" y="1709409"/>
                  <a:pt x="104156" y="1716343"/>
                </a:cubicBezTo>
                <a:cubicBezTo>
                  <a:pt x="107453" y="1723276"/>
                  <a:pt x="107048" y="1728186"/>
                  <a:pt x="102941" y="1731071"/>
                </a:cubicBezTo>
                <a:cubicBezTo>
                  <a:pt x="104511" y="1735262"/>
                  <a:pt x="104711" y="1739724"/>
                  <a:pt x="103541" y="1744456"/>
                </a:cubicBezTo>
                <a:cubicBezTo>
                  <a:pt x="102371" y="1749188"/>
                  <a:pt x="100465" y="1753336"/>
                  <a:pt x="97823" y="1756899"/>
                </a:cubicBezTo>
                <a:lnTo>
                  <a:pt x="105084" y="1774442"/>
                </a:lnTo>
                <a:cubicBezTo>
                  <a:pt x="95610" y="1785048"/>
                  <a:pt x="91257" y="1794423"/>
                  <a:pt x="92026" y="1802568"/>
                </a:cubicBezTo>
                <a:cubicBezTo>
                  <a:pt x="92796" y="1810712"/>
                  <a:pt x="93690" y="1822263"/>
                  <a:pt x="94710" y="1837219"/>
                </a:cubicBezTo>
                <a:cubicBezTo>
                  <a:pt x="90318" y="1839498"/>
                  <a:pt x="86922" y="1842748"/>
                  <a:pt x="84519" y="1846969"/>
                </a:cubicBezTo>
                <a:cubicBezTo>
                  <a:pt x="82117" y="1851190"/>
                  <a:pt x="78720" y="1854440"/>
                  <a:pt x="74329" y="1856719"/>
                </a:cubicBezTo>
                <a:lnTo>
                  <a:pt x="80472" y="1871563"/>
                </a:lnTo>
                <a:lnTo>
                  <a:pt x="76424" y="1873239"/>
                </a:lnTo>
                <a:cubicBezTo>
                  <a:pt x="73837" y="1874309"/>
                  <a:pt x="71984" y="1874286"/>
                  <a:pt x="70863" y="1873169"/>
                </a:cubicBezTo>
                <a:cubicBezTo>
                  <a:pt x="69742" y="1872052"/>
                  <a:pt x="68679" y="1870121"/>
                  <a:pt x="67675" y="1867375"/>
                </a:cubicBezTo>
                <a:lnTo>
                  <a:pt x="67255" y="1854904"/>
                </a:lnTo>
                <a:cubicBezTo>
                  <a:pt x="66764" y="1853955"/>
                  <a:pt x="65536" y="1852421"/>
                  <a:pt x="63573" y="1850303"/>
                </a:cubicBezTo>
                <a:cubicBezTo>
                  <a:pt x="61610" y="1848185"/>
                  <a:pt x="60184" y="1847128"/>
                  <a:pt x="59297" y="1847133"/>
                </a:cubicBezTo>
                <a:lnTo>
                  <a:pt x="60973" y="1851182"/>
                </a:lnTo>
                <a:cubicBezTo>
                  <a:pt x="58788" y="1854655"/>
                  <a:pt x="56446" y="1859180"/>
                  <a:pt x="53947" y="1864759"/>
                </a:cubicBezTo>
                <a:cubicBezTo>
                  <a:pt x="51448" y="1870337"/>
                  <a:pt x="50734" y="1874979"/>
                  <a:pt x="51807" y="1878685"/>
                </a:cubicBezTo>
                <a:cubicBezTo>
                  <a:pt x="50416" y="1880973"/>
                  <a:pt x="49894" y="1883691"/>
                  <a:pt x="50243" y="1886840"/>
                </a:cubicBezTo>
                <a:cubicBezTo>
                  <a:pt x="50591" y="1889989"/>
                  <a:pt x="51361" y="1892963"/>
                  <a:pt x="52552" y="1895763"/>
                </a:cubicBezTo>
                <a:lnTo>
                  <a:pt x="45340" y="1905071"/>
                </a:lnTo>
                <a:cubicBezTo>
                  <a:pt x="46264" y="1907224"/>
                  <a:pt x="46871" y="1909804"/>
                  <a:pt x="47161" y="1912813"/>
                </a:cubicBezTo>
                <a:cubicBezTo>
                  <a:pt x="47451" y="1915821"/>
                  <a:pt x="46906" y="1918483"/>
                  <a:pt x="45527" y="1920799"/>
                </a:cubicBezTo>
                <a:lnTo>
                  <a:pt x="49995" y="1931595"/>
                </a:lnTo>
                <a:lnTo>
                  <a:pt x="46273" y="1937878"/>
                </a:lnTo>
                <a:cubicBezTo>
                  <a:pt x="47831" y="1942041"/>
                  <a:pt x="48054" y="1946559"/>
                  <a:pt x="46942" y="1951431"/>
                </a:cubicBezTo>
                <a:cubicBezTo>
                  <a:pt x="45831" y="1956304"/>
                  <a:pt x="44088" y="1960845"/>
                  <a:pt x="41714" y="1965055"/>
                </a:cubicBezTo>
                <a:cubicBezTo>
                  <a:pt x="40739" y="1970497"/>
                  <a:pt x="39502" y="1976738"/>
                  <a:pt x="38004" y="1983780"/>
                </a:cubicBezTo>
                <a:cubicBezTo>
                  <a:pt x="36505" y="1990821"/>
                  <a:pt x="34454" y="1997005"/>
                  <a:pt x="31850" y="2002330"/>
                </a:cubicBezTo>
                <a:cubicBezTo>
                  <a:pt x="32807" y="2004404"/>
                  <a:pt x="33546" y="2006667"/>
                  <a:pt x="34067" y="2009119"/>
                </a:cubicBezTo>
                <a:cubicBezTo>
                  <a:pt x="34588" y="2011570"/>
                  <a:pt x="34175" y="2013915"/>
                  <a:pt x="32828" y="2016151"/>
                </a:cubicBezTo>
                <a:cubicBezTo>
                  <a:pt x="34438" y="2020359"/>
                  <a:pt x="35035" y="2024985"/>
                  <a:pt x="34621" y="2030030"/>
                </a:cubicBezTo>
                <a:cubicBezTo>
                  <a:pt x="34206" y="2035076"/>
                  <a:pt x="33175" y="2039586"/>
                  <a:pt x="31527" y="2043561"/>
                </a:cubicBezTo>
                <a:cubicBezTo>
                  <a:pt x="32109" y="2044966"/>
                  <a:pt x="32283" y="2046343"/>
                  <a:pt x="32051" y="2047691"/>
                </a:cubicBezTo>
                <a:cubicBezTo>
                  <a:pt x="31818" y="2049038"/>
                  <a:pt x="31039" y="2050019"/>
                  <a:pt x="29713" y="2050634"/>
                </a:cubicBezTo>
                <a:lnTo>
                  <a:pt x="25105" y="2050960"/>
                </a:lnTo>
                <a:lnTo>
                  <a:pt x="23569" y="2035790"/>
                </a:lnTo>
                <a:cubicBezTo>
                  <a:pt x="24325" y="2033797"/>
                  <a:pt x="24569" y="2031523"/>
                  <a:pt x="24302" y="2028966"/>
                </a:cubicBezTo>
                <a:cubicBezTo>
                  <a:pt x="24034" y="2026410"/>
                  <a:pt x="23464" y="2024077"/>
                  <a:pt x="22591" y="2021969"/>
                </a:cubicBezTo>
                <a:lnTo>
                  <a:pt x="22962" y="2007589"/>
                </a:lnTo>
                <a:cubicBezTo>
                  <a:pt x="21425" y="2004669"/>
                  <a:pt x="19916" y="2001342"/>
                  <a:pt x="18436" y="1997608"/>
                </a:cubicBezTo>
                <a:cubicBezTo>
                  <a:pt x="16957" y="1993873"/>
                  <a:pt x="18031" y="1991058"/>
                  <a:pt x="21658" y="1989161"/>
                </a:cubicBezTo>
                <a:cubicBezTo>
                  <a:pt x="16663" y="1975818"/>
                  <a:pt x="14064" y="1958716"/>
                  <a:pt x="13861" y="1937857"/>
                </a:cubicBezTo>
                <a:cubicBezTo>
                  <a:pt x="13658" y="1916997"/>
                  <a:pt x="15666" y="1899569"/>
                  <a:pt x="19884" y="1885574"/>
                </a:cubicBezTo>
                <a:cubicBezTo>
                  <a:pt x="18144" y="1880893"/>
                  <a:pt x="17051" y="1876341"/>
                  <a:pt x="16602" y="1871916"/>
                </a:cubicBezTo>
                <a:cubicBezTo>
                  <a:pt x="16154" y="1867491"/>
                  <a:pt x="15060" y="1862938"/>
                  <a:pt x="13321" y="1858258"/>
                </a:cubicBezTo>
                <a:cubicBezTo>
                  <a:pt x="15282" y="1857347"/>
                  <a:pt x="16339" y="1855922"/>
                  <a:pt x="16491" y="1853982"/>
                </a:cubicBezTo>
                <a:cubicBezTo>
                  <a:pt x="16643" y="1852042"/>
                  <a:pt x="16269" y="1850024"/>
                  <a:pt x="15368" y="1847927"/>
                </a:cubicBezTo>
                <a:cubicBezTo>
                  <a:pt x="13324" y="1842351"/>
                  <a:pt x="12897" y="1838774"/>
                  <a:pt x="14088" y="1837195"/>
                </a:cubicBezTo>
                <a:cubicBezTo>
                  <a:pt x="15278" y="1835615"/>
                  <a:pt x="15270" y="1833050"/>
                  <a:pt x="14064" y="1829499"/>
                </a:cubicBezTo>
                <a:lnTo>
                  <a:pt x="15226" y="1813211"/>
                </a:lnTo>
                <a:cubicBezTo>
                  <a:pt x="16920" y="1811654"/>
                  <a:pt x="17814" y="1809836"/>
                  <a:pt x="17908" y="1807755"/>
                </a:cubicBezTo>
                <a:cubicBezTo>
                  <a:pt x="18001" y="1805674"/>
                  <a:pt x="17604" y="1803600"/>
                  <a:pt x="16715" y="1801531"/>
                </a:cubicBezTo>
                <a:lnTo>
                  <a:pt x="12573" y="1795342"/>
                </a:lnTo>
                <a:lnTo>
                  <a:pt x="7405" y="1748481"/>
                </a:lnTo>
                <a:lnTo>
                  <a:pt x="11127" y="1742199"/>
                </a:lnTo>
                <a:lnTo>
                  <a:pt x="12383" y="1733776"/>
                </a:lnTo>
                <a:cubicBezTo>
                  <a:pt x="11487" y="1731611"/>
                  <a:pt x="10824" y="1729053"/>
                  <a:pt x="10393" y="1726103"/>
                </a:cubicBezTo>
                <a:cubicBezTo>
                  <a:pt x="9963" y="1723153"/>
                  <a:pt x="10114" y="1720654"/>
                  <a:pt x="10846" y="1718605"/>
                </a:cubicBezTo>
                <a:cubicBezTo>
                  <a:pt x="9047" y="1716485"/>
                  <a:pt x="7608" y="1713327"/>
                  <a:pt x="6530" y="1709130"/>
                </a:cubicBezTo>
                <a:cubicBezTo>
                  <a:pt x="5451" y="1704933"/>
                  <a:pt x="6456" y="1701949"/>
                  <a:pt x="9542" y="1700177"/>
                </a:cubicBezTo>
                <a:cubicBezTo>
                  <a:pt x="8484" y="1696268"/>
                  <a:pt x="8389" y="1689195"/>
                  <a:pt x="9256" y="1678957"/>
                </a:cubicBezTo>
                <a:cubicBezTo>
                  <a:pt x="10123" y="1668719"/>
                  <a:pt x="11598" y="1662576"/>
                  <a:pt x="13682" y="1660529"/>
                </a:cubicBezTo>
                <a:lnTo>
                  <a:pt x="13821" y="1649407"/>
                </a:lnTo>
                <a:cubicBezTo>
                  <a:pt x="10724" y="1640810"/>
                  <a:pt x="9226" y="1632736"/>
                  <a:pt x="9329" y="1625186"/>
                </a:cubicBezTo>
                <a:cubicBezTo>
                  <a:pt x="9431" y="1617635"/>
                  <a:pt x="7934" y="1609561"/>
                  <a:pt x="4837" y="1600964"/>
                </a:cubicBezTo>
                <a:lnTo>
                  <a:pt x="6651" y="1593891"/>
                </a:lnTo>
                <a:cubicBezTo>
                  <a:pt x="5198" y="1588630"/>
                  <a:pt x="5252" y="1581758"/>
                  <a:pt x="6813" y="1573275"/>
                </a:cubicBezTo>
                <a:cubicBezTo>
                  <a:pt x="8373" y="1564792"/>
                  <a:pt x="8427" y="1557920"/>
                  <a:pt x="6974" y="1552660"/>
                </a:cubicBezTo>
                <a:cubicBezTo>
                  <a:pt x="9919" y="1548478"/>
                  <a:pt x="10043" y="1543684"/>
                  <a:pt x="7346" y="1538281"/>
                </a:cubicBezTo>
                <a:cubicBezTo>
                  <a:pt x="4648" y="1532877"/>
                  <a:pt x="4772" y="1528084"/>
                  <a:pt x="7717" y="1523901"/>
                </a:cubicBezTo>
                <a:cubicBezTo>
                  <a:pt x="6764" y="1519290"/>
                  <a:pt x="5773" y="1507187"/>
                  <a:pt x="4743" y="1487592"/>
                </a:cubicBezTo>
                <a:cubicBezTo>
                  <a:pt x="3713" y="1467997"/>
                  <a:pt x="3338" y="1456429"/>
                  <a:pt x="3618" y="1452888"/>
                </a:cubicBezTo>
                <a:cubicBezTo>
                  <a:pt x="1888" y="1450937"/>
                  <a:pt x="729" y="1448453"/>
                  <a:pt x="139" y="1445437"/>
                </a:cubicBezTo>
                <a:cubicBezTo>
                  <a:pt x="-450" y="1442421"/>
                  <a:pt x="833" y="1440112"/>
                  <a:pt x="3990" y="1438509"/>
                </a:cubicBezTo>
                <a:cubicBezTo>
                  <a:pt x="4089" y="1427371"/>
                  <a:pt x="5180" y="1415525"/>
                  <a:pt x="7262" y="1402973"/>
                </a:cubicBezTo>
                <a:cubicBezTo>
                  <a:pt x="9345" y="1390421"/>
                  <a:pt x="8610" y="1378937"/>
                  <a:pt x="5056" y="1368520"/>
                </a:cubicBezTo>
                <a:cubicBezTo>
                  <a:pt x="5604" y="1367536"/>
                  <a:pt x="6369" y="1366363"/>
                  <a:pt x="7353" y="1365000"/>
                </a:cubicBezTo>
                <a:cubicBezTo>
                  <a:pt x="8337" y="1363638"/>
                  <a:pt x="8626" y="1362267"/>
                  <a:pt x="8220" y="1360888"/>
                </a:cubicBezTo>
                <a:cubicBezTo>
                  <a:pt x="7783" y="1360311"/>
                  <a:pt x="6946" y="1360197"/>
                  <a:pt x="5707" y="1360545"/>
                </a:cubicBezTo>
                <a:cubicBezTo>
                  <a:pt x="4468" y="1360893"/>
                  <a:pt x="3770" y="1361116"/>
                  <a:pt x="3613" y="1361214"/>
                </a:cubicBezTo>
                <a:lnTo>
                  <a:pt x="2635" y="1347393"/>
                </a:lnTo>
                <a:lnTo>
                  <a:pt x="6916" y="1342460"/>
                </a:lnTo>
                <a:cubicBezTo>
                  <a:pt x="8067" y="1337604"/>
                  <a:pt x="8358" y="1331622"/>
                  <a:pt x="7787" y="1324515"/>
                </a:cubicBezTo>
                <a:cubicBezTo>
                  <a:pt x="7217" y="1317407"/>
                  <a:pt x="6693" y="1311367"/>
                  <a:pt x="6216" y="1306395"/>
                </a:cubicBezTo>
                <a:cubicBezTo>
                  <a:pt x="4321" y="1303886"/>
                  <a:pt x="3410" y="1301365"/>
                  <a:pt x="3481" y="1298833"/>
                </a:cubicBezTo>
                <a:cubicBezTo>
                  <a:pt x="3553" y="1296301"/>
                  <a:pt x="5224" y="1294292"/>
                  <a:pt x="8495" y="1292806"/>
                </a:cubicBezTo>
                <a:lnTo>
                  <a:pt x="8634" y="1281684"/>
                </a:lnTo>
                <a:cubicBezTo>
                  <a:pt x="9289" y="1278812"/>
                  <a:pt x="9130" y="1273016"/>
                  <a:pt x="8156" y="1264298"/>
                </a:cubicBezTo>
                <a:cubicBezTo>
                  <a:pt x="7182" y="1255579"/>
                  <a:pt x="6208" y="1249725"/>
                  <a:pt x="5235" y="1246737"/>
                </a:cubicBezTo>
                <a:cubicBezTo>
                  <a:pt x="3837" y="1242244"/>
                  <a:pt x="4108" y="1238444"/>
                  <a:pt x="6049" y="1235335"/>
                </a:cubicBezTo>
                <a:cubicBezTo>
                  <a:pt x="7989" y="1232227"/>
                  <a:pt x="8261" y="1228427"/>
                  <a:pt x="6862" y="1223934"/>
                </a:cubicBezTo>
                <a:lnTo>
                  <a:pt x="9839" y="1200573"/>
                </a:lnTo>
                <a:cubicBezTo>
                  <a:pt x="9318" y="1197562"/>
                  <a:pt x="9046" y="1189903"/>
                  <a:pt x="9024" y="1177596"/>
                </a:cubicBezTo>
                <a:cubicBezTo>
                  <a:pt x="9002" y="1165290"/>
                  <a:pt x="9009" y="1158305"/>
                  <a:pt x="9046" y="1156644"/>
                </a:cubicBezTo>
                <a:cubicBezTo>
                  <a:pt x="7554" y="1153836"/>
                  <a:pt x="6232" y="1150959"/>
                  <a:pt x="5078" y="1148012"/>
                </a:cubicBezTo>
                <a:cubicBezTo>
                  <a:pt x="3924" y="1145065"/>
                  <a:pt x="5184" y="1142699"/>
                  <a:pt x="8859" y="1140915"/>
                </a:cubicBezTo>
                <a:cubicBezTo>
                  <a:pt x="9012" y="1129589"/>
                  <a:pt x="10250" y="1116827"/>
                  <a:pt x="12573" y="1102628"/>
                </a:cubicBezTo>
                <a:cubicBezTo>
                  <a:pt x="14896" y="1088428"/>
                  <a:pt x="14169" y="1075689"/>
                  <a:pt x="10390" y="1064411"/>
                </a:cubicBezTo>
                <a:cubicBezTo>
                  <a:pt x="10903" y="1063342"/>
                  <a:pt x="11599" y="1062000"/>
                  <a:pt x="12478" y="1060385"/>
                </a:cubicBezTo>
                <a:cubicBezTo>
                  <a:pt x="13357" y="1058770"/>
                  <a:pt x="13716" y="1057568"/>
                  <a:pt x="13554" y="1056779"/>
                </a:cubicBezTo>
                <a:cubicBezTo>
                  <a:pt x="12934" y="1055520"/>
                  <a:pt x="12102" y="1054942"/>
                  <a:pt x="11058" y="1055045"/>
                </a:cubicBezTo>
                <a:cubicBezTo>
                  <a:pt x="10014" y="1055148"/>
                  <a:pt x="9124" y="1055385"/>
                  <a:pt x="8388" y="1055755"/>
                </a:cubicBezTo>
                <a:lnTo>
                  <a:pt x="7410" y="1041934"/>
                </a:lnTo>
                <a:cubicBezTo>
                  <a:pt x="10474" y="1037242"/>
                  <a:pt x="12583" y="1032154"/>
                  <a:pt x="13738" y="1026670"/>
                </a:cubicBezTo>
                <a:lnTo>
                  <a:pt x="10665" y="996329"/>
                </a:lnTo>
                <a:cubicBezTo>
                  <a:pt x="8827" y="993797"/>
                  <a:pt x="8140" y="991183"/>
                  <a:pt x="8605" y="988488"/>
                </a:cubicBezTo>
                <a:cubicBezTo>
                  <a:pt x="9071" y="985793"/>
                  <a:pt x="10967" y="983691"/>
                  <a:pt x="14294" y="982182"/>
                </a:cubicBezTo>
                <a:cubicBezTo>
                  <a:pt x="13439" y="979638"/>
                  <a:pt x="13369" y="977560"/>
                  <a:pt x="14084" y="975947"/>
                </a:cubicBezTo>
                <a:cubicBezTo>
                  <a:pt x="14800" y="974333"/>
                  <a:pt x="14730" y="972255"/>
                  <a:pt x="13874" y="969711"/>
                </a:cubicBezTo>
                <a:cubicBezTo>
                  <a:pt x="14158" y="967453"/>
                  <a:pt x="13869" y="961184"/>
                  <a:pt x="13007" y="950905"/>
                </a:cubicBezTo>
                <a:cubicBezTo>
                  <a:pt x="12144" y="940625"/>
                  <a:pt x="11378" y="934159"/>
                  <a:pt x="10708" y="931505"/>
                </a:cubicBezTo>
                <a:cubicBezTo>
                  <a:pt x="9286" y="926957"/>
                  <a:pt x="9464" y="922931"/>
                  <a:pt x="11242" y="919429"/>
                </a:cubicBezTo>
                <a:cubicBezTo>
                  <a:pt x="13020" y="915927"/>
                  <a:pt x="13198" y="911902"/>
                  <a:pt x="11777" y="907353"/>
                </a:cubicBezTo>
                <a:lnTo>
                  <a:pt x="12707" y="894324"/>
                </a:lnTo>
                <a:cubicBezTo>
                  <a:pt x="11741" y="891035"/>
                  <a:pt x="12067" y="888002"/>
                  <a:pt x="13683" y="885226"/>
                </a:cubicBezTo>
                <a:cubicBezTo>
                  <a:pt x="15300" y="882449"/>
                  <a:pt x="15626" y="879416"/>
                  <a:pt x="14660" y="876128"/>
                </a:cubicBezTo>
                <a:cubicBezTo>
                  <a:pt x="18616" y="874228"/>
                  <a:pt x="20384" y="870861"/>
                  <a:pt x="19965" y="866030"/>
                </a:cubicBezTo>
                <a:cubicBezTo>
                  <a:pt x="19737" y="865399"/>
                  <a:pt x="19494" y="864973"/>
                  <a:pt x="19237" y="864750"/>
                </a:cubicBezTo>
                <a:cubicBezTo>
                  <a:pt x="18980" y="864527"/>
                  <a:pt x="18401" y="864240"/>
                  <a:pt x="17498" y="863889"/>
                </a:cubicBezTo>
                <a:lnTo>
                  <a:pt x="18522" y="858724"/>
                </a:lnTo>
                <a:cubicBezTo>
                  <a:pt x="18633" y="857163"/>
                  <a:pt x="18561" y="855875"/>
                  <a:pt x="18306" y="854861"/>
                </a:cubicBezTo>
                <a:cubicBezTo>
                  <a:pt x="18051" y="853847"/>
                  <a:pt x="17642" y="852699"/>
                  <a:pt x="17079" y="851418"/>
                </a:cubicBezTo>
                <a:cubicBezTo>
                  <a:pt x="19074" y="841042"/>
                  <a:pt x="20270" y="830405"/>
                  <a:pt x="20666" y="819506"/>
                </a:cubicBezTo>
                <a:cubicBezTo>
                  <a:pt x="21062" y="808607"/>
                  <a:pt x="20966" y="797714"/>
                  <a:pt x="20379" y="786826"/>
                </a:cubicBezTo>
                <a:cubicBezTo>
                  <a:pt x="19837" y="784482"/>
                  <a:pt x="19652" y="779421"/>
                  <a:pt x="19825" y="771644"/>
                </a:cubicBezTo>
                <a:cubicBezTo>
                  <a:pt x="19998" y="763867"/>
                  <a:pt x="20431" y="759341"/>
                  <a:pt x="21122" y="758067"/>
                </a:cubicBezTo>
                <a:cubicBezTo>
                  <a:pt x="19342" y="753370"/>
                  <a:pt x="18665" y="748711"/>
                  <a:pt x="19091" y="744089"/>
                </a:cubicBezTo>
                <a:cubicBezTo>
                  <a:pt x="19516" y="739468"/>
                  <a:pt x="19991" y="734727"/>
                  <a:pt x="20515" y="729867"/>
                </a:cubicBezTo>
                <a:lnTo>
                  <a:pt x="24238" y="723584"/>
                </a:lnTo>
                <a:cubicBezTo>
                  <a:pt x="24015" y="722886"/>
                  <a:pt x="23960" y="722119"/>
                  <a:pt x="24075" y="721281"/>
                </a:cubicBezTo>
                <a:cubicBezTo>
                  <a:pt x="24189" y="720443"/>
                  <a:pt x="24135" y="719675"/>
                  <a:pt x="23912" y="718977"/>
                </a:cubicBezTo>
                <a:cubicBezTo>
                  <a:pt x="23744" y="716742"/>
                  <a:pt x="23393" y="714780"/>
                  <a:pt x="22858" y="713091"/>
                </a:cubicBezTo>
                <a:cubicBezTo>
                  <a:pt x="22324" y="711402"/>
                  <a:pt x="21636" y="709579"/>
                  <a:pt x="20793" y="707623"/>
                </a:cubicBezTo>
                <a:cubicBezTo>
                  <a:pt x="22274" y="706746"/>
                  <a:pt x="22802" y="705475"/>
                  <a:pt x="22375" y="703807"/>
                </a:cubicBezTo>
                <a:cubicBezTo>
                  <a:pt x="22129" y="703053"/>
                  <a:pt x="21981" y="702060"/>
                  <a:pt x="21933" y="700829"/>
                </a:cubicBezTo>
                <a:cubicBezTo>
                  <a:pt x="21884" y="699598"/>
                  <a:pt x="21737" y="698605"/>
                  <a:pt x="21491" y="697851"/>
                </a:cubicBezTo>
                <a:lnTo>
                  <a:pt x="22840" y="697292"/>
                </a:lnTo>
                <a:cubicBezTo>
                  <a:pt x="22506" y="695849"/>
                  <a:pt x="22848" y="694128"/>
                  <a:pt x="23863" y="692127"/>
                </a:cubicBezTo>
                <a:lnTo>
                  <a:pt x="22885" y="678306"/>
                </a:lnTo>
                <a:cubicBezTo>
                  <a:pt x="22369" y="675227"/>
                  <a:pt x="21599" y="672252"/>
                  <a:pt x="20576" y="669383"/>
                </a:cubicBezTo>
                <a:cubicBezTo>
                  <a:pt x="19553" y="666513"/>
                  <a:pt x="18725" y="664353"/>
                  <a:pt x="18091" y="662903"/>
                </a:cubicBezTo>
                <a:cubicBezTo>
                  <a:pt x="19588" y="662382"/>
                  <a:pt x="20980" y="661608"/>
                  <a:pt x="22268" y="660582"/>
                </a:cubicBezTo>
                <a:cubicBezTo>
                  <a:pt x="23555" y="659555"/>
                  <a:pt x="23854" y="658048"/>
                  <a:pt x="23163" y="656062"/>
                </a:cubicBezTo>
                <a:cubicBezTo>
                  <a:pt x="22225" y="654112"/>
                  <a:pt x="21868" y="652613"/>
                  <a:pt x="22093" y="651565"/>
                </a:cubicBezTo>
                <a:cubicBezTo>
                  <a:pt x="22318" y="650517"/>
                  <a:pt x="23729" y="649472"/>
                  <a:pt x="26327" y="648430"/>
                </a:cubicBezTo>
                <a:lnTo>
                  <a:pt x="27257" y="635400"/>
                </a:lnTo>
                <a:lnTo>
                  <a:pt x="30980" y="629117"/>
                </a:lnTo>
                <a:lnTo>
                  <a:pt x="33166" y="607664"/>
                </a:lnTo>
                <a:cubicBezTo>
                  <a:pt x="32320" y="604985"/>
                  <a:pt x="32289" y="602363"/>
                  <a:pt x="33072" y="599800"/>
                </a:cubicBezTo>
                <a:cubicBezTo>
                  <a:pt x="33855" y="597236"/>
                  <a:pt x="33824" y="594615"/>
                  <a:pt x="32979" y="591935"/>
                </a:cubicBezTo>
                <a:lnTo>
                  <a:pt x="35258" y="578347"/>
                </a:lnTo>
                <a:lnTo>
                  <a:pt x="35956" y="568574"/>
                </a:lnTo>
                <a:cubicBezTo>
                  <a:pt x="34624" y="563527"/>
                  <a:pt x="33784" y="558474"/>
                  <a:pt x="33436" y="553416"/>
                </a:cubicBezTo>
                <a:cubicBezTo>
                  <a:pt x="33088" y="548357"/>
                  <a:pt x="33539" y="543560"/>
                  <a:pt x="34790" y="539024"/>
                </a:cubicBezTo>
                <a:cubicBezTo>
                  <a:pt x="34464" y="528688"/>
                  <a:pt x="33672" y="519136"/>
                  <a:pt x="32415" y="510370"/>
                </a:cubicBezTo>
                <a:cubicBezTo>
                  <a:pt x="31158" y="501604"/>
                  <a:pt x="29855" y="494636"/>
                  <a:pt x="28505" y="489465"/>
                </a:cubicBezTo>
                <a:cubicBezTo>
                  <a:pt x="30320" y="490031"/>
                  <a:pt x="31856" y="489922"/>
                  <a:pt x="33112" y="489139"/>
                </a:cubicBezTo>
                <a:lnTo>
                  <a:pt x="36835" y="482856"/>
                </a:lnTo>
                <a:cubicBezTo>
                  <a:pt x="37235" y="481834"/>
                  <a:pt x="37144" y="480818"/>
                  <a:pt x="36561" y="479808"/>
                </a:cubicBezTo>
                <a:cubicBezTo>
                  <a:pt x="35978" y="478798"/>
                  <a:pt x="34875" y="478201"/>
                  <a:pt x="33251" y="478017"/>
                </a:cubicBezTo>
                <a:cubicBezTo>
                  <a:pt x="35096" y="472050"/>
                  <a:pt x="36396" y="464531"/>
                  <a:pt x="37153" y="455458"/>
                </a:cubicBezTo>
                <a:cubicBezTo>
                  <a:pt x="37910" y="446386"/>
                  <a:pt x="37244" y="438890"/>
                  <a:pt x="35157" y="432970"/>
                </a:cubicBezTo>
                <a:cubicBezTo>
                  <a:pt x="36695" y="430720"/>
                  <a:pt x="37538" y="428461"/>
                  <a:pt x="37687" y="426193"/>
                </a:cubicBezTo>
                <a:cubicBezTo>
                  <a:pt x="37835" y="423926"/>
                  <a:pt x="36852" y="422027"/>
                  <a:pt x="34737" y="420499"/>
                </a:cubicBezTo>
                <a:cubicBezTo>
                  <a:pt x="33763" y="415600"/>
                  <a:pt x="34256" y="411379"/>
                  <a:pt x="36214" y="407835"/>
                </a:cubicBezTo>
                <a:cubicBezTo>
                  <a:pt x="38172" y="404292"/>
                  <a:pt x="39758" y="400803"/>
                  <a:pt x="40971" y="397370"/>
                </a:cubicBezTo>
                <a:cubicBezTo>
                  <a:pt x="42325" y="395230"/>
                  <a:pt x="42666" y="393508"/>
                  <a:pt x="41995" y="392205"/>
                </a:cubicBezTo>
                <a:cubicBezTo>
                  <a:pt x="41324" y="390902"/>
                  <a:pt x="40316" y="389739"/>
                  <a:pt x="38970" y="388715"/>
                </a:cubicBezTo>
                <a:lnTo>
                  <a:pt x="42179" y="362097"/>
                </a:lnTo>
                <a:cubicBezTo>
                  <a:pt x="42436" y="360410"/>
                  <a:pt x="42806" y="358280"/>
                  <a:pt x="43290" y="355709"/>
                </a:cubicBezTo>
                <a:cubicBezTo>
                  <a:pt x="43774" y="353138"/>
                  <a:pt x="43527" y="350474"/>
                  <a:pt x="42551" y="347717"/>
                </a:cubicBezTo>
                <a:cubicBezTo>
                  <a:pt x="45546" y="337290"/>
                  <a:pt x="46906" y="326255"/>
                  <a:pt x="46632" y="314612"/>
                </a:cubicBezTo>
                <a:cubicBezTo>
                  <a:pt x="46358" y="302970"/>
                  <a:pt x="48533" y="291993"/>
                  <a:pt x="53157" y="281683"/>
                </a:cubicBezTo>
                <a:lnTo>
                  <a:pt x="47898" y="272795"/>
                </a:lnTo>
                <a:lnTo>
                  <a:pt x="53248" y="243710"/>
                </a:lnTo>
                <a:cubicBezTo>
                  <a:pt x="52047" y="240091"/>
                  <a:pt x="51366" y="233194"/>
                  <a:pt x="51205" y="223019"/>
                </a:cubicBezTo>
                <a:cubicBezTo>
                  <a:pt x="51044" y="212844"/>
                  <a:pt x="51911" y="204912"/>
                  <a:pt x="53804" y="199222"/>
                </a:cubicBezTo>
                <a:cubicBezTo>
                  <a:pt x="51663" y="194049"/>
                  <a:pt x="52500" y="188433"/>
                  <a:pt x="56316" y="182376"/>
                </a:cubicBezTo>
                <a:cubicBezTo>
                  <a:pt x="53399" y="180422"/>
                  <a:pt x="52310" y="178106"/>
                  <a:pt x="53046" y="175431"/>
                </a:cubicBezTo>
                <a:cubicBezTo>
                  <a:pt x="53783" y="172755"/>
                  <a:pt x="54997" y="170277"/>
                  <a:pt x="56687" y="167996"/>
                </a:cubicBezTo>
                <a:lnTo>
                  <a:pt x="70316" y="59615"/>
                </a:lnTo>
                <a:cubicBezTo>
                  <a:pt x="71949" y="54888"/>
                  <a:pt x="72788" y="50392"/>
                  <a:pt x="72834" y="46125"/>
                </a:cubicBezTo>
                <a:cubicBezTo>
                  <a:pt x="72879" y="41858"/>
                  <a:pt x="74195" y="37559"/>
                  <a:pt x="76783" y="33229"/>
                </a:cubicBezTo>
                <a:cubicBezTo>
                  <a:pt x="75966" y="31097"/>
                  <a:pt x="75621" y="28671"/>
                  <a:pt x="75747" y="25952"/>
                </a:cubicBezTo>
                <a:cubicBezTo>
                  <a:pt x="75873" y="23232"/>
                  <a:pt x="76342" y="20865"/>
                  <a:pt x="77154" y="18849"/>
                </a:cubicBezTo>
                <a:lnTo>
                  <a:pt x="78643" y="7169"/>
                </a:lnTo>
                <a:cubicBezTo>
                  <a:pt x="79534" y="5186"/>
                  <a:pt x="80938" y="3486"/>
                  <a:pt x="82854" y="2067"/>
                </a:cubicBezTo>
                <a:cubicBezTo>
                  <a:pt x="84769" y="649"/>
                  <a:pt x="86592" y="-40"/>
                  <a:pt x="88322" y="2"/>
                </a:cubicBez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97ED5A3-5C7B-473C-93CE-B29CCBB1B944}"/>
              </a:ext>
            </a:extLst>
          </p:cNvPr>
          <p:cNvSpPr/>
          <p:nvPr/>
        </p:nvSpPr>
        <p:spPr>
          <a:xfrm rot="5238006" flipH="1" flipV="1">
            <a:off x="3407932" y="-2479121"/>
            <a:ext cx="1489974" cy="6433604"/>
          </a:xfrm>
          <a:custGeom>
            <a:avLst/>
            <a:gdLst/>
            <a:ahLst/>
            <a:cxnLst/>
            <a:rect l="l" t="t" r="r" b="b"/>
            <a:pathLst>
              <a:path w="367607" h="2050960">
                <a:moveTo>
                  <a:pt x="65393" y="1835127"/>
                </a:moveTo>
                <a:lnTo>
                  <a:pt x="59436" y="1836011"/>
                </a:lnTo>
                <a:cubicBezTo>
                  <a:pt x="59778" y="1836759"/>
                  <a:pt x="60409" y="1837486"/>
                  <a:pt x="61327" y="1838192"/>
                </a:cubicBezTo>
                <a:cubicBezTo>
                  <a:pt x="62245" y="1838899"/>
                  <a:pt x="63073" y="1839149"/>
                  <a:pt x="63811" y="1838943"/>
                </a:cubicBezTo>
                <a:cubicBezTo>
                  <a:pt x="65292" y="1838066"/>
                  <a:pt x="65819" y="1836794"/>
                  <a:pt x="65393" y="1835127"/>
                </a:cubicBezTo>
                <a:close/>
                <a:moveTo>
                  <a:pt x="60366" y="1822981"/>
                </a:moveTo>
                <a:cubicBezTo>
                  <a:pt x="60624" y="1823763"/>
                  <a:pt x="61086" y="1824560"/>
                  <a:pt x="61751" y="1825372"/>
                </a:cubicBezTo>
                <a:cubicBezTo>
                  <a:pt x="62416" y="1826183"/>
                  <a:pt x="63412" y="1826364"/>
                  <a:pt x="64741" y="1825913"/>
                </a:cubicBezTo>
                <a:lnTo>
                  <a:pt x="66090" y="1825354"/>
                </a:lnTo>
                <a:cubicBezTo>
                  <a:pt x="64973" y="1822655"/>
                  <a:pt x="63065" y="1821864"/>
                  <a:pt x="60366" y="1822981"/>
                </a:cubicBezTo>
                <a:close/>
                <a:moveTo>
                  <a:pt x="171303" y="1754940"/>
                </a:moveTo>
                <a:cubicBezTo>
                  <a:pt x="171589" y="1755711"/>
                  <a:pt x="171994" y="1756531"/>
                  <a:pt x="172519" y="1757401"/>
                </a:cubicBezTo>
                <a:cubicBezTo>
                  <a:pt x="173043" y="1758270"/>
                  <a:pt x="173646" y="1758613"/>
                  <a:pt x="174328" y="1758430"/>
                </a:cubicBezTo>
                <a:lnTo>
                  <a:pt x="177818" y="1755405"/>
                </a:lnTo>
                <a:close/>
                <a:moveTo>
                  <a:pt x="271630" y="1707096"/>
                </a:moveTo>
                <a:lnTo>
                  <a:pt x="280938" y="1714308"/>
                </a:lnTo>
                <a:lnTo>
                  <a:pt x="284056" y="1725663"/>
                </a:lnTo>
                <a:cubicBezTo>
                  <a:pt x="280874" y="1727441"/>
                  <a:pt x="279782" y="1729737"/>
                  <a:pt x="280782" y="1732550"/>
                </a:cubicBezTo>
                <a:cubicBezTo>
                  <a:pt x="281781" y="1735364"/>
                  <a:pt x="279678" y="1738078"/>
                  <a:pt x="274471" y="1740694"/>
                </a:cubicBezTo>
                <a:cubicBezTo>
                  <a:pt x="272677" y="1735246"/>
                  <a:pt x="272204" y="1729646"/>
                  <a:pt x="273051" y="1723895"/>
                </a:cubicBezTo>
                <a:cubicBezTo>
                  <a:pt x="273898" y="1718144"/>
                  <a:pt x="273424" y="1712544"/>
                  <a:pt x="271630" y="1707096"/>
                </a:cubicBezTo>
                <a:close/>
                <a:moveTo>
                  <a:pt x="187575" y="1703552"/>
                </a:moveTo>
                <a:cubicBezTo>
                  <a:pt x="186228" y="1703320"/>
                  <a:pt x="184851" y="1703494"/>
                  <a:pt x="183445" y="1704076"/>
                </a:cubicBezTo>
                <a:cubicBezTo>
                  <a:pt x="183703" y="1704859"/>
                  <a:pt x="184165" y="1705655"/>
                  <a:pt x="184830" y="1706467"/>
                </a:cubicBezTo>
                <a:cubicBezTo>
                  <a:pt x="185495" y="1707278"/>
                  <a:pt x="186492" y="1707459"/>
                  <a:pt x="187820" y="1707008"/>
                </a:cubicBezTo>
                <a:lnTo>
                  <a:pt x="190519" y="1705891"/>
                </a:lnTo>
                <a:cubicBezTo>
                  <a:pt x="189904" y="1704564"/>
                  <a:pt x="188923" y="1703785"/>
                  <a:pt x="187575" y="1703552"/>
                </a:cubicBezTo>
                <a:close/>
                <a:moveTo>
                  <a:pt x="105682" y="1665131"/>
                </a:moveTo>
                <a:lnTo>
                  <a:pt x="108475" y="1671878"/>
                </a:lnTo>
                <a:cubicBezTo>
                  <a:pt x="109334" y="1673795"/>
                  <a:pt x="110385" y="1674743"/>
                  <a:pt x="111628" y="1674722"/>
                </a:cubicBezTo>
                <a:cubicBezTo>
                  <a:pt x="112871" y="1674702"/>
                  <a:pt x="114178" y="1674359"/>
                  <a:pt x="115549" y="1673693"/>
                </a:cubicBezTo>
                <a:close/>
                <a:moveTo>
                  <a:pt x="113034" y="1644701"/>
                </a:moveTo>
                <a:cubicBezTo>
                  <a:pt x="112439" y="1645013"/>
                  <a:pt x="112082" y="1645424"/>
                  <a:pt x="111964" y="1645934"/>
                </a:cubicBezTo>
                <a:cubicBezTo>
                  <a:pt x="111845" y="1646444"/>
                  <a:pt x="111489" y="1646855"/>
                  <a:pt x="110893" y="1647167"/>
                </a:cubicBezTo>
                <a:cubicBezTo>
                  <a:pt x="111259" y="1647971"/>
                  <a:pt x="111982" y="1648923"/>
                  <a:pt x="113063" y="1650024"/>
                </a:cubicBezTo>
                <a:cubicBezTo>
                  <a:pt x="114144" y="1651124"/>
                  <a:pt x="115065" y="1651599"/>
                  <a:pt x="115826" y="1651449"/>
                </a:cubicBezTo>
                <a:cubicBezTo>
                  <a:pt x="117085" y="1650829"/>
                  <a:pt x="117663" y="1649997"/>
                  <a:pt x="117560" y="1648953"/>
                </a:cubicBezTo>
                <a:cubicBezTo>
                  <a:pt x="117457" y="1647909"/>
                  <a:pt x="117220" y="1647019"/>
                  <a:pt x="116850" y="1646283"/>
                </a:cubicBezTo>
                <a:cubicBezTo>
                  <a:pt x="115973" y="1644802"/>
                  <a:pt x="114701" y="1644274"/>
                  <a:pt x="113034" y="1644701"/>
                </a:cubicBezTo>
                <a:close/>
                <a:moveTo>
                  <a:pt x="258689" y="1622356"/>
                </a:moveTo>
                <a:lnTo>
                  <a:pt x="252732" y="1623240"/>
                </a:lnTo>
                <a:cubicBezTo>
                  <a:pt x="253098" y="1624044"/>
                  <a:pt x="253821" y="1624996"/>
                  <a:pt x="254902" y="1626096"/>
                </a:cubicBezTo>
                <a:cubicBezTo>
                  <a:pt x="255983" y="1627196"/>
                  <a:pt x="256904" y="1627671"/>
                  <a:pt x="257665" y="1627521"/>
                </a:cubicBezTo>
                <a:cubicBezTo>
                  <a:pt x="258923" y="1626901"/>
                  <a:pt x="259501" y="1626070"/>
                  <a:pt x="259398" y="1625025"/>
                </a:cubicBezTo>
                <a:cubicBezTo>
                  <a:pt x="259295" y="1623981"/>
                  <a:pt x="259059" y="1623091"/>
                  <a:pt x="258689" y="1622356"/>
                </a:cubicBezTo>
                <a:close/>
                <a:moveTo>
                  <a:pt x="198937" y="1615472"/>
                </a:moveTo>
                <a:cubicBezTo>
                  <a:pt x="194935" y="1617260"/>
                  <a:pt x="192503" y="1619978"/>
                  <a:pt x="191643" y="1623628"/>
                </a:cubicBezTo>
                <a:cubicBezTo>
                  <a:pt x="190782" y="1627277"/>
                  <a:pt x="191213" y="1631182"/>
                  <a:pt x="192935" y="1635343"/>
                </a:cubicBezTo>
                <a:lnTo>
                  <a:pt x="193493" y="1636692"/>
                </a:lnTo>
                <a:cubicBezTo>
                  <a:pt x="193200" y="1636781"/>
                  <a:pt x="192099" y="1637302"/>
                  <a:pt x="190189" y="1638257"/>
                </a:cubicBezTo>
                <a:cubicBezTo>
                  <a:pt x="188279" y="1639212"/>
                  <a:pt x="187318" y="1640071"/>
                  <a:pt x="187304" y="1640834"/>
                </a:cubicBezTo>
                <a:cubicBezTo>
                  <a:pt x="188017" y="1641363"/>
                  <a:pt x="190128" y="1641213"/>
                  <a:pt x="193639" y="1640386"/>
                </a:cubicBezTo>
                <a:cubicBezTo>
                  <a:pt x="197149" y="1639559"/>
                  <a:pt x="199459" y="1638932"/>
                  <a:pt x="200567" y="1638507"/>
                </a:cubicBezTo>
                <a:lnTo>
                  <a:pt x="205871" y="1628408"/>
                </a:lnTo>
                <a:cubicBezTo>
                  <a:pt x="203805" y="1629066"/>
                  <a:pt x="201981" y="1628635"/>
                  <a:pt x="200397" y="1627117"/>
                </a:cubicBezTo>
                <a:cubicBezTo>
                  <a:pt x="198814" y="1625599"/>
                  <a:pt x="197722" y="1624075"/>
                  <a:pt x="197122" y="1622545"/>
                </a:cubicBezTo>
                <a:close/>
                <a:moveTo>
                  <a:pt x="109122" y="1589417"/>
                </a:moveTo>
                <a:lnTo>
                  <a:pt x="110426" y="1607845"/>
                </a:lnTo>
                <a:cubicBezTo>
                  <a:pt x="110189" y="1607910"/>
                  <a:pt x="109313" y="1608339"/>
                  <a:pt x="107797" y="1609131"/>
                </a:cubicBezTo>
                <a:cubicBezTo>
                  <a:pt x="106280" y="1609923"/>
                  <a:pt x="105544" y="1610689"/>
                  <a:pt x="105586" y="1611429"/>
                </a:cubicBezTo>
                <a:cubicBezTo>
                  <a:pt x="106461" y="1612746"/>
                  <a:pt x="108551" y="1613659"/>
                  <a:pt x="111857" y="1614168"/>
                </a:cubicBezTo>
                <a:cubicBezTo>
                  <a:pt x="115163" y="1614677"/>
                  <a:pt x="117788" y="1614973"/>
                  <a:pt x="119733" y="1615058"/>
                </a:cubicBezTo>
                <a:lnTo>
                  <a:pt x="123595" y="1597653"/>
                </a:lnTo>
                <a:close/>
                <a:moveTo>
                  <a:pt x="199166" y="1566377"/>
                </a:moveTo>
                <a:cubicBezTo>
                  <a:pt x="197955" y="1567109"/>
                  <a:pt x="197563" y="1568391"/>
                  <a:pt x="197992" y="1570222"/>
                </a:cubicBezTo>
                <a:cubicBezTo>
                  <a:pt x="198420" y="1572053"/>
                  <a:pt x="198843" y="1573393"/>
                  <a:pt x="199260" y="1574242"/>
                </a:cubicBezTo>
                <a:cubicBezTo>
                  <a:pt x="200612" y="1577667"/>
                  <a:pt x="200945" y="1581019"/>
                  <a:pt x="200261" y="1584299"/>
                </a:cubicBezTo>
                <a:cubicBezTo>
                  <a:pt x="199577" y="1587579"/>
                  <a:pt x="198142" y="1590478"/>
                  <a:pt x="195957" y="1592995"/>
                </a:cubicBezTo>
                <a:cubicBezTo>
                  <a:pt x="197161" y="1596383"/>
                  <a:pt x="197790" y="1599811"/>
                  <a:pt x="197842" y="1603280"/>
                </a:cubicBezTo>
                <a:cubicBezTo>
                  <a:pt x="197895" y="1606748"/>
                  <a:pt x="198523" y="1610177"/>
                  <a:pt x="199728" y="1613564"/>
                </a:cubicBezTo>
                <a:cubicBezTo>
                  <a:pt x="201753" y="1607160"/>
                  <a:pt x="203169" y="1600713"/>
                  <a:pt x="203973" y="1594222"/>
                </a:cubicBezTo>
                <a:cubicBezTo>
                  <a:pt x="204777" y="1587732"/>
                  <a:pt x="205378" y="1581226"/>
                  <a:pt x="205775" y="1574706"/>
                </a:cubicBezTo>
                <a:cubicBezTo>
                  <a:pt x="205340" y="1573734"/>
                  <a:pt x="204337" y="1572107"/>
                  <a:pt x="202767" y="1569826"/>
                </a:cubicBezTo>
                <a:cubicBezTo>
                  <a:pt x="201198" y="1567545"/>
                  <a:pt x="199997" y="1566395"/>
                  <a:pt x="199166" y="1566377"/>
                </a:cubicBezTo>
                <a:close/>
                <a:moveTo>
                  <a:pt x="265340" y="1565861"/>
                </a:moveTo>
                <a:cubicBezTo>
                  <a:pt x="261021" y="1568077"/>
                  <a:pt x="259445" y="1571429"/>
                  <a:pt x="260611" y="1575919"/>
                </a:cubicBezTo>
                <a:cubicBezTo>
                  <a:pt x="261778" y="1580409"/>
                  <a:pt x="263261" y="1584471"/>
                  <a:pt x="265062" y="1588105"/>
                </a:cubicBezTo>
                <a:cubicBezTo>
                  <a:pt x="262953" y="1588978"/>
                  <a:pt x="260900" y="1590223"/>
                  <a:pt x="258902" y="1591840"/>
                </a:cubicBezTo>
                <a:cubicBezTo>
                  <a:pt x="256904" y="1593457"/>
                  <a:pt x="255467" y="1595237"/>
                  <a:pt x="254592" y="1597180"/>
                </a:cubicBezTo>
                <a:lnTo>
                  <a:pt x="262317" y="1608209"/>
                </a:lnTo>
                <a:cubicBezTo>
                  <a:pt x="261463" y="1604314"/>
                  <a:pt x="261403" y="1600190"/>
                  <a:pt x="262136" y="1595836"/>
                </a:cubicBezTo>
                <a:cubicBezTo>
                  <a:pt x="262870" y="1591482"/>
                  <a:pt x="265195" y="1588347"/>
                  <a:pt x="269110" y="1586430"/>
                </a:cubicBezTo>
                <a:cubicBezTo>
                  <a:pt x="267906" y="1583042"/>
                  <a:pt x="267278" y="1579614"/>
                  <a:pt x="267225" y="1576146"/>
                </a:cubicBezTo>
                <a:cubicBezTo>
                  <a:pt x="267173" y="1572677"/>
                  <a:pt x="266544" y="1569249"/>
                  <a:pt x="265340" y="1565861"/>
                </a:cubicBezTo>
                <a:close/>
                <a:moveTo>
                  <a:pt x="108467" y="1534366"/>
                </a:moveTo>
                <a:cubicBezTo>
                  <a:pt x="107219" y="1547264"/>
                  <a:pt x="106925" y="1560558"/>
                  <a:pt x="107585" y="1574247"/>
                </a:cubicBezTo>
                <a:cubicBezTo>
                  <a:pt x="109428" y="1576711"/>
                  <a:pt x="111652" y="1578425"/>
                  <a:pt x="114257" y="1579388"/>
                </a:cubicBezTo>
                <a:cubicBezTo>
                  <a:pt x="116863" y="1580352"/>
                  <a:pt x="119540" y="1580298"/>
                  <a:pt x="122291" y="1579225"/>
                </a:cubicBezTo>
                <a:cubicBezTo>
                  <a:pt x="121974" y="1574483"/>
                  <a:pt x="121326" y="1567506"/>
                  <a:pt x="120347" y="1558296"/>
                </a:cubicBezTo>
                <a:cubicBezTo>
                  <a:pt x="119367" y="1549086"/>
                  <a:pt x="119673" y="1542505"/>
                  <a:pt x="121265" y="1538553"/>
                </a:cubicBezTo>
                <a:close/>
                <a:moveTo>
                  <a:pt x="114560" y="1476522"/>
                </a:moveTo>
                <a:lnTo>
                  <a:pt x="111163" y="1487411"/>
                </a:lnTo>
                <a:lnTo>
                  <a:pt x="112839" y="1491460"/>
                </a:lnTo>
                <a:lnTo>
                  <a:pt x="115538" y="1490343"/>
                </a:lnTo>
                <a:cubicBezTo>
                  <a:pt x="118227" y="1489362"/>
                  <a:pt x="119933" y="1488392"/>
                  <a:pt x="120657" y="1487434"/>
                </a:cubicBezTo>
                <a:cubicBezTo>
                  <a:pt x="121380" y="1486476"/>
                  <a:pt x="121178" y="1484716"/>
                  <a:pt x="120051" y="1482152"/>
                </a:cubicBezTo>
                <a:close/>
                <a:moveTo>
                  <a:pt x="120468" y="1448787"/>
                </a:moveTo>
                <a:lnTo>
                  <a:pt x="120003" y="1455302"/>
                </a:lnTo>
                <a:cubicBezTo>
                  <a:pt x="121019" y="1453300"/>
                  <a:pt x="121360" y="1451579"/>
                  <a:pt x="121027" y="1450136"/>
                </a:cubicBezTo>
                <a:close/>
                <a:moveTo>
                  <a:pt x="271240" y="1400614"/>
                </a:moveTo>
                <a:lnTo>
                  <a:pt x="267705" y="1422625"/>
                </a:lnTo>
                <a:cubicBezTo>
                  <a:pt x="272172" y="1425782"/>
                  <a:pt x="275570" y="1430171"/>
                  <a:pt x="277897" y="1435794"/>
                </a:cubicBezTo>
                <a:cubicBezTo>
                  <a:pt x="277114" y="1436052"/>
                  <a:pt x="276318" y="1436513"/>
                  <a:pt x="275506" y="1437179"/>
                </a:cubicBezTo>
                <a:cubicBezTo>
                  <a:pt x="274695" y="1437844"/>
                  <a:pt x="274514" y="1438840"/>
                  <a:pt x="274965" y="1440169"/>
                </a:cubicBezTo>
                <a:cubicBezTo>
                  <a:pt x="275608" y="1441483"/>
                  <a:pt x="276673" y="1442623"/>
                  <a:pt x="278159" y="1443589"/>
                </a:cubicBezTo>
                <a:cubicBezTo>
                  <a:pt x="279645" y="1444554"/>
                  <a:pt x="281047" y="1445555"/>
                  <a:pt x="282365" y="1446590"/>
                </a:cubicBezTo>
                <a:lnTo>
                  <a:pt x="293487" y="1446729"/>
                </a:lnTo>
                <a:lnTo>
                  <a:pt x="293161" y="1442122"/>
                </a:lnTo>
                <a:lnTo>
                  <a:pt x="284179" y="1439517"/>
                </a:lnTo>
                <a:cubicBezTo>
                  <a:pt x="283290" y="1437448"/>
                  <a:pt x="282893" y="1435373"/>
                  <a:pt x="282986" y="1433292"/>
                </a:cubicBezTo>
                <a:cubicBezTo>
                  <a:pt x="283080" y="1431212"/>
                  <a:pt x="283974" y="1429393"/>
                  <a:pt x="285668" y="1427836"/>
                </a:cubicBezTo>
                <a:cubicBezTo>
                  <a:pt x="283854" y="1423055"/>
                  <a:pt x="281955" y="1418308"/>
                  <a:pt x="279972" y="1413597"/>
                </a:cubicBezTo>
                <a:cubicBezTo>
                  <a:pt x="277989" y="1408885"/>
                  <a:pt x="275079" y="1404557"/>
                  <a:pt x="271240" y="1400614"/>
                </a:cubicBezTo>
                <a:close/>
                <a:moveTo>
                  <a:pt x="281381" y="1341094"/>
                </a:moveTo>
                <a:lnTo>
                  <a:pt x="280032" y="1341653"/>
                </a:lnTo>
                <a:cubicBezTo>
                  <a:pt x="280366" y="1343095"/>
                  <a:pt x="281374" y="1344259"/>
                  <a:pt x="283057" y="1345143"/>
                </a:cubicBezTo>
                <a:close/>
                <a:moveTo>
                  <a:pt x="290082" y="1320106"/>
                </a:moveTo>
                <a:cubicBezTo>
                  <a:pt x="287608" y="1321130"/>
                  <a:pt x="286368" y="1323225"/>
                  <a:pt x="286360" y="1326389"/>
                </a:cubicBezTo>
                <a:lnTo>
                  <a:pt x="290408" y="1324713"/>
                </a:lnTo>
                <a:cubicBezTo>
                  <a:pt x="290185" y="1324015"/>
                  <a:pt x="290131" y="1323247"/>
                  <a:pt x="290245" y="1322410"/>
                </a:cubicBezTo>
                <a:cubicBezTo>
                  <a:pt x="290360" y="1321572"/>
                  <a:pt x="290305" y="1320804"/>
                  <a:pt x="290082" y="1320106"/>
                </a:cubicBezTo>
                <a:close/>
                <a:moveTo>
                  <a:pt x="294409" y="1296187"/>
                </a:moveTo>
                <a:lnTo>
                  <a:pt x="289802" y="1296513"/>
                </a:lnTo>
                <a:lnTo>
                  <a:pt x="292594" y="1303260"/>
                </a:lnTo>
                <a:lnTo>
                  <a:pt x="283148" y="1307170"/>
                </a:lnTo>
                <a:lnTo>
                  <a:pt x="285382" y="1312568"/>
                </a:lnTo>
                <a:lnTo>
                  <a:pt x="289756" y="1315499"/>
                </a:lnTo>
                <a:lnTo>
                  <a:pt x="296643" y="1301585"/>
                </a:lnTo>
                <a:close/>
                <a:moveTo>
                  <a:pt x="293663" y="1279109"/>
                </a:moveTo>
                <a:lnTo>
                  <a:pt x="290173" y="1282134"/>
                </a:lnTo>
                <a:lnTo>
                  <a:pt x="294641" y="1292930"/>
                </a:lnTo>
                <a:cubicBezTo>
                  <a:pt x="295988" y="1290693"/>
                  <a:pt x="296401" y="1288348"/>
                  <a:pt x="295880" y="1285897"/>
                </a:cubicBezTo>
                <a:cubicBezTo>
                  <a:pt x="295359" y="1283445"/>
                  <a:pt x="294620" y="1281182"/>
                  <a:pt x="293663" y="1279109"/>
                </a:cubicBezTo>
                <a:close/>
                <a:moveTo>
                  <a:pt x="296453" y="1240019"/>
                </a:moveTo>
                <a:lnTo>
                  <a:pt x="291055" y="1242253"/>
                </a:lnTo>
                <a:cubicBezTo>
                  <a:pt x="291530" y="1247061"/>
                  <a:pt x="291697" y="1251602"/>
                  <a:pt x="291556" y="1255876"/>
                </a:cubicBezTo>
                <a:cubicBezTo>
                  <a:pt x="291415" y="1260149"/>
                  <a:pt x="290069" y="1262945"/>
                  <a:pt x="287520" y="1264264"/>
                </a:cubicBezTo>
                <a:cubicBezTo>
                  <a:pt x="288035" y="1265269"/>
                  <a:pt x="289355" y="1267028"/>
                  <a:pt x="291481" y="1269540"/>
                </a:cubicBezTo>
                <a:cubicBezTo>
                  <a:pt x="293608" y="1272052"/>
                  <a:pt x="295126" y="1273333"/>
                  <a:pt x="296036" y="1273384"/>
                </a:cubicBezTo>
                <a:cubicBezTo>
                  <a:pt x="296648" y="1273033"/>
                  <a:pt x="296832" y="1272363"/>
                  <a:pt x="296589" y="1271378"/>
                </a:cubicBezTo>
                <a:cubicBezTo>
                  <a:pt x="296345" y="1270392"/>
                  <a:pt x="296052" y="1269525"/>
                  <a:pt x="295710" y="1268777"/>
                </a:cubicBezTo>
                <a:cubicBezTo>
                  <a:pt x="296709" y="1264906"/>
                  <a:pt x="297409" y="1260072"/>
                  <a:pt x="297809" y="1254276"/>
                </a:cubicBezTo>
                <a:cubicBezTo>
                  <a:pt x="298209" y="1248479"/>
                  <a:pt x="297757" y="1243727"/>
                  <a:pt x="296453" y="1240019"/>
                </a:cubicBezTo>
                <a:close/>
                <a:moveTo>
                  <a:pt x="319066" y="1180080"/>
                </a:moveTo>
                <a:lnTo>
                  <a:pt x="317716" y="1180638"/>
                </a:lnTo>
                <a:cubicBezTo>
                  <a:pt x="317605" y="1182199"/>
                  <a:pt x="317677" y="1183487"/>
                  <a:pt x="317932" y="1184501"/>
                </a:cubicBezTo>
                <a:cubicBezTo>
                  <a:pt x="318187" y="1185515"/>
                  <a:pt x="318596" y="1186663"/>
                  <a:pt x="319159" y="1187944"/>
                </a:cubicBezTo>
                <a:cubicBezTo>
                  <a:pt x="320082" y="1185718"/>
                  <a:pt x="320051" y="1183097"/>
                  <a:pt x="319066" y="1180080"/>
                </a:cubicBezTo>
                <a:close/>
                <a:moveTo>
                  <a:pt x="306546" y="1153648"/>
                </a:moveTo>
                <a:lnTo>
                  <a:pt x="298449" y="1156999"/>
                </a:lnTo>
                <a:cubicBezTo>
                  <a:pt x="300140" y="1162359"/>
                  <a:pt x="300203" y="1167601"/>
                  <a:pt x="298636" y="1172728"/>
                </a:cubicBezTo>
                <a:cubicBezTo>
                  <a:pt x="297070" y="1177855"/>
                  <a:pt x="297132" y="1183098"/>
                  <a:pt x="298823" y="1188457"/>
                </a:cubicBezTo>
                <a:lnTo>
                  <a:pt x="295194" y="1202604"/>
                </a:lnTo>
                <a:cubicBezTo>
                  <a:pt x="294946" y="1203596"/>
                  <a:pt x="295408" y="1204393"/>
                  <a:pt x="296579" y="1204995"/>
                </a:cubicBezTo>
                <a:cubicBezTo>
                  <a:pt x="297750" y="1205597"/>
                  <a:pt x="298747" y="1205777"/>
                  <a:pt x="299569" y="1205536"/>
                </a:cubicBezTo>
                <a:lnTo>
                  <a:pt x="307107" y="1200835"/>
                </a:lnTo>
                <a:cubicBezTo>
                  <a:pt x="307162" y="1196828"/>
                  <a:pt x="307111" y="1192568"/>
                  <a:pt x="306955" y="1188055"/>
                </a:cubicBezTo>
                <a:cubicBezTo>
                  <a:pt x="306800" y="1183542"/>
                  <a:pt x="305935" y="1179224"/>
                  <a:pt x="304360" y="1175101"/>
                </a:cubicBezTo>
                <a:cubicBezTo>
                  <a:pt x="304507" y="1171715"/>
                  <a:pt x="304632" y="1168040"/>
                  <a:pt x="304738" y="1164078"/>
                </a:cubicBezTo>
                <a:cubicBezTo>
                  <a:pt x="304843" y="1160116"/>
                  <a:pt x="305446" y="1156639"/>
                  <a:pt x="306546" y="1153648"/>
                </a:cubicBezTo>
                <a:close/>
                <a:moveTo>
                  <a:pt x="315480" y="1129403"/>
                </a:moveTo>
                <a:lnTo>
                  <a:pt x="310734" y="1140851"/>
                </a:lnTo>
                <a:cubicBezTo>
                  <a:pt x="310205" y="1138699"/>
                  <a:pt x="308830" y="1138082"/>
                  <a:pt x="306609" y="1139001"/>
                </a:cubicBezTo>
                <a:cubicBezTo>
                  <a:pt x="304388" y="1139920"/>
                  <a:pt x="303514" y="1141468"/>
                  <a:pt x="303986" y="1143643"/>
                </a:cubicBezTo>
                <a:lnTo>
                  <a:pt x="318459" y="1151879"/>
                </a:lnTo>
                <a:lnTo>
                  <a:pt x="323857" y="1149645"/>
                </a:lnTo>
                <a:lnTo>
                  <a:pt x="320180" y="1136941"/>
                </a:lnTo>
                <a:close/>
                <a:moveTo>
                  <a:pt x="297562" y="1105205"/>
                </a:moveTo>
                <a:lnTo>
                  <a:pt x="290256" y="1106648"/>
                </a:lnTo>
                <a:cubicBezTo>
                  <a:pt x="290456" y="1107290"/>
                  <a:pt x="290417" y="1107833"/>
                  <a:pt x="290140" y="1108277"/>
                </a:cubicBezTo>
                <a:cubicBezTo>
                  <a:pt x="289863" y="1108721"/>
                  <a:pt x="289824" y="1109264"/>
                  <a:pt x="290024" y="1109906"/>
                </a:cubicBezTo>
                <a:lnTo>
                  <a:pt x="292816" y="1116653"/>
                </a:lnTo>
                <a:cubicBezTo>
                  <a:pt x="293968" y="1119437"/>
                  <a:pt x="295492" y="1122165"/>
                  <a:pt x="297389" y="1124838"/>
                </a:cubicBezTo>
                <a:cubicBezTo>
                  <a:pt x="299285" y="1127510"/>
                  <a:pt x="301345" y="1129622"/>
                  <a:pt x="303567" y="1131172"/>
                </a:cubicBezTo>
                <a:close/>
                <a:moveTo>
                  <a:pt x="320271" y="1098968"/>
                </a:moveTo>
                <a:lnTo>
                  <a:pt x="317992" y="1112557"/>
                </a:lnTo>
                <a:lnTo>
                  <a:pt x="322040" y="1110881"/>
                </a:lnTo>
                <a:cubicBezTo>
                  <a:pt x="322404" y="1107306"/>
                  <a:pt x="321815" y="1103335"/>
                  <a:pt x="320271" y="1098968"/>
                </a:cubicBezTo>
                <a:close/>
                <a:moveTo>
                  <a:pt x="296723" y="1080263"/>
                </a:moveTo>
                <a:lnTo>
                  <a:pt x="292442" y="1085196"/>
                </a:lnTo>
                <a:lnTo>
                  <a:pt x="290954" y="1096876"/>
                </a:lnTo>
                <a:lnTo>
                  <a:pt x="296584" y="1091384"/>
                </a:lnTo>
                <a:lnTo>
                  <a:pt x="297840" y="1082962"/>
                </a:lnTo>
                <a:close/>
                <a:moveTo>
                  <a:pt x="291926" y="1019022"/>
                </a:moveTo>
                <a:cubicBezTo>
                  <a:pt x="293807" y="1023249"/>
                  <a:pt x="295968" y="1028151"/>
                  <a:pt x="298407" y="1033727"/>
                </a:cubicBezTo>
                <a:cubicBezTo>
                  <a:pt x="300847" y="1039303"/>
                  <a:pt x="302332" y="1044484"/>
                  <a:pt x="302864" y="1049270"/>
                </a:cubicBezTo>
                <a:cubicBezTo>
                  <a:pt x="304446" y="1045454"/>
                  <a:pt x="304120" y="1040847"/>
                  <a:pt x="301886" y="1035449"/>
                </a:cubicBezTo>
                <a:lnTo>
                  <a:pt x="303048" y="1019161"/>
                </a:lnTo>
                <a:close/>
                <a:moveTo>
                  <a:pt x="299925" y="916132"/>
                </a:moveTo>
                <a:lnTo>
                  <a:pt x="302485" y="926137"/>
                </a:lnTo>
                <a:cubicBezTo>
                  <a:pt x="301305" y="929095"/>
                  <a:pt x="300384" y="932440"/>
                  <a:pt x="299722" y="936171"/>
                </a:cubicBezTo>
                <a:cubicBezTo>
                  <a:pt x="299060" y="939903"/>
                  <a:pt x="298616" y="943445"/>
                  <a:pt x="298391" y="946799"/>
                </a:cubicBezTo>
                <a:cubicBezTo>
                  <a:pt x="300943" y="952329"/>
                  <a:pt x="301191" y="958022"/>
                  <a:pt x="299136" y="963877"/>
                </a:cubicBezTo>
                <a:cubicBezTo>
                  <a:pt x="297108" y="963433"/>
                  <a:pt x="295603" y="964253"/>
                  <a:pt x="294622" y="966338"/>
                </a:cubicBezTo>
                <a:cubicBezTo>
                  <a:pt x="293641" y="968424"/>
                  <a:pt x="293905" y="969698"/>
                  <a:pt x="295414" y="970160"/>
                </a:cubicBezTo>
                <a:lnTo>
                  <a:pt x="291226" y="982957"/>
                </a:lnTo>
                <a:lnTo>
                  <a:pt x="292763" y="998128"/>
                </a:lnTo>
                <a:lnTo>
                  <a:pt x="290064" y="999245"/>
                </a:lnTo>
                <a:lnTo>
                  <a:pt x="293973" y="1008691"/>
                </a:lnTo>
                <a:lnTo>
                  <a:pt x="301838" y="1008598"/>
                </a:lnTo>
                <a:cubicBezTo>
                  <a:pt x="300917" y="1008123"/>
                  <a:pt x="300572" y="1007607"/>
                  <a:pt x="300802" y="1007050"/>
                </a:cubicBezTo>
                <a:cubicBezTo>
                  <a:pt x="301033" y="1006494"/>
                  <a:pt x="301642" y="1006374"/>
                  <a:pt x="302629" y="1006690"/>
                </a:cubicBezTo>
                <a:lnTo>
                  <a:pt x="303094" y="1000175"/>
                </a:lnTo>
                <a:cubicBezTo>
                  <a:pt x="304027" y="1000282"/>
                  <a:pt x="304661" y="999427"/>
                  <a:pt x="304996" y="997609"/>
                </a:cubicBezTo>
                <a:cubicBezTo>
                  <a:pt x="305330" y="995792"/>
                  <a:pt x="305487" y="994739"/>
                  <a:pt x="305467" y="994451"/>
                </a:cubicBezTo>
                <a:lnTo>
                  <a:pt x="308211" y="974347"/>
                </a:lnTo>
                <a:cubicBezTo>
                  <a:pt x="306952" y="970588"/>
                  <a:pt x="305910" y="963774"/>
                  <a:pt x="305086" y="953907"/>
                </a:cubicBezTo>
                <a:cubicBezTo>
                  <a:pt x="304263" y="944039"/>
                  <a:pt x="304512" y="937482"/>
                  <a:pt x="305836" y="934234"/>
                </a:cubicBezTo>
                <a:lnTo>
                  <a:pt x="314259" y="935490"/>
                </a:lnTo>
                <a:cubicBezTo>
                  <a:pt x="313725" y="932451"/>
                  <a:pt x="313326" y="929257"/>
                  <a:pt x="313060" y="925909"/>
                </a:cubicBezTo>
                <a:cubicBezTo>
                  <a:pt x="312794" y="922562"/>
                  <a:pt x="313209" y="919427"/>
                  <a:pt x="314304" y="916503"/>
                </a:cubicBezTo>
                <a:lnTo>
                  <a:pt x="306998" y="917946"/>
                </a:lnTo>
                <a:close/>
                <a:moveTo>
                  <a:pt x="315931" y="893701"/>
                </a:moveTo>
                <a:cubicBezTo>
                  <a:pt x="316808" y="895182"/>
                  <a:pt x="316730" y="896268"/>
                  <a:pt x="315699" y="896958"/>
                </a:cubicBezTo>
                <a:lnTo>
                  <a:pt x="318817" y="908313"/>
                </a:lnTo>
                <a:lnTo>
                  <a:pt x="321842" y="911803"/>
                </a:lnTo>
                <a:cubicBezTo>
                  <a:pt x="322387" y="909141"/>
                  <a:pt x="322693" y="906380"/>
                  <a:pt x="322761" y="903520"/>
                </a:cubicBezTo>
                <a:cubicBezTo>
                  <a:pt x="322829" y="900660"/>
                  <a:pt x="322460" y="898178"/>
                  <a:pt x="321655" y="896074"/>
                </a:cubicBezTo>
                <a:cubicBezTo>
                  <a:pt x="320538" y="893375"/>
                  <a:pt x="318630" y="892584"/>
                  <a:pt x="315931" y="893701"/>
                </a:cubicBezTo>
                <a:close/>
                <a:moveTo>
                  <a:pt x="304809" y="893562"/>
                </a:moveTo>
                <a:lnTo>
                  <a:pt x="302110" y="894679"/>
                </a:lnTo>
                <a:lnTo>
                  <a:pt x="304344" y="900077"/>
                </a:lnTo>
                <a:cubicBezTo>
                  <a:pt x="304745" y="899055"/>
                  <a:pt x="304991" y="897900"/>
                  <a:pt x="305083" y="896610"/>
                </a:cubicBezTo>
                <a:cubicBezTo>
                  <a:pt x="305175" y="895321"/>
                  <a:pt x="305084" y="894305"/>
                  <a:pt x="304809" y="893562"/>
                </a:cubicBezTo>
                <a:close/>
                <a:moveTo>
                  <a:pt x="304155" y="838511"/>
                </a:moveTo>
                <a:cubicBezTo>
                  <a:pt x="303283" y="838871"/>
                  <a:pt x="302130" y="839744"/>
                  <a:pt x="300694" y="841129"/>
                </a:cubicBezTo>
                <a:cubicBezTo>
                  <a:pt x="299258" y="842513"/>
                  <a:pt x="298721" y="843921"/>
                  <a:pt x="299083" y="845352"/>
                </a:cubicBezTo>
                <a:cubicBezTo>
                  <a:pt x="299435" y="845963"/>
                  <a:pt x="300104" y="846148"/>
                  <a:pt x="301090" y="845904"/>
                </a:cubicBezTo>
                <a:cubicBezTo>
                  <a:pt x="302076" y="845661"/>
                  <a:pt x="302942" y="845368"/>
                  <a:pt x="303690" y="845026"/>
                </a:cubicBezTo>
                <a:close/>
                <a:moveTo>
                  <a:pt x="312802" y="698997"/>
                </a:moveTo>
                <a:lnTo>
                  <a:pt x="315036" y="704395"/>
                </a:lnTo>
                <a:lnTo>
                  <a:pt x="314710" y="699788"/>
                </a:lnTo>
                <a:close/>
                <a:moveTo>
                  <a:pt x="304470" y="659768"/>
                </a:moveTo>
                <a:lnTo>
                  <a:pt x="305029" y="661118"/>
                </a:lnTo>
                <a:cubicBezTo>
                  <a:pt x="306572" y="665484"/>
                  <a:pt x="309302" y="666989"/>
                  <a:pt x="313219" y="665631"/>
                </a:cubicBezTo>
                <a:close/>
                <a:moveTo>
                  <a:pt x="334715" y="602993"/>
                </a:moveTo>
                <a:lnTo>
                  <a:pt x="332342" y="608717"/>
                </a:lnTo>
                <a:cubicBezTo>
                  <a:pt x="333329" y="609033"/>
                  <a:pt x="334077" y="609250"/>
                  <a:pt x="334587" y="609369"/>
                </a:cubicBezTo>
                <a:cubicBezTo>
                  <a:pt x="335097" y="609487"/>
                  <a:pt x="335171" y="609983"/>
                  <a:pt x="334808" y="610858"/>
                </a:cubicBezTo>
                <a:cubicBezTo>
                  <a:pt x="335142" y="612300"/>
                  <a:pt x="334801" y="614022"/>
                  <a:pt x="333785" y="616023"/>
                </a:cubicBezTo>
                <a:lnTo>
                  <a:pt x="328713" y="622864"/>
                </a:lnTo>
                <a:lnTo>
                  <a:pt x="324897" y="621282"/>
                </a:lnTo>
                <a:cubicBezTo>
                  <a:pt x="324998" y="625982"/>
                  <a:pt x="325215" y="629054"/>
                  <a:pt x="325549" y="630496"/>
                </a:cubicBezTo>
                <a:cubicBezTo>
                  <a:pt x="324254" y="635642"/>
                  <a:pt x="322959" y="640788"/>
                  <a:pt x="321664" y="645935"/>
                </a:cubicBezTo>
                <a:cubicBezTo>
                  <a:pt x="320369" y="651081"/>
                  <a:pt x="320703" y="656343"/>
                  <a:pt x="322666" y="661722"/>
                </a:cubicBezTo>
                <a:lnTo>
                  <a:pt x="322294" y="676101"/>
                </a:lnTo>
                <a:cubicBezTo>
                  <a:pt x="320948" y="678338"/>
                  <a:pt x="320535" y="680682"/>
                  <a:pt x="321056" y="683134"/>
                </a:cubicBezTo>
                <a:cubicBezTo>
                  <a:pt x="321576" y="685586"/>
                  <a:pt x="322315" y="687848"/>
                  <a:pt x="323272" y="689922"/>
                </a:cubicBezTo>
                <a:cubicBezTo>
                  <a:pt x="325111" y="696274"/>
                  <a:pt x="324925" y="703464"/>
                  <a:pt x="322715" y="711491"/>
                </a:cubicBezTo>
                <a:cubicBezTo>
                  <a:pt x="320505" y="719519"/>
                  <a:pt x="320319" y="726708"/>
                  <a:pt x="322158" y="733060"/>
                </a:cubicBezTo>
                <a:lnTo>
                  <a:pt x="318435" y="739343"/>
                </a:lnTo>
                <a:cubicBezTo>
                  <a:pt x="318793" y="742356"/>
                  <a:pt x="318729" y="745544"/>
                  <a:pt x="318244" y="748906"/>
                </a:cubicBezTo>
                <a:cubicBezTo>
                  <a:pt x="317758" y="752268"/>
                  <a:pt x="317357" y="755595"/>
                  <a:pt x="317040" y="758888"/>
                </a:cubicBezTo>
                <a:lnTo>
                  <a:pt x="320950" y="768334"/>
                </a:lnTo>
                <a:cubicBezTo>
                  <a:pt x="325149" y="764555"/>
                  <a:pt x="327989" y="759164"/>
                  <a:pt x="329471" y="752163"/>
                </a:cubicBezTo>
                <a:cubicBezTo>
                  <a:pt x="330953" y="745161"/>
                  <a:pt x="330873" y="739398"/>
                  <a:pt x="329231" y="734875"/>
                </a:cubicBezTo>
                <a:cubicBezTo>
                  <a:pt x="330660" y="734349"/>
                  <a:pt x="331851" y="733725"/>
                  <a:pt x="332803" y="733002"/>
                </a:cubicBezTo>
                <a:cubicBezTo>
                  <a:pt x="333755" y="732278"/>
                  <a:pt x="333991" y="731258"/>
                  <a:pt x="333512" y="729942"/>
                </a:cubicBezTo>
                <a:cubicBezTo>
                  <a:pt x="332471" y="727903"/>
                  <a:pt x="331703" y="726048"/>
                  <a:pt x="331209" y="724375"/>
                </a:cubicBezTo>
                <a:cubicBezTo>
                  <a:pt x="330714" y="722703"/>
                  <a:pt x="331714" y="721301"/>
                  <a:pt x="334210" y="720169"/>
                </a:cubicBezTo>
                <a:lnTo>
                  <a:pt x="332532" y="670284"/>
                </a:lnTo>
                <a:cubicBezTo>
                  <a:pt x="336805" y="668515"/>
                  <a:pt x="338496" y="666235"/>
                  <a:pt x="337604" y="663443"/>
                </a:cubicBezTo>
                <a:cubicBezTo>
                  <a:pt x="336397" y="660846"/>
                  <a:pt x="335878" y="658954"/>
                  <a:pt x="336044" y="657765"/>
                </a:cubicBezTo>
                <a:cubicBezTo>
                  <a:pt x="336211" y="656577"/>
                  <a:pt x="337599" y="655475"/>
                  <a:pt x="340209" y="654461"/>
                </a:cubicBezTo>
                <a:lnTo>
                  <a:pt x="341371" y="638174"/>
                </a:lnTo>
                <a:cubicBezTo>
                  <a:pt x="340476" y="636009"/>
                  <a:pt x="339393" y="632439"/>
                  <a:pt x="338125" y="627465"/>
                </a:cubicBezTo>
                <a:cubicBezTo>
                  <a:pt x="336857" y="622491"/>
                  <a:pt x="335751" y="616955"/>
                  <a:pt x="334808" y="610858"/>
                </a:cubicBezTo>
                <a:cubicBezTo>
                  <a:pt x="335173" y="607282"/>
                  <a:pt x="335142" y="604661"/>
                  <a:pt x="334715" y="602993"/>
                </a:cubicBezTo>
                <a:close/>
                <a:moveTo>
                  <a:pt x="330153" y="584333"/>
                </a:moveTo>
                <a:lnTo>
                  <a:pt x="327454" y="585450"/>
                </a:lnTo>
                <a:lnTo>
                  <a:pt x="327279" y="586824"/>
                </a:lnTo>
                <a:close/>
                <a:moveTo>
                  <a:pt x="343078" y="570686"/>
                </a:moveTo>
                <a:cubicBezTo>
                  <a:pt x="341269" y="571566"/>
                  <a:pt x="339628" y="572377"/>
                  <a:pt x="338157" y="573117"/>
                </a:cubicBezTo>
                <a:cubicBezTo>
                  <a:pt x="338009" y="576340"/>
                  <a:pt x="337945" y="579528"/>
                  <a:pt x="337965" y="582680"/>
                </a:cubicBezTo>
                <a:cubicBezTo>
                  <a:pt x="337986" y="585833"/>
                  <a:pt x="337585" y="589160"/>
                  <a:pt x="336762" y="592662"/>
                </a:cubicBezTo>
                <a:cubicBezTo>
                  <a:pt x="339461" y="591545"/>
                  <a:pt x="342718" y="591778"/>
                  <a:pt x="346534" y="593360"/>
                </a:cubicBezTo>
                <a:lnTo>
                  <a:pt x="344998" y="578189"/>
                </a:lnTo>
                <a:cubicBezTo>
                  <a:pt x="345454" y="577144"/>
                  <a:pt x="345925" y="575895"/>
                  <a:pt x="346411" y="574443"/>
                </a:cubicBezTo>
                <a:cubicBezTo>
                  <a:pt x="346897" y="572991"/>
                  <a:pt x="347030" y="571882"/>
                  <a:pt x="346812" y="571116"/>
                </a:cubicBezTo>
                <a:cubicBezTo>
                  <a:pt x="346132" y="569949"/>
                  <a:pt x="344887" y="569805"/>
                  <a:pt x="343078" y="570686"/>
                </a:cubicBezTo>
                <a:close/>
                <a:moveTo>
                  <a:pt x="327917" y="533097"/>
                </a:moveTo>
                <a:lnTo>
                  <a:pt x="323636" y="538030"/>
                </a:lnTo>
                <a:cubicBezTo>
                  <a:pt x="325552" y="543297"/>
                  <a:pt x="326514" y="548167"/>
                  <a:pt x="326522" y="552642"/>
                </a:cubicBezTo>
                <a:cubicBezTo>
                  <a:pt x="327345" y="549141"/>
                  <a:pt x="327746" y="545813"/>
                  <a:pt x="327725" y="542660"/>
                </a:cubicBezTo>
                <a:cubicBezTo>
                  <a:pt x="327705" y="539508"/>
                  <a:pt x="327769" y="536320"/>
                  <a:pt x="327917" y="533097"/>
                </a:cubicBezTo>
                <a:close/>
                <a:moveTo>
                  <a:pt x="336304" y="514215"/>
                </a:moveTo>
                <a:cubicBezTo>
                  <a:pt x="335512" y="514213"/>
                  <a:pt x="334454" y="514520"/>
                  <a:pt x="333128" y="515134"/>
                </a:cubicBezTo>
                <a:lnTo>
                  <a:pt x="331778" y="515693"/>
                </a:lnTo>
                <a:cubicBezTo>
                  <a:pt x="332577" y="518260"/>
                  <a:pt x="333772" y="519873"/>
                  <a:pt x="335362" y="520532"/>
                </a:cubicBezTo>
                <a:lnTo>
                  <a:pt x="338061" y="519415"/>
                </a:lnTo>
                <a:cubicBezTo>
                  <a:pt x="339092" y="518725"/>
                  <a:pt x="339170" y="517639"/>
                  <a:pt x="338293" y="516158"/>
                </a:cubicBezTo>
                <a:cubicBezTo>
                  <a:pt x="337758" y="514865"/>
                  <a:pt x="337095" y="514217"/>
                  <a:pt x="336304" y="514215"/>
                </a:cubicBezTo>
                <a:close/>
                <a:moveTo>
                  <a:pt x="329170" y="478837"/>
                </a:moveTo>
                <a:lnTo>
                  <a:pt x="333080" y="488284"/>
                </a:lnTo>
                <a:cubicBezTo>
                  <a:pt x="331674" y="488865"/>
                  <a:pt x="330576" y="489715"/>
                  <a:pt x="329787" y="490832"/>
                </a:cubicBezTo>
                <a:cubicBezTo>
                  <a:pt x="328998" y="491949"/>
                  <a:pt x="328855" y="493193"/>
                  <a:pt x="329357" y="494566"/>
                </a:cubicBezTo>
                <a:cubicBezTo>
                  <a:pt x="329962" y="496028"/>
                  <a:pt x="330905" y="497350"/>
                  <a:pt x="332184" y="498533"/>
                </a:cubicBezTo>
                <a:cubicBezTo>
                  <a:pt x="333464" y="499716"/>
                  <a:pt x="334802" y="500084"/>
                  <a:pt x="336198" y="499638"/>
                </a:cubicBezTo>
                <a:cubicBezTo>
                  <a:pt x="336798" y="499258"/>
                  <a:pt x="337006" y="498645"/>
                  <a:pt x="336820" y="497800"/>
                </a:cubicBezTo>
                <a:cubicBezTo>
                  <a:pt x="336635" y="496954"/>
                  <a:pt x="336505" y="496481"/>
                  <a:pt x="336431" y="496381"/>
                </a:cubicBezTo>
                <a:lnTo>
                  <a:pt x="338151" y="481443"/>
                </a:lnTo>
                <a:close/>
                <a:moveTo>
                  <a:pt x="327307" y="459060"/>
                </a:moveTo>
                <a:lnTo>
                  <a:pt x="328983" y="463108"/>
                </a:lnTo>
                <a:lnTo>
                  <a:pt x="326377" y="472090"/>
                </a:lnTo>
                <a:lnTo>
                  <a:pt x="327494" y="474789"/>
                </a:lnTo>
                <a:lnTo>
                  <a:pt x="332008" y="466598"/>
                </a:lnTo>
                <a:lnTo>
                  <a:pt x="330332" y="462550"/>
                </a:lnTo>
                <a:cubicBezTo>
                  <a:pt x="330291" y="462369"/>
                  <a:pt x="329955" y="461718"/>
                  <a:pt x="329326" y="460595"/>
                </a:cubicBezTo>
                <a:cubicBezTo>
                  <a:pt x="328697" y="459473"/>
                  <a:pt x="328024" y="458961"/>
                  <a:pt x="327307" y="459060"/>
                </a:cubicBezTo>
                <a:close/>
                <a:moveTo>
                  <a:pt x="151392" y="263156"/>
                </a:moveTo>
                <a:lnTo>
                  <a:pt x="145436" y="264040"/>
                </a:lnTo>
                <a:lnTo>
                  <a:pt x="136176" y="283679"/>
                </a:lnTo>
                <a:cubicBezTo>
                  <a:pt x="133863" y="289707"/>
                  <a:pt x="134151" y="294857"/>
                  <a:pt x="137038" y="299129"/>
                </a:cubicBezTo>
                <a:cubicBezTo>
                  <a:pt x="139925" y="303400"/>
                  <a:pt x="141004" y="306642"/>
                  <a:pt x="140273" y="308854"/>
                </a:cubicBezTo>
                <a:lnTo>
                  <a:pt x="149161" y="303595"/>
                </a:lnTo>
                <a:lnTo>
                  <a:pt x="150510" y="303037"/>
                </a:lnTo>
                <a:lnTo>
                  <a:pt x="143576" y="290100"/>
                </a:lnTo>
                <a:lnTo>
                  <a:pt x="151812" y="275627"/>
                </a:lnTo>
                <a:close/>
                <a:moveTo>
                  <a:pt x="88322" y="2"/>
                </a:moveTo>
                <a:cubicBezTo>
                  <a:pt x="90358" y="3012"/>
                  <a:pt x="90998" y="11243"/>
                  <a:pt x="90243" y="24695"/>
                </a:cubicBezTo>
                <a:cubicBezTo>
                  <a:pt x="89487" y="38146"/>
                  <a:pt x="88243" y="47552"/>
                  <a:pt x="86510" y="52913"/>
                </a:cubicBezTo>
                <a:lnTo>
                  <a:pt x="87859" y="52354"/>
                </a:lnTo>
                <a:cubicBezTo>
                  <a:pt x="90670" y="53496"/>
                  <a:pt x="92483" y="54853"/>
                  <a:pt x="93298" y="56426"/>
                </a:cubicBezTo>
                <a:cubicBezTo>
                  <a:pt x="94114" y="57998"/>
                  <a:pt x="94240" y="60053"/>
                  <a:pt x="93677" y="62591"/>
                </a:cubicBezTo>
                <a:cubicBezTo>
                  <a:pt x="96225" y="73523"/>
                  <a:pt x="97564" y="85351"/>
                  <a:pt x="97692" y="98075"/>
                </a:cubicBezTo>
                <a:cubicBezTo>
                  <a:pt x="97821" y="110798"/>
                  <a:pt x="98485" y="122905"/>
                  <a:pt x="99684" y="134395"/>
                </a:cubicBezTo>
                <a:cubicBezTo>
                  <a:pt x="101729" y="135755"/>
                  <a:pt x="102433" y="136979"/>
                  <a:pt x="101796" y="138066"/>
                </a:cubicBezTo>
                <a:cubicBezTo>
                  <a:pt x="101159" y="139153"/>
                  <a:pt x="100036" y="140737"/>
                  <a:pt x="98428" y="142818"/>
                </a:cubicBezTo>
                <a:cubicBezTo>
                  <a:pt x="98897" y="144271"/>
                  <a:pt x="99297" y="145554"/>
                  <a:pt x="99627" y="146669"/>
                </a:cubicBezTo>
                <a:cubicBezTo>
                  <a:pt x="99956" y="147784"/>
                  <a:pt x="100751" y="148114"/>
                  <a:pt x="102011" y="147658"/>
                </a:cubicBezTo>
                <a:cubicBezTo>
                  <a:pt x="101947" y="150286"/>
                  <a:pt x="101635" y="153511"/>
                  <a:pt x="101075" y="157331"/>
                </a:cubicBezTo>
                <a:cubicBezTo>
                  <a:pt x="100516" y="161152"/>
                  <a:pt x="101077" y="163621"/>
                  <a:pt x="102757" y="164736"/>
                </a:cubicBezTo>
                <a:lnTo>
                  <a:pt x="107503" y="153288"/>
                </a:lnTo>
                <a:cubicBezTo>
                  <a:pt x="108350" y="151357"/>
                  <a:pt x="108691" y="149635"/>
                  <a:pt x="108526" y="148123"/>
                </a:cubicBezTo>
                <a:cubicBezTo>
                  <a:pt x="108362" y="146610"/>
                  <a:pt x="107353" y="145447"/>
                  <a:pt x="105501" y="144633"/>
                </a:cubicBezTo>
                <a:cubicBezTo>
                  <a:pt x="106342" y="142605"/>
                  <a:pt x="107092" y="140122"/>
                  <a:pt x="107752" y="137181"/>
                </a:cubicBezTo>
                <a:cubicBezTo>
                  <a:pt x="108412" y="134241"/>
                  <a:pt x="108685" y="131559"/>
                  <a:pt x="108572" y="129136"/>
                </a:cubicBezTo>
                <a:lnTo>
                  <a:pt x="109315" y="100377"/>
                </a:lnTo>
                <a:lnTo>
                  <a:pt x="114619" y="90279"/>
                </a:lnTo>
                <a:cubicBezTo>
                  <a:pt x="115499" y="88268"/>
                  <a:pt x="115972" y="86228"/>
                  <a:pt x="116038" y="84159"/>
                </a:cubicBezTo>
                <a:cubicBezTo>
                  <a:pt x="116104" y="82090"/>
                  <a:pt x="115228" y="80609"/>
                  <a:pt x="113409" y="79716"/>
                </a:cubicBezTo>
                <a:lnTo>
                  <a:pt x="114339" y="66686"/>
                </a:lnTo>
                <a:cubicBezTo>
                  <a:pt x="111802" y="62466"/>
                  <a:pt x="111569" y="58084"/>
                  <a:pt x="113640" y="53539"/>
                </a:cubicBezTo>
                <a:cubicBezTo>
                  <a:pt x="115710" y="48994"/>
                  <a:pt x="115477" y="44612"/>
                  <a:pt x="112941" y="40393"/>
                </a:cubicBezTo>
                <a:lnTo>
                  <a:pt x="124341" y="18288"/>
                </a:lnTo>
                <a:cubicBezTo>
                  <a:pt x="129274" y="20659"/>
                  <a:pt x="132031" y="22548"/>
                  <a:pt x="132613" y="23953"/>
                </a:cubicBezTo>
                <a:cubicBezTo>
                  <a:pt x="133195" y="25359"/>
                  <a:pt x="132299" y="27969"/>
                  <a:pt x="129926" y="31783"/>
                </a:cubicBezTo>
                <a:cubicBezTo>
                  <a:pt x="134055" y="34520"/>
                  <a:pt x="135186" y="37411"/>
                  <a:pt x="133318" y="40456"/>
                </a:cubicBezTo>
                <a:cubicBezTo>
                  <a:pt x="131450" y="43501"/>
                  <a:pt x="132103" y="46194"/>
                  <a:pt x="135279" y="48535"/>
                </a:cubicBezTo>
                <a:cubicBezTo>
                  <a:pt x="134343" y="53039"/>
                  <a:pt x="134097" y="59924"/>
                  <a:pt x="134541" y="69191"/>
                </a:cubicBezTo>
                <a:cubicBezTo>
                  <a:pt x="134985" y="78459"/>
                  <a:pt x="136286" y="84308"/>
                  <a:pt x="138445" y="86741"/>
                </a:cubicBezTo>
                <a:lnTo>
                  <a:pt x="138261" y="116849"/>
                </a:lnTo>
                <a:cubicBezTo>
                  <a:pt x="142492" y="119116"/>
                  <a:pt x="145443" y="122109"/>
                  <a:pt x="147115" y="125830"/>
                </a:cubicBezTo>
                <a:cubicBezTo>
                  <a:pt x="148786" y="129551"/>
                  <a:pt x="148364" y="133941"/>
                  <a:pt x="145847" y="139000"/>
                </a:cubicBezTo>
                <a:cubicBezTo>
                  <a:pt x="146802" y="145125"/>
                  <a:pt x="147151" y="151698"/>
                  <a:pt x="146896" y="158719"/>
                </a:cubicBezTo>
                <a:cubicBezTo>
                  <a:pt x="146640" y="165740"/>
                  <a:pt x="145361" y="172197"/>
                  <a:pt x="143057" y="178090"/>
                </a:cubicBezTo>
                <a:lnTo>
                  <a:pt x="151574" y="187210"/>
                </a:lnTo>
                <a:lnTo>
                  <a:pt x="144920" y="197867"/>
                </a:lnTo>
                <a:lnTo>
                  <a:pt x="151064" y="212711"/>
                </a:lnTo>
                <a:cubicBezTo>
                  <a:pt x="150433" y="216200"/>
                  <a:pt x="150322" y="219275"/>
                  <a:pt x="150733" y="221937"/>
                </a:cubicBezTo>
                <a:cubicBezTo>
                  <a:pt x="151143" y="224599"/>
                  <a:pt x="150416" y="227139"/>
                  <a:pt x="148552" y="229558"/>
                </a:cubicBezTo>
                <a:cubicBezTo>
                  <a:pt x="148573" y="231360"/>
                  <a:pt x="149275" y="233374"/>
                  <a:pt x="150658" y="235601"/>
                </a:cubicBezTo>
                <a:cubicBezTo>
                  <a:pt x="152040" y="237828"/>
                  <a:pt x="153277" y="239226"/>
                  <a:pt x="154369" y="239795"/>
                </a:cubicBezTo>
                <a:cubicBezTo>
                  <a:pt x="155652" y="240746"/>
                  <a:pt x="156705" y="240903"/>
                  <a:pt x="157528" y="240266"/>
                </a:cubicBezTo>
                <a:cubicBezTo>
                  <a:pt x="158351" y="239629"/>
                  <a:pt x="158647" y="238913"/>
                  <a:pt x="158418" y="238119"/>
                </a:cubicBezTo>
                <a:cubicBezTo>
                  <a:pt x="153987" y="235211"/>
                  <a:pt x="153040" y="231651"/>
                  <a:pt x="155578" y="227440"/>
                </a:cubicBezTo>
                <a:cubicBezTo>
                  <a:pt x="158116" y="223228"/>
                  <a:pt x="160427" y="219901"/>
                  <a:pt x="162511" y="217457"/>
                </a:cubicBezTo>
                <a:lnTo>
                  <a:pt x="154134" y="197215"/>
                </a:lnTo>
                <a:lnTo>
                  <a:pt x="155483" y="196656"/>
                </a:lnTo>
                <a:cubicBezTo>
                  <a:pt x="155661" y="194937"/>
                  <a:pt x="155515" y="193153"/>
                  <a:pt x="155047" y="191305"/>
                </a:cubicBezTo>
                <a:cubicBezTo>
                  <a:pt x="154579" y="189457"/>
                  <a:pt x="153421" y="188092"/>
                  <a:pt x="151574" y="187210"/>
                </a:cubicBezTo>
                <a:cubicBezTo>
                  <a:pt x="153887" y="182136"/>
                  <a:pt x="155252" y="177159"/>
                  <a:pt x="155668" y="172278"/>
                </a:cubicBezTo>
                <a:cubicBezTo>
                  <a:pt x="156085" y="167396"/>
                  <a:pt x="157589" y="162756"/>
                  <a:pt x="160181" y="158358"/>
                </a:cubicBezTo>
                <a:cubicBezTo>
                  <a:pt x="153936" y="155838"/>
                  <a:pt x="151419" y="153258"/>
                  <a:pt x="152631" y="150616"/>
                </a:cubicBezTo>
                <a:cubicBezTo>
                  <a:pt x="153842" y="147974"/>
                  <a:pt x="156188" y="143776"/>
                  <a:pt x="159668" y="138022"/>
                </a:cubicBezTo>
                <a:cubicBezTo>
                  <a:pt x="161232" y="133126"/>
                  <a:pt x="160814" y="125594"/>
                  <a:pt x="158416" y="115423"/>
                </a:cubicBezTo>
                <a:cubicBezTo>
                  <a:pt x="156018" y="105252"/>
                  <a:pt x="155799" y="97242"/>
                  <a:pt x="157758" y="91393"/>
                </a:cubicBezTo>
                <a:cubicBezTo>
                  <a:pt x="158879" y="90204"/>
                  <a:pt x="160126" y="89557"/>
                  <a:pt x="161498" y="89450"/>
                </a:cubicBezTo>
                <a:cubicBezTo>
                  <a:pt x="162870" y="89343"/>
                  <a:pt x="164058" y="89510"/>
                  <a:pt x="165064" y="89950"/>
                </a:cubicBezTo>
                <a:cubicBezTo>
                  <a:pt x="169664" y="92393"/>
                  <a:pt x="172098" y="96523"/>
                  <a:pt x="172365" y="102340"/>
                </a:cubicBezTo>
                <a:cubicBezTo>
                  <a:pt x="172631" y="108157"/>
                  <a:pt x="171750" y="112869"/>
                  <a:pt x="169719" y="116475"/>
                </a:cubicBezTo>
                <a:cubicBezTo>
                  <a:pt x="170109" y="126489"/>
                  <a:pt x="170831" y="135872"/>
                  <a:pt x="171884" y="144623"/>
                </a:cubicBezTo>
                <a:cubicBezTo>
                  <a:pt x="172938" y="153375"/>
                  <a:pt x="173520" y="162420"/>
                  <a:pt x="173631" y="171759"/>
                </a:cubicBezTo>
                <a:cubicBezTo>
                  <a:pt x="175403" y="172540"/>
                  <a:pt x="176093" y="173572"/>
                  <a:pt x="175702" y="174853"/>
                </a:cubicBezTo>
                <a:cubicBezTo>
                  <a:pt x="175310" y="176135"/>
                  <a:pt x="174651" y="177725"/>
                  <a:pt x="173724" y="179623"/>
                </a:cubicBezTo>
                <a:cubicBezTo>
                  <a:pt x="173001" y="181536"/>
                  <a:pt x="173087" y="183016"/>
                  <a:pt x="173981" y="184062"/>
                </a:cubicBezTo>
                <a:cubicBezTo>
                  <a:pt x="174875" y="185108"/>
                  <a:pt x="176170" y="185691"/>
                  <a:pt x="177866" y="185812"/>
                </a:cubicBezTo>
                <a:cubicBezTo>
                  <a:pt x="176619" y="188766"/>
                  <a:pt x="175694" y="191783"/>
                  <a:pt x="175092" y="194864"/>
                </a:cubicBezTo>
                <a:cubicBezTo>
                  <a:pt x="174490" y="197945"/>
                  <a:pt x="174578" y="200543"/>
                  <a:pt x="175354" y="202658"/>
                </a:cubicBezTo>
                <a:lnTo>
                  <a:pt x="173866" y="214339"/>
                </a:lnTo>
                <a:cubicBezTo>
                  <a:pt x="176974" y="216280"/>
                  <a:pt x="178832" y="218540"/>
                  <a:pt x="179439" y="221121"/>
                </a:cubicBezTo>
                <a:cubicBezTo>
                  <a:pt x="180046" y="223702"/>
                  <a:pt x="179600" y="226125"/>
                  <a:pt x="178101" y="228392"/>
                </a:cubicBezTo>
                <a:cubicBezTo>
                  <a:pt x="182545" y="226158"/>
                  <a:pt x="188421" y="223331"/>
                  <a:pt x="195732" y="219910"/>
                </a:cubicBezTo>
                <a:cubicBezTo>
                  <a:pt x="203043" y="216489"/>
                  <a:pt x="209420" y="215826"/>
                  <a:pt x="214864" y="217920"/>
                </a:cubicBezTo>
                <a:cubicBezTo>
                  <a:pt x="218063" y="219922"/>
                  <a:pt x="220216" y="222258"/>
                  <a:pt x="221321" y="224929"/>
                </a:cubicBezTo>
                <a:cubicBezTo>
                  <a:pt x="222427" y="227600"/>
                  <a:pt x="222136" y="229761"/>
                  <a:pt x="220449" y="231415"/>
                </a:cubicBezTo>
                <a:cubicBezTo>
                  <a:pt x="220634" y="232260"/>
                  <a:pt x="220706" y="233547"/>
                  <a:pt x="220664" y="235277"/>
                </a:cubicBezTo>
                <a:cubicBezTo>
                  <a:pt x="220623" y="237007"/>
                  <a:pt x="221032" y="238154"/>
                  <a:pt x="221892" y="238721"/>
                </a:cubicBezTo>
                <a:lnTo>
                  <a:pt x="224823" y="234346"/>
                </a:lnTo>
                <a:lnTo>
                  <a:pt x="236782" y="213591"/>
                </a:lnTo>
                <a:lnTo>
                  <a:pt x="235571" y="203027"/>
                </a:lnTo>
                <a:cubicBezTo>
                  <a:pt x="233555" y="201656"/>
                  <a:pt x="232795" y="200455"/>
                  <a:pt x="233291" y="199427"/>
                </a:cubicBezTo>
                <a:cubicBezTo>
                  <a:pt x="233787" y="198398"/>
                  <a:pt x="234516" y="196977"/>
                  <a:pt x="235478" y="195163"/>
                </a:cubicBezTo>
                <a:cubicBezTo>
                  <a:pt x="235549" y="193585"/>
                  <a:pt x="235220" y="192470"/>
                  <a:pt x="234489" y="191818"/>
                </a:cubicBezTo>
                <a:cubicBezTo>
                  <a:pt x="233758" y="191166"/>
                  <a:pt x="232893" y="190667"/>
                  <a:pt x="231894" y="190323"/>
                </a:cubicBezTo>
                <a:cubicBezTo>
                  <a:pt x="234108" y="184533"/>
                  <a:pt x="235845" y="178546"/>
                  <a:pt x="237105" y="172360"/>
                </a:cubicBezTo>
                <a:cubicBezTo>
                  <a:pt x="238365" y="166175"/>
                  <a:pt x="240102" y="160187"/>
                  <a:pt x="242316" y="154397"/>
                </a:cubicBezTo>
                <a:cubicBezTo>
                  <a:pt x="241150" y="147602"/>
                  <a:pt x="241340" y="140740"/>
                  <a:pt x="242885" y="133811"/>
                </a:cubicBezTo>
                <a:cubicBezTo>
                  <a:pt x="244430" y="126882"/>
                  <a:pt x="247342" y="120869"/>
                  <a:pt x="251621" y="115772"/>
                </a:cubicBezTo>
                <a:lnTo>
                  <a:pt x="247479" y="109583"/>
                </a:lnTo>
                <a:cubicBezTo>
                  <a:pt x="246011" y="107787"/>
                  <a:pt x="245421" y="105726"/>
                  <a:pt x="245710" y="103400"/>
                </a:cubicBezTo>
                <a:cubicBezTo>
                  <a:pt x="245999" y="101074"/>
                  <a:pt x="246899" y="98792"/>
                  <a:pt x="248409" y="96554"/>
                </a:cubicBezTo>
                <a:cubicBezTo>
                  <a:pt x="248781" y="89814"/>
                  <a:pt x="251108" y="87797"/>
                  <a:pt x="255389" y="90503"/>
                </a:cubicBezTo>
                <a:cubicBezTo>
                  <a:pt x="259311" y="91943"/>
                  <a:pt x="262101" y="93752"/>
                  <a:pt x="263760" y="95930"/>
                </a:cubicBezTo>
                <a:cubicBezTo>
                  <a:pt x="265419" y="98109"/>
                  <a:pt x="265312" y="101511"/>
                  <a:pt x="263440" y="106139"/>
                </a:cubicBezTo>
                <a:cubicBezTo>
                  <a:pt x="261838" y="109667"/>
                  <a:pt x="260378" y="115211"/>
                  <a:pt x="259061" y="122770"/>
                </a:cubicBezTo>
                <a:cubicBezTo>
                  <a:pt x="257744" y="130329"/>
                  <a:pt x="259065" y="135907"/>
                  <a:pt x="263023" y="139505"/>
                </a:cubicBezTo>
                <a:cubicBezTo>
                  <a:pt x="263952" y="143895"/>
                  <a:pt x="264726" y="151017"/>
                  <a:pt x="265346" y="160870"/>
                </a:cubicBezTo>
                <a:cubicBezTo>
                  <a:pt x="265966" y="170723"/>
                  <a:pt x="265193" y="178880"/>
                  <a:pt x="263026" y="185342"/>
                </a:cubicBezTo>
                <a:cubicBezTo>
                  <a:pt x="265748" y="186587"/>
                  <a:pt x="267064" y="188018"/>
                  <a:pt x="266976" y="189635"/>
                </a:cubicBezTo>
                <a:cubicBezTo>
                  <a:pt x="266888" y="191252"/>
                  <a:pt x="266239" y="192706"/>
                  <a:pt x="265028" y="193998"/>
                </a:cubicBezTo>
                <a:cubicBezTo>
                  <a:pt x="263875" y="197339"/>
                  <a:pt x="265622" y="200766"/>
                  <a:pt x="270269" y="204276"/>
                </a:cubicBezTo>
                <a:cubicBezTo>
                  <a:pt x="274916" y="207786"/>
                  <a:pt x="278211" y="210177"/>
                  <a:pt x="280153" y="211448"/>
                </a:cubicBezTo>
                <a:cubicBezTo>
                  <a:pt x="278936" y="217022"/>
                  <a:pt x="277973" y="228222"/>
                  <a:pt x="277264" y="245046"/>
                </a:cubicBezTo>
                <a:cubicBezTo>
                  <a:pt x="276554" y="261871"/>
                  <a:pt x="277953" y="272093"/>
                  <a:pt x="281459" y="275713"/>
                </a:cubicBezTo>
                <a:lnTo>
                  <a:pt x="274573" y="289627"/>
                </a:lnTo>
                <a:cubicBezTo>
                  <a:pt x="274173" y="294469"/>
                  <a:pt x="273787" y="299107"/>
                  <a:pt x="273416" y="303542"/>
                </a:cubicBezTo>
                <a:cubicBezTo>
                  <a:pt x="273045" y="307976"/>
                  <a:pt x="272997" y="312474"/>
                  <a:pt x="273272" y="317037"/>
                </a:cubicBezTo>
                <a:lnTo>
                  <a:pt x="276297" y="320527"/>
                </a:lnTo>
                <a:cubicBezTo>
                  <a:pt x="280203" y="317791"/>
                  <a:pt x="281825" y="312641"/>
                  <a:pt x="281165" y="305077"/>
                </a:cubicBezTo>
                <a:cubicBezTo>
                  <a:pt x="280504" y="297513"/>
                  <a:pt x="282464" y="292223"/>
                  <a:pt x="287044" y="289208"/>
                </a:cubicBezTo>
                <a:cubicBezTo>
                  <a:pt x="289425" y="287959"/>
                  <a:pt x="292202" y="285756"/>
                  <a:pt x="295374" y="282599"/>
                </a:cubicBezTo>
                <a:lnTo>
                  <a:pt x="284252" y="282460"/>
                </a:lnTo>
                <a:lnTo>
                  <a:pt x="287183" y="278086"/>
                </a:lnTo>
                <a:cubicBezTo>
                  <a:pt x="288668" y="276023"/>
                  <a:pt x="290318" y="275076"/>
                  <a:pt x="292133" y="275247"/>
                </a:cubicBezTo>
                <a:cubicBezTo>
                  <a:pt x="293949" y="275417"/>
                  <a:pt x="295821" y="275960"/>
                  <a:pt x="297747" y="276875"/>
                </a:cubicBezTo>
                <a:cubicBezTo>
                  <a:pt x="298338" y="274325"/>
                  <a:pt x="298831" y="272014"/>
                  <a:pt x="299224" y="269941"/>
                </a:cubicBezTo>
                <a:cubicBezTo>
                  <a:pt x="299617" y="267869"/>
                  <a:pt x="299435" y="265837"/>
                  <a:pt x="298677" y="263845"/>
                </a:cubicBezTo>
                <a:cubicBezTo>
                  <a:pt x="299337" y="261860"/>
                  <a:pt x="299296" y="259374"/>
                  <a:pt x="298554" y="256388"/>
                </a:cubicBezTo>
                <a:cubicBezTo>
                  <a:pt x="297812" y="253402"/>
                  <a:pt x="297155" y="250381"/>
                  <a:pt x="296582" y="247325"/>
                </a:cubicBezTo>
                <a:cubicBezTo>
                  <a:pt x="292215" y="248869"/>
                  <a:pt x="287686" y="248109"/>
                  <a:pt x="282993" y="245046"/>
                </a:cubicBezTo>
                <a:cubicBezTo>
                  <a:pt x="286150" y="240578"/>
                  <a:pt x="286723" y="235599"/>
                  <a:pt x="284714" y="230108"/>
                </a:cubicBezTo>
                <a:lnTo>
                  <a:pt x="299326" y="227222"/>
                </a:lnTo>
                <a:cubicBezTo>
                  <a:pt x="298280" y="230026"/>
                  <a:pt x="297825" y="232585"/>
                  <a:pt x="297960" y="234900"/>
                </a:cubicBezTo>
                <a:cubicBezTo>
                  <a:pt x="298095" y="237216"/>
                  <a:pt x="297976" y="239635"/>
                  <a:pt x="297605" y="242160"/>
                </a:cubicBezTo>
                <a:lnTo>
                  <a:pt x="304679" y="243974"/>
                </a:lnTo>
                <a:cubicBezTo>
                  <a:pt x="307378" y="242857"/>
                  <a:pt x="309286" y="243648"/>
                  <a:pt x="310403" y="246347"/>
                </a:cubicBezTo>
                <a:cubicBezTo>
                  <a:pt x="311419" y="249121"/>
                  <a:pt x="311725" y="252089"/>
                  <a:pt x="311322" y="255253"/>
                </a:cubicBezTo>
                <a:cubicBezTo>
                  <a:pt x="310919" y="258416"/>
                  <a:pt x="310411" y="261327"/>
                  <a:pt x="309799" y="263984"/>
                </a:cubicBezTo>
                <a:cubicBezTo>
                  <a:pt x="312140" y="263674"/>
                  <a:pt x="314426" y="262991"/>
                  <a:pt x="316657" y="261936"/>
                </a:cubicBezTo>
                <a:cubicBezTo>
                  <a:pt x="318888" y="260881"/>
                  <a:pt x="320836" y="260338"/>
                  <a:pt x="322503" y="260307"/>
                </a:cubicBezTo>
                <a:cubicBezTo>
                  <a:pt x="324418" y="262149"/>
                  <a:pt x="324672" y="265469"/>
                  <a:pt x="323265" y="270266"/>
                </a:cubicBezTo>
                <a:cubicBezTo>
                  <a:pt x="321859" y="275063"/>
                  <a:pt x="320426" y="279080"/>
                  <a:pt x="318967" y="282319"/>
                </a:cubicBezTo>
                <a:cubicBezTo>
                  <a:pt x="320075" y="285153"/>
                  <a:pt x="320536" y="287860"/>
                  <a:pt x="320352" y="290439"/>
                </a:cubicBezTo>
                <a:cubicBezTo>
                  <a:pt x="320168" y="293018"/>
                  <a:pt x="319397" y="294654"/>
                  <a:pt x="318037" y="295349"/>
                </a:cubicBezTo>
                <a:lnTo>
                  <a:pt x="315199" y="307588"/>
                </a:lnTo>
                <a:lnTo>
                  <a:pt x="320226" y="319733"/>
                </a:lnTo>
                <a:lnTo>
                  <a:pt x="322599" y="314009"/>
                </a:lnTo>
                <a:lnTo>
                  <a:pt x="323529" y="300979"/>
                </a:lnTo>
                <a:cubicBezTo>
                  <a:pt x="323701" y="299327"/>
                  <a:pt x="324182" y="297943"/>
                  <a:pt x="324971" y="296826"/>
                </a:cubicBezTo>
                <a:cubicBezTo>
                  <a:pt x="325760" y="295709"/>
                  <a:pt x="326520" y="294999"/>
                  <a:pt x="327251" y="294697"/>
                </a:cubicBezTo>
                <a:cubicBezTo>
                  <a:pt x="327453" y="295502"/>
                  <a:pt x="327492" y="296869"/>
                  <a:pt x="327368" y="298798"/>
                </a:cubicBezTo>
                <a:cubicBezTo>
                  <a:pt x="327244" y="300726"/>
                  <a:pt x="327423" y="302430"/>
                  <a:pt x="327903" y="303910"/>
                </a:cubicBezTo>
                <a:cubicBezTo>
                  <a:pt x="330990" y="306914"/>
                  <a:pt x="331053" y="312157"/>
                  <a:pt x="328090" y="319640"/>
                </a:cubicBezTo>
                <a:cubicBezTo>
                  <a:pt x="325128" y="327122"/>
                  <a:pt x="325191" y="332365"/>
                  <a:pt x="328277" y="335368"/>
                </a:cubicBezTo>
                <a:lnTo>
                  <a:pt x="326789" y="347049"/>
                </a:lnTo>
                <a:cubicBezTo>
                  <a:pt x="327774" y="350066"/>
                  <a:pt x="328364" y="354037"/>
                  <a:pt x="328558" y="358962"/>
                </a:cubicBezTo>
                <a:cubicBezTo>
                  <a:pt x="330029" y="354401"/>
                  <a:pt x="331193" y="349573"/>
                  <a:pt x="332047" y="344478"/>
                </a:cubicBezTo>
                <a:cubicBezTo>
                  <a:pt x="332902" y="339382"/>
                  <a:pt x="332437" y="334438"/>
                  <a:pt x="330650" y="329645"/>
                </a:cubicBezTo>
                <a:lnTo>
                  <a:pt x="343122" y="329225"/>
                </a:lnTo>
                <a:lnTo>
                  <a:pt x="346566" y="345186"/>
                </a:lnTo>
                <a:lnTo>
                  <a:pt x="352755" y="341045"/>
                </a:lnTo>
                <a:lnTo>
                  <a:pt x="362854" y="346349"/>
                </a:lnTo>
                <a:lnTo>
                  <a:pt x="364484" y="369384"/>
                </a:lnTo>
                <a:cubicBezTo>
                  <a:pt x="361337" y="376581"/>
                  <a:pt x="359349" y="384187"/>
                  <a:pt x="358517" y="392204"/>
                </a:cubicBezTo>
                <a:cubicBezTo>
                  <a:pt x="357686" y="400221"/>
                  <a:pt x="356232" y="407211"/>
                  <a:pt x="354156" y="413174"/>
                </a:cubicBezTo>
                <a:lnTo>
                  <a:pt x="351457" y="414291"/>
                </a:lnTo>
                <a:lnTo>
                  <a:pt x="353132" y="418340"/>
                </a:lnTo>
                <a:lnTo>
                  <a:pt x="350620" y="435186"/>
                </a:lnTo>
                <a:cubicBezTo>
                  <a:pt x="352432" y="441154"/>
                  <a:pt x="352277" y="447145"/>
                  <a:pt x="350156" y="453160"/>
                </a:cubicBezTo>
                <a:cubicBezTo>
                  <a:pt x="348035" y="459175"/>
                  <a:pt x="348160" y="465841"/>
                  <a:pt x="350529" y="473159"/>
                </a:cubicBezTo>
                <a:cubicBezTo>
                  <a:pt x="350074" y="476673"/>
                  <a:pt x="349578" y="482476"/>
                  <a:pt x="349041" y="490569"/>
                </a:cubicBezTo>
                <a:cubicBezTo>
                  <a:pt x="348505" y="498661"/>
                  <a:pt x="347590" y="503452"/>
                  <a:pt x="346297" y="504943"/>
                </a:cubicBezTo>
                <a:cubicBezTo>
                  <a:pt x="348290" y="509123"/>
                  <a:pt x="349888" y="514257"/>
                  <a:pt x="351091" y="520346"/>
                </a:cubicBezTo>
                <a:lnTo>
                  <a:pt x="352440" y="519787"/>
                </a:lnTo>
                <a:cubicBezTo>
                  <a:pt x="354573" y="520485"/>
                  <a:pt x="354682" y="522020"/>
                  <a:pt x="352766" y="524394"/>
                </a:cubicBezTo>
                <a:lnTo>
                  <a:pt x="350067" y="525511"/>
                </a:lnTo>
                <a:cubicBezTo>
                  <a:pt x="350075" y="529986"/>
                  <a:pt x="348571" y="532716"/>
                  <a:pt x="345554" y="533702"/>
                </a:cubicBezTo>
                <a:cubicBezTo>
                  <a:pt x="347260" y="538461"/>
                  <a:pt x="348222" y="543332"/>
                  <a:pt x="348440" y="548313"/>
                </a:cubicBezTo>
                <a:cubicBezTo>
                  <a:pt x="348657" y="553295"/>
                  <a:pt x="349619" y="558165"/>
                  <a:pt x="351326" y="562925"/>
                </a:cubicBezTo>
                <a:lnTo>
                  <a:pt x="363891" y="570370"/>
                </a:lnTo>
                <a:cubicBezTo>
                  <a:pt x="365372" y="569494"/>
                  <a:pt x="366458" y="569571"/>
                  <a:pt x="367148" y="570603"/>
                </a:cubicBezTo>
                <a:cubicBezTo>
                  <a:pt x="367685" y="572060"/>
                  <a:pt x="367751" y="573811"/>
                  <a:pt x="367346" y="575855"/>
                </a:cubicBezTo>
                <a:cubicBezTo>
                  <a:pt x="366941" y="577900"/>
                  <a:pt x="366193" y="579593"/>
                  <a:pt x="365101" y="580934"/>
                </a:cubicBezTo>
                <a:cubicBezTo>
                  <a:pt x="366030" y="583019"/>
                  <a:pt x="366348" y="585061"/>
                  <a:pt x="366056" y="587059"/>
                </a:cubicBezTo>
                <a:cubicBezTo>
                  <a:pt x="365763" y="589057"/>
                  <a:pt x="364313" y="590645"/>
                  <a:pt x="361705" y="591823"/>
                </a:cubicBezTo>
                <a:lnTo>
                  <a:pt x="357656" y="593499"/>
                </a:lnTo>
                <a:lnTo>
                  <a:pt x="362450" y="608902"/>
                </a:lnTo>
                <a:lnTo>
                  <a:pt x="359567" y="640127"/>
                </a:lnTo>
                <a:lnTo>
                  <a:pt x="355845" y="646410"/>
                </a:lnTo>
                <a:cubicBezTo>
                  <a:pt x="357426" y="650629"/>
                  <a:pt x="358219" y="655569"/>
                  <a:pt x="358224" y="661231"/>
                </a:cubicBezTo>
                <a:cubicBezTo>
                  <a:pt x="358230" y="666893"/>
                  <a:pt x="358011" y="672252"/>
                  <a:pt x="357568" y="677309"/>
                </a:cubicBezTo>
                <a:lnTo>
                  <a:pt x="364270" y="693503"/>
                </a:lnTo>
                <a:lnTo>
                  <a:pt x="357384" y="707417"/>
                </a:lnTo>
                <a:lnTo>
                  <a:pt x="357571" y="723146"/>
                </a:lnTo>
                <a:lnTo>
                  <a:pt x="352266" y="733245"/>
                </a:lnTo>
                <a:cubicBezTo>
                  <a:pt x="353700" y="737822"/>
                  <a:pt x="353638" y="742128"/>
                  <a:pt x="352081" y="746164"/>
                </a:cubicBezTo>
                <a:cubicBezTo>
                  <a:pt x="350524" y="750200"/>
                  <a:pt x="350602" y="754844"/>
                  <a:pt x="352314" y="760096"/>
                </a:cubicBezTo>
                <a:lnTo>
                  <a:pt x="349663" y="788064"/>
                </a:lnTo>
                <a:cubicBezTo>
                  <a:pt x="345987" y="790639"/>
                  <a:pt x="345115" y="795215"/>
                  <a:pt x="347047" y="801792"/>
                </a:cubicBezTo>
                <a:cubicBezTo>
                  <a:pt x="348978" y="808369"/>
                  <a:pt x="347431" y="813224"/>
                  <a:pt x="342406" y="816358"/>
                </a:cubicBezTo>
                <a:lnTo>
                  <a:pt x="328117" y="778013"/>
                </a:lnTo>
                <a:lnTo>
                  <a:pt x="318903" y="778665"/>
                </a:lnTo>
                <a:lnTo>
                  <a:pt x="317415" y="790346"/>
                </a:lnTo>
                <a:cubicBezTo>
                  <a:pt x="318041" y="796475"/>
                  <a:pt x="319069" y="805006"/>
                  <a:pt x="320499" y="815940"/>
                </a:cubicBezTo>
                <a:cubicBezTo>
                  <a:pt x="321929" y="826874"/>
                  <a:pt x="323632" y="835126"/>
                  <a:pt x="325608" y="840697"/>
                </a:cubicBezTo>
                <a:cubicBezTo>
                  <a:pt x="328218" y="846367"/>
                  <a:pt x="328804" y="850010"/>
                  <a:pt x="327365" y="851626"/>
                </a:cubicBezTo>
                <a:cubicBezTo>
                  <a:pt x="325926" y="853243"/>
                  <a:pt x="321882" y="855246"/>
                  <a:pt x="315231" y="857636"/>
                </a:cubicBezTo>
                <a:lnTo>
                  <a:pt x="315557" y="862243"/>
                </a:lnTo>
                <a:cubicBezTo>
                  <a:pt x="317942" y="863232"/>
                  <a:pt x="320269" y="865035"/>
                  <a:pt x="322538" y="867652"/>
                </a:cubicBezTo>
                <a:cubicBezTo>
                  <a:pt x="324807" y="870270"/>
                  <a:pt x="324155" y="872515"/>
                  <a:pt x="320584" y="874389"/>
                </a:cubicBezTo>
                <a:cubicBezTo>
                  <a:pt x="319668" y="874801"/>
                  <a:pt x="318266" y="875710"/>
                  <a:pt x="316378" y="877117"/>
                </a:cubicBezTo>
                <a:cubicBezTo>
                  <a:pt x="314491" y="878524"/>
                  <a:pt x="313566" y="879631"/>
                  <a:pt x="313604" y="880438"/>
                </a:cubicBezTo>
                <a:lnTo>
                  <a:pt x="314162" y="881788"/>
                </a:lnTo>
                <a:lnTo>
                  <a:pt x="337523" y="884765"/>
                </a:lnTo>
                <a:cubicBezTo>
                  <a:pt x="339426" y="879894"/>
                  <a:pt x="340122" y="874733"/>
                  <a:pt x="339611" y="869280"/>
                </a:cubicBezTo>
                <a:cubicBezTo>
                  <a:pt x="339099" y="863828"/>
                  <a:pt x="337829" y="858690"/>
                  <a:pt x="335800" y="853866"/>
                </a:cubicBezTo>
                <a:cubicBezTo>
                  <a:pt x="338041" y="848460"/>
                  <a:pt x="337978" y="843217"/>
                  <a:pt x="335613" y="838137"/>
                </a:cubicBezTo>
                <a:lnTo>
                  <a:pt x="335984" y="823757"/>
                </a:lnTo>
                <a:cubicBezTo>
                  <a:pt x="335619" y="822953"/>
                  <a:pt x="335233" y="821862"/>
                  <a:pt x="334826" y="820482"/>
                </a:cubicBezTo>
                <a:cubicBezTo>
                  <a:pt x="334420" y="819103"/>
                  <a:pt x="334511" y="818209"/>
                  <a:pt x="335100" y="817801"/>
                </a:cubicBezTo>
                <a:cubicBezTo>
                  <a:pt x="338053" y="817138"/>
                  <a:pt x="341302" y="818625"/>
                  <a:pt x="344849" y="822262"/>
                </a:cubicBezTo>
                <a:cubicBezTo>
                  <a:pt x="348396" y="825898"/>
                  <a:pt x="350715" y="828956"/>
                  <a:pt x="351807" y="831435"/>
                </a:cubicBezTo>
                <a:cubicBezTo>
                  <a:pt x="352177" y="832170"/>
                  <a:pt x="352414" y="833060"/>
                  <a:pt x="352516" y="834105"/>
                </a:cubicBezTo>
                <a:cubicBezTo>
                  <a:pt x="352619" y="835149"/>
                  <a:pt x="352042" y="835980"/>
                  <a:pt x="350783" y="836600"/>
                </a:cubicBezTo>
                <a:cubicBezTo>
                  <a:pt x="351826" y="843018"/>
                  <a:pt x="352359" y="850832"/>
                  <a:pt x="352384" y="860042"/>
                </a:cubicBezTo>
                <a:cubicBezTo>
                  <a:pt x="352409" y="869252"/>
                  <a:pt x="350976" y="877090"/>
                  <a:pt x="348087" y="883554"/>
                </a:cubicBezTo>
                <a:cubicBezTo>
                  <a:pt x="348965" y="886154"/>
                  <a:pt x="349128" y="888458"/>
                  <a:pt x="348576" y="890465"/>
                </a:cubicBezTo>
                <a:cubicBezTo>
                  <a:pt x="348023" y="892472"/>
                  <a:pt x="348186" y="894775"/>
                  <a:pt x="349065" y="897375"/>
                </a:cubicBezTo>
                <a:cubicBezTo>
                  <a:pt x="349030" y="903021"/>
                  <a:pt x="348693" y="908890"/>
                  <a:pt x="348054" y="914983"/>
                </a:cubicBezTo>
                <a:cubicBezTo>
                  <a:pt x="347414" y="921077"/>
                  <a:pt x="346263" y="926888"/>
                  <a:pt x="344599" y="932417"/>
                </a:cubicBezTo>
                <a:cubicBezTo>
                  <a:pt x="345205" y="933879"/>
                  <a:pt x="345472" y="935480"/>
                  <a:pt x="345402" y="937222"/>
                </a:cubicBezTo>
                <a:cubicBezTo>
                  <a:pt x="345333" y="938963"/>
                  <a:pt x="344646" y="940169"/>
                  <a:pt x="343343" y="940840"/>
                </a:cubicBezTo>
                <a:cubicBezTo>
                  <a:pt x="340627" y="941437"/>
                  <a:pt x="338393" y="939859"/>
                  <a:pt x="336642" y="936105"/>
                </a:cubicBezTo>
                <a:cubicBezTo>
                  <a:pt x="334891" y="932351"/>
                  <a:pt x="333727" y="929540"/>
                  <a:pt x="333151" y="927671"/>
                </a:cubicBezTo>
                <a:lnTo>
                  <a:pt x="324031" y="936187"/>
                </a:lnTo>
                <a:lnTo>
                  <a:pt x="328267" y="950241"/>
                </a:lnTo>
                <a:lnTo>
                  <a:pt x="326174" y="979558"/>
                </a:lnTo>
                <a:lnTo>
                  <a:pt x="324825" y="980117"/>
                </a:lnTo>
                <a:lnTo>
                  <a:pt x="324082" y="1008876"/>
                </a:lnTo>
                <a:cubicBezTo>
                  <a:pt x="323287" y="1010456"/>
                  <a:pt x="323655" y="1012938"/>
                  <a:pt x="325187" y="1016321"/>
                </a:cubicBezTo>
                <a:cubicBezTo>
                  <a:pt x="326719" y="1019705"/>
                  <a:pt x="327763" y="1021907"/>
                  <a:pt x="328317" y="1022929"/>
                </a:cubicBezTo>
                <a:cubicBezTo>
                  <a:pt x="329245" y="1020635"/>
                  <a:pt x="330856" y="1020232"/>
                  <a:pt x="333151" y="1021719"/>
                </a:cubicBezTo>
                <a:cubicBezTo>
                  <a:pt x="335446" y="1023206"/>
                  <a:pt x="335929" y="1024850"/>
                  <a:pt x="334600" y="1026652"/>
                </a:cubicBezTo>
                <a:cubicBezTo>
                  <a:pt x="333817" y="1026910"/>
                  <a:pt x="333021" y="1027371"/>
                  <a:pt x="332209" y="1028036"/>
                </a:cubicBezTo>
                <a:cubicBezTo>
                  <a:pt x="331398" y="1028701"/>
                  <a:pt x="331217" y="1029698"/>
                  <a:pt x="331668" y="1031026"/>
                </a:cubicBezTo>
                <a:cubicBezTo>
                  <a:pt x="332363" y="1032385"/>
                  <a:pt x="333801" y="1033634"/>
                  <a:pt x="335985" y="1034772"/>
                </a:cubicBezTo>
                <a:cubicBezTo>
                  <a:pt x="338168" y="1035910"/>
                  <a:pt x="340282" y="1036879"/>
                  <a:pt x="342325" y="1037680"/>
                </a:cubicBezTo>
                <a:cubicBezTo>
                  <a:pt x="343173" y="1040523"/>
                  <a:pt x="343503" y="1045458"/>
                  <a:pt x="343315" y="1052484"/>
                </a:cubicBezTo>
                <a:cubicBezTo>
                  <a:pt x="343127" y="1059510"/>
                  <a:pt x="342364" y="1063712"/>
                  <a:pt x="341024" y="1065089"/>
                </a:cubicBezTo>
                <a:cubicBezTo>
                  <a:pt x="343117" y="1069591"/>
                  <a:pt x="343957" y="1072734"/>
                  <a:pt x="343543" y="1074519"/>
                </a:cubicBezTo>
                <a:cubicBezTo>
                  <a:pt x="343129" y="1076303"/>
                  <a:pt x="340630" y="1078062"/>
                  <a:pt x="336045" y="1079795"/>
                </a:cubicBezTo>
                <a:lnTo>
                  <a:pt x="342189" y="1094639"/>
                </a:lnTo>
                <a:cubicBezTo>
                  <a:pt x="337921" y="1094035"/>
                  <a:pt x="333683" y="1093023"/>
                  <a:pt x="329473" y="1091604"/>
                </a:cubicBezTo>
                <a:cubicBezTo>
                  <a:pt x="325263" y="1090185"/>
                  <a:pt x="321420" y="1088219"/>
                  <a:pt x="317944" y="1085706"/>
                </a:cubicBezTo>
                <a:cubicBezTo>
                  <a:pt x="319285" y="1088312"/>
                  <a:pt x="319953" y="1091197"/>
                  <a:pt x="319945" y="1094361"/>
                </a:cubicBezTo>
                <a:lnTo>
                  <a:pt x="333627" y="1104505"/>
                </a:lnTo>
                <a:cubicBezTo>
                  <a:pt x="334261" y="1110335"/>
                  <a:pt x="334960" y="1121571"/>
                  <a:pt x="335723" y="1138214"/>
                </a:cubicBezTo>
                <a:cubicBezTo>
                  <a:pt x="336486" y="1154858"/>
                  <a:pt x="333788" y="1165524"/>
                  <a:pt x="327628" y="1170214"/>
                </a:cubicBezTo>
                <a:cubicBezTo>
                  <a:pt x="328569" y="1172887"/>
                  <a:pt x="329107" y="1177208"/>
                  <a:pt x="329240" y="1183179"/>
                </a:cubicBezTo>
                <a:cubicBezTo>
                  <a:pt x="329373" y="1189151"/>
                  <a:pt x="328479" y="1192879"/>
                  <a:pt x="326559" y="1194366"/>
                </a:cubicBezTo>
                <a:cubicBezTo>
                  <a:pt x="325842" y="1194465"/>
                  <a:pt x="325170" y="1193953"/>
                  <a:pt x="324540" y="1192830"/>
                </a:cubicBezTo>
                <a:cubicBezTo>
                  <a:pt x="323911" y="1191707"/>
                  <a:pt x="323576" y="1191056"/>
                  <a:pt x="323534" y="1190876"/>
                </a:cubicBezTo>
                <a:lnTo>
                  <a:pt x="317577" y="1191760"/>
                </a:lnTo>
                <a:lnTo>
                  <a:pt x="315763" y="1198834"/>
                </a:lnTo>
                <a:lnTo>
                  <a:pt x="329119" y="1204371"/>
                </a:lnTo>
                <a:cubicBezTo>
                  <a:pt x="332043" y="1211755"/>
                  <a:pt x="333304" y="1218939"/>
                  <a:pt x="332901" y="1225922"/>
                </a:cubicBezTo>
                <a:cubicBezTo>
                  <a:pt x="332498" y="1232905"/>
                  <a:pt x="331316" y="1239915"/>
                  <a:pt x="329354" y="1246950"/>
                </a:cubicBezTo>
                <a:cubicBezTo>
                  <a:pt x="330637" y="1248856"/>
                  <a:pt x="333447" y="1252304"/>
                  <a:pt x="337783" y="1257292"/>
                </a:cubicBezTo>
                <a:cubicBezTo>
                  <a:pt x="342120" y="1262281"/>
                  <a:pt x="343639" y="1265473"/>
                  <a:pt x="342339" y="1266867"/>
                </a:cubicBezTo>
                <a:cubicBezTo>
                  <a:pt x="340319" y="1267637"/>
                  <a:pt x="338343" y="1267796"/>
                  <a:pt x="336411" y="1267344"/>
                </a:cubicBezTo>
                <a:cubicBezTo>
                  <a:pt x="334479" y="1266893"/>
                  <a:pt x="332561" y="1266237"/>
                  <a:pt x="330658" y="1265378"/>
                </a:cubicBezTo>
                <a:cubicBezTo>
                  <a:pt x="332706" y="1270327"/>
                  <a:pt x="334219" y="1275891"/>
                  <a:pt x="335196" y="1282073"/>
                </a:cubicBezTo>
                <a:cubicBezTo>
                  <a:pt x="336174" y="1288254"/>
                  <a:pt x="336058" y="1293703"/>
                  <a:pt x="334848" y="1298418"/>
                </a:cubicBezTo>
                <a:lnTo>
                  <a:pt x="323633" y="1290415"/>
                </a:lnTo>
                <a:lnTo>
                  <a:pt x="322096" y="1275244"/>
                </a:lnTo>
                <a:cubicBezTo>
                  <a:pt x="321058" y="1274884"/>
                  <a:pt x="319935" y="1274558"/>
                  <a:pt x="318728" y="1274267"/>
                </a:cubicBezTo>
                <a:cubicBezTo>
                  <a:pt x="317521" y="1273977"/>
                  <a:pt x="316736" y="1273511"/>
                  <a:pt x="316372" y="1272871"/>
                </a:cubicBezTo>
                <a:cubicBezTo>
                  <a:pt x="316146" y="1271450"/>
                  <a:pt x="317226" y="1270081"/>
                  <a:pt x="319612" y="1268765"/>
                </a:cubicBezTo>
                <a:cubicBezTo>
                  <a:pt x="321998" y="1267448"/>
                  <a:pt x="323694" y="1266614"/>
                  <a:pt x="324702" y="1266263"/>
                </a:cubicBezTo>
                <a:cubicBezTo>
                  <a:pt x="323087" y="1262123"/>
                  <a:pt x="322162" y="1257501"/>
                  <a:pt x="321926" y="1252395"/>
                </a:cubicBezTo>
                <a:cubicBezTo>
                  <a:pt x="321690" y="1247290"/>
                  <a:pt x="321777" y="1242249"/>
                  <a:pt x="322187" y="1237272"/>
                </a:cubicBezTo>
                <a:cubicBezTo>
                  <a:pt x="321833" y="1236496"/>
                  <a:pt x="321087" y="1235488"/>
                  <a:pt x="319947" y="1234247"/>
                </a:cubicBezTo>
                <a:cubicBezTo>
                  <a:pt x="318808" y="1233006"/>
                  <a:pt x="317724" y="1232137"/>
                  <a:pt x="316696" y="1231641"/>
                </a:cubicBezTo>
                <a:lnTo>
                  <a:pt x="312276" y="1247696"/>
                </a:lnTo>
                <a:lnTo>
                  <a:pt x="306087" y="1251838"/>
                </a:lnTo>
                <a:lnTo>
                  <a:pt x="313906" y="1270731"/>
                </a:lnTo>
                <a:cubicBezTo>
                  <a:pt x="310704" y="1276600"/>
                  <a:pt x="308860" y="1284081"/>
                  <a:pt x="308375" y="1293173"/>
                </a:cubicBezTo>
                <a:cubicBezTo>
                  <a:pt x="307890" y="1302265"/>
                  <a:pt x="308012" y="1309722"/>
                  <a:pt x="308743" y="1315545"/>
                </a:cubicBezTo>
                <a:cubicBezTo>
                  <a:pt x="309588" y="1318224"/>
                  <a:pt x="309620" y="1320846"/>
                  <a:pt x="308836" y="1323409"/>
                </a:cubicBezTo>
                <a:cubicBezTo>
                  <a:pt x="308053" y="1325973"/>
                  <a:pt x="308084" y="1328594"/>
                  <a:pt x="308930" y="1331274"/>
                </a:cubicBezTo>
                <a:lnTo>
                  <a:pt x="309349" y="1343745"/>
                </a:lnTo>
                <a:lnTo>
                  <a:pt x="310699" y="1343187"/>
                </a:lnTo>
                <a:cubicBezTo>
                  <a:pt x="311544" y="1345866"/>
                  <a:pt x="311576" y="1348488"/>
                  <a:pt x="310792" y="1351051"/>
                </a:cubicBezTo>
                <a:cubicBezTo>
                  <a:pt x="310009" y="1353615"/>
                  <a:pt x="310040" y="1356236"/>
                  <a:pt x="310886" y="1358916"/>
                </a:cubicBezTo>
                <a:cubicBezTo>
                  <a:pt x="311871" y="1360978"/>
                  <a:pt x="312414" y="1362926"/>
                  <a:pt x="312515" y="1364762"/>
                </a:cubicBezTo>
                <a:cubicBezTo>
                  <a:pt x="312616" y="1366597"/>
                  <a:pt x="311391" y="1368092"/>
                  <a:pt x="308839" y="1369247"/>
                </a:cubicBezTo>
                <a:cubicBezTo>
                  <a:pt x="310637" y="1373113"/>
                  <a:pt x="311370" y="1375839"/>
                  <a:pt x="311038" y="1377425"/>
                </a:cubicBezTo>
                <a:cubicBezTo>
                  <a:pt x="310707" y="1379011"/>
                  <a:pt x="308578" y="1380551"/>
                  <a:pt x="304652" y="1382044"/>
                </a:cubicBezTo>
                <a:lnTo>
                  <a:pt x="310795" y="1396889"/>
                </a:lnTo>
                <a:lnTo>
                  <a:pt x="302931" y="1396982"/>
                </a:lnTo>
                <a:lnTo>
                  <a:pt x="302653" y="1419226"/>
                </a:lnTo>
                <a:lnTo>
                  <a:pt x="306469" y="1420808"/>
                </a:lnTo>
                <a:lnTo>
                  <a:pt x="302746" y="1427090"/>
                </a:lnTo>
                <a:lnTo>
                  <a:pt x="302281" y="1433606"/>
                </a:lnTo>
                <a:lnTo>
                  <a:pt x="310239" y="1441376"/>
                </a:lnTo>
                <a:lnTo>
                  <a:pt x="313358" y="1452731"/>
                </a:lnTo>
                <a:cubicBezTo>
                  <a:pt x="310226" y="1454554"/>
                  <a:pt x="309172" y="1457098"/>
                  <a:pt x="310194" y="1460363"/>
                </a:cubicBezTo>
                <a:cubicBezTo>
                  <a:pt x="311216" y="1463628"/>
                  <a:pt x="308812" y="1466731"/>
                  <a:pt x="302981" y="1469670"/>
                </a:cubicBezTo>
                <a:lnTo>
                  <a:pt x="300189" y="1462923"/>
                </a:lnTo>
                <a:lnTo>
                  <a:pt x="296699" y="1465948"/>
                </a:lnTo>
                <a:cubicBezTo>
                  <a:pt x="296647" y="1468209"/>
                  <a:pt x="296647" y="1472029"/>
                  <a:pt x="296700" y="1477407"/>
                </a:cubicBezTo>
                <a:cubicBezTo>
                  <a:pt x="296752" y="1482786"/>
                  <a:pt x="296473" y="1485931"/>
                  <a:pt x="295862" y="1486842"/>
                </a:cubicBezTo>
                <a:cubicBezTo>
                  <a:pt x="295169" y="1486998"/>
                  <a:pt x="294590" y="1486711"/>
                  <a:pt x="294123" y="1485982"/>
                </a:cubicBezTo>
                <a:cubicBezTo>
                  <a:pt x="293657" y="1485253"/>
                  <a:pt x="293414" y="1484826"/>
                  <a:pt x="293396" y="1484702"/>
                </a:cubicBezTo>
                <a:cubicBezTo>
                  <a:pt x="289592" y="1486013"/>
                  <a:pt x="287730" y="1485334"/>
                  <a:pt x="287812" y="1482666"/>
                </a:cubicBezTo>
                <a:cubicBezTo>
                  <a:pt x="287893" y="1479998"/>
                  <a:pt x="288451" y="1477528"/>
                  <a:pt x="289486" y="1475255"/>
                </a:cubicBezTo>
                <a:lnTo>
                  <a:pt x="279062" y="1465344"/>
                </a:lnTo>
                <a:lnTo>
                  <a:pt x="280550" y="1453664"/>
                </a:lnTo>
                <a:lnTo>
                  <a:pt x="269428" y="1453525"/>
                </a:lnTo>
                <a:cubicBezTo>
                  <a:pt x="270908" y="1458214"/>
                  <a:pt x="271033" y="1462970"/>
                  <a:pt x="269802" y="1467793"/>
                </a:cubicBezTo>
                <a:cubicBezTo>
                  <a:pt x="268571" y="1472617"/>
                  <a:pt x="268835" y="1477710"/>
                  <a:pt x="270594" y="1483074"/>
                </a:cubicBezTo>
                <a:cubicBezTo>
                  <a:pt x="268830" y="1490193"/>
                  <a:pt x="267390" y="1497375"/>
                  <a:pt x="266273" y="1504621"/>
                </a:cubicBezTo>
                <a:cubicBezTo>
                  <a:pt x="265155" y="1511867"/>
                  <a:pt x="264053" y="1518909"/>
                  <a:pt x="262964" y="1525748"/>
                </a:cubicBezTo>
                <a:cubicBezTo>
                  <a:pt x="263639" y="1529288"/>
                  <a:pt x="264058" y="1534120"/>
                  <a:pt x="264221" y="1540244"/>
                </a:cubicBezTo>
                <a:cubicBezTo>
                  <a:pt x="264385" y="1546367"/>
                  <a:pt x="262896" y="1550408"/>
                  <a:pt x="259755" y="1552366"/>
                </a:cubicBezTo>
                <a:cubicBezTo>
                  <a:pt x="260354" y="1553337"/>
                  <a:pt x="261843" y="1555026"/>
                  <a:pt x="264222" y="1557433"/>
                </a:cubicBezTo>
                <a:cubicBezTo>
                  <a:pt x="266602" y="1559840"/>
                  <a:pt x="267951" y="1561191"/>
                  <a:pt x="268271" y="1561487"/>
                </a:cubicBezTo>
                <a:cubicBezTo>
                  <a:pt x="268848" y="1561051"/>
                  <a:pt x="268962" y="1560213"/>
                  <a:pt x="268614" y="1558974"/>
                </a:cubicBezTo>
                <a:cubicBezTo>
                  <a:pt x="268266" y="1557735"/>
                  <a:pt x="268043" y="1557037"/>
                  <a:pt x="267945" y="1556880"/>
                </a:cubicBezTo>
                <a:cubicBezTo>
                  <a:pt x="268476" y="1547341"/>
                  <a:pt x="269786" y="1537776"/>
                  <a:pt x="271876" y="1528185"/>
                </a:cubicBezTo>
                <a:cubicBezTo>
                  <a:pt x="273966" y="1518593"/>
                  <a:pt x="273787" y="1509250"/>
                  <a:pt x="271339" y="1500153"/>
                </a:cubicBezTo>
                <a:lnTo>
                  <a:pt x="278087" y="1497360"/>
                </a:lnTo>
                <a:cubicBezTo>
                  <a:pt x="281121" y="1495940"/>
                  <a:pt x="284836" y="1494732"/>
                  <a:pt x="289232" y="1493736"/>
                </a:cubicBezTo>
                <a:cubicBezTo>
                  <a:pt x="293627" y="1492740"/>
                  <a:pt x="296691" y="1493777"/>
                  <a:pt x="298423" y="1496847"/>
                </a:cubicBezTo>
                <a:cubicBezTo>
                  <a:pt x="300818" y="1503034"/>
                  <a:pt x="301879" y="1509576"/>
                  <a:pt x="301605" y="1516473"/>
                </a:cubicBezTo>
                <a:cubicBezTo>
                  <a:pt x="301332" y="1523370"/>
                  <a:pt x="300426" y="1529936"/>
                  <a:pt x="298890" y="1536170"/>
                </a:cubicBezTo>
                <a:cubicBezTo>
                  <a:pt x="300408" y="1539361"/>
                  <a:pt x="302293" y="1542006"/>
                  <a:pt x="304545" y="1544104"/>
                </a:cubicBezTo>
                <a:cubicBezTo>
                  <a:pt x="306796" y="1546201"/>
                  <a:pt x="308681" y="1548846"/>
                  <a:pt x="310199" y="1552038"/>
                </a:cubicBezTo>
                <a:lnTo>
                  <a:pt x="299636" y="1553248"/>
                </a:lnTo>
                <a:cubicBezTo>
                  <a:pt x="301414" y="1557386"/>
                  <a:pt x="302826" y="1562070"/>
                  <a:pt x="303871" y="1567302"/>
                </a:cubicBezTo>
                <a:cubicBezTo>
                  <a:pt x="304917" y="1572533"/>
                  <a:pt x="304979" y="1577776"/>
                  <a:pt x="304058" y="1583031"/>
                </a:cubicBezTo>
                <a:lnTo>
                  <a:pt x="293401" y="1576377"/>
                </a:lnTo>
                <a:lnTo>
                  <a:pt x="292423" y="1562556"/>
                </a:lnTo>
                <a:cubicBezTo>
                  <a:pt x="291385" y="1562195"/>
                  <a:pt x="290262" y="1561869"/>
                  <a:pt x="289055" y="1561579"/>
                </a:cubicBezTo>
                <a:cubicBezTo>
                  <a:pt x="287848" y="1561288"/>
                  <a:pt x="287063" y="1560823"/>
                  <a:pt x="286699" y="1560183"/>
                </a:cubicBezTo>
                <a:cubicBezTo>
                  <a:pt x="286417" y="1558785"/>
                  <a:pt x="287272" y="1557509"/>
                  <a:pt x="289264" y="1556355"/>
                </a:cubicBezTo>
                <a:cubicBezTo>
                  <a:pt x="291257" y="1555201"/>
                  <a:pt x="292728" y="1554460"/>
                  <a:pt x="293679" y="1554133"/>
                </a:cubicBezTo>
                <a:lnTo>
                  <a:pt x="292282" y="1527840"/>
                </a:lnTo>
                <a:lnTo>
                  <a:pt x="288698" y="1523001"/>
                </a:lnTo>
                <a:lnTo>
                  <a:pt x="280508" y="1518487"/>
                </a:lnTo>
                <a:lnTo>
                  <a:pt x="276553" y="1528027"/>
                </a:lnTo>
                <a:lnTo>
                  <a:pt x="284233" y="1558042"/>
                </a:lnTo>
                <a:cubicBezTo>
                  <a:pt x="281631" y="1563532"/>
                  <a:pt x="279995" y="1570400"/>
                  <a:pt x="279324" y="1578646"/>
                </a:cubicBezTo>
                <a:cubicBezTo>
                  <a:pt x="278654" y="1586893"/>
                  <a:pt x="278647" y="1593877"/>
                  <a:pt x="279302" y="1599599"/>
                </a:cubicBezTo>
                <a:cubicBezTo>
                  <a:pt x="281065" y="1604335"/>
                  <a:pt x="281915" y="1609253"/>
                  <a:pt x="281851" y="1614350"/>
                </a:cubicBezTo>
                <a:cubicBezTo>
                  <a:pt x="281787" y="1619448"/>
                  <a:pt x="281962" y="1624644"/>
                  <a:pt x="282375" y="1629940"/>
                </a:cubicBezTo>
                <a:cubicBezTo>
                  <a:pt x="278180" y="1638262"/>
                  <a:pt x="274939" y="1646980"/>
                  <a:pt x="272651" y="1656093"/>
                </a:cubicBezTo>
                <a:lnTo>
                  <a:pt x="274375" y="1686992"/>
                </a:lnTo>
                <a:cubicBezTo>
                  <a:pt x="273536" y="1687274"/>
                  <a:pt x="272514" y="1687828"/>
                  <a:pt x="271309" y="1688656"/>
                </a:cubicBezTo>
                <a:cubicBezTo>
                  <a:pt x="270104" y="1689484"/>
                  <a:pt x="269699" y="1690574"/>
                  <a:pt x="270094" y="1691925"/>
                </a:cubicBezTo>
                <a:cubicBezTo>
                  <a:pt x="270537" y="1692598"/>
                  <a:pt x="271640" y="1693195"/>
                  <a:pt x="273404" y="1693717"/>
                </a:cubicBezTo>
                <a:cubicBezTo>
                  <a:pt x="275167" y="1694238"/>
                  <a:pt x="276608" y="1694696"/>
                  <a:pt x="277726" y="1695089"/>
                </a:cubicBezTo>
                <a:lnTo>
                  <a:pt x="266232" y="1709330"/>
                </a:lnTo>
                <a:lnTo>
                  <a:pt x="256786" y="1713239"/>
                </a:lnTo>
                <a:cubicBezTo>
                  <a:pt x="254996" y="1708119"/>
                  <a:pt x="253782" y="1702957"/>
                  <a:pt x="253144" y="1697755"/>
                </a:cubicBezTo>
                <a:cubicBezTo>
                  <a:pt x="252505" y="1692553"/>
                  <a:pt x="249779" y="1685646"/>
                  <a:pt x="244964" y="1677036"/>
                </a:cubicBezTo>
                <a:cubicBezTo>
                  <a:pt x="243725" y="1682158"/>
                  <a:pt x="242655" y="1687211"/>
                  <a:pt x="241754" y="1692195"/>
                </a:cubicBezTo>
                <a:cubicBezTo>
                  <a:pt x="240852" y="1697178"/>
                  <a:pt x="241411" y="1702347"/>
                  <a:pt x="243430" y="1707703"/>
                </a:cubicBezTo>
                <a:cubicBezTo>
                  <a:pt x="239048" y="1715575"/>
                  <a:pt x="235621" y="1723843"/>
                  <a:pt x="233147" y="1732506"/>
                </a:cubicBezTo>
                <a:cubicBezTo>
                  <a:pt x="225920" y="1736288"/>
                  <a:pt x="224169" y="1740174"/>
                  <a:pt x="227895" y="1744164"/>
                </a:cubicBezTo>
                <a:cubicBezTo>
                  <a:pt x="231621" y="1748154"/>
                  <a:pt x="231557" y="1751342"/>
                  <a:pt x="227704" y="1753727"/>
                </a:cubicBezTo>
                <a:lnTo>
                  <a:pt x="222306" y="1755961"/>
                </a:lnTo>
                <a:cubicBezTo>
                  <a:pt x="223651" y="1759849"/>
                  <a:pt x="223939" y="1763089"/>
                  <a:pt x="223167" y="1765681"/>
                </a:cubicBezTo>
                <a:cubicBezTo>
                  <a:pt x="222396" y="1768272"/>
                  <a:pt x="222543" y="1771175"/>
                  <a:pt x="223610" y="1774389"/>
                </a:cubicBezTo>
                <a:lnTo>
                  <a:pt x="217514" y="1786395"/>
                </a:lnTo>
                <a:lnTo>
                  <a:pt x="207648" y="1777833"/>
                </a:lnTo>
                <a:cubicBezTo>
                  <a:pt x="204949" y="1778950"/>
                  <a:pt x="203041" y="1778159"/>
                  <a:pt x="201924" y="1775460"/>
                </a:cubicBezTo>
                <a:cubicBezTo>
                  <a:pt x="200119" y="1769984"/>
                  <a:pt x="199529" y="1764103"/>
                  <a:pt x="200155" y="1757818"/>
                </a:cubicBezTo>
                <a:cubicBezTo>
                  <a:pt x="200781" y="1751533"/>
                  <a:pt x="200051" y="1745314"/>
                  <a:pt x="197966" y="1739163"/>
                </a:cubicBezTo>
                <a:cubicBezTo>
                  <a:pt x="197948" y="1739039"/>
                  <a:pt x="197706" y="1738612"/>
                  <a:pt x="197239" y="1737883"/>
                </a:cubicBezTo>
                <a:cubicBezTo>
                  <a:pt x="196773" y="1737154"/>
                  <a:pt x="196193" y="1736867"/>
                  <a:pt x="195500" y="1737023"/>
                </a:cubicBezTo>
                <a:cubicBezTo>
                  <a:pt x="194897" y="1737634"/>
                  <a:pt x="194579" y="1739412"/>
                  <a:pt x="194546" y="1742357"/>
                </a:cubicBezTo>
                <a:cubicBezTo>
                  <a:pt x="194514" y="1745301"/>
                  <a:pt x="194335" y="1747416"/>
                  <a:pt x="194012" y="1748703"/>
                </a:cubicBezTo>
                <a:cubicBezTo>
                  <a:pt x="192996" y="1750704"/>
                  <a:pt x="192654" y="1752426"/>
                  <a:pt x="192988" y="1753868"/>
                </a:cubicBezTo>
                <a:cubicBezTo>
                  <a:pt x="194029" y="1755907"/>
                  <a:pt x="194797" y="1757763"/>
                  <a:pt x="195292" y="1759435"/>
                </a:cubicBezTo>
                <a:cubicBezTo>
                  <a:pt x="195786" y="1761107"/>
                  <a:pt x="194786" y="1762509"/>
                  <a:pt x="192291" y="1763641"/>
                </a:cubicBezTo>
                <a:lnTo>
                  <a:pt x="188010" y="1768574"/>
                </a:lnTo>
                <a:lnTo>
                  <a:pt x="175073" y="1775508"/>
                </a:lnTo>
                <a:lnTo>
                  <a:pt x="175493" y="1787980"/>
                </a:lnTo>
                <a:cubicBezTo>
                  <a:pt x="173755" y="1789588"/>
                  <a:pt x="172275" y="1791584"/>
                  <a:pt x="171055" y="1793966"/>
                </a:cubicBezTo>
                <a:cubicBezTo>
                  <a:pt x="169834" y="1796348"/>
                  <a:pt x="168832" y="1798541"/>
                  <a:pt x="168048" y="1800545"/>
                </a:cubicBezTo>
                <a:cubicBezTo>
                  <a:pt x="166574" y="1801122"/>
                  <a:pt x="165275" y="1802120"/>
                  <a:pt x="164151" y="1803541"/>
                </a:cubicBezTo>
                <a:cubicBezTo>
                  <a:pt x="163026" y="1804961"/>
                  <a:pt x="162821" y="1806693"/>
                  <a:pt x="163534" y="1808735"/>
                </a:cubicBezTo>
                <a:lnTo>
                  <a:pt x="167118" y="1813575"/>
                </a:lnTo>
                <a:lnTo>
                  <a:pt x="154972" y="1818601"/>
                </a:lnTo>
                <a:cubicBezTo>
                  <a:pt x="154424" y="1815766"/>
                  <a:pt x="154112" y="1811351"/>
                  <a:pt x="154035" y="1805356"/>
                </a:cubicBezTo>
                <a:cubicBezTo>
                  <a:pt x="153958" y="1799362"/>
                  <a:pt x="152378" y="1796657"/>
                  <a:pt x="149294" y="1797242"/>
                </a:cubicBezTo>
                <a:cubicBezTo>
                  <a:pt x="147951" y="1797897"/>
                  <a:pt x="146867" y="1798938"/>
                  <a:pt x="146042" y="1800366"/>
                </a:cubicBezTo>
                <a:cubicBezTo>
                  <a:pt x="145217" y="1801794"/>
                  <a:pt x="144611" y="1803033"/>
                  <a:pt x="144222" y="1804083"/>
                </a:cubicBezTo>
                <a:lnTo>
                  <a:pt x="148225" y="1821394"/>
                </a:lnTo>
                <a:lnTo>
                  <a:pt x="145387" y="1833633"/>
                </a:lnTo>
                <a:cubicBezTo>
                  <a:pt x="147039" y="1837625"/>
                  <a:pt x="147807" y="1841391"/>
                  <a:pt x="147691" y="1844929"/>
                </a:cubicBezTo>
                <a:cubicBezTo>
                  <a:pt x="147575" y="1848468"/>
                  <a:pt x="146714" y="1852117"/>
                  <a:pt x="145109" y="1855877"/>
                </a:cubicBezTo>
                <a:lnTo>
                  <a:pt x="149577" y="1866673"/>
                </a:lnTo>
                <a:cubicBezTo>
                  <a:pt x="147522" y="1872529"/>
                  <a:pt x="147771" y="1878221"/>
                  <a:pt x="150323" y="1883751"/>
                </a:cubicBezTo>
                <a:cubicBezTo>
                  <a:pt x="147890" y="1884001"/>
                  <a:pt x="145926" y="1885143"/>
                  <a:pt x="144430" y="1887178"/>
                </a:cubicBezTo>
                <a:cubicBezTo>
                  <a:pt x="142934" y="1889213"/>
                  <a:pt x="142681" y="1891623"/>
                  <a:pt x="143669" y="1894408"/>
                </a:cubicBezTo>
                <a:lnTo>
                  <a:pt x="140598" y="1909905"/>
                </a:lnTo>
                <a:lnTo>
                  <a:pt x="128127" y="1910324"/>
                </a:lnTo>
                <a:cubicBezTo>
                  <a:pt x="128083" y="1905205"/>
                  <a:pt x="127169" y="1899656"/>
                  <a:pt x="125386" y="1893676"/>
                </a:cubicBezTo>
                <a:cubicBezTo>
                  <a:pt x="123603" y="1887697"/>
                  <a:pt x="123306" y="1882682"/>
                  <a:pt x="124495" y="1878634"/>
                </a:cubicBezTo>
                <a:cubicBezTo>
                  <a:pt x="122502" y="1874454"/>
                  <a:pt x="123370" y="1871460"/>
                  <a:pt x="127101" y="1869652"/>
                </a:cubicBezTo>
                <a:cubicBezTo>
                  <a:pt x="130106" y="1868639"/>
                  <a:pt x="133681" y="1867094"/>
                  <a:pt x="137827" y="1865016"/>
                </a:cubicBezTo>
                <a:cubicBezTo>
                  <a:pt x="141972" y="1862938"/>
                  <a:pt x="140801" y="1861381"/>
                  <a:pt x="134313" y="1860345"/>
                </a:cubicBezTo>
                <a:lnTo>
                  <a:pt x="134126" y="1844616"/>
                </a:lnTo>
                <a:lnTo>
                  <a:pt x="128728" y="1846850"/>
                </a:lnTo>
                <a:lnTo>
                  <a:pt x="131334" y="1837868"/>
                </a:lnTo>
                <a:lnTo>
                  <a:pt x="125748" y="1824373"/>
                </a:lnTo>
                <a:lnTo>
                  <a:pt x="132402" y="1813717"/>
                </a:lnTo>
                <a:lnTo>
                  <a:pt x="127376" y="1801571"/>
                </a:lnTo>
                <a:cubicBezTo>
                  <a:pt x="128081" y="1796274"/>
                  <a:pt x="129741" y="1791372"/>
                  <a:pt x="132354" y="1786866"/>
                </a:cubicBezTo>
                <a:lnTo>
                  <a:pt x="131935" y="1774394"/>
                </a:lnTo>
                <a:cubicBezTo>
                  <a:pt x="127275" y="1775071"/>
                  <a:pt x="124018" y="1771019"/>
                  <a:pt x="122162" y="1762237"/>
                </a:cubicBezTo>
                <a:cubicBezTo>
                  <a:pt x="120306" y="1753456"/>
                  <a:pt x="119468" y="1747612"/>
                  <a:pt x="119648" y="1744705"/>
                </a:cubicBezTo>
                <a:cubicBezTo>
                  <a:pt x="121922" y="1743039"/>
                  <a:pt x="122108" y="1739670"/>
                  <a:pt x="120206" y="1734595"/>
                </a:cubicBezTo>
                <a:cubicBezTo>
                  <a:pt x="118303" y="1729521"/>
                  <a:pt x="116860" y="1726035"/>
                  <a:pt x="115877" y="1724137"/>
                </a:cubicBezTo>
                <a:cubicBezTo>
                  <a:pt x="117547" y="1722524"/>
                  <a:pt x="118348" y="1720480"/>
                  <a:pt x="118279" y="1718006"/>
                </a:cubicBezTo>
                <a:cubicBezTo>
                  <a:pt x="118210" y="1715531"/>
                  <a:pt x="117720" y="1713232"/>
                  <a:pt x="116807" y="1711107"/>
                </a:cubicBezTo>
                <a:cubicBezTo>
                  <a:pt x="115535" y="1708670"/>
                  <a:pt x="113798" y="1707018"/>
                  <a:pt x="111595" y="1706151"/>
                </a:cubicBezTo>
                <a:cubicBezTo>
                  <a:pt x="109392" y="1705284"/>
                  <a:pt x="107655" y="1703633"/>
                  <a:pt x="106383" y="1701195"/>
                </a:cubicBezTo>
                <a:cubicBezTo>
                  <a:pt x="101600" y="1704360"/>
                  <a:pt x="100858" y="1709409"/>
                  <a:pt x="104156" y="1716343"/>
                </a:cubicBezTo>
                <a:cubicBezTo>
                  <a:pt x="107453" y="1723276"/>
                  <a:pt x="107048" y="1728186"/>
                  <a:pt x="102941" y="1731071"/>
                </a:cubicBezTo>
                <a:cubicBezTo>
                  <a:pt x="104511" y="1735262"/>
                  <a:pt x="104711" y="1739724"/>
                  <a:pt x="103541" y="1744456"/>
                </a:cubicBezTo>
                <a:cubicBezTo>
                  <a:pt x="102371" y="1749188"/>
                  <a:pt x="100465" y="1753336"/>
                  <a:pt x="97823" y="1756899"/>
                </a:cubicBezTo>
                <a:lnTo>
                  <a:pt x="105084" y="1774442"/>
                </a:lnTo>
                <a:cubicBezTo>
                  <a:pt x="95610" y="1785048"/>
                  <a:pt x="91257" y="1794423"/>
                  <a:pt x="92026" y="1802568"/>
                </a:cubicBezTo>
                <a:cubicBezTo>
                  <a:pt x="92796" y="1810712"/>
                  <a:pt x="93690" y="1822263"/>
                  <a:pt x="94710" y="1837219"/>
                </a:cubicBezTo>
                <a:cubicBezTo>
                  <a:pt x="90318" y="1839498"/>
                  <a:pt x="86922" y="1842748"/>
                  <a:pt x="84519" y="1846969"/>
                </a:cubicBezTo>
                <a:cubicBezTo>
                  <a:pt x="82117" y="1851190"/>
                  <a:pt x="78720" y="1854440"/>
                  <a:pt x="74329" y="1856719"/>
                </a:cubicBezTo>
                <a:lnTo>
                  <a:pt x="80472" y="1871563"/>
                </a:lnTo>
                <a:lnTo>
                  <a:pt x="76424" y="1873239"/>
                </a:lnTo>
                <a:cubicBezTo>
                  <a:pt x="73837" y="1874309"/>
                  <a:pt x="71984" y="1874286"/>
                  <a:pt x="70863" y="1873169"/>
                </a:cubicBezTo>
                <a:cubicBezTo>
                  <a:pt x="69742" y="1872052"/>
                  <a:pt x="68679" y="1870121"/>
                  <a:pt x="67675" y="1867375"/>
                </a:cubicBezTo>
                <a:lnTo>
                  <a:pt x="67255" y="1854904"/>
                </a:lnTo>
                <a:cubicBezTo>
                  <a:pt x="66764" y="1853955"/>
                  <a:pt x="65536" y="1852421"/>
                  <a:pt x="63573" y="1850303"/>
                </a:cubicBezTo>
                <a:cubicBezTo>
                  <a:pt x="61610" y="1848185"/>
                  <a:pt x="60184" y="1847128"/>
                  <a:pt x="59297" y="1847133"/>
                </a:cubicBezTo>
                <a:lnTo>
                  <a:pt x="60973" y="1851182"/>
                </a:lnTo>
                <a:cubicBezTo>
                  <a:pt x="58788" y="1854655"/>
                  <a:pt x="56446" y="1859180"/>
                  <a:pt x="53947" y="1864759"/>
                </a:cubicBezTo>
                <a:cubicBezTo>
                  <a:pt x="51448" y="1870337"/>
                  <a:pt x="50734" y="1874979"/>
                  <a:pt x="51807" y="1878685"/>
                </a:cubicBezTo>
                <a:cubicBezTo>
                  <a:pt x="50416" y="1880973"/>
                  <a:pt x="49894" y="1883691"/>
                  <a:pt x="50243" y="1886840"/>
                </a:cubicBezTo>
                <a:cubicBezTo>
                  <a:pt x="50591" y="1889989"/>
                  <a:pt x="51361" y="1892963"/>
                  <a:pt x="52552" y="1895763"/>
                </a:cubicBezTo>
                <a:lnTo>
                  <a:pt x="45340" y="1905071"/>
                </a:lnTo>
                <a:cubicBezTo>
                  <a:pt x="46264" y="1907224"/>
                  <a:pt x="46871" y="1909804"/>
                  <a:pt x="47161" y="1912813"/>
                </a:cubicBezTo>
                <a:cubicBezTo>
                  <a:pt x="47451" y="1915821"/>
                  <a:pt x="46906" y="1918483"/>
                  <a:pt x="45527" y="1920799"/>
                </a:cubicBezTo>
                <a:lnTo>
                  <a:pt x="49995" y="1931595"/>
                </a:lnTo>
                <a:lnTo>
                  <a:pt x="46273" y="1937878"/>
                </a:lnTo>
                <a:cubicBezTo>
                  <a:pt x="47831" y="1942041"/>
                  <a:pt x="48054" y="1946559"/>
                  <a:pt x="46942" y="1951431"/>
                </a:cubicBezTo>
                <a:cubicBezTo>
                  <a:pt x="45831" y="1956304"/>
                  <a:pt x="44088" y="1960845"/>
                  <a:pt x="41714" y="1965055"/>
                </a:cubicBezTo>
                <a:cubicBezTo>
                  <a:pt x="40739" y="1970497"/>
                  <a:pt x="39502" y="1976738"/>
                  <a:pt x="38004" y="1983780"/>
                </a:cubicBezTo>
                <a:cubicBezTo>
                  <a:pt x="36505" y="1990821"/>
                  <a:pt x="34454" y="1997005"/>
                  <a:pt x="31850" y="2002330"/>
                </a:cubicBezTo>
                <a:cubicBezTo>
                  <a:pt x="32807" y="2004404"/>
                  <a:pt x="33546" y="2006667"/>
                  <a:pt x="34067" y="2009119"/>
                </a:cubicBezTo>
                <a:cubicBezTo>
                  <a:pt x="34588" y="2011570"/>
                  <a:pt x="34175" y="2013915"/>
                  <a:pt x="32828" y="2016151"/>
                </a:cubicBezTo>
                <a:cubicBezTo>
                  <a:pt x="34438" y="2020359"/>
                  <a:pt x="35035" y="2024985"/>
                  <a:pt x="34621" y="2030030"/>
                </a:cubicBezTo>
                <a:cubicBezTo>
                  <a:pt x="34206" y="2035076"/>
                  <a:pt x="33175" y="2039586"/>
                  <a:pt x="31527" y="2043561"/>
                </a:cubicBezTo>
                <a:cubicBezTo>
                  <a:pt x="32109" y="2044966"/>
                  <a:pt x="32283" y="2046343"/>
                  <a:pt x="32051" y="2047691"/>
                </a:cubicBezTo>
                <a:cubicBezTo>
                  <a:pt x="31818" y="2049038"/>
                  <a:pt x="31039" y="2050019"/>
                  <a:pt x="29713" y="2050634"/>
                </a:cubicBezTo>
                <a:lnTo>
                  <a:pt x="25105" y="2050960"/>
                </a:lnTo>
                <a:lnTo>
                  <a:pt x="23569" y="2035790"/>
                </a:lnTo>
                <a:cubicBezTo>
                  <a:pt x="24325" y="2033797"/>
                  <a:pt x="24569" y="2031523"/>
                  <a:pt x="24302" y="2028966"/>
                </a:cubicBezTo>
                <a:cubicBezTo>
                  <a:pt x="24034" y="2026410"/>
                  <a:pt x="23464" y="2024077"/>
                  <a:pt x="22591" y="2021969"/>
                </a:cubicBezTo>
                <a:lnTo>
                  <a:pt x="22962" y="2007589"/>
                </a:lnTo>
                <a:cubicBezTo>
                  <a:pt x="21425" y="2004669"/>
                  <a:pt x="19916" y="2001342"/>
                  <a:pt x="18436" y="1997608"/>
                </a:cubicBezTo>
                <a:cubicBezTo>
                  <a:pt x="16957" y="1993873"/>
                  <a:pt x="18031" y="1991058"/>
                  <a:pt x="21658" y="1989161"/>
                </a:cubicBezTo>
                <a:cubicBezTo>
                  <a:pt x="16663" y="1975818"/>
                  <a:pt x="14064" y="1958716"/>
                  <a:pt x="13861" y="1937857"/>
                </a:cubicBezTo>
                <a:cubicBezTo>
                  <a:pt x="13658" y="1916997"/>
                  <a:pt x="15666" y="1899569"/>
                  <a:pt x="19884" y="1885574"/>
                </a:cubicBezTo>
                <a:cubicBezTo>
                  <a:pt x="18144" y="1880893"/>
                  <a:pt x="17051" y="1876341"/>
                  <a:pt x="16602" y="1871916"/>
                </a:cubicBezTo>
                <a:cubicBezTo>
                  <a:pt x="16154" y="1867491"/>
                  <a:pt x="15060" y="1862938"/>
                  <a:pt x="13321" y="1858258"/>
                </a:cubicBezTo>
                <a:cubicBezTo>
                  <a:pt x="15282" y="1857347"/>
                  <a:pt x="16339" y="1855922"/>
                  <a:pt x="16491" y="1853982"/>
                </a:cubicBezTo>
                <a:cubicBezTo>
                  <a:pt x="16643" y="1852042"/>
                  <a:pt x="16269" y="1850024"/>
                  <a:pt x="15368" y="1847927"/>
                </a:cubicBezTo>
                <a:cubicBezTo>
                  <a:pt x="13324" y="1842351"/>
                  <a:pt x="12897" y="1838774"/>
                  <a:pt x="14088" y="1837195"/>
                </a:cubicBezTo>
                <a:cubicBezTo>
                  <a:pt x="15278" y="1835615"/>
                  <a:pt x="15270" y="1833050"/>
                  <a:pt x="14064" y="1829499"/>
                </a:cubicBezTo>
                <a:lnTo>
                  <a:pt x="15226" y="1813211"/>
                </a:lnTo>
                <a:cubicBezTo>
                  <a:pt x="16920" y="1811654"/>
                  <a:pt x="17814" y="1809836"/>
                  <a:pt x="17908" y="1807755"/>
                </a:cubicBezTo>
                <a:cubicBezTo>
                  <a:pt x="18001" y="1805674"/>
                  <a:pt x="17604" y="1803600"/>
                  <a:pt x="16715" y="1801531"/>
                </a:cubicBezTo>
                <a:lnTo>
                  <a:pt x="12573" y="1795342"/>
                </a:lnTo>
                <a:lnTo>
                  <a:pt x="7405" y="1748481"/>
                </a:lnTo>
                <a:lnTo>
                  <a:pt x="11127" y="1742199"/>
                </a:lnTo>
                <a:lnTo>
                  <a:pt x="12383" y="1733776"/>
                </a:lnTo>
                <a:cubicBezTo>
                  <a:pt x="11487" y="1731611"/>
                  <a:pt x="10824" y="1729053"/>
                  <a:pt x="10393" y="1726103"/>
                </a:cubicBezTo>
                <a:cubicBezTo>
                  <a:pt x="9963" y="1723153"/>
                  <a:pt x="10114" y="1720654"/>
                  <a:pt x="10846" y="1718605"/>
                </a:cubicBezTo>
                <a:cubicBezTo>
                  <a:pt x="9047" y="1716485"/>
                  <a:pt x="7608" y="1713327"/>
                  <a:pt x="6530" y="1709130"/>
                </a:cubicBezTo>
                <a:cubicBezTo>
                  <a:pt x="5451" y="1704933"/>
                  <a:pt x="6456" y="1701949"/>
                  <a:pt x="9542" y="1700177"/>
                </a:cubicBezTo>
                <a:cubicBezTo>
                  <a:pt x="8484" y="1696268"/>
                  <a:pt x="8389" y="1689195"/>
                  <a:pt x="9256" y="1678957"/>
                </a:cubicBezTo>
                <a:cubicBezTo>
                  <a:pt x="10123" y="1668719"/>
                  <a:pt x="11598" y="1662576"/>
                  <a:pt x="13682" y="1660529"/>
                </a:cubicBezTo>
                <a:lnTo>
                  <a:pt x="13821" y="1649407"/>
                </a:lnTo>
                <a:cubicBezTo>
                  <a:pt x="10724" y="1640810"/>
                  <a:pt x="9226" y="1632736"/>
                  <a:pt x="9329" y="1625186"/>
                </a:cubicBezTo>
                <a:cubicBezTo>
                  <a:pt x="9431" y="1617635"/>
                  <a:pt x="7934" y="1609561"/>
                  <a:pt x="4837" y="1600964"/>
                </a:cubicBezTo>
                <a:lnTo>
                  <a:pt x="6651" y="1593891"/>
                </a:lnTo>
                <a:cubicBezTo>
                  <a:pt x="5198" y="1588630"/>
                  <a:pt x="5252" y="1581758"/>
                  <a:pt x="6813" y="1573275"/>
                </a:cubicBezTo>
                <a:cubicBezTo>
                  <a:pt x="8373" y="1564792"/>
                  <a:pt x="8427" y="1557920"/>
                  <a:pt x="6974" y="1552660"/>
                </a:cubicBezTo>
                <a:cubicBezTo>
                  <a:pt x="9919" y="1548478"/>
                  <a:pt x="10043" y="1543684"/>
                  <a:pt x="7346" y="1538281"/>
                </a:cubicBezTo>
                <a:cubicBezTo>
                  <a:pt x="4648" y="1532877"/>
                  <a:pt x="4772" y="1528084"/>
                  <a:pt x="7717" y="1523901"/>
                </a:cubicBezTo>
                <a:cubicBezTo>
                  <a:pt x="6764" y="1519290"/>
                  <a:pt x="5773" y="1507187"/>
                  <a:pt x="4743" y="1487592"/>
                </a:cubicBezTo>
                <a:cubicBezTo>
                  <a:pt x="3713" y="1467997"/>
                  <a:pt x="3338" y="1456429"/>
                  <a:pt x="3618" y="1452888"/>
                </a:cubicBezTo>
                <a:cubicBezTo>
                  <a:pt x="1888" y="1450937"/>
                  <a:pt x="729" y="1448453"/>
                  <a:pt x="139" y="1445437"/>
                </a:cubicBezTo>
                <a:cubicBezTo>
                  <a:pt x="-450" y="1442421"/>
                  <a:pt x="833" y="1440112"/>
                  <a:pt x="3990" y="1438509"/>
                </a:cubicBezTo>
                <a:cubicBezTo>
                  <a:pt x="4089" y="1427371"/>
                  <a:pt x="5180" y="1415525"/>
                  <a:pt x="7262" y="1402973"/>
                </a:cubicBezTo>
                <a:cubicBezTo>
                  <a:pt x="9345" y="1390421"/>
                  <a:pt x="8610" y="1378937"/>
                  <a:pt x="5056" y="1368520"/>
                </a:cubicBezTo>
                <a:cubicBezTo>
                  <a:pt x="5604" y="1367536"/>
                  <a:pt x="6369" y="1366363"/>
                  <a:pt x="7353" y="1365000"/>
                </a:cubicBezTo>
                <a:cubicBezTo>
                  <a:pt x="8337" y="1363638"/>
                  <a:pt x="8626" y="1362267"/>
                  <a:pt x="8220" y="1360888"/>
                </a:cubicBezTo>
                <a:cubicBezTo>
                  <a:pt x="7783" y="1360311"/>
                  <a:pt x="6946" y="1360197"/>
                  <a:pt x="5707" y="1360545"/>
                </a:cubicBezTo>
                <a:cubicBezTo>
                  <a:pt x="4468" y="1360893"/>
                  <a:pt x="3770" y="1361116"/>
                  <a:pt x="3613" y="1361214"/>
                </a:cubicBezTo>
                <a:lnTo>
                  <a:pt x="2635" y="1347393"/>
                </a:lnTo>
                <a:lnTo>
                  <a:pt x="6916" y="1342460"/>
                </a:lnTo>
                <a:cubicBezTo>
                  <a:pt x="8067" y="1337604"/>
                  <a:pt x="8358" y="1331622"/>
                  <a:pt x="7787" y="1324515"/>
                </a:cubicBezTo>
                <a:cubicBezTo>
                  <a:pt x="7217" y="1317407"/>
                  <a:pt x="6693" y="1311367"/>
                  <a:pt x="6216" y="1306395"/>
                </a:cubicBezTo>
                <a:cubicBezTo>
                  <a:pt x="4321" y="1303886"/>
                  <a:pt x="3410" y="1301365"/>
                  <a:pt x="3481" y="1298833"/>
                </a:cubicBezTo>
                <a:cubicBezTo>
                  <a:pt x="3553" y="1296301"/>
                  <a:pt x="5224" y="1294292"/>
                  <a:pt x="8495" y="1292806"/>
                </a:cubicBezTo>
                <a:lnTo>
                  <a:pt x="8634" y="1281684"/>
                </a:lnTo>
                <a:cubicBezTo>
                  <a:pt x="9289" y="1278812"/>
                  <a:pt x="9130" y="1273016"/>
                  <a:pt x="8156" y="1264298"/>
                </a:cubicBezTo>
                <a:cubicBezTo>
                  <a:pt x="7182" y="1255579"/>
                  <a:pt x="6208" y="1249725"/>
                  <a:pt x="5235" y="1246737"/>
                </a:cubicBezTo>
                <a:cubicBezTo>
                  <a:pt x="3837" y="1242244"/>
                  <a:pt x="4108" y="1238444"/>
                  <a:pt x="6049" y="1235335"/>
                </a:cubicBezTo>
                <a:cubicBezTo>
                  <a:pt x="7989" y="1232227"/>
                  <a:pt x="8261" y="1228427"/>
                  <a:pt x="6862" y="1223934"/>
                </a:cubicBezTo>
                <a:lnTo>
                  <a:pt x="9839" y="1200573"/>
                </a:lnTo>
                <a:cubicBezTo>
                  <a:pt x="9318" y="1197562"/>
                  <a:pt x="9046" y="1189903"/>
                  <a:pt x="9024" y="1177596"/>
                </a:cubicBezTo>
                <a:cubicBezTo>
                  <a:pt x="9002" y="1165290"/>
                  <a:pt x="9009" y="1158305"/>
                  <a:pt x="9046" y="1156644"/>
                </a:cubicBezTo>
                <a:cubicBezTo>
                  <a:pt x="7554" y="1153836"/>
                  <a:pt x="6232" y="1150959"/>
                  <a:pt x="5078" y="1148012"/>
                </a:cubicBezTo>
                <a:cubicBezTo>
                  <a:pt x="3924" y="1145065"/>
                  <a:pt x="5184" y="1142699"/>
                  <a:pt x="8859" y="1140915"/>
                </a:cubicBezTo>
                <a:cubicBezTo>
                  <a:pt x="9012" y="1129589"/>
                  <a:pt x="10250" y="1116827"/>
                  <a:pt x="12573" y="1102628"/>
                </a:cubicBezTo>
                <a:cubicBezTo>
                  <a:pt x="14896" y="1088428"/>
                  <a:pt x="14169" y="1075689"/>
                  <a:pt x="10390" y="1064411"/>
                </a:cubicBezTo>
                <a:cubicBezTo>
                  <a:pt x="10903" y="1063342"/>
                  <a:pt x="11599" y="1062000"/>
                  <a:pt x="12478" y="1060385"/>
                </a:cubicBezTo>
                <a:cubicBezTo>
                  <a:pt x="13357" y="1058770"/>
                  <a:pt x="13716" y="1057568"/>
                  <a:pt x="13554" y="1056779"/>
                </a:cubicBezTo>
                <a:cubicBezTo>
                  <a:pt x="12934" y="1055520"/>
                  <a:pt x="12102" y="1054942"/>
                  <a:pt x="11058" y="1055045"/>
                </a:cubicBezTo>
                <a:cubicBezTo>
                  <a:pt x="10014" y="1055148"/>
                  <a:pt x="9124" y="1055385"/>
                  <a:pt x="8388" y="1055755"/>
                </a:cubicBezTo>
                <a:lnTo>
                  <a:pt x="7410" y="1041934"/>
                </a:lnTo>
                <a:cubicBezTo>
                  <a:pt x="10474" y="1037242"/>
                  <a:pt x="12583" y="1032154"/>
                  <a:pt x="13738" y="1026670"/>
                </a:cubicBezTo>
                <a:lnTo>
                  <a:pt x="10665" y="996329"/>
                </a:lnTo>
                <a:cubicBezTo>
                  <a:pt x="8827" y="993797"/>
                  <a:pt x="8140" y="991183"/>
                  <a:pt x="8605" y="988488"/>
                </a:cubicBezTo>
                <a:cubicBezTo>
                  <a:pt x="9071" y="985793"/>
                  <a:pt x="10967" y="983691"/>
                  <a:pt x="14294" y="982182"/>
                </a:cubicBezTo>
                <a:cubicBezTo>
                  <a:pt x="13439" y="979638"/>
                  <a:pt x="13369" y="977560"/>
                  <a:pt x="14084" y="975947"/>
                </a:cubicBezTo>
                <a:cubicBezTo>
                  <a:pt x="14800" y="974333"/>
                  <a:pt x="14730" y="972255"/>
                  <a:pt x="13874" y="969711"/>
                </a:cubicBezTo>
                <a:cubicBezTo>
                  <a:pt x="14158" y="967453"/>
                  <a:pt x="13869" y="961184"/>
                  <a:pt x="13007" y="950905"/>
                </a:cubicBezTo>
                <a:cubicBezTo>
                  <a:pt x="12144" y="940625"/>
                  <a:pt x="11378" y="934159"/>
                  <a:pt x="10708" y="931505"/>
                </a:cubicBezTo>
                <a:cubicBezTo>
                  <a:pt x="9286" y="926957"/>
                  <a:pt x="9464" y="922931"/>
                  <a:pt x="11242" y="919429"/>
                </a:cubicBezTo>
                <a:cubicBezTo>
                  <a:pt x="13020" y="915927"/>
                  <a:pt x="13198" y="911902"/>
                  <a:pt x="11777" y="907353"/>
                </a:cubicBezTo>
                <a:lnTo>
                  <a:pt x="12707" y="894324"/>
                </a:lnTo>
                <a:cubicBezTo>
                  <a:pt x="11741" y="891035"/>
                  <a:pt x="12067" y="888002"/>
                  <a:pt x="13683" y="885226"/>
                </a:cubicBezTo>
                <a:cubicBezTo>
                  <a:pt x="15300" y="882449"/>
                  <a:pt x="15626" y="879416"/>
                  <a:pt x="14660" y="876128"/>
                </a:cubicBezTo>
                <a:cubicBezTo>
                  <a:pt x="18616" y="874228"/>
                  <a:pt x="20384" y="870861"/>
                  <a:pt x="19965" y="866030"/>
                </a:cubicBezTo>
                <a:cubicBezTo>
                  <a:pt x="19737" y="865399"/>
                  <a:pt x="19494" y="864973"/>
                  <a:pt x="19237" y="864750"/>
                </a:cubicBezTo>
                <a:cubicBezTo>
                  <a:pt x="18980" y="864527"/>
                  <a:pt x="18401" y="864240"/>
                  <a:pt x="17498" y="863889"/>
                </a:cubicBezTo>
                <a:lnTo>
                  <a:pt x="18522" y="858724"/>
                </a:lnTo>
                <a:cubicBezTo>
                  <a:pt x="18633" y="857163"/>
                  <a:pt x="18561" y="855875"/>
                  <a:pt x="18306" y="854861"/>
                </a:cubicBezTo>
                <a:cubicBezTo>
                  <a:pt x="18051" y="853847"/>
                  <a:pt x="17642" y="852699"/>
                  <a:pt x="17079" y="851418"/>
                </a:cubicBezTo>
                <a:cubicBezTo>
                  <a:pt x="19074" y="841042"/>
                  <a:pt x="20270" y="830405"/>
                  <a:pt x="20666" y="819506"/>
                </a:cubicBezTo>
                <a:cubicBezTo>
                  <a:pt x="21062" y="808607"/>
                  <a:pt x="20966" y="797714"/>
                  <a:pt x="20379" y="786826"/>
                </a:cubicBezTo>
                <a:cubicBezTo>
                  <a:pt x="19837" y="784482"/>
                  <a:pt x="19652" y="779421"/>
                  <a:pt x="19825" y="771644"/>
                </a:cubicBezTo>
                <a:cubicBezTo>
                  <a:pt x="19998" y="763867"/>
                  <a:pt x="20431" y="759341"/>
                  <a:pt x="21122" y="758067"/>
                </a:cubicBezTo>
                <a:cubicBezTo>
                  <a:pt x="19342" y="753370"/>
                  <a:pt x="18665" y="748711"/>
                  <a:pt x="19091" y="744089"/>
                </a:cubicBezTo>
                <a:cubicBezTo>
                  <a:pt x="19516" y="739468"/>
                  <a:pt x="19991" y="734727"/>
                  <a:pt x="20515" y="729867"/>
                </a:cubicBezTo>
                <a:lnTo>
                  <a:pt x="24238" y="723584"/>
                </a:lnTo>
                <a:cubicBezTo>
                  <a:pt x="24015" y="722886"/>
                  <a:pt x="23960" y="722119"/>
                  <a:pt x="24075" y="721281"/>
                </a:cubicBezTo>
                <a:cubicBezTo>
                  <a:pt x="24189" y="720443"/>
                  <a:pt x="24135" y="719675"/>
                  <a:pt x="23912" y="718977"/>
                </a:cubicBezTo>
                <a:cubicBezTo>
                  <a:pt x="23744" y="716742"/>
                  <a:pt x="23393" y="714780"/>
                  <a:pt x="22858" y="713091"/>
                </a:cubicBezTo>
                <a:cubicBezTo>
                  <a:pt x="22324" y="711402"/>
                  <a:pt x="21636" y="709579"/>
                  <a:pt x="20793" y="707623"/>
                </a:cubicBezTo>
                <a:cubicBezTo>
                  <a:pt x="22274" y="706746"/>
                  <a:pt x="22802" y="705475"/>
                  <a:pt x="22375" y="703807"/>
                </a:cubicBezTo>
                <a:cubicBezTo>
                  <a:pt x="22129" y="703053"/>
                  <a:pt x="21981" y="702060"/>
                  <a:pt x="21933" y="700829"/>
                </a:cubicBezTo>
                <a:cubicBezTo>
                  <a:pt x="21884" y="699598"/>
                  <a:pt x="21737" y="698605"/>
                  <a:pt x="21491" y="697851"/>
                </a:cubicBezTo>
                <a:lnTo>
                  <a:pt x="22840" y="697292"/>
                </a:lnTo>
                <a:cubicBezTo>
                  <a:pt x="22506" y="695849"/>
                  <a:pt x="22848" y="694128"/>
                  <a:pt x="23863" y="692127"/>
                </a:cubicBezTo>
                <a:lnTo>
                  <a:pt x="22885" y="678306"/>
                </a:lnTo>
                <a:cubicBezTo>
                  <a:pt x="22369" y="675227"/>
                  <a:pt x="21599" y="672252"/>
                  <a:pt x="20576" y="669383"/>
                </a:cubicBezTo>
                <a:cubicBezTo>
                  <a:pt x="19553" y="666513"/>
                  <a:pt x="18725" y="664353"/>
                  <a:pt x="18091" y="662903"/>
                </a:cubicBezTo>
                <a:cubicBezTo>
                  <a:pt x="19588" y="662382"/>
                  <a:pt x="20980" y="661608"/>
                  <a:pt x="22268" y="660582"/>
                </a:cubicBezTo>
                <a:cubicBezTo>
                  <a:pt x="23555" y="659555"/>
                  <a:pt x="23854" y="658048"/>
                  <a:pt x="23163" y="656062"/>
                </a:cubicBezTo>
                <a:cubicBezTo>
                  <a:pt x="22225" y="654112"/>
                  <a:pt x="21868" y="652613"/>
                  <a:pt x="22093" y="651565"/>
                </a:cubicBezTo>
                <a:cubicBezTo>
                  <a:pt x="22318" y="650517"/>
                  <a:pt x="23729" y="649472"/>
                  <a:pt x="26327" y="648430"/>
                </a:cubicBezTo>
                <a:lnTo>
                  <a:pt x="27257" y="635400"/>
                </a:lnTo>
                <a:lnTo>
                  <a:pt x="30980" y="629117"/>
                </a:lnTo>
                <a:lnTo>
                  <a:pt x="33166" y="607664"/>
                </a:lnTo>
                <a:cubicBezTo>
                  <a:pt x="32320" y="604985"/>
                  <a:pt x="32289" y="602363"/>
                  <a:pt x="33072" y="599800"/>
                </a:cubicBezTo>
                <a:cubicBezTo>
                  <a:pt x="33855" y="597236"/>
                  <a:pt x="33824" y="594615"/>
                  <a:pt x="32979" y="591935"/>
                </a:cubicBezTo>
                <a:lnTo>
                  <a:pt x="35258" y="578347"/>
                </a:lnTo>
                <a:lnTo>
                  <a:pt x="35956" y="568574"/>
                </a:lnTo>
                <a:cubicBezTo>
                  <a:pt x="34624" y="563527"/>
                  <a:pt x="33784" y="558474"/>
                  <a:pt x="33436" y="553416"/>
                </a:cubicBezTo>
                <a:cubicBezTo>
                  <a:pt x="33088" y="548357"/>
                  <a:pt x="33539" y="543560"/>
                  <a:pt x="34790" y="539024"/>
                </a:cubicBezTo>
                <a:cubicBezTo>
                  <a:pt x="34464" y="528688"/>
                  <a:pt x="33672" y="519136"/>
                  <a:pt x="32415" y="510370"/>
                </a:cubicBezTo>
                <a:cubicBezTo>
                  <a:pt x="31158" y="501604"/>
                  <a:pt x="29855" y="494636"/>
                  <a:pt x="28505" y="489465"/>
                </a:cubicBezTo>
                <a:cubicBezTo>
                  <a:pt x="30320" y="490031"/>
                  <a:pt x="31856" y="489922"/>
                  <a:pt x="33112" y="489139"/>
                </a:cubicBezTo>
                <a:lnTo>
                  <a:pt x="36835" y="482856"/>
                </a:lnTo>
                <a:cubicBezTo>
                  <a:pt x="37235" y="481834"/>
                  <a:pt x="37144" y="480818"/>
                  <a:pt x="36561" y="479808"/>
                </a:cubicBezTo>
                <a:cubicBezTo>
                  <a:pt x="35978" y="478798"/>
                  <a:pt x="34875" y="478201"/>
                  <a:pt x="33251" y="478017"/>
                </a:cubicBezTo>
                <a:cubicBezTo>
                  <a:pt x="35096" y="472050"/>
                  <a:pt x="36396" y="464531"/>
                  <a:pt x="37153" y="455458"/>
                </a:cubicBezTo>
                <a:cubicBezTo>
                  <a:pt x="37910" y="446386"/>
                  <a:pt x="37244" y="438890"/>
                  <a:pt x="35157" y="432970"/>
                </a:cubicBezTo>
                <a:cubicBezTo>
                  <a:pt x="36695" y="430720"/>
                  <a:pt x="37538" y="428461"/>
                  <a:pt x="37687" y="426193"/>
                </a:cubicBezTo>
                <a:cubicBezTo>
                  <a:pt x="37835" y="423926"/>
                  <a:pt x="36852" y="422027"/>
                  <a:pt x="34737" y="420499"/>
                </a:cubicBezTo>
                <a:cubicBezTo>
                  <a:pt x="33763" y="415600"/>
                  <a:pt x="34256" y="411379"/>
                  <a:pt x="36214" y="407835"/>
                </a:cubicBezTo>
                <a:cubicBezTo>
                  <a:pt x="38172" y="404292"/>
                  <a:pt x="39758" y="400803"/>
                  <a:pt x="40971" y="397370"/>
                </a:cubicBezTo>
                <a:cubicBezTo>
                  <a:pt x="42325" y="395230"/>
                  <a:pt x="42666" y="393508"/>
                  <a:pt x="41995" y="392205"/>
                </a:cubicBezTo>
                <a:cubicBezTo>
                  <a:pt x="41324" y="390902"/>
                  <a:pt x="40316" y="389739"/>
                  <a:pt x="38970" y="388715"/>
                </a:cubicBezTo>
                <a:lnTo>
                  <a:pt x="42179" y="362097"/>
                </a:lnTo>
                <a:cubicBezTo>
                  <a:pt x="42436" y="360410"/>
                  <a:pt x="42806" y="358280"/>
                  <a:pt x="43290" y="355709"/>
                </a:cubicBezTo>
                <a:cubicBezTo>
                  <a:pt x="43774" y="353138"/>
                  <a:pt x="43527" y="350474"/>
                  <a:pt x="42551" y="347717"/>
                </a:cubicBezTo>
                <a:cubicBezTo>
                  <a:pt x="45546" y="337290"/>
                  <a:pt x="46906" y="326255"/>
                  <a:pt x="46632" y="314612"/>
                </a:cubicBezTo>
                <a:cubicBezTo>
                  <a:pt x="46358" y="302970"/>
                  <a:pt x="48533" y="291993"/>
                  <a:pt x="53157" y="281683"/>
                </a:cubicBezTo>
                <a:lnTo>
                  <a:pt x="47898" y="272795"/>
                </a:lnTo>
                <a:lnTo>
                  <a:pt x="53248" y="243710"/>
                </a:lnTo>
                <a:cubicBezTo>
                  <a:pt x="52047" y="240091"/>
                  <a:pt x="51366" y="233194"/>
                  <a:pt x="51205" y="223019"/>
                </a:cubicBezTo>
                <a:cubicBezTo>
                  <a:pt x="51044" y="212844"/>
                  <a:pt x="51911" y="204912"/>
                  <a:pt x="53804" y="199222"/>
                </a:cubicBezTo>
                <a:cubicBezTo>
                  <a:pt x="51663" y="194049"/>
                  <a:pt x="52500" y="188433"/>
                  <a:pt x="56316" y="182376"/>
                </a:cubicBezTo>
                <a:cubicBezTo>
                  <a:pt x="53399" y="180422"/>
                  <a:pt x="52310" y="178106"/>
                  <a:pt x="53046" y="175431"/>
                </a:cubicBezTo>
                <a:cubicBezTo>
                  <a:pt x="53783" y="172755"/>
                  <a:pt x="54997" y="170277"/>
                  <a:pt x="56687" y="167996"/>
                </a:cubicBezTo>
                <a:lnTo>
                  <a:pt x="70316" y="59615"/>
                </a:lnTo>
                <a:cubicBezTo>
                  <a:pt x="71949" y="54888"/>
                  <a:pt x="72788" y="50392"/>
                  <a:pt x="72834" y="46125"/>
                </a:cubicBezTo>
                <a:cubicBezTo>
                  <a:pt x="72879" y="41858"/>
                  <a:pt x="74195" y="37559"/>
                  <a:pt x="76783" y="33229"/>
                </a:cubicBezTo>
                <a:cubicBezTo>
                  <a:pt x="75966" y="31097"/>
                  <a:pt x="75621" y="28671"/>
                  <a:pt x="75747" y="25952"/>
                </a:cubicBezTo>
                <a:cubicBezTo>
                  <a:pt x="75873" y="23232"/>
                  <a:pt x="76342" y="20865"/>
                  <a:pt x="77154" y="18849"/>
                </a:cubicBezTo>
                <a:lnTo>
                  <a:pt x="78643" y="7169"/>
                </a:lnTo>
                <a:cubicBezTo>
                  <a:pt x="79534" y="5186"/>
                  <a:pt x="80938" y="3486"/>
                  <a:pt x="82854" y="2067"/>
                </a:cubicBezTo>
                <a:cubicBezTo>
                  <a:pt x="84769" y="649"/>
                  <a:pt x="86592" y="-40"/>
                  <a:pt x="88322" y="2"/>
                </a:cubicBez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104ACF-38D7-44FE-9247-C978A834C835}"/>
              </a:ext>
            </a:extLst>
          </p:cNvPr>
          <p:cNvSpPr txBox="1"/>
          <p:nvPr/>
        </p:nvSpPr>
        <p:spPr>
          <a:xfrm>
            <a:off x="7853763" y="1044046"/>
            <a:ext cx="4214193" cy="1446550"/>
          </a:xfrm>
          <a:prstGeom prst="rect">
            <a:avLst/>
          </a:prstGeom>
          <a:noFill/>
        </p:spPr>
        <p:txBody>
          <a:bodyPr wrap="square" rtlCol="0">
            <a:spAutoFit/>
          </a:bodyPr>
          <a:lstStyle/>
          <a:p>
            <a:r>
              <a:rPr lang="en-US" sz="8800">
                <a:latin typeface="Aachen" panose="02020500000000000000" pitchFamily="18" charset="0"/>
                <a:ea typeface="Aachen" panose="02020500000000000000" pitchFamily="18" charset="0"/>
                <a:cs typeface="Aachen" panose="02020500000000000000" pitchFamily="18" charset="0"/>
              </a:rPr>
              <a:t>CÕI LÁ</a:t>
            </a:r>
            <a:endParaRPr lang="vi-VN" sz="8800">
              <a:latin typeface="Aachen" panose="02020500000000000000" pitchFamily="18" charset="0"/>
              <a:ea typeface="Aachen" panose="02020500000000000000" pitchFamily="18" charset="0"/>
              <a:cs typeface="Aachen" panose="02020500000000000000" pitchFamily="18" charset="0"/>
            </a:endParaRPr>
          </a:p>
        </p:txBody>
      </p:sp>
      <p:sp>
        <p:nvSpPr>
          <p:cNvPr id="4" name="TextBox 3">
            <a:extLst>
              <a:ext uri="{FF2B5EF4-FFF2-40B4-BE49-F238E27FC236}">
                <a16:creationId xmlns:a16="http://schemas.microsoft.com/office/drawing/2014/main" id="{8D12913D-3194-456F-88BC-872FC4C90DDA}"/>
              </a:ext>
            </a:extLst>
          </p:cNvPr>
          <p:cNvSpPr txBox="1"/>
          <p:nvPr/>
        </p:nvSpPr>
        <p:spPr>
          <a:xfrm>
            <a:off x="9417946" y="2717689"/>
            <a:ext cx="2245685" cy="707886"/>
          </a:xfrm>
          <a:prstGeom prst="rect">
            <a:avLst/>
          </a:prstGeom>
          <a:noFill/>
        </p:spPr>
        <p:txBody>
          <a:bodyPr wrap="square" rtlCol="0">
            <a:spAutoFit/>
          </a:bodyPr>
          <a:lstStyle/>
          <a:p>
            <a:r>
              <a:rPr lang="en-US" sz="4000">
                <a:latin typeface="Aachen" panose="02020500000000000000" pitchFamily="18" charset="0"/>
                <a:ea typeface="Aachen" panose="02020500000000000000" pitchFamily="18" charset="0"/>
                <a:cs typeface="Aachen" panose="02020500000000000000" pitchFamily="18" charset="0"/>
              </a:rPr>
              <a:t>Đỗ Phấn</a:t>
            </a:r>
            <a:endParaRPr lang="vi-VN" sz="4000">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18704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4991243" y="1509822"/>
            <a:ext cx="6742823" cy="4662789"/>
            <a:chOff x="9526586" y="5020964"/>
            <a:chExt cx="13487401" cy="7588768"/>
          </a:xfrm>
        </p:grpSpPr>
        <p:sp>
          <p:nvSpPr>
            <p:cNvPr id="66" name="Rectangle 10"/>
            <p:cNvSpPr>
              <a:spLocks noChangeArrowheads="1"/>
            </p:cNvSpPr>
            <p:nvPr/>
          </p:nvSpPr>
          <p:spPr bwMode="auto">
            <a:xfrm rot="5400000">
              <a:off x="16071148" y="5876038"/>
              <a:ext cx="189131" cy="13278255"/>
            </a:xfrm>
            <a:prstGeom prst="rect">
              <a:avLst/>
            </a:prstGeom>
            <a:gradFill>
              <a:gsLst>
                <a:gs pos="0">
                  <a:srgbClr val="00B0F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9"/>
            <p:cNvSpPr>
              <a:spLocks/>
            </p:cNvSpPr>
            <p:nvPr/>
          </p:nvSpPr>
          <p:spPr bwMode="auto">
            <a:xfrm rot="5400000">
              <a:off x="21540853" y="11136598"/>
              <a:ext cx="2737980" cy="208288"/>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69" name="Freeform 9"/>
            <p:cNvSpPr>
              <a:spLocks/>
            </p:cNvSpPr>
            <p:nvPr/>
          </p:nvSpPr>
          <p:spPr bwMode="auto">
            <a:xfrm rot="16200000" flipV="1">
              <a:off x="21540853" y="6285810"/>
              <a:ext cx="2737980" cy="208288"/>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10"/>
            <p:cNvSpPr>
              <a:spLocks noChangeArrowheads="1"/>
            </p:cNvSpPr>
            <p:nvPr/>
          </p:nvSpPr>
          <p:spPr bwMode="auto">
            <a:xfrm rot="16200000" flipV="1">
              <a:off x="18440281" y="850795"/>
              <a:ext cx="194393" cy="8534731"/>
            </a:xfrm>
            <a:prstGeom prst="rect">
              <a:avLst/>
            </a:prstGeom>
            <a:gradFill>
              <a:gsLst>
                <a:gs pos="0">
                  <a:srgbClr val="00B0F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22804841" y="7643378"/>
              <a:ext cx="209146" cy="2935697"/>
            </a:xfrm>
            <a:prstGeom prst="rect">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grpSp>
      <p:sp>
        <p:nvSpPr>
          <p:cNvPr id="35" name="Rectangle 34"/>
          <p:cNvSpPr/>
          <p:nvPr/>
        </p:nvSpPr>
        <p:spPr>
          <a:xfrm>
            <a:off x="5451103" y="3283460"/>
            <a:ext cx="6072377" cy="486608"/>
          </a:xfrm>
          <a:prstGeom prst="rect">
            <a:avLst/>
          </a:prstGeom>
        </p:spPr>
        <p:txBody>
          <a:bodyPr wrap="square">
            <a:spAutoFit/>
          </a:bodyPr>
          <a:lstStyle/>
          <a:p>
            <a:pPr marL="28569" marR="0" lvl="0" indent="-28569" algn="just" defTabSz="1088421" rtl="0" eaLnBrk="1" fontAlgn="auto" latinLnBrk="0" hangingPunct="1">
              <a:lnSpc>
                <a:spcPct val="130000"/>
              </a:lnSpc>
              <a:spcBef>
                <a:spcPts val="0"/>
              </a:spcBef>
              <a:spcAft>
                <a:spcPts val="0"/>
              </a:spcAft>
              <a:buClrTx/>
              <a:buSzTx/>
              <a:buFontTx/>
              <a:buNone/>
              <a:tabLst/>
              <a:defRPr/>
            </a:pPr>
            <a:endParaRPr kumimoji="0" lang="vi-VN"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7" name="Group 6"/>
          <p:cNvGrpSpPr/>
          <p:nvPr/>
        </p:nvGrpSpPr>
        <p:grpSpPr>
          <a:xfrm>
            <a:off x="5230936" y="1984823"/>
            <a:ext cx="6292543" cy="4064574"/>
            <a:chOff x="11800451" y="6250282"/>
            <a:chExt cx="12586724" cy="8130214"/>
          </a:xfrm>
        </p:grpSpPr>
        <p:sp>
          <p:nvSpPr>
            <p:cNvPr id="40" name="TextBox 39"/>
            <p:cNvSpPr txBox="1"/>
            <p:nvPr/>
          </p:nvSpPr>
          <p:spPr>
            <a:xfrm>
              <a:off x="12345988" y="6250282"/>
              <a:ext cx="12041187" cy="8130214"/>
            </a:xfrm>
            <a:prstGeom prst="rect">
              <a:avLst/>
            </a:prstGeom>
            <a:noFill/>
          </p:spPr>
          <p:txBody>
            <a:bodyPr wrap="square" rtlCol="0">
              <a:spAutoFit/>
            </a:bodyPr>
            <a:lstStyle/>
            <a:p>
              <a:pPr marL="342900" lvl="0" indent="-342900" algn="just" fontAlgn="base">
                <a:lnSpc>
                  <a:spcPct val="107000"/>
                </a:lnSpc>
                <a:spcAft>
                  <a:spcPts val="530"/>
                </a:spcAft>
                <a:buClr>
                  <a:srgbClr val="000000"/>
                </a:buClr>
                <a:buSzPts val="1300"/>
                <a:buFont typeface="Symbol" panose="05050102010706020507" pitchFamily="18" charset="2"/>
                <a:buChar char="-"/>
              </a:pPr>
              <a:r>
                <a:rPr lang="vi-VN" sz="2800" b="1" u="none" strike="noStrike">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 tác phẩm tiêu biểu:  </a:t>
              </a:r>
            </a:p>
            <a:p>
              <a:pPr algn="just"/>
              <a:r>
                <a:rPr lang="vi-VN" sz="2800" b="1">
                  <a:solidFill>
                    <a:srgbClr val="000000"/>
                  </a:solidFill>
                  <a:effectLst/>
                  <a:latin typeface="Times New Roman" panose="02020603050405020304" pitchFamily="18" charset="0"/>
                  <a:ea typeface="Times New Roman" panose="02020603050405020304" pitchFamily="18" charset="0"/>
                </a:rPr>
                <a:t>Đỗ Phấn có nhiều tác phẩm nổi bật chủ yếu khắc họa về Hà Nội nơi ông gắn bó, các tác phẩm có thể kể đến như: Ngồi lê đôi mách với Hà Nội, Chuông đồng hồ, Bánh mì, Vòi nước công cộng,… những tác phẩm đó đã làm cho độc giả có cái nhìn chung nhất về cuộc sống, về con người.</a:t>
              </a:r>
              <a:endParaRPr lang="vi-VN" sz="4400" b="1">
                <a:solidFill>
                  <a:srgbClr val="000000"/>
                </a:solidFill>
                <a:effectLst/>
                <a:latin typeface="Times New Roman" panose="02020603050405020304" pitchFamily="18" charset="0"/>
                <a:ea typeface="Times New Roman" panose="02020603050405020304" pitchFamily="18" charset="0"/>
              </a:endParaRPr>
            </a:p>
          </p:txBody>
        </p:sp>
        <p:sp>
          <p:nvSpPr>
            <p:cNvPr id="36" name="Oval 35"/>
            <p:cNvSpPr/>
            <p:nvPr/>
          </p:nvSpPr>
          <p:spPr>
            <a:xfrm>
              <a:off x="11800451" y="662940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6" name="Group 25"/>
          <p:cNvGrpSpPr/>
          <p:nvPr/>
        </p:nvGrpSpPr>
        <p:grpSpPr>
          <a:xfrm>
            <a:off x="-227776" y="764173"/>
            <a:ext cx="9828520" cy="483862"/>
            <a:chOff x="-288924" y="1847898"/>
            <a:chExt cx="19659599" cy="967851"/>
          </a:xfrm>
        </p:grpSpPr>
        <p:sp>
          <p:nvSpPr>
            <p:cNvPr id="27" name="Rounded Rectangle 26"/>
            <p:cNvSpPr/>
            <p:nvPr/>
          </p:nvSpPr>
          <p:spPr>
            <a:xfrm>
              <a:off x="-288924" y="1905000"/>
              <a:ext cx="2362200" cy="804672"/>
            </a:xfrm>
            <a:prstGeom prst="roundRect">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8" name="TextBox 27"/>
            <p:cNvSpPr txBox="1"/>
            <p:nvPr/>
          </p:nvSpPr>
          <p:spPr>
            <a:xfrm>
              <a:off x="1198796" y="1847898"/>
              <a:ext cx="680405"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a:t>
              </a:r>
            </a:p>
          </p:txBody>
        </p:sp>
        <p:sp>
          <p:nvSpPr>
            <p:cNvPr id="29" name="TextBox 28"/>
            <p:cNvSpPr txBox="1"/>
            <p:nvPr/>
          </p:nvSpPr>
          <p:spPr>
            <a:xfrm>
              <a:off x="2087561" y="1892299"/>
              <a:ext cx="17283114"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TÌM HIỂU CHUNG</a:t>
              </a:r>
            </a:p>
          </p:txBody>
        </p:sp>
      </p:grpSp>
      <p:grpSp>
        <p:nvGrpSpPr>
          <p:cNvPr id="33" name="Group 32"/>
          <p:cNvGrpSpPr/>
          <p:nvPr/>
        </p:nvGrpSpPr>
        <p:grpSpPr>
          <a:xfrm>
            <a:off x="322222" y="1252701"/>
            <a:ext cx="2307130" cy="491578"/>
            <a:chOff x="644526" y="2766774"/>
            <a:chExt cx="4614861" cy="983284"/>
          </a:xfrm>
        </p:grpSpPr>
        <p:sp>
          <p:nvSpPr>
            <p:cNvPr id="37" name="TextBox 36"/>
            <p:cNvSpPr txBox="1"/>
            <p:nvPr/>
          </p:nvSpPr>
          <p:spPr>
            <a:xfrm>
              <a:off x="1906586" y="2766774"/>
              <a:ext cx="3352801"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err="1">
                  <a:ln>
                    <a:noFill/>
                  </a:ln>
                  <a:solidFill>
                    <a:srgbClr val="FF0000"/>
                  </a:solidFill>
                  <a:effectLst/>
                  <a:uLnTx/>
                  <a:uFillTx/>
                  <a:latin typeface="Tahoma" pitchFamily="34" charset="0"/>
                  <a:ea typeface="Tahoma" pitchFamily="34" charset="0"/>
                  <a:cs typeface="Tahoma" pitchFamily="34" charset="0"/>
                </a:rPr>
                <a:t>Tác</a:t>
              </a:r>
              <a:r>
                <a:rPr kumimoji="0" lang="en-US" sz="2400" b="1" i="1"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 giả</a:t>
              </a:r>
              <a:endParaRPr kumimoji="0" lang="en-US" sz="2400" b="1" i="1"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38" name="Rounded Rectangle 37"/>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39" name="TextBox 38"/>
            <p:cNvSpPr txBox="1"/>
            <p:nvPr/>
          </p:nvSpPr>
          <p:spPr>
            <a:xfrm>
              <a:off x="900605" y="2795826"/>
              <a:ext cx="776597" cy="954232"/>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lang="en-US" sz="2500" b="1">
                  <a:solidFill>
                    <a:srgbClr val="FF0000"/>
                  </a:solidFill>
                  <a:latin typeface="Tahoma" pitchFamily="34" charset="0"/>
                  <a:ea typeface="Tahoma" pitchFamily="34" charset="0"/>
                  <a:cs typeface="Tahoma" pitchFamily="34" charset="0"/>
                </a:rPr>
                <a:t>1</a:t>
              </a:r>
              <a:endPar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endParaRPr>
            </a:p>
          </p:txBody>
        </p:sp>
      </p:grpSp>
      <p:sp>
        <p:nvSpPr>
          <p:cNvPr id="2" name="Rectangle 1"/>
          <p:cNvSpPr/>
          <p:nvPr/>
        </p:nvSpPr>
        <p:spPr>
          <a:xfrm>
            <a:off x="1959938" y="6119447"/>
            <a:ext cx="1338828" cy="415498"/>
          </a:xfrm>
          <a:prstGeom prst="rect">
            <a:avLst/>
          </a:prstGeom>
        </p:spPr>
        <p:txBody>
          <a:bodyPr wrap="non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a:ln>
                  <a:noFill/>
                </a:ln>
                <a:solidFill>
                  <a:srgbClr val="4BACC6">
                    <a:lumMod val="75000"/>
                  </a:srgbClr>
                </a:solidFill>
                <a:effectLst/>
                <a:uLnTx/>
                <a:uFillTx/>
                <a:latin typeface="Calibri"/>
                <a:ea typeface="Tahoma" pitchFamily="34" charset="0"/>
                <a:cs typeface="Tahoma" pitchFamily="34" charset="0"/>
              </a:rPr>
              <a:t> </a:t>
            </a:r>
            <a:r>
              <a:rPr lang="en-US" sz="2100" b="1">
                <a:solidFill>
                  <a:prstClr val="black"/>
                </a:solidFill>
                <a:latin typeface="Arial" panose="020B0604020202020204" pitchFamily="34" charset="0"/>
                <a:ea typeface="Tahoma" pitchFamily="34" charset="0"/>
                <a:cs typeface="Arial" panose="020B0604020202020204" pitchFamily="34" charset="0"/>
              </a:rPr>
              <a:t>Đỗ Phấn</a:t>
            </a:r>
            <a:endParaRPr kumimoji="0" lang="en-US" sz="2100" b="1" i="1" u="none" strike="noStrike" kern="1200" cap="none" spc="0" normalizeH="0" baseline="0" noProof="0" dirty="0">
              <a:ln>
                <a:noFill/>
              </a:ln>
              <a:solidFill>
                <a:srgbClr val="4BACC6">
                  <a:lumMod val="75000"/>
                </a:srgbClr>
              </a:solidFill>
              <a:effectLst/>
              <a:uLnTx/>
              <a:uFillTx/>
              <a:latin typeface="Arial" panose="020B0604020202020204" pitchFamily="34" charset="0"/>
              <a:ea typeface="Tahoma" pitchFamily="34" charset="0"/>
              <a:cs typeface="Arial" panose="020B0604020202020204" pitchFamily="34" charset="0"/>
            </a:endParaRPr>
          </a:p>
        </p:txBody>
      </p:sp>
      <p:pic>
        <p:nvPicPr>
          <p:cNvPr id="4" name="Picture 3" descr="A person with a beard and glasses&#10;&#10;Description automatically generated">
            <a:extLst>
              <a:ext uri="{FF2B5EF4-FFF2-40B4-BE49-F238E27FC236}">
                <a16:creationId xmlns:a16="http://schemas.microsoft.com/office/drawing/2014/main" id="{9A28DC66-36C0-4D31-9DC0-62640ADCC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64" y="2362040"/>
            <a:ext cx="4811078" cy="3608309"/>
          </a:xfrm>
          <a:prstGeom prst="rect">
            <a:avLst/>
          </a:prstGeom>
        </p:spPr>
      </p:pic>
      <p:sp>
        <p:nvSpPr>
          <p:cNvPr id="22" name="Freeform 3">
            <a:extLst>
              <a:ext uri="{FF2B5EF4-FFF2-40B4-BE49-F238E27FC236}">
                <a16:creationId xmlns:a16="http://schemas.microsoft.com/office/drawing/2014/main" id="{22328822-2E7C-4994-9130-4D21AD02E34A}"/>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3">
            <a:extLst>
              <a:ext uri="{FF2B5EF4-FFF2-40B4-BE49-F238E27FC236}">
                <a16:creationId xmlns:a16="http://schemas.microsoft.com/office/drawing/2014/main" id="{0FA6F20F-3A92-4413-8D4E-4080B70E4C9D}"/>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6">
            <a:extLst>
              <a:ext uri="{FF2B5EF4-FFF2-40B4-BE49-F238E27FC236}">
                <a16:creationId xmlns:a16="http://schemas.microsoft.com/office/drawing/2014/main" id="{BF890C86-C1FF-4A7F-962E-A9816E304C84}"/>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9F1CE96-83D0-47B2-9278-E4A0DA327112}"/>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30" name="Rounded Rectangle 17">
            <a:extLst>
              <a:ext uri="{FF2B5EF4-FFF2-40B4-BE49-F238E27FC236}">
                <a16:creationId xmlns:a16="http://schemas.microsoft.com/office/drawing/2014/main" id="{695477F8-7518-455A-B63C-A47D94091EE7}"/>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31" name="Rectangle 30">
            <a:extLst>
              <a:ext uri="{FF2B5EF4-FFF2-40B4-BE49-F238E27FC236}">
                <a16:creationId xmlns:a16="http://schemas.microsoft.com/office/drawing/2014/main" id="{28D329C5-E9EB-41A5-94AC-252A5A7C8EA9}"/>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79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659" r="13659"/>
          <a:stretch/>
        </p:blipFill>
        <p:spPr>
          <a:xfrm rot="5400000">
            <a:off x="2667446" y="-2674516"/>
            <a:ext cx="6857108" cy="12207033"/>
          </a:xfrm>
          <a:prstGeom prst="rect">
            <a:avLst/>
          </a:prstGeom>
        </p:spPr>
      </p:pic>
      <p:pic>
        <p:nvPicPr>
          <p:cNvPr id="5" name="Picture 4" descr="A collection of books with illustrations&#10;&#10;Description automatically generated">
            <a:extLst>
              <a:ext uri="{FF2B5EF4-FFF2-40B4-BE49-F238E27FC236}">
                <a16:creationId xmlns:a16="http://schemas.microsoft.com/office/drawing/2014/main" id="{69FA9252-B29C-4396-83A3-5E4D5CEC3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01" y="232615"/>
            <a:ext cx="5408429" cy="6392767"/>
          </a:xfrm>
          <a:prstGeom prst="rect">
            <a:avLst/>
          </a:prstGeom>
        </p:spPr>
      </p:pic>
      <p:pic>
        <p:nvPicPr>
          <p:cNvPr id="9" name="Picture 8" descr="A poster with a person holding a basket of flowers&#10;&#10;Description automatically generated">
            <a:extLst>
              <a:ext uri="{FF2B5EF4-FFF2-40B4-BE49-F238E27FC236}">
                <a16:creationId xmlns:a16="http://schemas.microsoft.com/office/drawing/2014/main" id="{24FEA1D3-D81E-4A64-B2EA-A831BB1F91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5219" y="232615"/>
            <a:ext cx="4859080" cy="6392767"/>
          </a:xfrm>
          <a:prstGeom prst="rect">
            <a:avLst/>
          </a:prstGeom>
        </p:spPr>
      </p:pic>
    </p:spTree>
    <p:extLst>
      <p:ext uri="{BB962C8B-B14F-4D97-AF65-F5344CB8AC3E}">
        <p14:creationId xmlns:p14="http://schemas.microsoft.com/office/powerpoint/2010/main" val="4132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30"/>
          <p:cNvGrpSpPr/>
          <p:nvPr/>
        </p:nvGrpSpPr>
        <p:grpSpPr>
          <a:xfrm>
            <a:off x="-227776" y="776752"/>
            <a:ext cx="4342835" cy="477054"/>
            <a:chOff x="-288924" y="1873056"/>
            <a:chExt cx="8686801" cy="954231"/>
          </a:xfrm>
        </p:grpSpPr>
        <p:sp>
          <p:nvSpPr>
            <p:cNvPr id="32" name="Rounded Rectangle 31"/>
            <p:cNvSpPr/>
            <p:nvPr/>
          </p:nvSpPr>
          <p:spPr>
            <a:xfrm>
              <a:off x="-288924" y="1905000"/>
              <a:ext cx="2362200" cy="804672"/>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1198230" y="1873056"/>
              <a:ext cx="680405" cy="954231"/>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I</a:t>
              </a:r>
            </a:p>
          </p:txBody>
        </p:sp>
        <p:sp>
          <p:nvSpPr>
            <p:cNvPr id="48" name="TextBox 47"/>
            <p:cNvSpPr txBox="1"/>
            <p:nvPr/>
          </p:nvSpPr>
          <p:spPr>
            <a:xfrm>
              <a:off x="2087563" y="1892300"/>
              <a:ext cx="6310314" cy="923449"/>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TÌM HIỂU CHUNG</a:t>
              </a:r>
            </a:p>
          </p:txBody>
        </p:sp>
      </p:grpSp>
      <p:grpSp>
        <p:nvGrpSpPr>
          <p:cNvPr id="12" name="Group 48"/>
          <p:cNvGrpSpPr/>
          <p:nvPr/>
        </p:nvGrpSpPr>
        <p:grpSpPr>
          <a:xfrm>
            <a:off x="322222" y="1252701"/>
            <a:ext cx="2497605" cy="491578"/>
            <a:chOff x="644526" y="2766774"/>
            <a:chExt cx="4995861" cy="983284"/>
          </a:xfrm>
        </p:grpSpPr>
        <p:sp>
          <p:nvSpPr>
            <p:cNvPr id="50" name="TextBox 49"/>
            <p:cNvSpPr txBox="1"/>
            <p:nvPr/>
          </p:nvSpPr>
          <p:spPr>
            <a:xfrm>
              <a:off x="1906586" y="2766774"/>
              <a:ext cx="3733801"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Tác </a:t>
              </a:r>
              <a:r>
                <a:rPr lang="en-US" sz="2400" b="1" i="1">
                  <a:solidFill>
                    <a:srgbClr val="FF0000"/>
                  </a:solidFill>
                  <a:latin typeface="Tahoma" pitchFamily="34" charset="0"/>
                  <a:ea typeface="Tahoma" pitchFamily="34" charset="0"/>
                  <a:cs typeface="Tahoma" pitchFamily="34" charset="0"/>
                </a:rPr>
                <a:t>phẩm</a:t>
              </a:r>
              <a:endParaRPr kumimoji="0" lang="en-US" sz="2400" b="1" i="1"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51" name="Rounded Rectangle 50"/>
            <p:cNvSpPr/>
            <p:nvPr/>
          </p:nvSpPr>
          <p:spPr>
            <a:xfrm>
              <a:off x="644526" y="2823876"/>
              <a:ext cx="1269206" cy="804672"/>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900605" y="2795826"/>
              <a:ext cx="776597" cy="954232"/>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2</a:t>
              </a:r>
            </a:p>
          </p:txBody>
        </p:sp>
      </p:grpSp>
      <p:sp>
        <p:nvSpPr>
          <p:cNvPr id="46" name="Oval 45"/>
          <p:cNvSpPr/>
          <p:nvPr/>
        </p:nvSpPr>
        <p:spPr>
          <a:xfrm>
            <a:off x="1535205" y="2423224"/>
            <a:ext cx="2647843" cy="2548699"/>
          </a:xfrm>
          <a:prstGeom prst="ellipse">
            <a:avLst/>
          </a:prstGeom>
          <a:solidFill>
            <a:schemeClr val="bg2">
              <a:lumMod val="50000"/>
            </a:schemeClr>
          </a:solidFill>
          <a:ln w="127000">
            <a:solidFill>
              <a:schemeClr val="bg1">
                <a:lumMod val="65000"/>
              </a:schemeClr>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tangle 48"/>
          <p:cNvSpPr/>
          <p:nvPr/>
        </p:nvSpPr>
        <p:spPr>
          <a:xfrm>
            <a:off x="1711520" y="3429000"/>
            <a:ext cx="2387647" cy="769441"/>
          </a:xfrm>
          <a:prstGeom prst="rect">
            <a:avLst/>
          </a:prstGeom>
        </p:spPr>
        <p:txBody>
          <a:bodyPr wrap="square">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Cõi lá</a:t>
            </a:r>
          </a:p>
        </p:txBody>
      </p:sp>
      <p:grpSp>
        <p:nvGrpSpPr>
          <p:cNvPr id="5" name="Group 4"/>
          <p:cNvGrpSpPr/>
          <p:nvPr/>
        </p:nvGrpSpPr>
        <p:grpSpPr>
          <a:xfrm>
            <a:off x="4269896" y="1429615"/>
            <a:ext cx="7244471" cy="2406484"/>
            <a:chOff x="8540902" y="2858710"/>
            <a:chExt cx="14490829" cy="4813594"/>
          </a:xfrm>
        </p:grpSpPr>
        <p:sp>
          <p:nvSpPr>
            <p:cNvPr id="30" name="Rectangle 29"/>
            <p:cNvSpPr/>
            <p:nvPr/>
          </p:nvSpPr>
          <p:spPr>
            <a:xfrm>
              <a:off x="11260410" y="4117892"/>
              <a:ext cx="11771321" cy="2585660"/>
            </a:xfrm>
            <a:prstGeom prst="rect">
              <a:avLst/>
            </a:prstGeom>
          </p:spPr>
          <p:txBody>
            <a:bodyPr wrap="square">
              <a:spAutoFit/>
            </a:bodyPr>
            <a:lstStyle/>
            <a:p>
              <a:pPr defTabSz="1088421">
                <a:spcBef>
                  <a:spcPts val="600"/>
                </a:spcBef>
                <a:spcAft>
                  <a:spcPts val="600"/>
                </a:spcAft>
              </a:pPr>
              <a:r>
                <a:rPr lang="vi-VN" sz="2800" b="1" u="none" strike="noStrike">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 loại: Tản văn</a:t>
              </a:r>
            </a:p>
            <a:p>
              <a:pPr defTabSz="1088421">
                <a:spcBef>
                  <a:spcPts val="600"/>
                </a:spcBef>
                <a:spcAft>
                  <a:spcPts val="600"/>
                </a:spcAft>
              </a:pPr>
              <a:r>
                <a:rPr lang="vi-VN" sz="2800" b="1" u="none" strike="noStrike">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Phương thức biểu đạt: Tự sự </a:t>
              </a:r>
              <a:r>
                <a:rPr lang="vi-VN" sz="4000" b="1" u="none" strike="noStrike">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4" name="Rounded Rectangle 43"/>
            <p:cNvSpPr/>
            <p:nvPr/>
          </p:nvSpPr>
          <p:spPr>
            <a:xfrm>
              <a:off x="10669587" y="2858710"/>
              <a:ext cx="12192000" cy="4813594"/>
            </a:xfrm>
            <a:prstGeom prst="roundRect">
              <a:avLst>
                <a:gd name="adj" fmla="val 4683"/>
              </a:avLst>
            </a:prstGeom>
            <a:no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cxnSp>
          <p:nvCxnSpPr>
            <p:cNvPr id="53" name="Straight Connector 52"/>
            <p:cNvCxnSpPr/>
            <p:nvPr/>
          </p:nvCxnSpPr>
          <p:spPr>
            <a:xfrm flipV="1">
              <a:off x="8540902" y="5411044"/>
              <a:ext cx="2128685" cy="226126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268413" y="3836099"/>
            <a:ext cx="7160893" cy="2564314"/>
            <a:chOff x="8537936" y="7672304"/>
            <a:chExt cx="14323651" cy="5129296"/>
          </a:xfrm>
        </p:grpSpPr>
        <p:sp>
          <p:nvSpPr>
            <p:cNvPr id="40" name="Rectangle 39"/>
            <p:cNvSpPr/>
            <p:nvPr/>
          </p:nvSpPr>
          <p:spPr>
            <a:xfrm>
              <a:off x="16346487" y="8043446"/>
              <a:ext cx="6515100" cy="1015538"/>
            </a:xfrm>
            <a:prstGeom prst="rect">
              <a:avLst/>
            </a:prstGeom>
          </p:spPr>
          <p:txBody>
            <a:bodyPr wrap="square">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699"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
          <p:nvSpPr>
            <p:cNvPr id="45" name="Rounded Rectangle 44"/>
            <p:cNvSpPr/>
            <p:nvPr/>
          </p:nvSpPr>
          <p:spPr>
            <a:xfrm>
              <a:off x="10669587" y="8012070"/>
              <a:ext cx="12192000" cy="4789530"/>
            </a:xfrm>
            <a:prstGeom prst="roundRect">
              <a:avLst>
                <a:gd name="adj" fmla="val 4683"/>
              </a:avLst>
            </a:prstGeom>
            <a:noFill/>
            <a:ln w="508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cxnSp>
          <p:nvCxnSpPr>
            <p:cNvPr id="54" name="Straight Connector 53"/>
            <p:cNvCxnSpPr>
              <a:endCxn id="45" idx="1"/>
            </p:cNvCxnSpPr>
            <p:nvPr/>
          </p:nvCxnSpPr>
          <p:spPr>
            <a:xfrm>
              <a:off x="8537936" y="7672304"/>
              <a:ext cx="2131651" cy="2734531"/>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356FF87B-BC3C-43F6-A699-FD6959C00B04}"/>
              </a:ext>
            </a:extLst>
          </p:cNvPr>
          <p:cNvSpPr txBox="1"/>
          <p:nvPr/>
        </p:nvSpPr>
        <p:spPr>
          <a:xfrm>
            <a:off x="5570527" y="4064190"/>
            <a:ext cx="5704834" cy="2308324"/>
          </a:xfrm>
          <a:prstGeom prst="rect">
            <a:avLst/>
          </a:prstGeom>
          <a:noFill/>
        </p:spPr>
        <p:txBody>
          <a:bodyPr wrap="square" rtlCol="0">
            <a:spAutoFit/>
          </a:bodyPr>
          <a:lstStyle/>
          <a:p>
            <a:pPr algn="just"/>
            <a:r>
              <a:rPr lang="vi-VN" sz="2400" b="1">
                <a:effectLst/>
                <a:latin typeface="Times New Roman" panose="02020603050405020304" pitchFamily="18" charset="0"/>
                <a:ea typeface="Times New Roman" panose="02020603050405020304" pitchFamily="18" charset="0"/>
              </a:rPr>
              <a:t>Xuất xứ và hoàn cảnh sáng tác: Tác phẩm Cõi lá của tác giả Đỗ Phấn được sáng tác sau khi ông quay lại với các tác phẩm viết văn của mình vào những năm 2005, tản văn chuyên về chủ đề Hà Nội được mọi người yêu mến.</a:t>
            </a:r>
            <a:endParaRPr lang="vi-VN" sz="2400" b="1"/>
          </a:p>
        </p:txBody>
      </p:sp>
      <p:sp>
        <p:nvSpPr>
          <p:cNvPr id="21" name="Freeform 3">
            <a:extLst>
              <a:ext uri="{FF2B5EF4-FFF2-40B4-BE49-F238E27FC236}">
                <a16:creationId xmlns:a16="http://schemas.microsoft.com/office/drawing/2014/main" id="{D73750A0-5945-46C3-8EB6-F4A515D7839A}"/>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3">
            <a:extLst>
              <a:ext uri="{FF2B5EF4-FFF2-40B4-BE49-F238E27FC236}">
                <a16:creationId xmlns:a16="http://schemas.microsoft.com/office/drawing/2014/main" id="{E0599EB7-15F1-4D2D-9E46-551E4E05C309}"/>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6">
            <a:extLst>
              <a:ext uri="{FF2B5EF4-FFF2-40B4-BE49-F238E27FC236}">
                <a16:creationId xmlns:a16="http://schemas.microsoft.com/office/drawing/2014/main" id="{E9A05DF2-E671-4DEF-8AFD-F459B86F734E}"/>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7B027957-F950-4237-83D2-F0B37F9DC54C}"/>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5" name="Rounded Rectangle 17">
            <a:extLst>
              <a:ext uri="{FF2B5EF4-FFF2-40B4-BE49-F238E27FC236}">
                <a16:creationId xmlns:a16="http://schemas.microsoft.com/office/drawing/2014/main" id="{5994DED3-4996-4330-B121-45CE9D4A9377}"/>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6" name="Rectangle 25">
            <a:extLst>
              <a:ext uri="{FF2B5EF4-FFF2-40B4-BE49-F238E27FC236}">
                <a16:creationId xmlns:a16="http://schemas.microsoft.com/office/drawing/2014/main" id="{081E7880-B8B1-4531-9FF9-55B23A0851FF}"/>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14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h-dep-mua-thu-Ha-Noi_Tin180.com_016.jpg"/>
          <p:cNvPicPr>
            <a:picLocks noChangeAspect="1"/>
          </p:cNvPicPr>
          <p:nvPr/>
        </p:nvPicPr>
        <p:blipFill>
          <a:blip r:embed="rId3"/>
          <a:stretch>
            <a:fillRect/>
          </a:stretch>
        </p:blipFill>
        <p:spPr>
          <a:xfrm>
            <a:off x="0" y="-2003"/>
            <a:ext cx="12192000" cy="6862006"/>
          </a:xfrm>
          <a:prstGeom prst="rect">
            <a:avLst/>
          </a:prstGeom>
        </p:spPr>
      </p:pic>
    </p:spTree>
    <p:extLst>
      <p:ext uri="{BB962C8B-B14F-4D97-AF65-F5344CB8AC3E}">
        <p14:creationId xmlns:p14="http://schemas.microsoft.com/office/powerpoint/2010/main" val="196118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E1E1E"/>
        </a:solidFill>
        <a:effectLst/>
      </p:bgPr>
    </p:bg>
    <p:spTree>
      <p:nvGrpSpPr>
        <p:cNvPr id="1" name=""/>
        <p:cNvGrpSpPr/>
        <p:nvPr/>
      </p:nvGrpSpPr>
      <p:grpSpPr>
        <a:xfrm>
          <a:off x="0" y="0"/>
          <a:ext cx="0" cy="0"/>
          <a:chOff x="0" y="0"/>
          <a:chExt cx="0" cy="0"/>
        </a:xfrm>
      </p:grpSpPr>
      <p:sp>
        <p:nvSpPr>
          <p:cNvPr id="16388" name="Rectangle 5"/>
          <p:cNvSpPr>
            <a:spLocks noChangeArrowheads="1"/>
          </p:cNvSpPr>
          <p:nvPr/>
        </p:nvSpPr>
        <p:spPr bwMode="auto">
          <a:xfrm>
            <a:off x="0" y="2857553"/>
            <a:ext cx="219891" cy="440773"/>
          </a:xfrm>
          <a:prstGeom prst="rect">
            <a:avLst/>
          </a:prstGeom>
          <a:noFill/>
          <a:ln w="9525">
            <a:noFill/>
            <a:miter lim="800000"/>
            <a:headEnd/>
            <a:tailEnd/>
          </a:ln>
        </p:spPr>
        <p:txBody>
          <a:bodyPr wrap="none" lIns="108850" tIns="54425" rIns="108850" bIns="54425"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vi-VN" sz="21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89" name="Rectangle 6"/>
          <p:cNvSpPr>
            <a:spLocks noChangeArrowheads="1"/>
          </p:cNvSpPr>
          <p:nvPr/>
        </p:nvSpPr>
        <p:spPr bwMode="auto">
          <a:xfrm>
            <a:off x="0" y="3619454"/>
            <a:ext cx="219891" cy="440773"/>
          </a:xfrm>
          <a:prstGeom prst="rect">
            <a:avLst/>
          </a:prstGeom>
          <a:noFill/>
          <a:ln w="9525">
            <a:noFill/>
            <a:miter lim="800000"/>
            <a:headEnd/>
            <a:tailEnd/>
          </a:ln>
        </p:spPr>
        <p:txBody>
          <a:bodyPr wrap="none" lIns="108850" tIns="54425" rIns="108850" bIns="54425"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vi-VN" sz="21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90" name="Rectangle 7"/>
          <p:cNvSpPr>
            <a:spLocks noChangeArrowheads="1"/>
          </p:cNvSpPr>
          <p:nvPr/>
        </p:nvSpPr>
        <p:spPr bwMode="auto">
          <a:xfrm>
            <a:off x="0" y="4762305"/>
            <a:ext cx="219891" cy="440773"/>
          </a:xfrm>
          <a:prstGeom prst="rect">
            <a:avLst/>
          </a:prstGeom>
          <a:noFill/>
          <a:ln w="9525">
            <a:noFill/>
            <a:miter lim="800000"/>
            <a:headEnd/>
            <a:tailEnd/>
          </a:ln>
        </p:spPr>
        <p:txBody>
          <a:bodyPr wrap="none" lIns="108850" tIns="54425" rIns="108850" bIns="54425"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vi-VN" sz="21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91" name="Rectangle 9"/>
          <p:cNvSpPr>
            <a:spLocks noChangeArrowheads="1"/>
          </p:cNvSpPr>
          <p:nvPr/>
        </p:nvSpPr>
        <p:spPr bwMode="auto">
          <a:xfrm>
            <a:off x="0" y="790897"/>
            <a:ext cx="219891" cy="440773"/>
          </a:xfrm>
          <a:prstGeom prst="rect">
            <a:avLst/>
          </a:prstGeom>
          <a:noFill/>
          <a:ln w="9525">
            <a:noFill/>
            <a:miter lim="800000"/>
            <a:headEnd/>
            <a:tailEnd/>
          </a:ln>
        </p:spPr>
        <p:txBody>
          <a:bodyPr wrap="none" lIns="108850" tIns="54425" rIns="108850" bIns="54425"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vi-VN" sz="21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92" name="Rectangle 10"/>
          <p:cNvSpPr>
            <a:spLocks noChangeArrowheads="1"/>
          </p:cNvSpPr>
          <p:nvPr/>
        </p:nvSpPr>
        <p:spPr bwMode="auto">
          <a:xfrm>
            <a:off x="0" y="3781357"/>
            <a:ext cx="219891" cy="440773"/>
          </a:xfrm>
          <a:prstGeom prst="rect">
            <a:avLst/>
          </a:prstGeom>
          <a:noFill/>
          <a:ln w="9525">
            <a:noFill/>
            <a:miter lim="800000"/>
            <a:headEnd/>
            <a:tailEnd/>
          </a:ln>
        </p:spPr>
        <p:txBody>
          <a:bodyPr wrap="none" lIns="108850" tIns="54425" rIns="108850" bIns="54425"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vi-VN" sz="21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93" name="Rectangle 11"/>
          <p:cNvSpPr>
            <a:spLocks noChangeArrowheads="1"/>
          </p:cNvSpPr>
          <p:nvPr/>
        </p:nvSpPr>
        <p:spPr bwMode="auto">
          <a:xfrm>
            <a:off x="0" y="4543258"/>
            <a:ext cx="219891" cy="440773"/>
          </a:xfrm>
          <a:prstGeom prst="rect">
            <a:avLst/>
          </a:prstGeom>
          <a:noFill/>
          <a:ln w="9525">
            <a:noFill/>
            <a:miter lim="800000"/>
            <a:headEnd/>
            <a:tailEnd/>
          </a:ln>
        </p:spPr>
        <p:txBody>
          <a:bodyPr wrap="none" lIns="108850" tIns="54425" rIns="108850" bIns="54425"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vi-VN" sz="21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94" name="Rectangle 12"/>
          <p:cNvSpPr>
            <a:spLocks noChangeArrowheads="1"/>
          </p:cNvSpPr>
          <p:nvPr/>
        </p:nvSpPr>
        <p:spPr bwMode="auto">
          <a:xfrm>
            <a:off x="0" y="5305159"/>
            <a:ext cx="12192000" cy="440773"/>
          </a:xfrm>
          <a:prstGeom prst="rect">
            <a:avLst/>
          </a:prstGeom>
          <a:noFill/>
          <a:ln w="9525">
            <a:noFill/>
            <a:miter lim="800000"/>
            <a:headEnd/>
            <a:tailEnd/>
          </a:ln>
        </p:spPr>
        <p:txBody>
          <a:bodyPr lIns="108850" tIns="54425" rIns="108850" bIns="54425"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vi-VN" sz="21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7"/>
            <a:ext cx="6209491" cy="688689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023" b="17792"/>
          <a:stretch/>
        </p:blipFill>
        <p:spPr>
          <a:xfrm flipH="1">
            <a:off x="6224571" y="-113839"/>
            <a:ext cx="5967429" cy="7009487"/>
          </a:xfrm>
          <a:prstGeom prst="rect">
            <a:avLst/>
          </a:prstGeom>
        </p:spPr>
      </p:pic>
    </p:spTree>
    <p:extLst>
      <p:ext uri="{BB962C8B-B14F-4D97-AF65-F5344CB8AC3E}">
        <p14:creationId xmlns:p14="http://schemas.microsoft.com/office/powerpoint/2010/main" val="120946284"/>
      </p:ext>
    </p:extLst>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793" y="-17548"/>
          <a:ext cx="12192793" cy="6892303"/>
        </p:xfrm>
        <a:graphic>
          <a:graphicData uri="http://schemas.openxmlformats.org/presentationml/2006/ole">
            <mc:AlternateContent xmlns:mc="http://schemas.openxmlformats.org/markup-compatibility/2006">
              <mc:Choice xmlns:v="urn:schemas-microsoft-com:vml" Requires="v">
                <p:oleObj name="Image" r:id="rId3" imgW="32507937" imgH="18374603" progId="">
                  <p:embed/>
                </p:oleObj>
              </mc:Choice>
              <mc:Fallback>
                <p:oleObj name="Image" r:id="rId3" imgW="32507937" imgH="18374603" progId="">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 y="-17548"/>
                        <a:ext cx="12192793" cy="68923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8468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p:nvPr/>
        </p:nvSpPr>
        <p:spPr>
          <a:xfrm>
            <a:off x="7773867" y="3359334"/>
            <a:ext cx="2532400" cy="2900000"/>
          </a:xfrm>
          <a:prstGeom prst="round1Rect">
            <a:avLst>
              <a:gd name="adj" fmla="val 16667"/>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35"/>
          <p:cNvSpPr/>
          <p:nvPr/>
        </p:nvSpPr>
        <p:spPr>
          <a:xfrm>
            <a:off x="4829800" y="2317548"/>
            <a:ext cx="2532400" cy="3942000"/>
          </a:xfrm>
          <a:prstGeom prst="round1Rect">
            <a:avLst>
              <a:gd name="adj" fmla="val 16667"/>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35"/>
          <p:cNvSpPr/>
          <p:nvPr/>
        </p:nvSpPr>
        <p:spPr>
          <a:xfrm>
            <a:off x="1867133" y="3359334"/>
            <a:ext cx="2532400" cy="2900000"/>
          </a:xfrm>
          <a:prstGeom prst="round1Rect">
            <a:avLst>
              <a:gd name="adj" fmla="val 16667"/>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35"/>
          <p:cNvSpPr txBox="1">
            <a:spLocks noGrp="1"/>
          </p:cNvSpPr>
          <p:nvPr>
            <p:ph type="subTitle" idx="1"/>
          </p:nvPr>
        </p:nvSpPr>
        <p:spPr>
          <a:xfrm>
            <a:off x="1964733" y="3587822"/>
            <a:ext cx="2337200" cy="368000"/>
          </a:xfrm>
          <a:prstGeom prst="rect">
            <a:avLst/>
          </a:prstGeom>
        </p:spPr>
        <p:txBody>
          <a:bodyPr spcFirstLastPara="1" wrap="square" lIns="121900" tIns="121900" rIns="121900" bIns="121900" anchor="ctr" anchorCtr="0">
            <a:noAutofit/>
          </a:bodyPr>
          <a:lstStyle/>
          <a:p>
            <a:pPr marL="0" indent="0" algn="ctr"/>
            <a:r>
              <a:rPr lang="en-US" b="1"/>
              <a:t>ĐOẠN 1</a:t>
            </a:r>
            <a:endParaRPr b="1"/>
          </a:p>
        </p:txBody>
      </p:sp>
      <p:sp>
        <p:nvSpPr>
          <p:cNvPr id="216" name="Google Shape;216;p35"/>
          <p:cNvSpPr txBox="1">
            <a:spLocks noGrp="1"/>
          </p:cNvSpPr>
          <p:nvPr>
            <p:ph type="subTitle" idx="2"/>
          </p:nvPr>
        </p:nvSpPr>
        <p:spPr>
          <a:xfrm>
            <a:off x="1964733" y="3995448"/>
            <a:ext cx="2337200" cy="1820400"/>
          </a:xfrm>
          <a:prstGeom prst="rect">
            <a:avLst/>
          </a:prstGeom>
        </p:spPr>
        <p:txBody>
          <a:bodyPr spcFirstLastPara="1" wrap="square" lIns="121900" tIns="121900" rIns="121900" bIns="121900" anchor="t" anchorCtr="0">
            <a:noAutofit/>
          </a:bodyPr>
          <a:lstStyle/>
          <a:p>
            <a:pPr marL="0" indent="0" algn="just"/>
            <a:r>
              <a:rPr lang="vi-VN" sz="2000" b="1">
                <a:solidFill>
                  <a:schemeClr val="tx1"/>
                </a:solidFill>
                <a:effectLst/>
                <a:latin typeface="Times New Roman" panose="02020603050405020304" pitchFamily="18" charset="0"/>
                <a:ea typeface="Times New Roman" panose="02020603050405020304" pitchFamily="18" charset="0"/>
              </a:rPr>
              <a:t>Từ đầu đến… “</a:t>
            </a:r>
            <a:r>
              <a:rPr lang="vi-VN" sz="2000" b="1" i="1">
                <a:solidFill>
                  <a:schemeClr val="tx1"/>
                </a:solidFill>
                <a:effectLst/>
                <a:latin typeface="Times New Roman" panose="02020603050405020304" pitchFamily="18" charset="0"/>
                <a:ea typeface="Times New Roman" panose="02020603050405020304" pitchFamily="18" charset="0"/>
              </a:rPr>
              <a:t>xôn xao lá cành</a:t>
            </a:r>
            <a:r>
              <a:rPr lang="vi-VN" sz="2000" b="1">
                <a:solidFill>
                  <a:schemeClr val="tx1"/>
                </a:solidFill>
                <a:effectLst/>
                <a:latin typeface="Times New Roman" panose="02020603050405020304" pitchFamily="18" charset="0"/>
                <a:ea typeface="Times New Roman" panose="02020603050405020304" pitchFamily="18" charset="0"/>
              </a:rPr>
              <a:t>” </a:t>
            </a:r>
            <a:r>
              <a:rPr lang="vi-VN" sz="2000" b="1">
                <a:solidFill>
                  <a:srgbClr val="FF0000"/>
                </a:solidFill>
                <a:effectLst/>
                <a:latin typeface="Times New Roman" panose="02020603050405020304" pitchFamily="18" charset="0"/>
                <a:ea typeface="Times New Roman" panose="02020603050405020304" pitchFamily="18" charset="0"/>
              </a:rPr>
              <a:t>→ Cảm xúc vỡ òa khi bất ngờ nhận ra mùa xuân tới.</a:t>
            </a:r>
            <a:endParaRPr sz="2000">
              <a:solidFill>
                <a:srgbClr val="FF0000"/>
              </a:solidFill>
            </a:endParaRPr>
          </a:p>
        </p:txBody>
      </p:sp>
      <p:sp>
        <p:nvSpPr>
          <p:cNvPr id="217" name="Google Shape;217;p35"/>
          <p:cNvSpPr txBox="1">
            <a:spLocks noGrp="1"/>
          </p:cNvSpPr>
          <p:nvPr>
            <p:ph type="subTitle" idx="3"/>
          </p:nvPr>
        </p:nvSpPr>
        <p:spPr>
          <a:xfrm>
            <a:off x="4927400" y="2761248"/>
            <a:ext cx="2337200" cy="368000"/>
          </a:xfrm>
          <a:prstGeom prst="rect">
            <a:avLst/>
          </a:prstGeom>
        </p:spPr>
        <p:txBody>
          <a:bodyPr spcFirstLastPara="1" wrap="square" lIns="121900" tIns="121900" rIns="121900" bIns="121900" anchor="ctr" anchorCtr="0">
            <a:noAutofit/>
          </a:bodyPr>
          <a:lstStyle/>
          <a:p>
            <a:pPr marL="0" indent="0" algn="ctr"/>
            <a:r>
              <a:rPr lang="en" b="1"/>
              <a:t>ĐOẠN 2</a:t>
            </a:r>
            <a:endParaRPr b="1"/>
          </a:p>
        </p:txBody>
      </p:sp>
      <p:sp>
        <p:nvSpPr>
          <p:cNvPr id="218" name="Google Shape;218;p35"/>
          <p:cNvSpPr txBox="1">
            <a:spLocks noGrp="1"/>
          </p:cNvSpPr>
          <p:nvPr>
            <p:ph type="subTitle" idx="4"/>
          </p:nvPr>
        </p:nvSpPr>
        <p:spPr>
          <a:xfrm>
            <a:off x="4927400" y="3232447"/>
            <a:ext cx="2337200" cy="2372851"/>
          </a:xfrm>
          <a:prstGeom prst="rect">
            <a:avLst/>
          </a:prstGeom>
        </p:spPr>
        <p:txBody>
          <a:bodyPr spcFirstLastPara="1" wrap="square" lIns="121900" tIns="121900" rIns="121900" bIns="121900" anchor="t" anchorCtr="0">
            <a:noAutofit/>
          </a:bodyPr>
          <a:lstStyle/>
          <a:p>
            <a:pPr marL="0" indent="0" algn="just"/>
            <a:r>
              <a:rPr lang="vi-VN" sz="2000" b="1">
                <a:solidFill>
                  <a:schemeClr val="tx1"/>
                </a:solidFill>
                <a:effectLst/>
                <a:latin typeface="Times New Roman" panose="02020603050405020304" pitchFamily="18" charset="0"/>
                <a:ea typeface="Times New Roman" panose="02020603050405020304" pitchFamily="18" charset="0"/>
              </a:rPr>
              <a:t>Từ </a:t>
            </a:r>
            <a:r>
              <a:rPr lang="vi-VN" sz="2000" b="1" i="1">
                <a:solidFill>
                  <a:schemeClr val="tx1"/>
                </a:solidFill>
                <a:effectLst/>
                <a:latin typeface="Times New Roman" panose="02020603050405020304" pitchFamily="18" charset="0"/>
                <a:ea typeface="Times New Roman" panose="02020603050405020304" pitchFamily="18" charset="0"/>
              </a:rPr>
              <a:t>“Chín cây bồ đề”…</a:t>
            </a:r>
            <a:r>
              <a:rPr lang="vi-VN" sz="2000" b="1">
                <a:solidFill>
                  <a:schemeClr val="tx1"/>
                </a:solidFill>
                <a:effectLst/>
                <a:latin typeface="Times New Roman" panose="02020603050405020304" pitchFamily="18" charset="0"/>
                <a:ea typeface="Times New Roman" panose="02020603050405020304" pitchFamily="18" charset="0"/>
              </a:rPr>
              <a:t>đến … </a:t>
            </a:r>
            <a:r>
              <a:rPr lang="vi-VN" sz="2000" b="1" i="1">
                <a:solidFill>
                  <a:schemeClr val="tx1"/>
                </a:solidFill>
                <a:effectLst/>
                <a:latin typeface="Times New Roman" panose="02020603050405020304" pitchFamily="18" charset="0"/>
                <a:ea typeface="Times New Roman" panose="02020603050405020304" pitchFamily="18" charset="0"/>
              </a:rPr>
              <a:t>“quyến rũ từng bước chân người”</a:t>
            </a:r>
            <a:r>
              <a:rPr lang="vi-VN" sz="2000" b="1">
                <a:solidFill>
                  <a:schemeClr val="tx1"/>
                </a:solidFill>
                <a:effectLst/>
                <a:latin typeface="Times New Roman" panose="02020603050405020304" pitchFamily="18" charset="0"/>
                <a:ea typeface="Times New Roman" panose="02020603050405020304" pitchFamily="18" charset="0"/>
              </a:rPr>
              <a:t> </a:t>
            </a:r>
            <a:r>
              <a:rPr lang="vi-VN" sz="2000" b="1">
                <a:solidFill>
                  <a:srgbClr val="FF0000"/>
                </a:solidFill>
                <a:effectLst/>
                <a:latin typeface="Times New Roman" panose="02020603050405020304" pitchFamily="18" charset="0"/>
                <a:ea typeface="Times New Roman" panose="02020603050405020304" pitchFamily="18" charset="0"/>
              </a:rPr>
              <a:t>→ Miêu tả chi tiết đặc điểm từng loại lá, cây chuyển sắc theo mùa.</a:t>
            </a:r>
            <a:endParaRPr sz="2000">
              <a:solidFill>
                <a:srgbClr val="FF0000"/>
              </a:solidFill>
            </a:endParaRPr>
          </a:p>
        </p:txBody>
      </p:sp>
      <p:sp>
        <p:nvSpPr>
          <p:cNvPr id="219" name="Google Shape;219;p35"/>
          <p:cNvSpPr txBox="1">
            <a:spLocks noGrp="1"/>
          </p:cNvSpPr>
          <p:nvPr>
            <p:ph type="subTitle" idx="5"/>
          </p:nvPr>
        </p:nvSpPr>
        <p:spPr>
          <a:xfrm>
            <a:off x="7871467" y="3532740"/>
            <a:ext cx="2337200" cy="368000"/>
          </a:xfrm>
          <a:prstGeom prst="rect">
            <a:avLst/>
          </a:prstGeom>
        </p:spPr>
        <p:txBody>
          <a:bodyPr spcFirstLastPara="1" wrap="square" lIns="121900" tIns="121900" rIns="121900" bIns="121900" anchor="ctr" anchorCtr="0">
            <a:noAutofit/>
          </a:bodyPr>
          <a:lstStyle/>
          <a:p>
            <a:pPr marL="0" indent="0" algn="ctr"/>
            <a:r>
              <a:rPr lang="en" b="1"/>
              <a:t>ĐOẠN 3</a:t>
            </a:r>
            <a:endParaRPr b="1"/>
          </a:p>
        </p:txBody>
      </p:sp>
      <p:sp>
        <p:nvSpPr>
          <p:cNvPr id="220" name="Google Shape;220;p35"/>
          <p:cNvSpPr txBox="1">
            <a:spLocks noGrp="1"/>
          </p:cNvSpPr>
          <p:nvPr>
            <p:ph type="subTitle" idx="6"/>
          </p:nvPr>
        </p:nvSpPr>
        <p:spPr>
          <a:xfrm>
            <a:off x="7871467" y="3955822"/>
            <a:ext cx="2337200" cy="1860026"/>
          </a:xfrm>
          <a:prstGeom prst="rect">
            <a:avLst/>
          </a:prstGeom>
        </p:spPr>
        <p:txBody>
          <a:bodyPr spcFirstLastPara="1" wrap="square" lIns="121900" tIns="121900" rIns="121900" bIns="121900" anchor="t" anchorCtr="0">
            <a:noAutofit/>
          </a:bodyPr>
          <a:lstStyle/>
          <a:p>
            <a:pPr marL="0" indent="0" algn="just"/>
            <a:r>
              <a:rPr lang="vi-VN" sz="2000" b="1">
                <a:solidFill>
                  <a:schemeClr val="tx1"/>
                </a:solidFill>
                <a:effectLst/>
                <a:latin typeface="Times New Roman" panose="02020603050405020304" pitchFamily="18" charset="0"/>
                <a:ea typeface="Times New Roman" panose="02020603050405020304" pitchFamily="18" charset="0"/>
              </a:rPr>
              <a:t>Phần còn lại → </a:t>
            </a:r>
            <a:r>
              <a:rPr lang="vi-VN" sz="2000" b="1">
                <a:solidFill>
                  <a:srgbClr val="FF0000"/>
                </a:solidFill>
                <a:effectLst/>
                <a:latin typeface="Times New Roman" panose="02020603050405020304" pitchFamily="18" charset="0"/>
                <a:ea typeface="Times New Roman" panose="02020603050405020304" pitchFamily="18" charset="0"/>
              </a:rPr>
              <a:t>Niềm rung cảm khi đi trong “cõi lá mùa xuân thành phố”</a:t>
            </a:r>
            <a:endParaRPr sz="2000">
              <a:solidFill>
                <a:srgbClr val="FF0000"/>
              </a:solidFill>
            </a:endParaRPr>
          </a:p>
        </p:txBody>
      </p:sp>
      <p:cxnSp>
        <p:nvCxnSpPr>
          <p:cNvPr id="221" name="Google Shape;221;p35"/>
          <p:cNvCxnSpPr/>
          <p:nvPr/>
        </p:nvCxnSpPr>
        <p:spPr>
          <a:xfrm>
            <a:off x="2885933" y="5919048"/>
            <a:ext cx="494800" cy="556400"/>
          </a:xfrm>
          <a:prstGeom prst="straightConnector1">
            <a:avLst/>
          </a:prstGeom>
          <a:noFill/>
          <a:ln w="19050" cap="flat" cmpd="sng">
            <a:solidFill>
              <a:srgbClr val="000000"/>
            </a:solidFill>
            <a:prstDash val="solid"/>
            <a:round/>
            <a:headEnd type="none" w="med" len="med"/>
            <a:tailEnd type="none" w="med" len="med"/>
          </a:ln>
        </p:spPr>
      </p:cxnSp>
      <p:cxnSp>
        <p:nvCxnSpPr>
          <p:cNvPr id="222" name="Google Shape;222;p35"/>
          <p:cNvCxnSpPr/>
          <p:nvPr/>
        </p:nvCxnSpPr>
        <p:spPr>
          <a:xfrm>
            <a:off x="5848600" y="5919048"/>
            <a:ext cx="494800" cy="556400"/>
          </a:xfrm>
          <a:prstGeom prst="straightConnector1">
            <a:avLst/>
          </a:prstGeom>
          <a:noFill/>
          <a:ln w="19050" cap="flat" cmpd="sng">
            <a:solidFill>
              <a:srgbClr val="000000"/>
            </a:solidFill>
            <a:prstDash val="solid"/>
            <a:round/>
            <a:headEnd type="none" w="med" len="med"/>
            <a:tailEnd type="none" w="med" len="med"/>
          </a:ln>
        </p:spPr>
      </p:cxnSp>
      <p:cxnSp>
        <p:nvCxnSpPr>
          <p:cNvPr id="223" name="Google Shape;223;p35"/>
          <p:cNvCxnSpPr/>
          <p:nvPr/>
        </p:nvCxnSpPr>
        <p:spPr>
          <a:xfrm>
            <a:off x="8792667" y="5919048"/>
            <a:ext cx="494800" cy="556400"/>
          </a:xfrm>
          <a:prstGeom prst="straightConnector1">
            <a:avLst/>
          </a:prstGeom>
          <a:noFill/>
          <a:ln w="19050" cap="flat" cmpd="sng">
            <a:solidFill>
              <a:srgbClr val="000000"/>
            </a:solidFill>
            <a:prstDash val="solid"/>
            <a:round/>
            <a:headEnd type="none" w="med" len="med"/>
            <a:tailEnd type="none" w="med" len="med"/>
          </a:ln>
        </p:spPr>
      </p:cxnSp>
      <p:grpSp>
        <p:nvGrpSpPr>
          <p:cNvPr id="26" name="Group 25">
            <a:extLst>
              <a:ext uri="{FF2B5EF4-FFF2-40B4-BE49-F238E27FC236}">
                <a16:creationId xmlns:a16="http://schemas.microsoft.com/office/drawing/2014/main" id="{459BDC18-A888-4889-AC55-C09F1645B60D}"/>
              </a:ext>
            </a:extLst>
          </p:cNvPr>
          <p:cNvGrpSpPr/>
          <p:nvPr/>
        </p:nvGrpSpPr>
        <p:grpSpPr>
          <a:xfrm>
            <a:off x="69681" y="764174"/>
            <a:ext cx="9828520" cy="483863"/>
            <a:chOff x="-288924" y="1847898"/>
            <a:chExt cx="19659599" cy="967852"/>
          </a:xfrm>
        </p:grpSpPr>
        <p:sp>
          <p:nvSpPr>
            <p:cNvPr id="27" name="Rounded Rectangle 14">
              <a:extLst>
                <a:ext uri="{FF2B5EF4-FFF2-40B4-BE49-F238E27FC236}">
                  <a16:creationId xmlns:a16="http://schemas.microsoft.com/office/drawing/2014/main" id="{1C1B4B67-E198-4DDE-BC02-B40EB7A015B9}"/>
                </a:ext>
              </a:extLst>
            </p:cNvPr>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8203C06-E0A8-4FE9-9F79-D81F49F7FA70}"/>
                </a:ext>
              </a:extLst>
            </p:cNvPr>
            <p:cNvSpPr txBox="1"/>
            <p:nvPr/>
          </p:nvSpPr>
          <p:spPr>
            <a:xfrm>
              <a:off x="1198796" y="1847898"/>
              <a:ext cx="991427"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II</a:t>
              </a:r>
            </a:p>
          </p:txBody>
        </p:sp>
        <p:sp>
          <p:nvSpPr>
            <p:cNvPr id="29" name="TextBox 28">
              <a:extLst>
                <a:ext uri="{FF2B5EF4-FFF2-40B4-BE49-F238E27FC236}">
                  <a16:creationId xmlns:a16="http://schemas.microsoft.com/office/drawing/2014/main" id="{5A6D6060-6594-4AB2-A376-4DED4EC9DA2D}"/>
                </a:ext>
              </a:extLst>
            </p:cNvPr>
            <p:cNvSpPr txBox="1"/>
            <p:nvPr/>
          </p:nvSpPr>
          <p:spPr>
            <a:xfrm>
              <a:off x="2087561" y="1892300"/>
              <a:ext cx="17283114"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KHÁM PHÁ VĂN BẢN</a:t>
              </a:r>
            </a:p>
          </p:txBody>
        </p:sp>
      </p:grpSp>
      <p:grpSp>
        <p:nvGrpSpPr>
          <p:cNvPr id="30" name="Group 29">
            <a:extLst>
              <a:ext uri="{FF2B5EF4-FFF2-40B4-BE49-F238E27FC236}">
                <a16:creationId xmlns:a16="http://schemas.microsoft.com/office/drawing/2014/main" id="{E4DBD5B7-6E4B-4855-95D8-0A076AC47F3C}"/>
              </a:ext>
            </a:extLst>
          </p:cNvPr>
          <p:cNvGrpSpPr/>
          <p:nvPr/>
        </p:nvGrpSpPr>
        <p:grpSpPr>
          <a:xfrm>
            <a:off x="619679" y="1252701"/>
            <a:ext cx="10978513" cy="491578"/>
            <a:chOff x="644526" y="2766774"/>
            <a:chExt cx="21959885" cy="983284"/>
          </a:xfrm>
        </p:grpSpPr>
        <p:sp>
          <p:nvSpPr>
            <p:cNvPr id="31" name="TextBox 30">
              <a:extLst>
                <a:ext uri="{FF2B5EF4-FFF2-40B4-BE49-F238E27FC236}">
                  <a16:creationId xmlns:a16="http://schemas.microsoft.com/office/drawing/2014/main" id="{9544DBC5-9447-40C5-955A-67CB49B99989}"/>
                </a:ext>
              </a:extLst>
            </p:cNvPr>
            <p:cNvSpPr txBox="1"/>
            <p:nvPr/>
          </p:nvSpPr>
          <p:spPr>
            <a:xfrm>
              <a:off x="1906586" y="2766774"/>
              <a:ext cx="20697825"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lang="en-US" sz="2400" b="1" i="1">
                  <a:solidFill>
                    <a:srgbClr val="FF0000"/>
                  </a:solidFill>
                  <a:latin typeface="Tahoma" pitchFamily="34" charset="0"/>
                  <a:ea typeface="Tahoma" pitchFamily="34" charset="0"/>
                  <a:cs typeface="Tahoma" pitchFamily="34" charset="0"/>
                </a:rPr>
                <a:t>TÌM HIỂU BỐ CỤC</a:t>
              </a:r>
              <a:endParaRPr kumimoji="0" lang="en-US" sz="2400" b="1" i="1"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endParaRPr>
            </a:p>
          </p:txBody>
        </p:sp>
        <p:sp>
          <p:nvSpPr>
            <p:cNvPr id="32" name="Rounded Rectangle 21">
              <a:extLst>
                <a:ext uri="{FF2B5EF4-FFF2-40B4-BE49-F238E27FC236}">
                  <a16:creationId xmlns:a16="http://schemas.microsoft.com/office/drawing/2014/main" id="{7CBB9A7C-B341-4ACE-8068-B2193E713B12}"/>
                </a:ext>
              </a:extLst>
            </p:cNvPr>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77BD4821-9025-4386-95F4-4009CDC3592E}"/>
                </a:ext>
              </a:extLst>
            </p:cNvPr>
            <p:cNvSpPr txBox="1"/>
            <p:nvPr/>
          </p:nvSpPr>
          <p:spPr>
            <a:xfrm>
              <a:off x="900605" y="2795826"/>
              <a:ext cx="776597" cy="954232"/>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lang="en-US" sz="2500" b="1">
                  <a:solidFill>
                    <a:srgbClr val="FF0000"/>
                  </a:solidFill>
                  <a:latin typeface="Tahoma" pitchFamily="34" charset="0"/>
                  <a:ea typeface="Tahoma" pitchFamily="34" charset="0"/>
                  <a:cs typeface="Tahoma" pitchFamily="34" charset="0"/>
                </a:rPr>
                <a:t>1</a:t>
              </a:r>
              <a:endPar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endParaRPr>
            </a:p>
          </p:txBody>
        </p:sp>
      </p:grpSp>
      <p:sp>
        <p:nvSpPr>
          <p:cNvPr id="36" name="Freeform 3">
            <a:extLst>
              <a:ext uri="{FF2B5EF4-FFF2-40B4-BE49-F238E27FC236}">
                <a16:creationId xmlns:a16="http://schemas.microsoft.com/office/drawing/2014/main" id="{9C46EABF-CEEF-4C5B-9E4E-ADC7CF816118}"/>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
            <a:extLst>
              <a:ext uri="{FF2B5EF4-FFF2-40B4-BE49-F238E27FC236}">
                <a16:creationId xmlns:a16="http://schemas.microsoft.com/office/drawing/2014/main" id="{E043CF11-2C50-4771-82AD-6F78A0E3843E}"/>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6">
            <a:extLst>
              <a:ext uri="{FF2B5EF4-FFF2-40B4-BE49-F238E27FC236}">
                <a16:creationId xmlns:a16="http://schemas.microsoft.com/office/drawing/2014/main" id="{C75C4EC1-0DA9-4B1F-ADB5-6E9EC13F881B}"/>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85E84013-B6E5-4148-96FE-4A1348B240E1}"/>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40" name="Rounded Rectangle 17">
            <a:extLst>
              <a:ext uri="{FF2B5EF4-FFF2-40B4-BE49-F238E27FC236}">
                <a16:creationId xmlns:a16="http://schemas.microsoft.com/office/drawing/2014/main" id="{A5789105-F86B-4686-9432-D0F7AE765723}"/>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41" name="Rectangle 40">
            <a:extLst>
              <a:ext uri="{FF2B5EF4-FFF2-40B4-BE49-F238E27FC236}">
                <a16:creationId xmlns:a16="http://schemas.microsoft.com/office/drawing/2014/main" id="{2DA9A854-E67D-415A-924F-AD5CCB4C4EF9}"/>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446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
                                            <p:txEl>
                                              <p:pRg st="0" end="0"/>
                                            </p:txEl>
                                          </p:spTgt>
                                        </p:tgtEl>
                                        <p:attrNameLst>
                                          <p:attrName>style.visibility</p:attrName>
                                        </p:attrNameLst>
                                      </p:cBhvr>
                                      <p:to>
                                        <p:strVal val="visible"/>
                                      </p:to>
                                    </p:set>
                                    <p:animEffect transition="in" filter="fade">
                                      <p:cBhvr>
                                        <p:cTn id="12" dur="500"/>
                                        <p:tgtEl>
                                          <p:spTgt spid="2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6">
                                            <p:txEl>
                                              <p:pRg st="0" end="0"/>
                                            </p:txEl>
                                          </p:spTgt>
                                        </p:tgtEl>
                                        <p:attrNameLst>
                                          <p:attrName>style.visibility</p:attrName>
                                        </p:attrNameLst>
                                      </p:cBhvr>
                                      <p:to>
                                        <p:strVal val="visible"/>
                                      </p:to>
                                    </p:set>
                                    <p:animEffect transition="in" filter="barn(inVertical)">
                                      <p:cBhvr>
                                        <p:cTn id="17" dur="500"/>
                                        <p:tgtEl>
                                          <p:spTgt spid="2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barn(inVertical)">
                                      <p:cBhvr>
                                        <p:cTn id="22" dur="500"/>
                                        <p:tgtEl>
                                          <p:spTgt spid="2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7">
                                            <p:txEl>
                                              <p:pRg st="0" end="0"/>
                                            </p:txEl>
                                          </p:spTgt>
                                        </p:tgtEl>
                                        <p:attrNameLst>
                                          <p:attrName>style.visibility</p:attrName>
                                        </p:attrNameLst>
                                      </p:cBhvr>
                                      <p:to>
                                        <p:strVal val="visible"/>
                                      </p:to>
                                    </p:set>
                                    <p:animEffect transition="in" filter="fade">
                                      <p:cBhvr>
                                        <p:cTn id="27" dur="500"/>
                                        <p:tgtEl>
                                          <p:spTgt spid="2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8">
                                            <p:txEl>
                                              <p:pRg st="0" end="0"/>
                                            </p:txEl>
                                          </p:spTgt>
                                        </p:tgtEl>
                                        <p:attrNameLst>
                                          <p:attrName>style.visibility</p:attrName>
                                        </p:attrNameLst>
                                      </p:cBhvr>
                                      <p:to>
                                        <p:strVal val="visible"/>
                                      </p:to>
                                    </p:set>
                                    <p:animEffect transition="in" filter="barn(inVertical)">
                                      <p:cBhvr>
                                        <p:cTn id="32" dur="500"/>
                                        <p:tgtEl>
                                          <p:spTgt spid="2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1"/>
                                        </p:tgtEl>
                                        <p:attrNameLst>
                                          <p:attrName>style.visibility</p:attrName>
                                        </p:attrNameLst>
                                      </p:cBhvr>
                                      <p:to>
                                        <p:strVal val="visible"/>
                                      </p:to>
                                    </p:set>
                                    <p:animEffect transition="in" filter="fade">
                                      <p:cBhvr>
                                        <p:cTn id="37" dur="500"/>
                                        <p:tgtEl>
                                          <p:spTgt spid="2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9">
                                            <p:txEl>
                                              <p:pRg st="0" end="0"/>
                                            </p:txEl>
                                          </p:spTgt>
                                        </p:tgtEl>
                                        <p:attrNameLst>
                                          <p:attrName>style.visibility</p:attrName>
                                        </p:attrNameLst>
                                      </p:cBhvr>
                                      <p:to>
                                        <p:strVal val="visible"/>
                                      </p:to>
                                    </p:set>
                                    <p:animEffect transition="in" filter="fade">
                                      <p:cBhvr>
                                        <p:cTn id="42" dur="500"/>
                                        <p:tgtEl>
                                          <p:spTgt spid="2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0">
                                            <p:txEl>
                                              <p:pRg st="0" end="0"/>
                                            </p:txEl>
                                          </p:spTgt>
                                        </p:tgtEl>
                                        <p:attrNameLst>
                                          <p:attrName>style.visibility</p:attrName>
                                        </p:attrNameLst>
                                      </p:cBhvr>
                                      <p:to>
                                        <p:strVal val="visible"/>
                                      </p:to>
                                    </p:set>
                                    <p:animEffect transition="in" filter="barn(inVertical)">
                                      <p:cBhvr>
                                        <p:cTn id="47" dur="500"/>
                                        <p:tgtEl>
                                          <p:spTgt spid="2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animBg="1"/>
      <p:bldP spid="213" grpId="0" animBg="1"/>
      <p:bldP spid="215" grpId="0" build="p"/>
      <p:bldP spid="216" grpId="0" build="p"/>
      <p:bldP spid="217" grpId="0" build="p"/>
      <p:bldP spid="218" grpId="0" build="p"/>
      <p:bldP spid="219" grpId="0" build="p"/>
      <p:bldP spid="22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4"/>
          <p:cNvSpPr/>
          <p:nvPr/>
        </p:nvSpPr>
        <p:spPr>
          <a:xfrm rot="10800000">
            <a:off x="9414163" y="1270083"/>
            <a:ext cx="2305200" cy="3429200"/>
          </a:xfrm>
          <a:prstGeom prst="round1Rect">
            <a:avLst>
              <a:gd name="adj" fmla="val 16667"/>
            </a:avLst>
          </a:prstGeom>
          <a:solidFill>
            <a:srgbClr val="FFFFFF"/>
          </a:solidFill>
          <a:ln>
            <a:noFill/>
          </a:ln>
          <a:scene3d>
            <a:camera prst="orthographicFront"/>
            <a:lightRig rig="threePt" dir="t"/>
          </a:scene3d>
          <a:sp3d>
            <a:bevelT/>
          </a:sp3d>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34"/>
          <p:cNvSpPr/>
          <p:nvPr/>
        </p:nvSpPr>
        <p:spPr>
          <a:xfrm>
            <a:off x="505694" y="3429000"/>
            <a:ext cx="2305200" cy="3429200"/>
          </a:xfrm>
          <a:prstGeom prst="round1Rect">
            <a:avLst>
              <a:gd name="adj" fmla="val 16667"/>
            </a:avLst>
          </a:prstGeom>
          <a:solidFill>
            <a:srgbClr val="FFFFFF"/>
          </a:solidFill>
          <a:ln>
            <a:noFill/>
          </a:ln>
          <a:scene3d>
            <a:camera prst="orthographicFront"/>
            <a:lightRig rig="threePt" dir="t"/>
          </a:scene3d>
          <a:sp3d>
            <a:bevelT/>
          </a:sp3d>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34"/>
          <p:cNvSpPr txBox="1">
            <a:spLocks noGrp="1"/>
          </p:cNvSpPr>
          <p:nvPr>
            <p:ph type="subTitle" idx="1"/>
          </p:nvPr>
        </p:nvSpPr>
        <p:spPr>
          <a:xfrm>
            <a:off x="995578" y="3873600"/>
            <a:ext cx="4170000" cy="368000"/>
          </a:xfrm>
          <a:prstGeom prst="rect">
            <a:avLst/>
          </a:prstGeom>
          <a:solidFill>
            <a:srgbClr val="FFFF00"/>
          </a:solidFill>
          <a:ln>
            <a:noFill/>
          </a:ln>
        </p:spPr>
        <p:txBody>
          <a:bodyPr spcFirstLastPara="1" wrap="square" lIns="121900" tIns="121900" rIns="121900" bIns="121900" anchor="ctr" anchorCtr="0">
            <a:noAutofit/>
          </a:bodyPr>
          <a:lstStyle/>
          <a:p>
            <a:pPr marL="0" indent="0"/>
            <a:r>
              <a:rPr lang="vi-VN" sz="2000" b="1">
                <a:solidFill>
                  <a:srgbClr val="FF0000"/>
                </a:solidFill>
                <a:effectLst/>
                <a:latin typeface="Times New Roman" panose="02020603050405020304" pitchFamily="18" charset="0"/>
                <a:ea typeface="Times New Roman" panose="02020603050405020304" pitchFamily="18" charset="0"/>
              </a:rPr>
              <a:t>Vẻ đẹp của thiên nhiên: </a:t>
            </a:r>
            <a:endParaRPr sz="2400" b="1">
              <a:solidFill>
                <a:srgbClr val="FF0000"/>
              </a:solidFill>
            </a:endParaRPr>
          </a:p>
        </p:txBody>
      </p:sp>
      <p:sp>
        <p:nvSpPr>
          <p:cNvPr id="204" name="Google Shape;204;p34"/>
          <p:cNvSpPr txBox="1">
            <a:spLocks noGrp="1"/>
          </p:cNvSpPr>
          <p:nvPr>
            <p:ph type="subTitle" idx="2"/>
          </p:nvPr>
        </p:nvSpPr>
        <p:spPr>
          <a:xfrm>
            <a:off x="995411" y="4344800"/>
            <a:ext cx="4170000" cy="2210236"/>
          </a:xfrm>
          <a:prstGeom prst="rect">
            <a:avLst/>
          </a:prstGeom>
        </p:spPr>
        <p:txBody>
          <a:bodyPr spcFirstLastPara="1" wrap="square" lIns="121900" tIns="121900" rIns="121900" bIns="121900" anchor="t" anchorCtr="0">
            <a:noAutofit/>
          </a:bodyPr>
          <a:lstStyle/>
          <a:p>
            <a:pPr marL="0" indent="0" algn="just">
              <a:spcBef>
                <a:spcPts val="600"/>
              </a:spcBef>
              <a:spcAft>
                <a:spcPts val="600"/>
              </a:spcAft>
              <a:buClr>
                <a:schemeClr val="dk1"/>
              </a:buClr>
              <a:buSzPts val="1100"/>
            </a:pPr>
            <a:r>
              <a:rPr lang="vi-VN" sz="2000" b="1">
                <a:solidFill>
                  <a:srgbClr val="000000"/>
                </a:solidFill>
                <a:effectLst/>
                <a:latin typeface="+mj-lt"/>
                <a:ea typeface="Times New Roman" panose="02020603050405020304" pitchFamily="18" charset="0"/>
              </a:rPr>
              <a:t>Lá cây bồ đề như khoảng trời trong veo, ngọt ngào như mật chảy tháng Giêng; lá của những cây sấu cổ thụ, lá bằng lăng,…tất cả làm nên những nét đặc trưng, quyến rũ của cảnh sắc Hà Nội. </a:t>
            </a:r>
            <a:endParaRPr sz="1800" b="1">
              <a:latin typeface="+mj-lt"/>
            </a:endParaRPr>
          </a:p>
          <a:p>
            <a:pPr marL="0" indent="0" algn="just">
              <a:spcBef>
                <a:spcPts val="600"/>
              </a:spcBef>
              <a:spcAft>
                <a:spcPts val="600"/>
              </a:spcAft>
            </a:pPr>
            <a:endParaRPr sz="1800" b="1">
              <a:latin typeface="+mj-lt"/>
            </a:endParaRPr>
          </a:p>
        </p:txBody>
      </p:sp>
      <p:sp>
        <p:nvSpPr>
          <p:cNvPr id="205" name="Google Shape;205;p34"/>
          <p:cNvSpPr txBox="1">
            <a:spLocks noGrp="1"/>
          </p:cNvSpPr>
          <p:nvPr>
            <p:ph type="subTitle" idx="3"/>
          </p:nvPr>
        </p:nvSpPr>
        <p:spPr>
          <a:xfrm>
            <a:off x="6786395" y="1546566"/>
            <a:ext cx="4443135" cy="720025"/>
          </a:xfrm>
          <a:prstGeom prst="rect">
            <a:avLst/>
          </a:prstGeom>
          <a:solidFill>
            <a:srgbClr val="FFFF00"/>
          </a:solidFill>
          <a:ln>
            <a:noFill/>
          </a:ln>
        </p:spPr>
        <p:txBody>
          <a:bodyPr spcFirstLastPara="1" wrap="square" lIns="121900" tIns="121900" rIns="121900" bIns="121900" anchor="ctr" anchorCtr="0">
            <a:noAutofit/>
          </a:bodyPr>
          <a:lstStyle/>
          <a:p>
            <a:pPr marL="0" indent="0"/>
            <a:r>
              <a:rPr lang="vi-VN" sz="2000" b="1">
                <a:solidFill>
                  <a:srgbClr val="FF0000"/>
                </a:solidFill>
                <a:effectLst/>
                <a:latin typeface="Times New Roman" panose="02020603050405020304" pitchFamily="18" charset="0"/>
                <a:ea typeface="Times New Roman" panose="02020603050405020304" pitchFamily="18" charset="0"/>
              </a:rPr>
              <a:t>“Cõi lá” cũng là “cõi người”, “cõi nhân sinh”</a:t>
            </a:r>
            <a:endParaRPr sz="2400" b="1">
              <a:solidFill>
                <a:srgbClr val="FF0000"/>
              </a:solidFill>
            </a:endParaRPr>
          </a:p>
        </p:txBody>
      </p:sp>
      <p:sp>
        <p:nvSpPr>
          <p:cNvPr id="206" name="Google Shape;206;p34"/>
          <p:cNvSpPr txBox="1">
            <a:spLocks noGrp="1"/>
          </p:cNvSpPr>
          <p:nvPr>
            <p:ph type="subTitle" idx="4"/>
          </p:nvPr>
        </p:nvSpPr>
        <p:spPr>
          <a:xfrm>
            <a:off x="7059530" y="2321445"/>
            <a:ext cx="4170000" cy="2500084"/>
          </a:xfrm>
          <a:prstGeom prst="rect">
            <a:avLst/>
          </a:prstGeom>
        </p:spPr>
        <p:txBody>
          <a:bodyPr spcFirstLastPara="1" wrap="square" lIns="121900" tIns="121900" rIns="121900" bIns="121900" anchor="t" anchorCtr="0">
            <a:noAutofit/>
          </a:bodyPr>
          <a:lstStyle/>
          <a:p>
            <a:pPr marL="0" indent="0" algn="just">
              <a:spcBef>
                <a:spcPts val="600"/>
              </a:spcBef>
              <a:spcAft>
                <a:spcPts val="600"/>
              </a:spcAft>
            </a:pPr>
            <a:r>
              <a:rPr lang="vi-VN" sz="2000" b="1" i="1">
                <a:solidFill>
                  <a:srgbClr val="000000"/>
                </a:solidFill>
                <a:effectLst/>
                <a:latin typeface="Times New Roman" panose="02020603050405020304" pitchFamily="18" charset="0"/>
                <a:ea typeface="Times New Roman" panose="02020603050405020304" pitchFamily="18" charset="0"/>
              </a:rPr>
              <a:t>“Những đứa trẻ tan trường ríu rít dưới gốc cây như những thiên thần bước ra từ lá”;</a:t>
            </a:r>
            <a:r>
              <a:rPr lang="vi-VN" sz="2000" b="1">
                <a:solidFill>
                  <a:srgbClr val="000000"/>
                </a:solidFill>
                <a:effectLst/>
                <a:latin typeface="Times New Roman" panose="02020603050405020304" pitchFamily="18" charset="0"/>
                <a:ea typeface="Times New Roman" panose="02020603050405020304" pitchFamily="18" charset="0"/>
              </a:rPr>
              <a:t> là tình yêu của người HN </a:t>
            </a:r>
            <a:r>
              <a:rPr lang="vi-VN" sz="2000" b="1" i="1">
                <a:solidFill>
                  <a:srgbClr val="000000"/>
                </a:solidFill>
                <a:effectLst/>
                <a:latin typeface="Times New Roman" panose="02020603050405020304" pitchFamily="18" charset="0"/>
                <a:ea typeface="Times New Roman" panose="02020603050405020304" pitchFamily="18" charset="0"/>
              </a:rPr>
              <a:t>“Những người HN chẳng có việc gì…”;</a:t>
            </a:r>
            <a:r>
              <a:rPr lang="vi-VN" sz="2000" b="1">
                <a:solidFill>
                  <a:srgbClr val="000000"/>
                </a:solidFill>
                <a:effectLst/>
                <a:latin typeface="Times New Roman" panose="02020603050405020304" pitchFamily="18" charset="0"/>
                <a:ea typeface="Times New Roman" panose="02020603050405020304" pitchFamily="18" charset="0"/>
              </a:rPr>
              <a:t> là cõi nhớ của người HN; là nguồn nhựa sống của người HN, đi trong “cõi lá” thấy mình trẻ lại. </a:t>
            </a:r>
            <a:endParaRPr sz="1800" b="1"/>
          </a:p>
        </p:txBody>
      </p:sp>
      <p:grpSp>
        <p:nvGrpSpPr>
          <p:cNvPr id="8" name="Group 7">
            <a:extLst>
              <a:ext uri="{FF2B5EF4-FFF2-40B4-BE49-F238E27FC236}">
                <a16:creationId xmlns:a16="http://schemas.microsoft.com/office/drawing/2014/main" id="{F516E74A-B9A7-4F08-89FE-46BE134A2AE7}"/>
              </a:ext>
            </a:extLst>
          </p:cNvPr>
          <p:cNvGrpSpPr/>
          <p:nvPr/>
        </p:nvGrpSpPr>
        <p:grpSpPr>
          <a:xfrm>
            <a:off x="-227776" y="841293"/>
            <a:ext cx="4468149" cy="483863"/>
            <a:chOff x="-288924" y="1847898"/>
            <a:chExt cx="8937461" cy="967852"/>
          </a:xfrm>
        </p:grpSpPr>
        <p:sp>
          <p:nvSpPr>
            <p:cNvPr id="9" name="Rounded Rectangle 26">
              <a:extLst>
                <a:ext uri="{FF2B5EF4-FFF2-40B4-BE49-F238E27FC236}">
                  <a16:creationId xmlns:a16="http://schemas.microsoft.com/office/drawing/2014/main" id="{9D16ED1C-E46C-4F37-B1AD-787DDCC4B071}"/>
                </a:ext>
              </a:extLst>
            </p:cNvPr>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B696CBE-35DA-4306-BA55-245735CAA269}"/>
                </a:ext>
              </a:extLst>
            </p:cNvPr>
            <p:cNvSpPr txBox="1"/>
            <p:nvPr/>
          </p:nvSpPr>
          <p:spPr>
            <a:xfrm>
              <a:off x="1006477" y="1847898"/>
              <a:ext cx="991427"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II</a:t>
              </a:r>
            </a:p>
          </p:txBody>
        </p:sp>
        <p:sp>
          <p:nvSpPr>
            <p:cNvPr id="11" name="TextBox 10">
              <a:extLst>
                <a:ext uri="{FF2B5EF4-FFF2-40B4-BE49-F238E27FC236}">
                  <a16:creationId xmlns:a16="http://schemas.microsoft.com/office/drawing/2014/main" id="{D3652C91-611E-48E0-B442-04F91F500EBC}"/>
                </a:ext>
              </a:extLst>
            </p:cNvPr>
            <p:cNvSpPr txBox="1"/>
            <p:nvPr/>
          </p:nvSpPr>
          <p:spPr>
            <a:xfrm>
              <a:off x="2087561" y="1892300"/>
              <a:ext cx="6560976"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TÌM HIỂU VĂN BẢN</a:t>
              </a:r>
            </a:p>
          </p:txBody>
        </p:sp>
      </p:grpSp>
      <p:sp>
        <p:nvSpPr>
          <p:cNvPr id="12" name="Rectangle 11">
            <a:extLst>
              <a:ext uri="{FF2B5EF4-FFF2-40B4-BE49-F238E27FC236}">
                <a16:creationId xmlns:a16="http://schemas.microsoft.com/office/drawing/2014/main" id="{1C484AA2-62C7-4C80-B84B-86333690ACC9}"/>
              </a:ext>
            </a:extLst>
          </p:cNvPr>
          <p:cNvSpPr/>
          <p:nvPr/>
        </p:nvSpPr>
        <p:spPr>
          <a:xfrm>
            <a:off x="685149" y="1370556"/>
            <a:ext cx="5194187" cy="861774"/>
          </a:xfrm>
          <a:prstGeom prst="rect">
            <a:avLst/>
          </a:prstGeom>
        </p:spPr>
        <p:txBody>
          <a:bodyPr wrap="square">
            <a:spAutoFit/>
          </a:bodyPr>
          <a:lstStyle/>
          <a:p>
            <a:pPr marL="342831" lvl="0" indent="-342831" defTabSz="1088421">
              <a:defRPr/>
            </a:pPr>
            <a:r>
              <a:rPr lang="en-US" sz="2500" b="1">
                <a:solidFill>
                  <a:srgbClr val="FF0000"/>
                </a:solidFill>
                <a:latin typeface="Times New Roman" panose="02020603050405020304" pitchFamily="18" charset="0"/>
                <a:ea typeface="Tahoma" pitchFamily="34" charset="0"/>
                <a:cs typeface="Times New Roman" panose="02020603050405020304" pitchFamily="18" charset="0"/>
              </a:rPr>
              <a:t>2.</a:t>
            </a:r>
            <a:r>
              <a:rPr kumimoji="0" lang="en-US" sz="2500" b="1" i="0" u="none" strike="noStrike" kern="1200" cap="none" spc="0" normalizeH="0" baseline="0" noProof="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 </a:t>
            </a:r>
            <a:r>
              <a:rPr lang="vi-VN" sz="2500" b="1">
                <a:solidFill>
                  <a:srgbClr val="FF0000"/>
                </a:solidFill>
                <a:latin typeface="Times New Roman" panose="02020603050405020304" pitchFamily="18" charset="0"/>
                <a:cs typeface="Times New Roman" panose="02020603050405020304" pitchFamily="18" charset="0"/>
              </a:rPr>
              <a:t>Tìm hiểu nghĩa của “Cõi lá”, mối quan hệ giữa cây, lá và con người</a:t>
            </a:r>
            <a:endParaRPr kumimoji="0" lang="vi-VN" sz="25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3" name="Freeform 3">
            <a:extLst>
              <a:ext uri="{FF2B5EF4-FFF2-40B4-BE49-F238E27FC236}">
                <a16:creationId xmlns:a16="http://schemas.microsoft.com/office/drawing/2014/main" id="{5612238D-84B1-4B20-A276-7CAAFCD08FEF}"/>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2">
            <a:extLst>
              <a:ext uri="{FF2B5EF4-FFF2-40B4-BE49-F238E27FC236}">
                <a16:creationId xmlns:a16="http://schemas.microsoft.com/office/drawing/2014/main" id="{BEBA3BE4-F223-4B37-97E1-47B6D220D735}"/>
              </a:ext>
            </a:extLst>
          </p:cNvPr>
          <p:cNvSpPr>
            <a:spLocks noChangeArrowheads="1"/>
          </p:cNvSpPr>
          <p:nvPr/>
        </p:nvSpPr>
        <p:spPr bwMode="auto">
          <a:xfrm>
            <a:off x="-26608"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3">
            <a:extLst>
              <a:ext uri="{FF2B5EF4-FFF2-40B4-BE49-F238E27FC236}">
                <a16:creationId xmlns:a16="http://schemas.microsoft.com/office/drawing/2014/main" id="{43CF1C1C-8F10-4E3F-A27B-676A32886323}"/>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0B0D1ABE-A30D-4858-8D69-8B23C6D6F2E5}"/>
              </a:ext>
            </a:extLst>
          </p:cNvPr>
          <p:cNvGrpSpPr/>
          <p:nvPr/>
        </p:nvGrpSpPr>
        <p:grpSpPr>
          <a:xfrm>
            <a:off x="1608530" y="53231"/>
            <a:ext cx="538945" cy="821412"/>
            <a:chOff x="908603" y="80216"/>
            <a:chExt cx="538945" cy="676514"/>
          </a:xfrm>
        </p:grpSpPr>
        <p:sp>
          <p:nvSpPr>
            <p:cNvPr id="17" name="Freeform 4">
              <a:extLst>
                <a:ext uri="{FF2B5EF4-FFF2-40B4-BE49-F238E27FC236}">
                  <a16:creationId xmlns:a16="http://schemas.microsoft.com/office/drawing/2014/main" id="{5F0FD869-E5E6-4B74-8436-7FBFB82C385E}"/>
                </a:ext>
              </a:extLst>
            </p:cNvPr>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5">
              <a:extLst>
                <a:ext uri="{FF2B5EF4-FFF2-40B4-BE49-F238E27FC236}">
                  <a16:creationId xmlns:a16="http://schemas.microsoft.com/office/drawing/2014/main" id="{AE23F29B-660A-45B0-B76E-0F50E452D6CE}"/>
                </a:ext>
              </a:extLst>
            </p:cNvPr>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6">
            <a:extLst>
              <a:ext uri="{FF2B5EF4-FFF2-40B4-BE49-F238E27FC236}">
                <a16:creationId xmlns:a16="http://schemas.microsoft.com/office/drawing/2014/main" id="{0AD06CE0-CA30-418B-9D1C-BD66885E0598}"/>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8313F0BF-8818-497C-BD44-DC1DD116CBEB}"/>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1" name="Rounded Rectangle 17">
            <a:extLst>
              <a:ext uri="{FF2B5EF4-FFF2-40B4-BE49-F238E27FC236}">
                <a16:creationId xmlns:a16="http://schemas.microsoft.com/office/drawing/2014/main" id="{D6CF8578-8594-4099-9220-EC35BD6B15E7}"/>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2" name="Rectangle 21">
            <a:extLst>
              <a:ext uri="{FF2B5EF4-FFF2-40B4-BE49-F238E27FC236}">
                <a16:creationId xmlns:a16="http://schemas.microsoft.com/office/drawing/2014/main" id="{E89CBF4F-B4F3-41F0-B556-7F1B61D33D50}"/>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EA6531EB-85A3-4E7F-BC57-0D9E75973621}"/>
              </a:ext>
            </a:extLst>
          </p:cNvPr>
          <p:cNvSpPr txBox="1"/>
          <p:nvPr/>
        </p:nvSpPr>
        <p:spPr>
          <a:xfrm>
            <a:off x="6069392" y="5025167"/>
            <a:ext cx="6069590" cy="1815882"/>
          </a:xfrm>
          <a:prstGeom prst="rect">
            <a:avLst/>
          </a:prstGeom>
          <a:noFill/>
        </p:spPr>
        <p:txBody>
          <a:bodyPr wrap="square" rtlCol="0">
            <a:spAutoFit/>
          </a:bodyPr>
          <a:lstStyle/>
          <a:p>
            <a:pPr algn="just"/>
            <a:r>
              <a:rPr lang="vi-VN" sz="2800" b="1" i="1">
                <a:solidFill>
                  <a:srgbClr val="FF0000"/>
                </a:solidFill>
                <a:latin typeface="Times New Roman" panose="02020603050405020304" pitchFamily="18" charset="0"/>
                <a:ea typeface="Times New Roman" panose="02020603050405020304" pitchFamily="18" charset="0"/>
                <a:sym typeface="Wingdings 3" panose="05040102010807070707" pitchFamily="18" charset="2"/>
              </a:rPr>
              <a:t> </a:t>
            </a:r>
            <a:r>
              <a:rPr lang="vi-VN" sz="2800" b="1">
                <a:solidFill>
                  <a:srgbClr val="FF0000"/>
                </a:solidFill>
                <a:effectLst/>
                <a:latin typeface="Times New Roman" panose="02020603050405020304" pitchFamily="18" charset="0"/>
                <a:ea typeface="Times New Roman" panose="02020603050405020304" pitchFamily="18" charset="0"/>
              </a:rPr>
              <a:t>Thế giới cây, lá và con người hòa quyện trong nhau, nương tựa nhau, làm nên một thực thể sống, cùng sinh tồn. </a:t>
            </a:r>
            <a:endParaRPr lang="vi-VN" sz="2800" b="1">
              <a:solidFill>
                <a:srgbClr val="FF0000"/>
              </a:solidFill>
            </a:endParaRPr>
          </a:p>
        </p:txBody>
      </p:sp>
      <p:sp>
        <p:nvSpPr>
          <p:cNvPr id="3" name="TextBox 2">
            <a:extLst>
              <a:ext uri="{FF2B5EF4-FFF2-40B4-BE49-F238E27FC236}">
                <a16:creationId xmlns:a16="http://schemas.microsoft.com/office/drawing/2014/main" id="{0092950A-5776-4C47-83F4-3DBA1A2AD17A}"/>
              </a:ext>
            </a:extLst>
          </p:cNvPr>
          <p:cNvSpPr txBox="1"/>
          <p:nvPr/>
        </p:nvSpPr>
        <p:spPr>
          <a:xfrm>
            <a:off x="419840" y="2321445"/>
            <a:ext cx="5649552" cy="707886"/>
          </a:xfrm>
          <a:prstGeom prst="rect">
            <a:avLst/>
          </a:prstGeom>
          <a:noFill/>
        </p:spPr>
        <p:txBody>
          <a:bodyPr wrap="square" rtlCol="0">
            <a:spAutoFit/>
          </a:bodyPr>
          <a:lstStyle/>
          <a:p>
            <a:pPr algn="just"/>
            <a:r>
              <a:rPr lang="vi-VN" sz="2000" b="1" i="1">
                <a:solidFill>
                  <a:srgbClr val="000000"/>
                </a:solidFill>
                <a:effectLst/>
                <a:latin typeface="Times New Roman" panose="02020603050405020304" pitchFamily="18" charset="0"/>
                <a:ea typeface="Times New Roman" panose="02020603050405020304" pitchFamily="18" charset="0"/>
              </a:rPr>
              <a:t>-“Cõi lá”</a:t>
            </a:r>
            <a:r>
              <a:rPr lang="vi-VN" sz="2000" b="1">
                <a:solidFill>
                  <a:srgbClr val="000000"/>
                </a:solidFill>
                <a:effectLst/>
                <a:latin typeface="Times New Roman" panose="02020603050405020304" pitchFamily="18" charset="0"/>
                <a:ea typeface="Times New Roman" panose="02020603050405020304" pitchFamily="18" charset="0"/>
              </a:rPr>
              <a:t> là xứ sở của lá, thế giới của lá. Tác giả đã miêu tả </a:t>
            </a:r>
            <a:r>
              <a:rPr lang="vi-VN" sz="2000" b="1" i="1">
                <a:solidFill>
                  <a:srgbClr val="000000"/>
                </a:solidFill>
                <a:effectLst/>
                <a:latin typeface="Times New Roman" panose="02020603050405020304" pitchFamily="18" charset="0"/>
                <a:ea typeface="Times New Roman" panose="02020603050405020304" pitchFamily="18" charset="0"/>
              </a:rPr>
              <a:t>“cõi lá”</a:t>
            </a:r>
            <a:r>
              <a:rPr lang="vi-VN" sz="2000" b="1">
                <a:solidFill>
                  <a:srgbClr val="000000"/>
                </a:solidFill>
                <a:effectLst/>
                <a:latin typeface="Times New Roman" panose="02020603050405020304" pitchFamily="18" charset="0"/>
                <a:ea typeface="Times New Roman" panose="02020603050405020304" pitchFamily="18" charset="0"/>
              </a:rPr>
              <a:t> với các tầng bậc ý nghĩa: </a:t>
            </a:r>
          </a:p>
        </p:txBody>
      </p:sp>
    </p:spTree>
    <p:extLst>
      <p:ext uri="{BB962C8B-B14F-4D97-AF65-F5344CB8AC3E}">
        <p14:creationId xmlns:p14="http://schemas.microsoft.com/office/powerpoint/2010/main" val="294307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3">
                                            <p:bg/>
                                          </p:spTgt>
                                        </p:tgtEl>
                                        <p:attrNameLst>
                                          <p:attrName>style.visibility</p:attrName>
                                        </p:attrNameLst>
                                      </p:cBhvr>
                                      <p:to>
                                        <p:strVal val="visible"/>
                                      </p:to>
                                    </p:set>
                                    <p:animEffect transition="in" filter="barn(inVertical)">
                                      <p:cBhvr>
                                        <p:cTn id="17" dur="500"/>
                                        <p:tgtEl>
                                          <p:spTgt spid="203">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3">
                                            <p:txEl>
                                              <p:pRg st="0" end="0"/>
                                            </p:txEl>
                                          </p:spTgt>
                                        </p:tgtEl>
                                        <p:attrNameLst>
                                          <p:attrName>style.visibility</p:attrName>
                                        </p:attrNameLst>
                                      </p:cBhvr>
                                      <p:to>
                                        <p:strVal val="visible"/>
                                      </p:to>
                                    </p:set>
                                    <p:animEffect transition="in" filter="barn(inVertical)">
                                      <p:cBhvr>
                                        <p:cTn id="22" dur="500"/>
                                        <p:tgtEl>
                                          <p:spTgt spid="2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4">
                                            <p:txEl>
                                              <p:pRg st="0" end="0"/>
                                            </p:txEl>
                                          </p:spTgt>
                                        </p:tgtEl>
                                        <p:attrNameLst>
                                          <p:attrName>style.visibility</p:attrName>
                                        </p:attrNameLst>
                                      </p:cBhvr>
                                      <p:to>
                                        <p:strVal val="visible"/>
                                      </p:to>
                                    </p:set>
                                    <p:animEffect transition="in" filter="barn(inVertical)">
                                      <p:cBhvr>
                                        <p:cTn id="27" dur="500"/>
                                        <p:tgtEl>
                                          <p:spTgt spid="20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5">
                                            <p:bg/>
                                          </p:spTgt>
                                        </p:tgtEl>
                                        <p:attrNameLst>
                                          <p:attrName>style.visibility</p:attrName>
                                        </p:attrNameLst>
                                      </p:cBhvr>
                                      <p:to>
                                        <p:strVal val="visible"/>
                                      </p:to>
                                    </p:set>
                                    <p:animEffect transition="in" filter="barn(inVertical)">
                                      <p:cBhvr>
                                        <p:cTn id="32" dur="500"/>
                                        <p:tgtEl>
                                          <p:spTgt spid="205">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5">
                                            <p:txEl>
                                              <p:pRg st="0" end="0"/>
                                            </p:txEl>
                                          </p:spTgt>
                                        </p:tgtEl>
                                        <p:attrNameLst>
                                          <p:attrName>style.visibility</p:attrName>
                                        </p:attrNameLst>
                                      </p:cBhvr>
                                      <p:to>
                                        <p:strVal val="visible"/>
                                      </p:to>
                                    </p:set>
                                    <p:animEffect transition="in" filter="barn(inVertical)">
                                      <p:cBhvr>
                                        <p:cTn id="37" dur="500"/>
                                        <p:tgtEl>
                                          <p:spTgt spid="20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6">
                                            <p:txEl>
                                              <p:pRg st="0" end="0"/>
                                            </p:txEl>
                                          </p:spTgt>
                                        </p:tgtEl>
                                        <p:attrNameLst>
                                          <p:attrName>style.visibility</p:attrName>
                                        </p:attrNameLst>
                                      </p:cBhvr>
                                      <p:to>
                                        <p:strVal val="visible"/>
                                      </p:to>
                                    </p:set>
                                    <p:animEffect transition="in" filter="barn(inVertical)">
                                      <p:cBhvr>
                                        <p:cTn id="42" dur="500"/>
                                        <p:tgtEl>
                                          <p:spTgt spid="20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build="p" animBg="1"/>
      <p:bldP spid="204" grpId="0" build="p"/>
      <p:bldP spid="205" grpId="0" build="p" animBg="1"/>
      <p:bldP spid="206" grpId="0" build="p"/>
      <p:bldP spid="12"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6" name="Group 25">
            <a:extLst>
              <a:ext uri="{FF2B5EF4-FFF2-40B4-BE49-F238E27FC236}">
                <a16:creationId xmlns:a16="http://schemas.microsoft.com/office/drawing/2014/main" id="{459BDC18-A888-4889-AC55-C09F1645B60D}"/>
              </a:ext>
            </a:extLst>
          </p:cNvPr>
          <p:cNvGrpSpPr/>
          <p:nvPr/>
        </p:nvGrpSpPr>
        <p:grpSpPr>
          <a:xfrm>
            <a:off x="69681" y="896378"/>
            <a:ext cx="9828520" cy="483863"/>
            <a:chOff x="-288924" y="1847898"/>
            <a:chExt cx="19659599" cy="967852"/>
          </a:xfrm>
        </p:grpSpPr>
        <p:sp>
          <p:nvSpPr>
            <p:cNvPr id="27" name="Rounded Rectangle 14">
              <a:extLst>
                <a:ext uri="{FF2B5EF4-FFF2-40B4-BE49-F238E27FC236}">
                  <a16:creationId xmlns:a16="http://schemas.microsoft.com/office/drawing/2014/main" id="{1C1B4B67-E198-4DDE-BC02-B40EB7A015B9}"/>
                </a:ext>
              </a:extLst>
            </p:cNvPr>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8203C06-E0A8-4FE9-9F79-D81F49F7FA70}"/>
                </a:ext>
              </a:extLst>
            </p:cNvPr>
            <p:cNvSpPr txBox="1"/>
            <p:nvPr/>
          </p:nvSpPr>
          <p:spPr>
            <a:xfrm>
              <a:off x="1198796" y="1847898"/>
              <a:ext cx="991427"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II</a:t>
              </a:r>
            </a:p>
          </p:txBody>
        </p:sp>
        <p:sp>
          <p:nvSpPr>
            <p:cNvPr id="29" name="TextBox 28">
              <a:extLst>
                <a:ext uri="{FF2B5EF4-FFF2-40B4-BE49-F238E27FC236}">
                  <a16:creationId xmlns:a16="http://schemas.microsoft.com/office/drawing/2014/main" id="{5A6D6060-6594-4AB2-A376-4DED4EC9DA2D}"/>
                </a:ext>
              </a:extLst>
            </p:cNvPr>
            <p:cNvSpPr txBox="1"/>
            <p:nvPr/>
          </p:nvSpPr>
          <p:spPr>
            <a:xfrm>
              <a:off x="2087561" y="1892300"/>
              <a:ext cx="17283114"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KHÁM PHÁ VĂN BẢN</a:t>
              </a:r>
            </a:p>
          </p:txBody>
        </p:sp>
      </p:grpSp>
      <p:grpSp>
        <p:nvGrpSpPr>
          <p:cNvPr id="30" name="Group 29">
            <a:extLst>
              <a:ext uri="{FF2B5EF4-FFF2-40B4-BE49-F238E27FC236}">
                <a16:creationId xmlns:a16="http://schemas.microsoft.com/office/drawing/2014/main" id="{E4DBD5B7-6E4B-4855-95D8-0A076AC47F3C}"/>
              </a:ext>
            </a:extLst>
          </p:cNvPr>
          <p:cNvGrpSpPr/>
          <p:nvPr/>
        </p:nvGrpSpPr>
        <p:grpSpPr>
          <a:xfrm>
            <a:off x="619679" y="1439989"/>
            <a:ext cx="10978513" cy="861774"/>
            <a:chOff x="644526" y="2766774"/>
            <a:chExt cx="21959885" cy="1723772"/>
          </a:xfrm>
        </p:grpSpPr>
        <p:sp>
          <p:nvSpPr>
            <p:cNvPr id="31" name="TextBox 30">
              <a:extLst>
                <a:ext uri="{FF2B5EF4-FFF2-40B4-BE49-F238E27FC236}">
                  <a16:creationId xmlns:a16="http://schemas.microsoft.com/office/drawing/2014/main" id="{9544DBC5-9447-40C5-955A-67CB49B99989}"/>
                </a:ext>
              </a:extLst>
            </p:cNvPr>
            <p:cNvSpPr txBox="1"/>
            <p:nvPr/>
          </p:nvSpPr>
          <p:spPr>
            <a:xfrm>
              <a:off x="1906586" y="2766774"/>
              <a:ext cx="20697825" cy="1723772"/>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lang="vi-VN" sz="2500" b="1">
                  <a:solidFill>
                    <a:srgbClr val="FF0000"/>
                  </a:solidFill>
                  <a:latin typeface="Times New Roman" panose="02020603050405020304" pitchFamily="18" charset="0"/>
                  <a:ea typeface="Times New Roman" panose="02020603050405020304" pitchFamily="18" charset="0"/>
                </a:rPr>
                <a:t>S</a:t>
              </a:r>
              <a:r>
                <a:rPr lang="vi-VN" sz="2500" b="1">
                  <a:solidFill>
                    <a:srgbClr val="FF0000"/>
                  </a:solidFill>
                  <a:effectLst/>
                  <a:latin typeface="Times New Roman" panose="02020603050405020304" pitchFamily="18" charset="0"/>
                  <a:ea typeface="Times New Roman" panose="02020603050405020304" pitchFamily="18" charset="0"/>
                </a:rPr>
                <a:t>ự kết hợp giữa tự sự với trữ tình/ nghị luận hoặc miêu tả thiên nhiên với miêu tả con người </a:t>
              </a:r>
              <a:endParaRPr kumimoji="0" lang="en-US" sz="2500" b="1" i="1"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endParaRPr>
            </a:p>
          </p:txBody>
        </p:sp>
        <p:sp>
          <p:nvSpPr>
            <p:cNvPr id="32" name="Rounded Rectangle 21">
              <a:extLst>
                <a:ext uri="{FF2B5EF4-FFF2-40B4-BE49-F238E27FC236}">
                  <a16:creationId xmlns:a16="http://schemas.microsoft.com/office/drawing/2014/main" id="{7CBB9A7C-B341-4ACE-8068-B2193E713B12}"/>
                </a:ext>
              </a:extLst>
            </p:cNvPr>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77BD4821-9025-4386-95F4-4009CDC3592E}"/>
                </a:ext>
              </a:extLst>
            </p:cNvPr>
            <p:cNvSpPr txBox="1"/>
            <p:nvPr/>
          </p:nvSpPr>
          <p:spPr>
            <a:xfrm>
              <a:off x="900605" y="2795826"/>
              <a:ext cx="776597" cy="954232"/>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3</a:t>
              </a:r>
            </a:p>
          </p:txBody>
        </p:sp>
      </p:grpSp>
      <p:graphicFrame>
        <p:nvGraphicFramePr>
          <p:cNvPr id="14" name="Table 13">
            <a:extLst>
              <a:ext uri="{FF2B5EF4-FFF2-40B4-BE49-F238E27FC236}">
                <a16:creationId xmlns:a16="http://schemas.microsoft.com/office/drawing/2014/main" id="{2D12DB38-94DB-44EE-AB7D-A994C7CB68CF}"/>
              </a:ext>
            </a:extLst>
          </p:cNvPr>
          <p:cNvGraphicFramePr>
            <a:graphicFrameLocks noGrp="1"/>
          </p:cNvGraphicFramePr>
          <p:nvPr>
            <p:extLst>
              <p:ext uri="{D42A27DB-BD31-4B8C-83A1-F6EECF244321}">
                <p14:modId xmlns:p14="http://schemas.microsoft.com/office/powerpoint/2010/main" val="833992248"/>
              </p:ext>
            </p:extLst>
          </p:nvPr>
        </p:nvGraphicFramePr>
        <p:xfrm>
          <a:off x="747702" y="2390661"/>
          <a:ext cx="10622064" cy="3910988"/>
        </p:xfrm>
        <a:graphic>
          <a:graphicData uri="http://schemas.openxmlformats.org/drawingml/2006/table">
            <a:tbl>
              <a:tblPr firstRow="1" firstCol="1" bandRow="1">
                <a:tableStyleId>{5C22544A-7EE6-4342-B048-85BDC9FD1C3A}</a:tableStyleId>
              </a:tblPr>
              <a:tblGrid>
                <a:gridCol w="5047068">
                  <a:extLst>
                    <a:ext uri="{9D8B030D-6E8A-4147-A177-3AD203B41FA5}">
                      <a16:colId xmlns:a16="http://schemas.microsoft.com/office/drawing/2014/main" val="1432209617"/>
                    </a:ext>
                  </a:extLst>
                </a:gridCol>
                <a:gridCol w="5574996">
                  <a:extLst>
                    <a:ext uri="{9D8B030D-6E8A-4147-A177-3AD203B41FA5}">
                      <a16:colId xmlns:a16="http://schemas.microsoft.com/office/drawing/2014/main" val="3464607071"/>
                    </a:ext>
                  </a:extLst>
                </a:gridCol>
              </a:tblGrid>
              <a:tr h="1033391">
                <a:tc>
                  <a:txBody>
                    <a:bodyPr/>
                    <a:lstStyle/>
                    <a:p>
                      <a:pPr marL="6350" indent="-6350" algn="ctr">
                        <a:lnSpc>
                          <a:spcPct val="107000"/>
                        </a:lnSpc>
                        <a:spcAft>
                          <a:spcPts val="685"/>
                        </a:spcAft>
                      </a:pPr>
                      <a:r>
                        <a:rPr lang="vi-VN" sz="2000">
                          <a:solidFill>
                            <a:schemeClr val="tx1"/>
                          </a:solidFill>
                          <a:effectLst/>
                          <a:latin typeface="+mj-lt"/>
                        </a:rPr>
                        <a:t>Đoạn văn có sự kết hợp giữa tự sự và trữ tình/ nghị luận </a:t>
                      </a:r>
                      <a:endParaRPr lang="vi-VN" sz="2000">
                        <a:solidFill>
                          <a:schemeClr val="tx1"/>
                        </a:solidFill>
                        <a:effectLst/>
                        <a:latin typeface="+mj-lt"/>
                        <a:ea typeface="Times New Roman" panose="02020603050405020304" pitchFamily="18" charset="0"/>
                        <a:cs typeface="Times New Roman" panose="02020603050405020304" pitchFamily="18" charset="0"/>
                      </a:endParaRPr>
                    </a:p>
                  </a:txBody>
                  <a:tcPr marL="67310" marR="59690" marT="88900" marB="0" anchor="ctr">
                    <a:solidFill>
                      <a:srgbClr val="00B050"/>
                    </a:solidFill>
                  </a:tcPr>
                </a:tc>
                <a:tc>
                  <a:txBody>
                    <a:bodyPr/>
                    <a:lstStyle/>
                    <a:p>
                      <a:pPr marL="6350" indent="-6350" algn="ctr">
                        <a:lnSpc>
                          <a:spcPct val="107000"/>
                        </a:lnSpc>
                        <a:spcAft>
                          <a:spcPts val="685"/>
                        </a:spcAft>
                      </a:pPr>
                      <a:r>
                        <a:rPr lang="vi-VN" sz="2000">
                          <a:solidFill>
                            <a:schemeClr val="tx1"/>
                          </a:solidFill>
                          <a:effectLst/>
                          <a:latin typeface="+mj-lt"/>
                        </a:rPr>
                        <a:t>Đoạn văn có sự kết hợp giữa miêu tả thiên nhiên và miêu tả con người </a:t>
                      </a:r>
                      <a:endParaRPr lang="vi-VN" sz="2000">
                        <a:solidFill>
                          <a:schemeClr val="tx1"/>
                        </a:solidFill>
                        <a:effectLst/>
                        <a:latin typeface="+mj-lt"/>
                        <a:ea typeface="Times New Roman" panose="02020603050405020304" pitchFamily="18" charset="0"/>
                        <a:cs typeface="Times New Roman" panose="02020603050405020304" pitchFamily="18" charset="0"/>
                      </a:endParaRPr>
                    </a:p>
                  </a:txBody>
                  <a:tcPr marL="67310" marR="59690" marT="88900" marB="0" anchor="ctr">
                    <a:solidFill>
                      <a:srgbClr val="00B050"/>
                    </a:solidFill>
                  </a:tcPr>
                </a:tc>
                <a:extLst>
                  <a:ext uri="{0D108BD9-81ED-4DB2-BD59-A6C34878D82A}">
                    <a16:rowId xmlns:a16="http://schemas.microsoft.com/office/drawing/2014/main" val="3066602538"/>
                  </a:ext>
                </a:extLst>
              </a:tr>
              <a:tr h="1697452">
                <a:tc>
                  <a:txBody>
                    <a:bodyPr/>
                    <a:lstStyle/>
                    <a:p>
                      <a:pPr marL="6350" indent="-6350">
                        <a:lnSpc>
                          <a:spcPct val="107000"/>
                        </a:lnSpc>
                        <a:spcAft>
                          <a:spcPts val="480"/>
                        </a:spcAft>
                      </a:pPr>
                      <a:r>
                        <a:rPr lang="vi-VN" sz="1300">
                          <a:effectLst/>
                        </a:rPr>
                        <a:t> </a:t>
                      </a:r>
                    </a:p>
                    <a:p>
                      <a:pPr marL="6350" indent="-6350">
                        <a:lnSpc>
                          <a:spcPct val="107000"/>
                        </a:lnSpc>
                        <a:spcAft>
                          <a:spcPts val="685"/>
                        </a:spcAft>
                      </a:pPr>
                      <a:r>
                        <a:rPr lang="vi-VN" sz="1300">
                          <a:effectLst/>
                        </a:rPr>
                        <a:t> </a:t>
                      </a:r>
                      <a:endParaRPr lang="vi-VN"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10" marR="59690" marT="88900" marB="0" anchor="ctr">
                    <a:solidFill>
                      <a:srgbClr val="92D050"/>
                    </a:solidFill>
                  </a:tcPr>
                </a:tc>
                <a:tc>
                  <a:txBody>
                    <a:bodyPr/>
                    <a:lstStyle/>
                    <a:p>
                      <a:pPr marL="6350" indent="-6350">
                        <a:lnSpc>
                          <a:spcPct val="107000"/>
                        </a:lnSpc>
                        <a:spcAft>
                          <a:spcPts val="465"/>
                        </a:spcAft>
                      </a:pPr>
                      <a:r>
                        <a:rPr lang="vi-VN" sz="1400" b="1">
                          <a:effectLst/>
                          <a:latin typeface="+mj-lt"/>
                        </a:rPr>
                        <a:t> </a:t>
                      </a:r>
                      <a:endParaRPr lang="vi-VN"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10" marR="59690" marT="88900" marB="0">
                    <a:solidFill>
                      <a:srgbClr val="92D050"/>
                    </a:solidFill>
                  </a:tcPr>
                </a:tc>
                <a:extLst>
                  <a:ext uri="{0D108BD9-81ED-4DB2-BD59-A6C34878D82A}">
                    <a16:rowId xmlns:a16="http://schemas.microsoft.com/office/drawing/2014/main" val="1319591148"/>
                  </a:ext>
                </a:extLst>
              </a:tr>
              <a:tr h="1180145">
                <a:tc>
                  <a:txBody>
                    <a:bodyPr/>
                    <a:lstStyle/>
                    <a:p>
                      <a:pPr marL="6350" indent="-6350">
                        <a:lnSpc>
                          <a:spcPct val="107000"/>
                        </a:lnSpc>
                        <a:spcAft>
                          <a:spcPts val="485"/>
                        </a:spcAft>
                      </a:pPr>
                      <a:r>
                        <a:rPr lang="vi-VN" sz="1400">
                          <a:solidFill>
                            <a:schemeClr val="tx1"/>
                          </a:solidFill>
                          <a:effectLst/>
                          <a:sym typeface="Wingdings 3" panose="05040102010807070707" pitchFamily="18" charset="2"/>
                        </a:rPr>
                        <a:t></a:t>
                      </a:r>
                      <a:endParaRPr lang="vi-VN" sz="1400">
                        <a:solidFill>
                          <a:schemeClr val="tx1"/>
                        </a:solidFill>
                        <a:effectLst/>
                      </a:endParaRPr>
                    </a:p>
                    <a:p>
                      <a:pPr marL="6350" indent="-6350">
                        <a:lnSpc>
                          <a:spcPct val="107000"/>
                        </a:lnSpc>
                        <a:spcAft>
                          <a:spcPts val="685"/>
                        </a:spcAft>
                      </a:pPr>
                      <a:r>
                        <a:rPr lang="vi-VN" sz="1300">
                          <a:effectLst/>
                        </a:rPr>
                        <a:t> </a:t>
                      </a:r>
                      <a:endParaRPr lang="vi-VN"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10" marR="59690" marT="88900" marB="0" anchor="ctr">
                    <a:solidFill>
                      <a:srgbClr val="92D050"/>
                    </a:solidFill>
                  </a:tcPr>
                </a:tc>
                <a:tc>
                  <a:txBody>
                    <a:bodyPr/>
                    <a:lstStyle/>
                    <a:p>
                      <a:pPr marL="1270" marR="0" lvl="0" indent="-6350" algn="l" defTabSz="914400" rtl="0" eaLnBrk="1" fontAlgn="auto" latinLnBrk="0" hangingPunct="1">
                        <a:lnSpc>
                          <a:spcPct val="107000"/>
                        </a:lnSpc>
                        <a:spcBef>
                          <a:spcPts val="0"/>
                        </a:spcBef>
                        <a:spcAft>
                          <a:spcPts val="685"/>
                        </a:spcAft>
                        <a:buClr>
                          <a:srgbClr val="000000"/>
                        </a:buClr>
                        <a:buSzTx/>
                        <a:buFont typeface="Arial"/>
                        <a:buNone/>
                        <a:tabLst/>
                        <a:defRPr/>
                      </a:pPr>
                      <a:endParaRPr lang="vi-VN" sz="1200">
                        <a:solidFill>
                          <a:schemeClr val="tx1"/>
                        </a:solidFill>
                        <a:effectLst/>
                        <a:sym typeface="Wingdings 3" panose="05040102010807070707" pitchFamily="18" charset="2"/>
                      </a:endParaRPr>
                    </a:p>
                    <a:p>
                      <a:pPr marL="1270" marR="0" lvl="0" indent="-6350" algn="l" defTabSz="914400" rtl="0" eaLnBrk="1" fontAlgn="auto" latinLnBrk="0" hangingPunct="1">
                        <a:lnSpc>
                          <a:spcPct val="107000"/>
                        </a:lnSpc>
                        <a:spcBef>
                          <a:spcPts val="0"/>
                        </a:spcBef>
                        <a:spcAft>
                          <a:spcPts val="685"/>
                        </a:spcAft>
                        <a:buClr>
                          <a:srgbClr val="000000"/>
                        </a:buClr>
                        <a:buSzTx/>
                        <a:buFont typeface="Arial"/>
                        <a:buNone/>
                        <a:tabLst/>
                        <a:defRPr/>
                      </a:pPr>
                      <a:r>
                        <a:rPr lang="vi-VN" sz="1600">
                          <a:solidFill>
                            <a:schemeClr val="tx1"/>
                          </a:solidFill>
                          <a:effectLst/>
                          <a:sym typeface="Wingdings 3" panose="05040102010807070707" pitchFamily="18" charset="2"/>
                        </a:rPr>
                        <a:t></a:t>
                      </a:r>
                      <a:endParaRPr lang="vi-VN" sz="1600">
                        <a:solidFill>
                          <a:schemeClr val="tx1"/>
                        </a:solidFill>
                        <a:effectLst/>
                      </a:endParaRPr>
                    </a:p>
                  </a:txBody>
                  <a:tcPr marL="67310" marR="59690" marT="88900" marB="0">
                    <a:solidFill>
                      <a:srgbClr val="92D050"/>
                    </a:solidFill>
                  </a:tcPr>
                </a:tc>
                <a:extLst>
                  <a:ext uri="{0D108BD9-81ED-4DB2-BD59-A6C34878D82A}">
                    <a16:rowId xmlns:a16="http://schemas.microsoft.com/office/drawing/2014/main" val="1463918611"/>
                  </a:ext>
                </a:extLst>
              </a:tr>
            </a:tbl>
          </a:graphicData>
        </a:graphic>
      </p:graphicFrame>
      <p:sp>
        <p:nvSpPr>
          <p:cNvPr id="35" name="Freeform 3">
            <a:extLst>
              <a:ext uri="{FF2B5EF4-FFF2-40B4-BE49-F238E27FC236}">
                <a16:creationId xmlns:a16="http://schemas.microsoft.com/office/drawing/2014/main" id="{7AE08C32-047F-4F32-BB69-D5E5B495F03C}"/>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2">
            <a:extLst>
              <a:ext uri="{FF2B5EF4-FFF2-40B4-BE49-F238E27FC236}">
                <a16:creationId xmlns:a16="http://schemas.microsoft.com/office/drawing/2014/main" id="{5856DA8E-F5F0-42A1-8ABF-5F67C369EDDE}"/>
              </a:ext>
            </a:extLst>
          </p:cNvPr>
          <p:cNvSpPr>
            <a:spLocks noChangeArrowheads="1"/>
          </p:cNvSpPr>
          <p:nvPr/>
        </p:nvSpPr>
        <p:spPr bwMode="auto">
          <a:xfrm>
            <a:off x="-26608"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
            <a:extLst>
              <a:ext uri="{FF2B5EF4-FFF2-40B4-BE49-F238E27FC236}">
                <a16:creationId xmlns:a16="http://schemas.microsoft.com/office/drawing/2014/main" id="{BB140186-DFCD-4B3B-8AC7-22F247283AB8}"/>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8" name="Group 37">
            <a:extLst>
              <a:ext uri="{FF2B5EF4-FFF2-40B4-BE49-F238E27FC236}">
                <a16:creationId xmlns:a16="http://schemas.microsoft.com/office/drawing/2014/main" id="{D149C68D-D6CB-4DF0-8BBD-C47608A00097}"/>
              </a:ext>
            </a:extLst>
          </p:cNvPr>
          <p:cNvGrpSpPr/>
          <p:nvPr/>
        </p:nvGrpSpPr>
        <p:grpSpPr>
          <a:xfrm>
            <a:off x="1608530" y="53231"/>
            <a:ext cx="538945" cy="821412"/>
            <a:chOff x="908603" y="80216"/>
            <a:chExt cx="538945" cy="676514"/>
          </a:xfrm>
        </p:grpSpPr>
        <p:sp>
          <p:nvSpPr>
            <p:cNvPr id="39" name="Freeform 4">
              <a:extLst>
                <a:ext uri="{FF2B5EF4-FFF2-40B4-BE49-F238E27FC236}">
                  <a16:creationId xmlns:a16="http://schemas.microsoft.com/office/drawing/2014/main" id="{C5122899-8BE2-40A3-A38B-8C340989DE61}"/>
                </a:ext>
              </a:extLst>
            </p:cNvPr>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5">
              <a:extLst>
                <a:ext uri="{FF2B5EF4-FFF2-40B4-BE49-F238E27FC236}">
                  <a16:creationId xmlns:a16="http://schemas.microsoft.com/office/drawing/2014/main" id="{53AB8700-19EB-4FF4-9A24-396B9AFFAA0E}"/>
                </a:ext>
              </a:extLst>
            </p:cNvPr>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Freeform 6">
            <a:extLst>
              <a:ext uri="{FF2B5EF4-FFF2-40B4-BE49-F238E27FC236}">
                <a16:creationId xmlns:a16="http://schemas.microsoft.com/office/drawing/2014/main" id="{71231CB2-4533-40A5-AA67-8564BEA6973A}"/>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BC884CDC-3CA4-4900-87DD-44E4822433F2}"/>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43" name="Rounded Rectangle 17">
            <a:extLst>
              <a:ext uri="{FF2B5EF4-FFF2-40B4-BE49-F238E27FC236}">
                <a16:creationId xmlns:a16="http://schemas.microsoft.com/office/drawing/2014/main" id="{775B12AF-0571-4915-B805-03A1A549C3F1}"/>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44" name="Rectangle 43">
            <a:extLst>
              <a:ext uri="{FF2B5EF4-FFF2-40B4-BE49-F238E27FC236}">
                <a16:creationId xmlns:a16="http://schemas.microsoft.com/office/drawing/2014/main" id="{840F39B1-E6FC-470C-B00E-FB4B7676B512}"/>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2930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6" name="Group 25">
            <a:extLst>
              <a:ext uri="{FF2B5EF4-FFF2-40B4-BE49-F238E27FC236}">
                <a16:creationId xmlns:a16="http://schemas.microsoft.com/office/drawing/2014/main" id="{459BDC18-A888-4889-AC55-C09F1645B60D}"/>
              </a:ext>
            </a:extLst>
          </p:cNvPr>
          <p:cNvGrpSpPr/>
          <p:nvPr/>
        </p:nvGrpSpPr>
        <p:grpSpPr>
          <a:xfrm>
            <a:off x="69681" y="907395"/>
            <a:ext cx="9828520" cy="483863"/>
            <a:chOff x="-288924" y="1847898"/>
            <a:chExt cx="19659599" cy="967852"/>
          </a:xfrm>
        </p:grpSpPr>
        <p:sp>
          <p:nvSpPr>
            <p:cNvPr id="27" name="Rounded Rectangle 14">
              <a:extLst>
                <a:ext uri="{FF2B5EF4-FFF2-40B4-BE49-F238E27FC236}">
                  <a16:creationId xmlns:a16="http://schemas.microsoft.com/office/drawing/2014/main" id="{1C1B4B67-E198-4DDE-BC02-B40EB7A015B9}"/>
                </a:ext>
              </a:extLst>
            </p:cNvPr>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8203C06-E0A8-4FE9-9F79-D81F49F7FA70}"/>
                </a:ext>
              </a:extLst>
            </p:cNvPr>
            <p:cNvSpPr txBox="1"/>
            <p:nvPr/>
          </p:nvSpPr>
          <p:spPr>
            <a:xfrm>
              <a:off x="1198796" y="1847898"/>
              <a:ext cx="991427"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II</a:t>
              </a:r>
            </a:p>
          </p:txBody>
        </p:sp>
        <p:sp>
          <p:nvSpPr>
            <p:cNvPr id="29" name="TextBox 28">
              <a:extLst>
                <a:ext uri="{FF2B5EF4-FFF2-40B4-BE49-F238E27FC236}">
                  <a16:creationId xmlns:a16="http://schemas.microsoft.com/office/drawing/2014/main" id="{5A6D6060-6594-4AB2-A376-4DED4EC9DA2D}"/>
                </a:ext>
              </a:extLst>
            </p:cNvPr>
            <p:cNvSpPr txBox="1"/>
            <p:nvPr/>
          </p:nvSpPr>
          <p:spPr>
            <a:xfrm>
              <a:off x="2087561" y="1892300"/>
              <a:ext cx="17283114"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KHÁM PHÁ VĂN BẢN</a:t>
              </a:r>
            </a:p>
          </p:txBody>
        </p:sp>
      </p:grpSp>
      <p:grpSp>
        <p:nvGrpSpPr>
          <p:cNvPr id="30" name="Group 29">
            <a:extLst>
              <a:ext uri="{FF2B5EF4-FFF2-40B4-BE49-F238E27FC236}">
                <a16:creationId xmlns:a16="http://schemas.microsoft.com/office/drawing/2014/main" id="{E4DBD5B7-6E4B-4855-95D8-0A076AC47F3C}"/>
              </a:ext>
            </a:extLst>
          </p:cNvPr>
          <p:cNvGrpSpPr/>
          <p:nvPr/>
        </p:nvGrpSpPr>
        <p:grpSpPr>
          <a:xfrm>
            <a:off x="619679" y="1395922"/>
            <a:ext cx="10978513" cy="861774"/>
            <a:chOff x="644526" y="2766774"/>
            <a:chExt cx="21959885" cy="1723772"/>
          </a:xfrm>
        </p:grpSpPr>
        <p:sp>
          <p:nvSpPr>
            <p:cNvPr id="31" name="TextBox 30">
              <a:extLst>
                <a:ext uri="{FF2B5EF4-FFF2-40B4-BE49-F238E27FC236}">
                  <a16:creationId xmlns:a16="http://schemas.microsoft.com/office/drawing/2014/main" id="{9544DBC5-9447-40C5-955A-67CB49B99989}"/>
                </a:ext>
              </a:extLst>
            </p:cNvPr>
            <p:cNvSpPr txBox="1"/>
            <p:nvPr/>
          </p:nvSpPr>
          <p:spPr>
            <a:xfrm>
              <a:off x="1906586" y="2766774"/>
              <a:ext cx="20697825" cy="1723772"/>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lang="vi-VN" sz="2500" b="1">
                  <a:solidFill>
                    <a:srgbClr val="FF0000"/>
                  </a:solidFill>
                  <a:latin typeface="Times New Roman" panose="02020603050405020304" pitchFamily="18" charset="0"/>
                  <a:ea typeface="Times New Roman" panose="02020603050405020304" pitchFamily="18" charset="0"/>
                </a:rPr>
                <a:t>S</a:t>
              </a:r>
              <a:r>
                <a:rPr lang="vi-VN" sz="2500" b="1">
                  <a:solidFill>
                    <a:srgbClr val="FF0000"/>
                  </a:solidFill>
                  <a:effectLst/>
                  <a:latin typeface="Times New Roman" panose="02020603050405020304" pitchFamily="18" charset="0"/>
                  <a:ea typeface="Times New Roman" panose="02020603050405020304" pitchFamily="18" charset="0"/>
                </a:rPr>
                <a:t>ự kết hợp giữa tự sự với trữ tình/ nghị luận hoặc miêu tả thiên nhiên với miêu tả con người </a:t>
              </a:r>
              <a:endParaRPr kumimoji="0" lang="en-US" sz="2500" b="1" i="1"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endParaRPr>
            </a:p>
          </p:txBody>
        </p:sp>
        <p:sp>
          <p:nvSpPr>
            <p:cNvPr id="32" name="Rounded Rectangle 21">
              <a:extLst>
                <a:ext uri="{FF2B5EF4-FFF2-40B4-BE49-F238E27FC236}">
                  <a16:creationId xmlns:a16="http://schemas.microsoft.com/office/drawing/2014/main" id="{7CBB9A7C-B341-4ACE-8068-B2193E713B12}"/>
                </a:ext>
              </a:extLst>
            </p:cNvPr>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77BD4821-9025-4386-95F4-4009CDC3592E}"/>
                </a:ext>
              </a:extLst>
            </p:cNvPr>
            <p:cNvSpPr txBox="1"/>
            <p:nvPr/>
          </p:nvSpPr>
          <p:spPr>
            <a:xfrm>
              <a:off x="900605" y="2795826"/>
              <a:ext cx="776597" cy="954232"/>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3</a:t>
              </a:r>
            </a:p>
          </p:txBody>
        </p:sp>
      </p:grpSp>
      <p:graphicFrame>
        <p:nvGraphicFramePr>
          <p:cNvPr id="14" name="Table 13">
            <a:extLst>
              <a:ext uri="{FF2B5EF4-FFF2-40B4-BE49-F238E27FC236}">
                <a16:creationId xmlns:a16="http://schemas.microsoft.com/office/drawing/2014/main" id="{2D12DB38-94DB-44EE-AB7D-A994C7CB68CF}"/>
              </a:ext>
            </a:extLst>
          </p:cNvPr>
          <p:cNvGraphicFramePr>
            <a:graphicFrameLocks noGrp="1"/>
          </p:cNvGraphicFramePr>
          <p:nvPr>
            <p:extLst>
              <p:ext uri="{D42A27DB-BD31-4B8C-83A1-F6EECF244321}">
                <p14:modId xmlns:p14="http://schemas.microsoft.com/office/powerpoint/2010/main" val="984061970"/>
              </p:ext>
            </p:extLst>
          </p:nvPr>
        </p:nvGraphicFramePr>
        <p:xfrm>
          <a:off x="747702" y="2390661"/>
          <a:ext cx="10622064" cy="4257921"/>
        </p:xfrm>
        <a:graphic>
          <a:graphicData uri="http://schemas.openxmlformats.org/drawingml/2006/table">
            <a:tbl>
              <a:tblPr firstRow="1" firstCol="1" bandRow="1">
                <a:tableStyleId>{5C22544A-7EE6-4342-B048-85BDC9FD1C3A}</a:tableStyleId>
              </a:tblPr>
              <a:tblGrid>
                <a:gridCol w="5047068">
                  <a:extLst>
                    <a:ext uri="{9D8B030D-6E8A-4147-A177-3AD203B41FA5}">
                      <a16:colId xmlns:a16="http://schemas.microsoft.com/office/drawing/2014/main" val="1432209617"/>
                    </a:ext>
                  </a:extLst>
                </a:gridCol>
                <a:gridCol w="5574996">
                  <a:extLst>
                    <a:ext uri="{9D8B030D-6E8A-4147-A177-3AD203B41FA5}">
                      <a16:colId xmlns:a16="http://schemas.microsoft.com/office/drawing/2014/main" val="3464607071"/>
                    </a:ext>
                  </a:extLst>
                </a:gridCol>
              </a:tblGrid>
              <a:tr h="1033391">
                <a:tc>
                  <a:txBody>
                    <a:bodyPr/>
                    <a:lstStyle/>
                    <a:p>
                      <a:pPr marL="6350" indent="-6350" algn="ctr">
                        <a:lnSpc>
                          <a:spcPct val="107000"/>
                        </a:lnSpc>
                        <a:spcAft>
                          <a:spcPts val="685"/>
                        </a:spcAft>
                      </a:pPr>
                      <a:r>
                        <a:rPr lang="vi-VN" sz="2000">
                          <a:solidFill>
                            <a:schemeClr val="tx1"/>
                          </a:solidFill>
                          <a:effectLst/>
                          <a:latin typeface="+mj-lt"/>
                        </a:rPr>
                        <a:t>Đoạn văn có sự kết hợp giữa tự sự và trữ tình/ nghị luận </a:t>
                      </a:r>
                      <a:endParaRPr lang="vi-VN" sz="2000">
                        <a:solidFill>
                          <a:schemeClr val="tx1"/>
                        </a:solidFill>
                        <a:effectLst/>
                        <a:latin typeface="+mj-lt"/>
                        <a:ea typeface="Times New Roman" panose="02020603050405020304" pitchFamily="18" charset="0"/>
                        <a:cs typeface="Times New Roman" panose="02020603050405020304" pitchFamily="18" charset="0"/>
                      </a:endParaRPr>
                    </a:p>
                  </a:txBody>
                  <a:tcPr marL="67310" marR="59690" marT="88900" marB="0" anchor="ctr">
                    <a:solidFill>
                      <a:srgbClr val="00B050"/>
                    </a:solidFill>
                  </a:tcPr>
                </a:tc>
                <a:tc>
                  <a:txBody>
                    <a:bodyPr/>
                    <a:lstStyle/>
                    <a:p>
                      <a:pPr marL="6350" indent="-6350" algn="ctr">
                        <a:lnSpc>
                          <a:spcPct val="107000"/>
                        </a:lnSpc>
                        <a:spcAft>
                          <a:spcPts val="685"/>
                        </a:spcAft>
                      </a:pPr>
                      <a:r>
                        <a:rPr lang="vi-VN" sz="2000">
                          <a:solidFill>
                            <a:schemeClr val="tx1"/>
                          </a:solidFill>
                          <a:effectLst/>
                          <a:latin typeface="+mj-lt"/>
                        </a:rPr>
                        <a:t>Đoạn văn có sự kết hợp giữa miêu tả thiên nhiên và miêu tả con người </a:t>
                      </a:r>
                      <a:endParaRPr lang="vi-VN" sz="2000">
                        <a:solidFill>
                          <a:schemeClr val="tx1"/>
                        </a:solidFill>
                        <a:effectLst/>
                        <a:latin typeface="+mj-lt"/>
                        <a:ea typeface="Times New Roman" panose="02020603050405020304" pitchFamily="18" charset="0"/>
                        <a:cs typeface="Times New Roman" panose="02020603050405020304" pitchFamily="18" charset="0"/>
                      </a:endParaRPr>
                    </a:p>
                  </a:txBody>
                  <a:tcPr marL="67310" marR="59690" marT="88900" marB="0" anchor="ctr">
                    <a:solidFill>
                      <a:srgbClr val="00B050"/>
                    </a:solidFill>
                  </a:tcPr>
                </a:tc>
                <a:extLst>
                  <a:ext uri="{0D108BD9-81ED-4DB2-BD59-A6C34878D82A}">
                    <a16:rowId xmlns:a16="http://schemas.microsoft.com/office/drawing/2014/main" val="3066602538"/>
                  </a:ext>
                </a:extLst>
              </a:tr>
              <a:tr h="1697452">
                <a:tc>
                  <a:txBody>
                    <a:bodyPr/>
                    <a:lstStyle/>
                    <a:p>
                      <a:pPr marL="342900" indent="-342900" algn="just">
                        <a:lnSpc>
                          <a:spcPct val="100000"/>
                        </a:lnSpc>
                        <a:spcBef>
                          <a:spcPts val="600"/>
                        </a:spcBef>
                        <a:spcAft>
                          <a:spcPts val="600"/>
                        </a:spcAft>
                        <a:buFontTx/>
                        <a:buChar char="-"/>
                      </a:pPr>
                      <a:r>
                        <a:rPr lang="vi-VN" sz="2000" b="1" i="1" u="none" strike="noStrike" cap="none">
                          <a:solidFill>
                            <a:schemeClr val="tx1"/>
                          </a:solidFill>
                          <a:effectLst/>
                          <a:latin typeface="+mj-lt"/>
                          <a:ea typeface="+mn-ea"/>
                          <a:cs typeface="+mn-cs"/>
                          <a:sym typeface="Arial"/>
                        </a:rPr>
                        <a:t>Nhìn chung thì vòng đời của một chiếc lá bồ đề…cái biển người chộn rộn áo cơm này </a:t>
                      </a:r>
                    </a:p>
                    <a:p>
                      <a:pPr marL="342900" indent="-342900" algn="just">
                        <a:lnSpc>
                          <a:spcPct val="100000"/>
                        </a:lnSpc>
                        <a:spcBef>
                          <a:spcPts val="600"/>
                        </a:spcBef>
                        <a:spcAft>
                          <a:spcPts val="600"/>
                        </a:spcAft>
                        <a:buFontTx/>
                        <a:buChar char="-"/>
                      </a:pPr>
                      <a:r>
                        <a:rPr lang="vi-VN" sz="2000" b="1" i="1" u="none" strike="noStrike" cap="none">
                          <a:solidFill>
                            <a:schemeClr val="tx1"/>
                          </a:solidFill>
                          <a:effectLst/>
                          <a:latin typeface="+mj-lt"/>
                          <a:ea typeface="+mn-ea"/>
                          <a:cs typeface="+mn-cs"/>
                          <a:sym typeface="Arial"/>
                        </a:rPr>
                        <a:t>Những tưởng vô duyên đến như cây xà cừ…mùa thu quyến rũ bước chân người.</a:t>
                      </a:r>
                      <a:r>
                        <a:rPr lang="vi-VN" sz="2000" b="1" i="0" u="none" strike="noStrike" cap="none">
                          <a:solidFill>
                            <a:schemeClr val="tx1"/>
                          </a:solidFill>
                          <a:effectLst/>
                          <a:latin typeface="+mj-lt"/>
                          <a:ea typeface="+mn-ea"/>
                          <a:cs typeface="+mn-cs"/>
                          <a:sym typeface="Arial"/>
                        </a:rPr>
                        <a:t> </a:t>
                      </a:r>
                      <a:r>
                        <a:rPr lang="vi-VN" sz="1400">
                          <a:solidFill>
                            <a:schemeClr val="tx1"/>
                          </a:solidFill>
                          <a:effectLst/>
                          <a:latin typeface="+mj-lt"/>
                        </a:rPr>
                        <a:t> </a:t>
                      </a:r>
                    </a:p>
                    <a:p>
                      <a:pPr marL="6350" indent="-6350">
                        <a:lnSpc>
                          <a:spcPct val="107000"/>
                        </a:lnSpc>
                        <a:spcAft>
                          <a:spcPts val="685"/>
                        </a:spcAft>
                      </a:pPr>
                      <a:r>
                        <a:rPr lang="vi-VN" sz="1300">
                          <a:effectLst/>
                        </a:rPr>
                        <a:t> </a:t>
                      </a:r>
                      <a:endParaRPr lang="vi-VN"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10" marR="59690" marT="88900" marB="0" anchor="ctr">
                    <a:solidFill>
                      <a:srgbClr val="92D050"/>
                    </a:solidFill>
                  </a:tcPr>
                </a:tc>
                <a:tc>
                  <a:txBody>
                    <a:bodyPr/>
                    <a:lstStyle/>
                    <a:p>
                      <a:pPr marL="285750" lvl="0" indent="-285750" fontAlgn="base">
                        <a:spcBef>
                          <a:spcPts val="600"/>
                        </a:spcBef>
                        <a:spcAft>
                          <a:spcPts val="600"/>
                        </a:spcAft>
                        <a:buFont typeface="Arial" panose="020B0604020202020204" pitchFamily="34" charset="0"/>
                        <a:buChar char="•"/>
                      </a:pPr>
                      <a:r>
                        <a:rPr lang="vi-VN" sz="1400" b="1">
                          <a:effectLst/>
                          <a:latin typeface="+mj-lt"/>
                        </a:rPr>
                        <a:t> </a:t>
                      </a:r>
                      <a:r>
                        <a:rPr lang="vi-VN" sz="2000" b="1">
                          <a:latin typeface="+mj-lt"/>
                          <a:sym typeface="Arial"/>
                        </a:rPr>
                        <a:t>Chính cây bồ đề trên đường Trần Nhân Tông…những thiên thần bước ra từ lá </a:t>
                      </a:r>
                    </a:p>
                    <a:p>
                      <a:pPr marL="342900" indent="-342900">
                        <a:spcBef>
                          <a:spcPts val="600"/>
                        </a:spcBef>
                        <a:spcAft>
                          <a:spcPts val="600"/>
                        </a:spcAft>
                        <a:buFont typeface="Arial" panose="020B0604020202020204" pitchFamily="34" charset="0"/>
                        <a:buChar char="•"/>
                      </a:pPr>
                      <a:r>
                        <a:rPr lang="vi-VN" sz="2000" b="1">
                          <a:latin typeface="+mj-lt"/>
                          <a:sym typeface="Arial"/>
                        </a:rPr>
                        <a:t>Miên man trong cõi lá mùa xuân…Hay tự nhận mình như thế </a:t>
                      </a:r>
                      <a:endParaRPr lang="vi-VN" sz="2000" b="1">
                        <a:latin typeface="+mj-lt"/>
                      </a:endParaRPr>
                    </a:p>
                  </a:txBody>
                  <a:tcPr marL="67310" marR="59690" marT="88900" marB="0">
                    <a:solidFill>
                      <a:srgbClr val="92D050"/>
                    </a:solidFill>
                  </a:tcPr>
                </a:tc>
                <a:extLst>
                  <a:ext uri="{0D108BD9-81ED-4DB2-BD59-A6C34878D82A}">
                    <a16:rowId xmlns:a16="http://schemas.microsoft.com/office/drawing/2014/main" val="1319591148"/>
                  </a:ext>
                </a:extLst>
              </a:tr>
              <a:tr h="1152665">
                <a:tc>
                  <a:txBody>
                    <a:bodyPr/>
                    <a:lstStyle/>
                    <a:p>
                      <a:pPr marL="6350" indent="-6350" algn="just">
                        <a:lnSpc>
                          <a:spcPct val="100000"/>
                        </a:lnSpc>
                        <a:spcBef>
                          <a:spcPts val="600"/>
                        </a:spcBef>
                        <a:spcAft>
                          <a:spcPts val="600"/>
                        </a:spcAft>
                      </a:pPr>
                      <a:r>
                        <a:rPr lang="vi-VN" sz="1400">
                          <a:solidFill>
                            <a:schemeClr val="tx1"/>
                          </a:solidFill>
                          <a:effectLst/>
                          <a:sym typeface="Wingdings 3" panose="05040102010807070707" pitchFamily="18" charset="2"/>
                        </a:rPr>
                        <a:t> </a:t>
                      </a:r>
                      <a:r>
                        <a:rPr lang="vi-VN" sz="1800" b="1" i="0" u="none" strike="noStrike" cap="none">
                          <a:solidFill>
                            <a:schemeClr val="tx1"/>
                          </a:solidFill>
                          <a:effectLst/>
                          <a:latin typeface="+mj-lt"/>
                          <a:ea typeface="+mn-ea"/>
                          <a:cs typeface="+mn-cs"/>
                          <a:sym typeface="Arial"/>
                        </a:rPr>
                        <a:t>Tác giả kể, bàn bạc về một vòng đời của lá. Vòng đời đó kéo dài từ thu sang đông, vòng đời đó khiến con người nhớ nhung và chờ đợi </a:t>
                      </a:r>
                      <a:endParaRPr lang="vi-VN" sz="1800">
                        <a:solidFill>
                          <a:schemeClr val="tx1"/>
                        </a:solidFill>
                        <a:effectLst/>
                        <a:latin typeface="+mj-lt"/>
                      </a:endParaRPr>
                    </a:p>
                    <a:p>
                      <a:pPr marL="6350" indent="-6350">
                        <a:lnSpc>
                          <a:spcPct val="107000"/>
                        </a:lnSpc>
                        <a:spcAft>
                          <a:spcPts val="685"/>
                        </a:spcAft>
                      </a:pPr>
                      <a:r>
                        <a:rPr lang="vi-VN" sz="1300">
                          <a:effectLst/>
                        </a:rPr>
                        <a:t> </a:t>
                      </a:r>
                      <a:endParaRPr lang="vi-VN"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10" marR="59690" marT="88900" marB="0" anchor="ctr">
                    <a:solidFill>
                      <a:srgbClr val="92D050"/>
                    </a:solidFill>
                  </a:tcPr>
                </a:tc>
                <a:tc>
                  <a:txBody>
                    <a:bodyPr/>
                    <a:lstStyle/>
                    <a:p>
                      <a:pPr marL="1270" marR="0" lvl="0" indent="-6350" algn="just" defTabSz="914400" rtl="0" eaLnBrk="1" fontAlgn="auto" latinLnBrk="0" hangingPunct="1">
                        <a:lnSpc>
                          <a:spcPct val="100000"/>
                        </a:lnSpc>
                        <a:spcBef>
                          <a:spcPts val="600"/>
                        </a:spcBef>
                        <a:spcAft>
                          <a:spcPts val="600"/>
                        </a:spcAft>
                        <a:buClr>
                          <a:srgbClr val="000000"/>
                        </a:buClr>
                        <a:buSzTx/>
                        <a:buFont typeface="Arial"/>
                        <a:buNone/>
                        <a:tabLst/>
                        <a:defRPr/>
                      </a:pPr>
                      <a:r>
                        <a:rPr lang="vi-VN" sz="1600">
                          <a:solidFill>
                            <a:schemeClr val="tx1"/>
                          </a:solidFill>
                          <a:effectLst/>
                          <a:sym typeface="Wingdings 3" panose="05040102010807070707" pitchFamily="18" charset="2"/>
                        </a:rPr>
                        <a:t> </a:t>
                      </a:r>
                      <a:r>
                        <a:rPr lang="vi-VN" sz="1800" b="1" i="0" u="none" strike="noStrike" cap="none">
                          <a:solidFill>
                            <a:schemeClr val="dk1"/>
                          </a:solidFill>
                          <a:effectLst/>
                          <a:latin typeface="+mj-lt"/>
                          <a:ea typeface="+mn-ea"/>
                          <a:cs typeface="+mn-cs"/>
                          <a:sym typeface="Arial"/>
                        </a:rPr>
                        <a:t>Kết hợp miêu tả thiên nhiên và con người khiến bức tranh thiên nhiên sống động, có hồn, thiên nhiên trở nên gần gũi, hòa quyện với con người. </a:t>
                      </a:r>
                      <a:endParaRPr lang="vi-VN" sz="1800" b="1">
                        <a:solidFill>
                          <a:schemeClr val="tx1"/>
                        </a:solidFill>
                        <a:effectLst/>
                        <a:latin typeface="+mj-lt"/>
                      </a:endParaRPr>
                    </a:p>
                  </a:txBody>
                  <a:tcPr marL="67310" marR="59690" marT="88900" marB="0">
                    <a:solidFill>
                      <a:srgbClr val="92D050"/>
                    </a:solidFill>
                  </a:tcPr>
                </a:tc>
                <a:extLst>
                  <a:ext uri="{0D108BD9-81ED-4DB2-BD59-A6C34878D82A}">
                    <a16:rowId xmlns:a16="http://schemas.microsoft.com/office/drawing/2014/main" val="1463918611"/>
                  </a:ext>
                </a:extLst>
              </a:tr>
            </a:tbl>
          </a:graphicData>
        </a:graphic>
      </p:graphicFrame>
      <p:sp>
        <p:nvSpPr>
          <p:cNvPr id="11" name="Freeform 3">
            <a:extLst>
              <a:ext uri="{FF2B5EF4-FFF2-40B4-BE49-F238E27FC236}">
                <a16:creationId xmlns:a16="http://schemas.microsoft.com/office/drawing/2014/main" id="{A655D54A-E623-48E9-A4F2-594121D1976E}"/>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EE43B626-5478-4AF4-9958-5483EE71392A}"/>
              </a:ext>
            </a:extLst>
          </p:cNvPr>
          <p:cNvSpPr>
            <a:spLocks noChangeArrowheads="1"/>
          </p:cNvSpPr>
          <p:nvPr/>
        </p:nvSpPr>
        <p:spPr bwMode="auto">
          <a:xfrm>
            <a:off x="-26608"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3">
            <a:extLst>
              <a:ext uri="{FF2B5EF4-FFF2-40B4-BE49-F238E27FC236}">
                <a16:creationId xmlns:a16="http://schemas.microsoft.com/office/drawing/2014/main" id="{27D2A7FF-E913-48F3-8093-F178D083159F}"/>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F391EB6D-D8B8-4DFE-A35A-BFE0D2D4BA98}"/>
              </a:ext>
            </a:extLst>
          </p:cNvPr>
          <p:cNvGrpSpPr/>
          <p:nvPr/>
        </p:nvGrpSpPr>
        <p:grpSpPr>
          <a:xfrm>
            <a:off x="1608530" y="53231"/>
            <a:ext cx="538945" cy="821412"/>
            <a:chOff x="908603" y="80216"/>
            <a:chExt cx="538945" cy="676514"/>
          </a:xfrm>
        </p:grpSpPr>
        <p:sp>
          <p:nvSpPr>
            <p:cNvPr id="16" name="Freeform 4">
              <a:extLst>
                <a:ext uri="{FF2B5EF4-FFF2-40B4-BE49-F238E27FC236}">
                  <a16:creationId xmlns:a16="http://schemas.microsoft.com/office/drawing/2014/main" id="{26BF2E08-7D0F-4660-B231-232A0F7687EF}"/>
                </a:ext>
              </a:extLst>
            </p:cNvPr>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5">
              <a:extLst>
                <a:ext uri="{FF2B5EF4-FFF2-40B4-BE49-F238E27FC236}">
                  <a16:creationId xmlns:a16="http://schemas.microsoft.com/office/drawing/2014/main" id="{33CFCF17-3C8D-475A-ABB6-3986C03068C0}"/>
                </a:ext>
              </a:extLst>
            </p:cNvPr>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6">
            <a:extLst>
              <a:ext uri="{FF2B5EF4-FFF2-40B4-BE49-F238E27FC236}">
                <a16:creationId xmlns:a16="http://schemas.microsoft.com/office/drawing/2014/main" id="{CCD759E0-E2C7-4C61-8A79-3419B723EEAE}"/>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1D637E1B-05BF-4E35-AC33-4BC382562CF1}"/>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0" name="Rounded Rectangle 17">
            <a:extLst>
              <a:ext uri="{FF2B5EF4-FFF2-40B4-BE49-F238E27FC236}">
                <a16:creationId xmlns:a16="http://schemas.microsoft.com/office/drawing/2014/main" id="{5A23CA16-FF7A-4318-A41A-89B960E8E4B5}"/>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1" name="Rectangle 20">
            <a:extLst>
              <a:ext uri="{FF2B5EF4-FFF2-40B4-BE49-F238E27FC236}">
                <a16:creationId xmlns:a16="http://schemas.microsoft.com/office/drawing/2014/main" id="{8C9A7B2D-7100-47F4-9D91-39F41ABA9B94}"/>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0405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11167" y="1752818"/>
            <a:ext cx="2647416" cy="4495215"/>
            <a:chOff x="1422518" y="3958315"/>
            <a:chExt cx="5295521" cy="8686800"/>
          </a:xfrm>
        </p:grpSpPr>
        <p:sp>
          <p:nvSpPr>
            <p:cNvPr id="47" name="Pentagon 46"/>
            <p:cNvSpPr/>
            <p:nvPr/>
          </p:nvSpPr>
          <p:spPr>
            <a:xfrm>
              <a:off x="1449387" y="3958640"/>
              <a:ext cx="5268652" cy="914400"/>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grpSp>
          <p:nvGrpSpPr>
            <p:cNvPr id="3" name="Group 2"/>
            <p:cNvGrpSpPr/>
            <p:nvPr/>
          </p:nvGrpSpPr>
          <p:grpSpPr>
            <a:xfrm>
              <a:off x="1422518" y="3958315"/>
              <a:ext cx="4776582" cy="8686800"/>
              <a:chOff x="1422518" y="3958315"/>
              <a:chExt cx="4776582" cy="8686800"/>
            </a:xfrm>
          </p:grpSpPr>
          <p:sp>
            <p:nvSpPr>
              <p:cNvPr id="15" name="Rectangle 14"/>
              <p:cNvSpPr/>
              <p:nvPr/>
            </p:nvSpPr>
            <p:spPr>
              <a:xfrm>
                <a:off x="1991630" y="4057346"/>
                <a:ext cx="4207470" cy="832670"/>
              </a:xfrm>
              <a:prstGeom prst="rect">
                <a:avLst/>
              </a:prstGeom>
            </p:spPr>
            <p:txBody>
              <a:bodyPr wrap="none">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Giúp học sinh</a:t>
                </a:r>
                <a:endParaRPr kumimoji="0" lang="en-US" sz="22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19" name="Rectangle 18"/>
              <p:cNvSpPr/>
              <p:nvPr/>
            </p:nvSpPr>
            <p:spPr>
              <a:xfrm>
                <a:off x="1422518" y="3958315"/>
                <a:ext cx="407869" cy="9147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cxnSp>
            <p:nvCxnSpPr>
              <p:cNvPr id="16" name="Straight Connector 15"/>
              <p:cNvCxnSpPr/>
              <p:nvPr/>
            </p:nvCxnSpPr>
            <p:spPr>
              <a:xfrm>
                <a:off x="1795881" y="4110715"/>
                <a:ext cx="34506" cy="8534400"/>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901457" y="6247239"/>
            <a:ext cx="6832630" cy="794"/>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sp>
        <p:nvSpPr>
          <p:cNvPr id="22" name="Text1"/>
          <p:cNvSpPr txBox="1"/>
          <p:nvPr/>
        </p:nvSpPr>
        <p:spPr>
          <a:xfrm>
            <a:off x="1233450" y="2786455"/>
            <a:ext cx="7948248" cy="486608"/>
          </a:xfrm>
          <a:prstGeom prst="rect">
            <a:avLst/>
          </a:prstGeom>
        </p:spPr>
        <p:txBody>
          <a:bodyPr wrap="square">
            <a:spAutoFit/>
          </a:bodyPr>
          <a:lstStyle>
            <a:defPPr>
              <a:defRPr lang="en-US"/>
            </a:defPPr>
            <a:lvl1pPr algn="just">
              <a:lnSpc>
                <a:spcPts val="6000"/>
              </a:lnSpc>
              <a:spcBef>
                <a:spcPts val="2400"/>
              </a:spcBef>
              <a:defRPr sz="4400" b="1">
                <a:solidFill>
                  <a:prstClr val="black"/>
                </a:solidFill>
                <a:cs typeface="Arial" panose="020B0604020202020204" pitchFamily="34" charset="0"/>
              </a:defRPr>
            </a:lvl1pPr>
          </a:lstStyle>
          <a:p>
            <a:pPr marL="0" marR="0" lvl="0" indent="0" algn="just" defTabSz="1088421" rtl="0" eaLnBrk="1" fontAlgn="auto" latinLnBrk="0" hangingPunct="1">
              <a:lnSpc>
                <a:spcPct val="130000"/>
              </a:lnSpc>
              <a:spcBef>
                <a:spcPts val="1200"/>
              </a:spcBef>
              <a:spcAft>
                <a:spcPts val="0"/>
              </a:spcAft>
              <a:buClrTx/>
              <a:buSzTx/>
              <a:buFontTx/>
              <a:buNone/>
              <a:tabLst/>
              <a:defRPr/>
            </a:pPr>
            <a:endPar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p:cNvGrpSpPr/>
          <p:nvPr/>
        </p:nvGrpSpPr>
        <p:grpSpPr>
          <a:xfrm>
            <a:off x="724600" y="1029013"/>
            <a:ext cx="4304739" cy="572306"/>
            <a:chOff x="1449387" y="2514600"/>
            <a:chExt cx="8610600" cy="1144761"/>
          </a:xfrm>
        </p:grpSpPr>
        <p:sp>
          <p:nvSpPr>
            <p:cNvPr id="24" name="Pentagon 23"/>
            <p:cNvSpPr/>
            <p:nvPr/>
          </p:nvSpPr>
          <p:spPr>
            <a:xfrm>
              <a:off x="1449387" y="2514600"/>
              <a:ext cx="8610600" cy="1144761"/>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highlight>
                  <a:srgbClr val="FFFF00"/>
                </a:highlight>
                <a:uLnTx/>
                <a:uFillTx/>
                <a:latin typeface="Calibri"/>
                <a:ea typeface="+mn-ea"/>
                <a:cs typeface="+mn-cs"/>
              </a:endParaRPr>
            </a:p>
          </p:txBody>
        </p:sp>
        <p:sp>
          <p:nvSpPr>
            <p:cNvPr id="29" name="TextBox 28"/>
            <p:cNvSpPr txBox="1"/>
            <p:nvPr/>
          </p:nvSpPr>
          <p:spPr>
            <a:xfrm>
              <a:off x="2102374" y="2563478"/>
              <a:ext cx="7920508" cy="1015538"/>
            </a:xfrm>
            <a:prstGeom prst="rect">
              <a:avLst/>
            </a:prstGeom>
            <a:noFill/>
            <a:ln>
              <a:noFill/>
            </a:ln>
          </p:spPr>
          <p:txBody>
            <a:bodyPr wrap="none" rtlCol="0"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699"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MỤC TIÊU BÀI GIẢNG</a:t>
              </a:r>
            </a:p>
          </p:txBody>
        </p:sp>
      </p:grpSp>
      <p:sp>
        <p:nvSpPr>
          <p:cNvPr id="2" name="TextBox 1">
            <a:extLst>
              <a:ext uri="{FF2B5EF4-FFF2-40B4-BE49-F238E27FC236}">
                <a16:creationId xmlns:a16="http://schemas.microsoft.com/office/drawing/2014/main" id="{C3E0362F-8BAD-4397-AE80-5258DAC36FA0}"/>
              </a:ext>
            </a:extLst>
          </p:cNvPr>
          <p:cNvSpPr txBox="1"/>
          <p:nvPr/>
        </p:nvSpPr>
        <p:spPr>
          <a:xfrm>
            <a:off x="1233449" y="2786455"/>
            <a:ext cx="10296257" cy="3508525"/>
          </a:xfrm>
          <a:prstGeom prst="rect">
            <a:avLst/>
          </a:prstGeom>
          <a:noFill/>
        </p:spPr>
        <p:txBody>
          <a:bodyPr wrap="square" rtlCol="0">
            <a:spAutoFit/>
          </a:bodyPr>
          <a:lstStyle/>
          <a:p>
            <a:pPr marL="342900" lvl="0" indent="-342900" algn="just" fontAlgn="base">
              <a:lnSpc>
                <a:spcPct val="111000"/>
              </a:lnSpc>
              <a:spcAft>
                <a:spcPts val="685"/>
              </a:spcAft>
              <a:buClr>
                <a:srgbClr val="000000"/>
              </a:buClr>
              <a:buSzPts val="1300"/>
              <a:buFont typeface="Wingdings" panose="05000000000000000000" pitchFamily="2" charset="2"/>
              <a:buChar char="q"/>
            </a:pPr>
            <a:r>
              <a:rPr lang="vi-VN" sz="2400" u="none" strike="noStrike">
                <a:solidFill>
                  <a:schemeClr val="tx1">
                    <a:lumMod val="95000"/>
                    <a:lumOff val="5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Phân tích và đánh giá được cảm hứng chủ đạo của người viết thể hiện qua VB </a:t>
            </a:r>
            <a:r>
              <a:rPr lang="vi-VN" sz="2400" i="1" u="none" strike="noStrike">
                <a:solidFill>
                  <a:schemeClr val="tx1">
                    <a:lumMod val="95000"/>
                    <a:lumOff val="5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Cõi lá</a:t>
            </a:r>
            <a:r>
              <a:rPr lang="vi-VN" sz="2400" u="none" strike="noStrike">
                <a:solidFill>
                  <a:schemeClr val="tx1">
                    <a:lumMod val="95000"/>
                    <a:lumOff val="5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phát hiện được giá trị văn hóa, triết lí nhân sinh từ VB </a:t>
            </a:r>
            <a:r>
              <a:rPr lang="vi-VN" sz="2400" i="1" u="none" strike="noStrike">
                <a:solidFill>
                  <a:schemeClr val="tx1">
                    <a:lumMod val="95000"/>
                    <a:lumOff val="5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Cõi lá</a:t>
            </a:r>
            <a:r>
              <a:rPr lang="vi-VN" sz="2400" u="none" strike="noStrike">
                <a:solidFill>
                  <a:schemeClr val="tx1">
                    <a:lumMod val="95000"/>
                    <a:lumOff val="5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algn="just" fontAlgn="base">
              <a:lnSpc>
                <a:spcPct val="111000"/>
              </a:lnSpc>
              <a:spcAft>
                <a:spcPts val="685"/>
              </a:spcAft>
              <a:buClr>
                <a:srgbClr val="000000"/>
              </a:buClr>
              <a:buSzPts val="1300"/>
              <a:buFont typeface="Wingdings" panose="05000000000000000000" pitchFamily="2" charset="2"/>
              <a:buChar char="q"/>
            </a:pPr>
            <a:r>
              <a:rPr lang="vi-VN" sz="2400" u="none" strike="noStrike">
                <a:solidFill>
                  <a:schemeClr val="tx1">
                    <a:lumMod val="95000"/>
                    <a:lumOff val="5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Nhận biết và phân tích được một số đặc điểm cơ bản của ngôn ngữ văn học. Phân tích được tính đa nghĩa của ngôn từ trong tác phẩm văn học.  </a:t>
            </a:r>
          </a:p>
          <a:p>
            <a:pPr marL="342900" lvl="0" indent="-342900" algn="just" fontAlgn="base">
              <a:lnSpc>
                <a:spcPct val="111000"/>
              </a:lnSpc>
              <a:spcAft>
                <a:spcPts val="685"/>
              </a:spcAft>
              <a:buClr>
                <a:srgbClr val="000000"/>
              </a:buClr>
              <a:buSzPts val="1300"/>
              <a:buFont typeface="Wingdings" panose="05000000000000000000" pitchFamily="2" charset="2"/>
              <a:buChar char="q"/>
            </a:pPr>
            <a:r>
              <a:rPr lang="vi-VN" sz="2400" u="none" strike="noStrike">
                <a:solidFill>
                  <a:schemeClr val="tx1">
                    <a:lumMod val="95000"/>
                    <a:lumOff val="5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Phân tích được ý nghĩa hay tác động của VB </a:t>
            </a:r>
            <a:r>
              <a:rPr lang="vi-VN" sz="2400" i="1" u="none" strike="noStrike">
                <a:solidFill>
                  <a:schemeClr val="tx1">
                    <a:lumMod val="95000"/>
                    <a:lumOff val="5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Cõi lá</a:t>
            </a:r>
            <a:r>
              <a:rPr lang="vi-VN" sz="2400" u="none" strike="noStrike">
                <a:solidFill>
                  <a:schemeClr val="tx1">
                    <a:lumMod val="95000"/>
                    <a:lumOff val="5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trong việc làm thay đổi suy nghĩ, tình cảm, cách nhìn và cách thưởng thức đánh giá cá nhân đối với văn học và cuộc sống. </a:t>
            </a:r>
          </a:p>
          <a:p>
            <a:endParaRPr lang="vi-VN"/>
          </a:p>
        </p:txBody>
      </p:sp>
      <p:sp>
        <p:nvSpPr>
          <p:cNvPr id="14" name="Freeform 3">
            <a:extLst>
              <a:ext uri="{FF2B5EF4-FFF2-40B4-BE49-F238E27FC236}">
                <a16:creationId xmlns:a16="http://schemas.microsoft.com/office/drawing/2014/main" id="{2B319BDC-86A0-4FAA-97EE-6F4A64CE1269}"/>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3">
            <a:extLst>
              <a:ext uri="{FF2B5EF4-FFF2-40B4-BE49-F238E27FC236}">
                <a16:creationId xmlns:a16="http://schemas.microsoft.com/office/drawing/2014/main" id="{5829EC1F-379A-436E-9D59-6C6B6237B493}"/>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6">
            <a:extLst>
              <a:ext uri="{FF2B5EF4-FFF2-40B4-BE49-F238E27FC236}">
                <a16:creationId xmlns:a16="http://schemas.microsoft.com/office/drawing/2014/main" id="{CD3CE53D-97BC-49E0-8017-66B2CC435B54}"/>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A0E255FB-9B71-419E-BE6C-74DABFCA1D95}"/>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3" name="Rounded Rectangle 17">
            <a:extLst>
              <a:ext uri="{FF2B5EF4-FFF2-40B4-BE49-F238E27FC236}">
                <a16:creationId xmlns:a16="http://schemas.microsoft.com/office/drawing/2014/main" id="{D0FDAD96-1A69-4D4F-9E13-2A1BBF561758}"/>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5" name="Rectangle 24">
            <a:extLst>
              <a:ext uri="{FF2B5EF4-FFF2-40B4-BE49-F238E27FC236}">
                <a16:creationId xmlns:a16="http://schemas.microsoft.com/office/drawing/2014/main" id="{3E7F0FEF-AF52-49E2-90F4-F8AADD9C37F3}"/>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0383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6" name="Group 25">
            <a:extLst>
              <a:ext uri="{FF2B5EF4-FFF2-40B4-BE49-F238E27FC236}">
                <a16:creationId xmlns:a16="http://schemas.microsoft.com/office/drawing/2014/main" id="{459BDC18-A888-4889-AC55-C09F1645B60D}"/>
              </a:ext>
            </a:extLst>
          </p:cNvPr>
          <p:cNvGrpSpPr/>
          <p:nvPr/>
        </p:nvGrpSpPr>
        <p:grpSpPr>
          <a:xfrm>
            <a:off x="69681" y="907395"/>
            <a:ext cx="9828520" cy="483863"/>
            <a:chOff x="-288924" y="1847898"/>
            <a:chExt cx="19659599" cy="967852"/>
          </a:xfrm>
        </p:grpSpPr>
        <p:sp>
          <p:nvSpPr>
            <p:cNvPr id="27" name="Rounded Rectangle 14">
              <a:extLst>
                <a:ext uri="{FF2B5EF4-FFF2-40B4-BE49-F238E27FC236}">
                  <a16:creationId xmlns:a16="http://schemas.microsoft.com/office/drawing/2014/main" id="{1C1B4B67-E198-4DDE-BC02-B40EB7A015B9}"/>
                </a:ext>
              </a:extLst>
            </p:cNvPr>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8203C06-E0A8-4FE9-9F79-D81F49F7FA70}"/>
                </a:ext>
              </a:extLst>
            </p:cNvPr>
            <p:cNvSpPr txBox="1"/>
            <p:nvPr/>
          </p:nvSpPr>
          <p:spPr>
            <a:xfrm>
              <a:off x="1198796" y="1847898"/>
              <a:ext cx="991427"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II</a:t>
              </a:r>
            </a:p>
          </p:txBody>
        </p:sp>
        <p:sp>
          <p:nvSpPr>
            <p:cNvPr id="29" name="TextBox 28">
              <a:extLst>
                <a:ext uri="{FF2B5EF4-FFF2-40B4-BE49-F238E27FC236}">
                  <a16:creationId xmlns:a16="http://schemas.microsoft.com/office/drawing/2014/main" id="{5A6D6060-6594-4AB2-A376-4DED4EC9DA2D}"/>
                </a:ext>
              </a:extLst>
            </p:cNvPr>
            <p:cNvSpPr txBox="1"/>
            <p:nvPr/>
          </p:nvSpPr>
          <p:spPr>
            <a:xfrm>
              <a:off x="2087561" y="1892300"/>
              <a:ext cx="17283114"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KHÁM PHÁ VĂN BẢN</a:t>
              </a:r>
            </a:p>
          </p:txBody>
        </p:sp>
      </p:grpSp>
      <p:grpSp>
        <p:nvGrpSpPr>
          <p:cNvPr id="30" name="Group 29">
            <a:extLst>
              <a:ext uri="{FF2B5EF4-FFF2-40B4-BE49-F238E27FC236}">
                <a16:creationId xmlns:a16="http://schemas.microsoft.com/office/drawing/2014/main" id="{E4DBD5B7-6E4B-4855-95D8-0A076AC47F3C}"/>
              </a:ext>
            </a:extLst>
          </p:cNvPr>
          <p:cNvGrpSpPr/>
          <p:nvPr/>
        </p:nvGrpSpPr>
        <p:grpSpPr>
          <a:xfrm>
            <a:off x="619679" y="1395922"/>
            <a:ext cx="10978513" cy="523220"/>
            <a:chOff x="644526" y="2766774"/>
            <a:chExt cx="21959885" cy="1046576"/>
          </a:xfrm>
        </p:grpSpPr>
        <p:sp>
          <p:nvSpPr>
            <p:cNvPr id="31" name="TextBox 30">
              <a:extLst>
                <a:ext uri="{FF2B5EF4-FFF2-40B4-BE49-F238E27FC236}">
                  <a16:creationId xmlns:a16="http://schemas.microsoft.com/office/drawing/2014/main" id="{9544DBC5-9447-40C5-955A-67CB49B99989}"/>
                </a:ext>
              </a:extLst>
            </p:cNvPr>
            <p:cNvSpPr txBox="1"/>
            <p:nvPr/>
          </p:nvSpPr>
          <p:spPr>
            <a:xfrm>
              <a:off x="1906586" y="2766774"/>
              <a:ext cx="20697825" cy="1046576"/>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lang="vi-VN" sz="2800" b="1">
                  <a:solidFill>
                    <a:srgbClr val="FF0000"/>
                  </a:solidFill>
                  <a:effectLst/>
                  <a:latin typeface="Times New Roman" panose="02020603050405020304" pitchFamily="18" charset="0"/>
                  <a:ea typeface="Times New Roman" panose="02020603050405020304" pitchFamily="18" charset="0"/>
                </a:rPr>
                <a:t>Chủ đề, đánh giá ý nghĩa thông điệp của văn bản </a:t>
              </a:r>
              <a:endParaRPr kumimoji="0" lang="en-US" sz="3600" b="1" i="1"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endParaRPr>
            </a:p>
          </p:txBody>
        </p:sp>
        <p:sp>
          <p:nvSpPr>
            <p:cNvPr id="32" name="Rounded Rectangle 21">
              <a:extLst>
                <a:ext uri="{FF2B5EF4-FFF2-40B4-BE49-F238E27FC236}">
                  <a16:creationId xmlns:a16="http://schemas.microsoft.com/office/drawing/2014/main" id="{7CBB9A7C-B341-4ACE-8068-B2193E713B12}"/>
                </a:ext>
              </a:extLst>
            </p:cNvPr>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77BD4821-9025-4386-95F4-4009CDC3592E}"/>
                </a:ext>
              </a:extLst>
            </p:cNvPr>
            <p:cNvSpPr txBox="1"/>
            <p:nvPr/>
          </p:nvSpPr>
          <p:spPr>
            <a:xfrm>
              <a:off x="900605" y="2795826"/>
              <a:ext cx="776597" cy="954232"/>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lang="en-US" sz="2500" b="1">
                  <a:solidFill>
                    <a:srgbClr val="FF0000"/>
                  </a:solidFill>
                  <a:latin typeface="Tahoma" pitchFamily="34" charset="0"/>
                  <a:ea typeface="Tahoma" pitchFamily="34" charset="0"/>
                  <a:cs typeface="Tahoma" pitchFamily="34" charset="0"/>
                </a:rPr>
                <a:t>4</a:t>
              </a:r>
              <a:endPar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endParaRPr>
            </a:p>
          </p:txBody>
        </p:sp>
      </p:grpSp>
      <p:sp>
        <p:nvSpPr>
          <p:cNvPr id="11" name="Freeform 3">
            <a:extLst>
              <a:ext uri="{FF2B5EF4-FFF2-40B4-BE49-F238E27FC236}">
                <a16:creationId xmlns:a16="http://schemas.microsoft.com/office/drawing/2014/main" id="{A655D54A-E623-48E9-A4F2-594121D1976E}"/>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EE43B626-5478-4AF4-9958-5483EE71392A}"/>
              </a:ext>
            </a:extLst>
          </p:cNvPr>
          <p:cNvSpPr>
            <a:spLocks noChangeArrowheads="1"/>
          </p:cNvSpPr>
          <p:nvPr/>
        </p:nvSpPr>
        <p:spPr bwMode="auto">
          <a:xfrm>
            <a:off x="-26608"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3">
            <a:extLst>
              <a:ext uri="{FF2B5EF4-FFF2-40B4-BE49-F238E27FC236}">
                <a16:creationId xmlns:a16="http://schemas.microsoft.com/office/drawing/2014/main" id="{27D2A7FF-E913-48F3-8093-F178D083159F}"/>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F391EB6D-D8B8-4DFE-A35A-BFE0D2D4BA98}"/>
              </a:ext>
            </a:extLst>
          </p:cNvPr>
          <p:cNvGrpSpPr/>
          <p:nvPr/>
        </p:nvGrpSpPr>
        <p:grpSpPr>
          <a:xfrm>
            <a:off x="1608530" y="53231"/>
            <a:ext cx="538945" cy="821412"/>
            <a:chOff x="908603" y="80216"/>
            <a:chExt cx="538945" cy="676514"/>
          </a:xfrm>
        </p:grpSpPr>
        <p:sp>
          <p:nvSpPr>
            <p:cNvPr id="16" name="Freeform 4">
              <a:extLst>
                <a:ext uri="{FF2B5EF4-FFF2-40B4-BE49-F238E27FC236}">
                  <a16:creationId xmlns:a16="http://schemas.microsoft.com/office/drawing/2014/main" id="{26BF2E08-7D0F-4660-B231-232A0F7687EF}"/>
                </a:ext>
              </a:extLst>
            </p:cNvPr>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5">
              <a:extLst>
                <a:ext uri="{FF2B5EF4-FFF2-40B4-BE49-F238E27FC236}">
                  <a16:creationId xmlns:a16="http://schemas.microsoft.com/office/drawing/2014/main" id="{33CFCF17-3C8D-475A-ABB6-3986C03068C0}"/>
                </a:ext>
              </a:extLst>
            </p:cNvPr>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6">
            <a:extLst>
              <a:ext uri="{FF2B5EF4-FFF2-40B4-BE49-F238E27FC236}">
                <a16:creationId xmlns:a16="http://schemas.microsoft.com/office/drawing/2014/main" id="{CCD759E0-E2C7-4C61-8A79-3419B723EEAE}"/>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1D637E1B-05BF-4E35-AC33-4BC382562CF1}"/>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0" name="Rounded Rectangle 17">
            <a:extLst>
              <a:ext uri="{FF2B5EF4-FFF2-40B4-BE49-F238E27FC236}">
                <a16:creationId xmlns:a16="http://schemas.microsoft.com/office/drawing/2014/main" id="{5A23CA16-FF7A-4318-A41A-89B960E8E4B5}"/>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1" name="Rectangle 20">
            <a:extLst>
              <a:ext uri="{FF2B5EF4-FFF2-40B4-BE49-F238E27FC236}">
                <a16:creationId xmlns:a16="http://schemas.microsoft.com/office/drawing/2014/main" id="{8C9A7B2D-7100-47F4-9D91-39F41ABA9B94}"/>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Diagonal Corners Rounded 1">
            <a:extLst>
              <a:ext uri="{FF2B5EF4-FFF2-40B4-BE49-F238E27FC236}">
                <a16:creationId xmlns:a16="http://schemas.microsoft.com/office/drawing/2014/main" id="{A5D37CAE-3548-42F1-A8A0-EE73CE4C3B7C}"/>
              </a:ext>
            </a:extLst>
          </p:cNvPr>
          <p:cNvSpPr/>
          <p:nvPr/>
        </p:nvSpPr>
        <p:spPr>
          <a:xfrm>
            <a:off x="1309093" y="2412694"/>
            <a:ext cx="3793203" cy="4241494"/>
          </a:xfrm>
          <a:prstGeom prst="round2Diag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70C0"/>
                </a:solidFill>
                <a:latin typeface="+mj-lt"/>
              </a:rPr>
              <a:t>CHỦ ĐỀ</a:t>
            </a:r>
          </a:p>
          <a:p>
            <a:pPr algn="ctr"/>
            <a:endParaRPr lang="vi-VN" b="1">
              <a:solidFill>
                <a:schemeClr val="tx1"/>
              </a:solidFill>
            </a:endParaRPr>
          </a:p>
          <a:p>
            <a:pPr algn="just"/>
            <a:r>
              <a:rPr lang="vi-VN" sz="2800" b="1">
                <a:solidFill>
                  <a:srgbClr val="000000"/>
                </a:solidFill>
                <a:effectLst/>
                <a:latin typeface="Times New Roman" panose="02020603050405020304" pitchFamily="18" charset="0"/>
                <a:ea typeface="Times New Roman" panose="02020603050405020304" pitchFamily="18" charset="0"/>
              </a:rPr>
              <a:t>Cảm xúc của tác giả về cảnh sắc thiên nhiên Hà Nội gắn với từng mùa cây thay lá trong hiện tại và kí ức</a:t>
            </a:r>
            <a:endParaRPr lang="vi-VN" sz="2800" b="1">
              <a:solidFill>
                <a:schemeClr val="tx1"/>
              </a:solidFill>
            </a:endParaRPr>
          </a:p>
        </p:txBody>
      </p:sp>
      <p:sp>
        <p:nvSpPr>
          <p:cNvPr id="22" name="Rectangle: Diagonal Corners Rounded 21">
            <a:extLst>
              <a:ext uri="{FF2B5EF4-FFF2-40B4-BE49-F238E27FC236}">
                <a16:creationId xmlns:a16="http://schemas.microsoft.com/office/drawing/2014/main" id="{4F296361-DE4F-4640-948C-988E09C55FE7}"/>
              </a:ext>
            </a:extLst>
          </p:cNvPr>
          <p:cNvSpPr/>
          <p:nvPr/>
        </p:nvSpPr>
        <p:spPr>
          <a:xfrm>
            <a:off x="7148170" y="2412694"/>
            <a:ext cx="3793203" cy="4241494"/>
          </a:xfrm>
          <a:prstGeom prst="round2Diag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70C0"/>
                </a:solidFill>
                <a:latin typeface="+mj-lt"/>
              </a:rPr>
              <a:t>ĐÁNH GIÁ Ý NGHĨA THÔNG ĐIỆP</a:t>
            </a:r>
          </a:p>
          <a:p>
            <a:pPr marL="1270" indent="-6350" algn="just">
              <a:lnSpc>
                <a:spcPct val="101000"/>
              </a:lnSpc>
              <a:spcAft>
                <a:spcPts val="590"/>
              </a:spcAft>
            </a:pPr>
            <a:r>
              <a:rPr lang="vi-VN" sz="2000" b="1">
                <a:solidFill>
                  <a:srgbClr val="000000"/>
                </a:solidFill>
                <a:effectLst/>
                <a:latin typeface="Times New Roman" panose="02020603050405020304" pitchFamily="18" charset="0"/>
                <a:ea typeface="Times New Roman" panose="02020603050405020304" pitchFamily="18" charset="0"/>
              </a:rPr>
              <a:t>+ Sự sống của con người luôn gắn bó hữu cơ với thiên nhiên </a:t>
            </a:r>
          </a:p>
          <a:p>
            <a:pPr marL="1270" marR="41275" indent="-6350" algn="just">
              <a:lnSpc>
                <a:spcPct val="104000"/>
              </a:lnSpc>
              <a:spcAft>
                <a:spcPts val="570"/>
              </a:spcAft>
            </a:pPr>
            <a:r>
              <a:rPr lang="vi-VN" sz="2000" b="1">
                <a:solidFill>
                  <a:srgbClr val="000000"/>
                </a:solidFill>
                <a:effectLst/>
                <a:latin typeface="Times New Roman" panose="02020603050405020304" pitchFamily="18" charset="0"/>
                <a:ea typeface="Times New Roman" panose="02020603050405020304" pitchFamily="18" charset="0"/>
              </a:rPr>
              <a:t>+ Thiên nhiên không chỉ làm đẹp cảnh quan mà còn giúp tâm hồn con người thêm phong phú, cân bằng, tươi mới. </a:t>
            </a:r>
          </a:p>
          <a:p>
            <a:pPr marL="1270" indent="-6350" algn="just">
              <a:lnSpc>
                <a:spcPct val="101000"/>
              </a:lnSpc>
              <a:spcAft>
                <a:spcPts val="570"/>
              </a:spcAft>
            </a:pPr>
            <a:r>
              <a:rPr lang="vi-VN" sz="2000" b="1">
                <a:solidFill>
                  <a:srgbClr val="000000"/>
                </a:solidFill>
                <a:effectLst/>
                <a:latin typeface="Times New Roman" panose="02020603050405020304" pitchFamily="18" charset="0"/>
                <a:ea typeface="Times New Roman" panose="02020603050405020304" pitchFamily="18" charset="0"/>
              </a:rPr>
              <a:t>+ Nhắc nhở mỗi chúng ta phải có ý thức bảo vệ, gìn giữ thiên nhiên </a:t>
            </a:r>
          </a:p>
        </p:txBody>
      </p:sp>
    </p:spTree>
    <p:extLst>
      <p:ext uri="{BB962C8B-B14F-4D97-AF65-F5344CB8AC3E}">
        <p14:creationId xmlns:p14="http://schemas.microsoft.com/office/powerpoint/2010/main" val="5285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9"/>
          <p:cNvSpPr/>
          <p:nvPr/>
        </p:nvSpPr>
        <p:spPr>
          <a:xfrm rot="10800000" flipH="1">
            <a:off x="6261995" y="2072084"/>
            <a:ext cx="2532400" cy="2061600"/>
          </a:xfrm>
          <a:prstGeom prst="round1Rect">
            <a:avLst>
              <a:gd name="adj" fmla="val 16667"/>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39"/>
          <p:cNvSpPr/>
          <p:nvPr/>
        </p:nvSpPr>
        <p:spPr>
          <a:xfrm rot="10800000" flipH="1">
            <a:off x="3067871" y="2072084"/>
            <a:ext cx="2532400" cy="2061600"/>
          </a:xfrm>
          <a:prstGeom prst="round1Rect">
            <a:avLst>
              <a:gd name="adj" fmla="val 16667"/>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39"/>
          <p:cNvSpPr/>
          <p:nvPr/>
        </p:nvSpPr>
        <p:spPr>
          <a:xfrm>
            <a:off x="4829800" y="4397278"/>
            <a:ext cx="2532400" cy="2061600"/>
          </a:xfrm>
          <a:prstGeom prst="round1Rect">
            <a:avLst>
              <a:gd name="adj" fmla="val 16667"/>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9"/>
          <p:cNvSpPr/>
          <p:nvPr/>
        </p:nvSpPr>
        <p:spPr>
          <a:xfrm>
            <a:off x="7773867" y="4397278"/>
            <a:ext cx="2532400" cy="2061600"/>
          </a:xfrm>
          <a:prstGeom prst="round1Rect">
            <a:avLst>
              <a:gd name="adj" fmla="val 16667"/>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9"/>
          <p:cNvSpPr/>
          <p:nvPr/>
        </p:nvSpPr>
        <p:spPr>
          <a:xfrm>
            <a:off x="1867033" y="4397278"/>
            <a:ext cx="2532400" cy="2061600"/>
          </a:xfrm>
          <a:prstGeom prst="round1Rect">
            <a:avLst>
              <a:gd name="adj" fmla="val 16667"/>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9"/>
          <p:cNvSpPr txBox="1">
            <a:spLocks noGrp="1"/>
          </p:cNvSpPr>
          <p:nvPr>
            <p:ph type="subTitle" idx="2"/>
          </p:nvPr>
        </p:nvSpPr>
        <p:spPr>
          <a:xfrm>
            <a:off x="3067869" y="2283632"/>
            <a:ext cx="2532399" cy="1785364"/>
          </a:xfrm>
          <a:prstGeom prst="rect">
            <a:avLst/>
          </a:prstGeom>
          <a:noFill/>
        </p:spPr>
        <p:txBody>
          <a:bodyPr spcFirstLastPara="1" wrap="square" lIns="121900" tIns="121900" rIns="121900" bIns="121900" anchor="b" anchorCtr="0">
            <a:noAutofit/>
          </a:bodyPr>
          <a:lstStyle/>
          <a:p>
            <a:pPr marL="0" indent="0" algn="just">
              <a:spcBef>
                <a:spcPts val="600"/>
              </a:spcBef>
              <a:spcAft>
                <a:spcPts val="600"/>
              </a:spcAft>
            </a:pPr>
            <a:r>
              <a:rPr lang="vi-VN" sz="1800" u="none" strike="noStrike">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Con người sống gần gũi với thiên nhiên, yêu mến thiên nhiên, dõi theo thiên nhiên, nắm được quy luật thay lá của mỗi loài cây. </a:t>
            </a:r>
            <a:endParaRPr/>
          </a:p>
        </p:txBody>
      </p:sp>
      <p:sp>
        <p:nvSpPr>
          <p:cNvPr id="322" name="Google Shape;322;p39"/>
          <p:cNvSpPr txBox="1">
            <a:spLocks noGrp="1"/>
          </p:cNvSpPr>
          <p:nvPr>
            <p:ph type="subTitle" idx="4"/>
          </p:nvPr>
        </p:nvSpPr>
        <p:spPr>
          <a:xfrm>
            <a:off x="6260267" y="2306468"/>
            <a:ext cx="2532400" cy="1785364"/>
          </a:xfrm>
          <a:prstGeom prst="rect">
            <a:avLst/>
          </a:prstGeom>
        </p:spPr>
        <p:txBody>
          <a:bodyPr spcFirstLastPara="1" wrap="square" lIns="121900" tIns="121900" rIns="121900" bIns="121900" anchor="b" anchorCtr="0">
            <a:noAutofit/>
          </a:bodyPr>
          <a:lstStyle/>
          <a:p>
            <a:pPr marL="0" indent="0" algn="just">
              <a:spcBef>
                <a:spcPts val="600"/>
              </a:spcBef>
              <a:spcAft>
                <a:spcPts val="600"/>
              </a:spcAft>
            </a:pPr>
            <a:r>
              <a:rPr lang="vi-VN" sz="1800" u="none" strike="noStrike">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Thiên nhiên làm cuộc sống con người thêm tươi đẹp, trữ tình, lãng mạn. Người HN thích dạo chơi, ngắm nhìn mỗi loại lá khi chuyển mùa. </a:t>
            </a:r>
          </a:p>
        </p:txBody>
      </p:sp>
      <p:sp>
        <p:nvSpPr>
          <p:cNvPr id="326" name="Google Shape;326;p39"/>
          <p:cNvSpPr txBox="1">
            <a:spLocks noGrp="1"/>
          </p:cNvSpPr>
          <p:nvPr>
            <p:ph type="subTitle" idx="8"/>
          </p:nvPr>
        </p:nvSpPr>
        <p:spPr>
          <a:xfrm>
            <a:off x="1964633" y="4332588"/>
            <a:ext cx="2337200" cy="2061599"/>
          </a:xfrm>
          <a:prstGeom prst="rect">
            <a:avLst/>
          </a:prstGeom>
          <a:noFill/>
        </p:spPr>
        <p:txBody>
          <a:bodyPr spcFirstLastPara="1" wrap="square" lIns="121900" tIns="121900" rIns="121900" bIns="121900" anchor="t" anchorCtr="0">
            <a:noAutofit/>
          </a:bodyPr>
          <a:lstStyle/>
          <a:p>
            <a:pPr marL="0" indent="0" algn="just">
              <a:spcBef>
                <a:spcPts val="600"/>
              </a:spcBef>
              <a:spcAft>
                <a:spcPts val="600"/>
              </a:spcAft>
            </a:pPr>
            <a:r>
              <a:rPr lang="vi-VN" sz="1800" u="none" strike="noStrike">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Thiên nhiên là nơi lưu giữ kí ức đẹp đẽ về quê hương, Tổ quốc, khiến con người thêm yêu Tổ quốc, quê hương mình. </a:t>
            </a:r>
          </a:p>
        </p:txBody>
      </p:sp>
      <p:sp>
        <p:nvSpPr>
          <p:cNvPr id="328" name="Google Shape;328;p39"/>
          <p:cNvSpPr txBox="1">
            <a:spLocks noGrp="1"/>
          </p:cNvSpPr>
          <p:nvPr>
            <p:ph type="subTitle" idx="13"/>
          </p:nvPr>
        </p:nvSpPr>
        <p:spPr>
          <a:xfrm>
            <a:off x="4927400" y="4866478"/>
            <a:ext cx="2337200" cy="1123200"/>
          </a:xfrm>
          <a:prstGeom prst="rect">
            <a:avLst/>
          </a:prstGeom>
        </p:spPr>
        <p:txBody>
          <a:bodyPr spcFirstLastPara="1" wrap="square" lIns="121900" tIns="121900" rIns="121900" bIns="121900" anchor="t" anchorCtr="0">
            <a:noAutofit/>
          </a:bodyPr>
          <a:lstStyle/>
          <a:p>
            <a:pPr marL="0" indent="0" algn="just"/>
            <a:r>
              <a:rPr lang="vi-VN" sz="2000" u="none" strike="noStrike">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Tôn trọng quyền sinh tồn của muôn loài </a:t>
            </a:r>
          </a:p>
        </p:txBody>
      </p:sp>
      <p:sp>
        <p:nvSpPr>
          <p:cNvPr id="330" name="Google Shape;330;p39"/>
          <p:cNvSpPr txBox="1">
            <a:spLocks noGrp="1"/>
          </p:cNvSpPr>
          <p:nvPr>
            <p:ph type="subTitle" idx="15"/>
          </p:nvPr>
        </p:nvSpPr>
        <p:spPr>
          <a:xfrm>
            <a:off x="7871467" y="4397278"/>
            <a:ext cx="2337200" cy="2061600"/>
          </a:xfrm>
          <a:prstGeom prst="rect">
            <a:avLst/>
          </a:prstGeom>
        </p:spPr>
        <p:txBody>
          <a:bodyPr spcFirstLastPara="1" wrap="square" lIns="121900" tIns="121900" rIns="121900" bIns="121900" anchor="t" anchorCtr="0">
            <a:noAutofit/>
          </a:bodyPr>
          <a:lstStyle/>
          <a:p>
            <a:pPr marL="0" indent="0" algn="just">
              <a:spcBef>
                <a:spcPts val="600"/>
              </a:spcBef>
              <a:spcAft>
                <a:spcPts val="600"/>
              </a:spcAft>
            </a:pPr>
            <a:r>
              <a:rPr lang="vi-VN" sz="1800" u="none" strike="noStrike">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Con người cần làm đẹp cuộc sống cũng như tâm hồn bằng lối sống thân thiện, hòa hợp với môi trường thiên nhiên. </a:t>
            </a:r>
          </a:p>
        </p:txBody>
      </p:sp>
      <p:grpSp>
        <p:nvGrpSpPr>
          <p:cNvPr id="33" name="Group 32">
            <a:extLst>
              <a:ext uri="{FF2B5EF4-FFF2-40B4-BE49-F238E27FC236}">
                <a16:creationId xmlns:a16="http://schemas.microsoft.com/office/drawing/2014/main" id="{3B996460-090B-4B7E-9438-853C2F3F9ABB}"/>
              </a:ext>
            </a:extLst>
          </p:cNvPr>
          <p:cNvGrpSpPr/>
          <p:nvPr/>
        </p:nvGrpSpPr>
        <p:grpSpPr>
          <a:xfrm>
            <a:off x="69681" y="907395"/>
            <a:ext cx="9828520" cy="483863"/>
            <a:chOff x="-288924" y="1847898"/>
            <a:chExt cx="19659599" cy="967852"/>
          </a:xfrm>
        </p:grpSpPr>
        <p:sp>
          <p:nvSpPr>
            <p:cNvPr id="34" name="Rounded Rectangle 14">
              <a:extLst>
                <a:ext uri="{FF2B5EF4-FFF2-40B4-BE49-F238E27FC236}">
                  <a16:creationId xmlns:a16="http://schemas.microsoft.com/office/drawing/2014/main" id="{BD921DC9-7ED8-4946-B105-543B408E3AD2}"/>
                </a:ext>
              </a:extLst>
            </p:cNvPr>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59F39D39-864D-4F09-8EEB-F8D6854BD370}"/>
                </a:ext>
              </a:extLst>
            </p:cNvPr>
            <p:cNvSpPr txBox="1"/>
            <p:nvPr/>
          </p:nvSpPr>
          <p:spPr>
            <a:xfrm>
              <a:off x="1198796" y="1847898"/>
              <a:ext cx="991427"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II</a:t>
              </a:r>
            </a:p>
          </p:txBody>
        </p:sp>
        <p:sp>
          <p:nvSpPr>
            <p:cNvPr id="36" name="TextBox 35">
              <a:extLst>
                <a:ext uri="{FF2B5EF4-FFF2-40B4-BE49-F238E27FC236}">
                  <a16:creationId xmlns:a16="http://schemas.microsoft.com/office/drawing/2014/main" id="{6397757A-61D7-42CC-A45D-44F0364185D1}"/>
                </a:ext>
              </a:extLst>
            </p:cNvPr>
            <p:cNvSpPr txBox="1"/>
            <p:nvPr/>
          </p:nvSpPr>
          <p:spPr>
            <a:xfrm>
              <a:off x="2087561" y="1892300"/>
              <a:ext cx="17283114"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KHÁM PHÁ VĂN BẢN</a:t>
              </a:r>
            </a:p>
          </p:txBody>
        </p:sp>
      </p:grpSp>
      <p:grpSp>
        <p:nvGrpSpPr>
          <p:cNvPr id="37" name="Group 36">
            <a:extLst>
              <a:ext uri="{FF2B5EF4-FFF2-40B4-BE49-F238E27FC236}">
                <a16:creationId xmlns:a16="http://schemas.microsoft.com/office/drawing/2014/main" id="{15D8A1A0-0348-4005-BD0D-DCB37C17AA30}"/>
              </a:ext>
            </a:extLst>
          </p:cNvPr>
          <p:cNvGrpSpPr/>
          <p:nvPr/>
        </p:nvGrpSpPr>
        <p:grpSpPr>
          <a:xfrm>
            <a:off x="619679" y="1395922"/>
            <a:ext cx="10978513" cy="491578"/>
            <a:chOff x="644526" y="2766774"/>
            <a:chExt cx="21959885" cy="983284"/>
          </a:xfrm>
        </p:grpSpPr>
        <p:sp>
          <p:nvSpPr>
            <p:cNvPr id="38" name="TextBox 37">
              <a:extLst>
                <a:ext uri="{FF2B5EF4-FFF2-40B4-BE49-F238E27FC236}">
                  <a16:creationId xmlns:a16="http://schemas.microsoft.com/office/drawing/2014/main" id="{09B12279-B3AF-4821-9F80-2487178C4E88}"/>
                </a:ext>
              </a:extLst>
            </p:cNvPr>
            <p:cNvSpPr txBox="1"/>
            <p:nvPr/>
          </p:nvSpPr>
          <p:spPr>
            <a:xfrm>
              <a:off x="1906586" y="2766774"/>
              <a:ext cx="20697825" cy="954232"/>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lang="vi-VN" sz="2500" b="1">
                  <a:solidFill>
                    <a:srgbClr val="FF0000"/>
                  </a:solidFill>
                  <a:latin typeface="Times New Roman" panose="02020603050405020304" pitchFamily="18" charset="0"/>
                  <a:ea typeface="Times New Roman" panose="02020603050405020304" pitchFamily="18" charset="0"/>
                </a:rPr>
                <a:t>B</a:t>
              </a:r>
              <a:r>
                <a:rPr lang="vi-VN" sz="2500" b="1">
                  <a:solidFill>
                    <a:srgbClr val="FF0000"/>
                  </a:solidFill>
                  <a:effectLst/>
                  <a:latin typeface="Times New Roman" panose="02020603050405020304" pitchFamily="18" charset="0"/>
                  <a:ea typeface="Times New Roman" panose="02020603050405020304" pitchFamily="18" charset="0"/>
                </a:rPr>
                <a:t>iểu hiện của nét đẹp văn hóa </a:t>
              </a:r>
              <a:endParaRPr kumimoji="0" lang="en-US" sz="2500" b="1" i="1"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endParaRPr>
            </a:p>
          </p:txBody>
        </p:sp>
        <p:sp>
          <p:nvSpPr>
            <p:cNvPr id="39" name="Rounded Rectangle 21">
              <a:extLst>
                <a:ext uri="{FF2B5EF4-FFF2-40B4-BE49-F238E27FC236}">
                  <a16:creationId xmlns:a16="http://schemas.microsoft.com/office/drawing/2014/main" id="{737493E3-AF4E-4085-A791-9721ABA54F74}"/>
                </a:ext>
              </a:extLst>
            </p:cNvPr>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CA679766-26A3-4E1B-BBF8-11D0AE78E1B3}"/>
                </a:ext>
              </a:extLst>
            </p:cNvPr>
            <p:cNvSpPr txBox="1"/>
            <p:nvPr/>
          </p:nvSpPr>
          <p:spPr>
            <a:xfrm>
              <a:off x="900605" y="2795826"/>
              <a:ext cx="776597" cy="954232"/>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5</a:t>
              </a:r>
            </a:p>
          </p:txBody>
        </p:sp>
      </p:grpSp>
      <p:sp>
        <p:nvSpPr>
          <p:cNvPr id="41" name="Freeform 3">
            <a:extLst>
              <a:ext uri="{FF2B5EF4-FFF2-40B4-BE49-F238E27FC236}">
                <a16:creationId xmlns:a16="http://schemas.microsoft.com/office/drawing/2014/main" id="{80827A9E-249E-46F6-8365-D9F3765CDF9A}"/>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2">
            <a:extLst>
              <a:ext uri="{FF2B5EF4-FFF2-40B4-BE49-F238E27FC236}">
                <a16:creationId xmlns:a16="http://schemas.microsoft.com/office/drawing/2014/main" id="{64DFA39D-EA76-4804-968E-066F2BE95076}"/>
              </a:ext>
            </a:extLst>
          </p:cNvPr>
          <p:cNvSpPr>
            <a:spLocks noChangeArrowheads="1"/>
          </p:cNvSpPr>
          <p:nvPr/>
        </p:nvSpPr>
        <p:spPr bwMode="auto">
          <a:xfrm>
            <a:off x="-26608"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3">
            <a:extLst>
              <a:ext uri="{FF2B5EF4-FFF2-40B4-BE49-F238E27FC236}">
                <a16:creationId xmlns:a16="http://schemas.microsoft.com/office/drawing/2014/main" id="{A3D26F82-CF06-425A-B6F9-66E93D856DF0}"/>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4" name="Group 43">
            <a:extLst>
              <a:ext uri="{FF2B5EF4-FFF2-40B4-BE49-F238E27FC236}">
                <a16:creationId xmlns:a16="http://schemas.microsoft.com/office/drawing/2014/main" id="{0F7CD413-902A-483B-98C1-F2DD2FEC7089}"/>
              </a:ext>
            </a:extLst>
          </p:cNvPr>
          <p:cNvGrpSpPr/>
          <p:nvPr/>
        </p:nvGrpSpPr>
        <p:grpSpPr>
          <a:xfrm>
            <a:off x="1608530" y="53231"/>
            <a:ext cx="538945" cy="821412"/>
            <a:chOff x="908603" y="80216"/>
            <a:chExt cx="538945" cy="676514"/>
          </a:xfrm>
        </p:grpSpPr>
        <p:sp>
          <p:nvSpPr>
            <p:cNvPr id="45" name="Freeform 4">
              <a:extLst>
                <a:ext uri="{FF2B5EF4-FFF2-40B4-BE49-F238E27FC236}">
                  <a16:creationId xmlns:a16="http://schemas.microsoft.com/office/drawing/2014/main" id="{CBFF2555-1DB3-492A-A4E1-8C636914A0A9}"/>
                </a:ext>
              </a:extLst>
            </p:cNvPr>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5">
              <a:extLst>
                <a:ext uri="{FF2B5EF4-FFF2-40B4-BE49-F238E27FC236}">
                  <a16:creationId xmlns:a16="http://schemas.microsoft.com/office/drawing/2014/main" id="{6472FE12-540E-4916-89AC-4A00D0888635}"/>
                </a:ext>
              </a:extLst>
            </p:cNvPr>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Freeform 6">
            <a:extLst>
              <a:ext uri="{FF2B5EF4-FFF2-40B4-BE49-F238E27FC236}">
                <a16:creationId xmlns:a16="http://schemas.microsoft.com/office/drawing/2014/main" id="{59268FFF-BC7D-4D17-B406-9FE290E5778B}"/>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7A87C216-2B67-43EC-AF27-6D3A64BC683B}"/>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49" name="Rounded Rectangle 17">
            <a:extLst>
              <a:ext uri="{FF2B5EF4-FFF2-40B4-BE49-F238E27FC236}">
                <a16:creationId xmlns:a16="http://schemas.microsoft.com/office/drawing/2014/main" id="{800FA28E-98EE-43F8-AD2D-F76FC8077610}"/>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50" name="Rectangle 49">
            <a:extLst>
              <a:ext uri="{FF2B5EF4-FFF2-40B4-BE49-F238E27FC236}">
                <a16:creationId xmlns:a16="http://schemas.microsoft.com/office/drawing/2014/main" id="{1926E80E-1B05-4C76-B77F-093E54F1B93B}"/>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45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wipe(down)">
                                      <p:cBhvr>
                                        <p:cTn id="7" dur="500"/>
                                        <p:tgtEl>
                                          <p:spTgt spid="3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0">
                                            <p:txEl>
                                              <p:pRg st="0" end="0"/>
                                            </p:txEl>
                                          </p:spTgt>
                                        </p:tgtEl>
                                        <p:attrNameLst>
                                          <p:attrName>style.visibility</p:attrName>
                                        </p:attrNameLst>
                                      </p:cBhvr>
                                      <p:to>
                                        <p:strVal val="visible"/>
                                      </p:to>
                                    </p:set>
                                    <p:animEffect transition="in" filter="barn(inVertical)">
                                      <p:cBhvr>
                                        <p:cTn id="12" dur="500"/>
                                        <p:tgtEl>
                                          <p:spTgt spid="3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2"/>
                                        </p:tgtEl>
                                        <p:attrNameLst>
                                          <p:attrName>style.visibility</p:attrName>
                                        </p:attrNameLst>
                                      </p:cBhvr>
                                      <p:to>
                                        <p:strVal val="visible"/>
                                      </p:to>
                                    </p:set>
                                    <p:animEffect transition="in" filter="barn(inVertical)">
                                      <p:cBhvr>
                                        <p:cTn id="17" dur="500"/>
                                        <p:tgtEl>
                                          <p:spTgt spid="3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2">
                                            <p:txEl>
                                              <p:pRg st="0" end="0"/>
                                            </p:txEl>
                                          </p:spTgt>
                                        </p:tgtEl>
                                        <p:attrNameLst>
                                          <p:attrName>style.visibility</p:attrName>
                                        </p:attrNameLst>
                                      </p:cBhvr>
                                      <p:to>
                                        <p:strVal val="visible"/>
                                      </p:to>
                                    </p:set>
                                    <p:animEffect transition="in" filter="barn(inVertical)">
                                      <p:cBhvr>
                                        <p:cTn id="22" dur="500"/>
                                        <p:tgtEl>
                                          <p:spTgt spid="3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7"/>
                                        </p:tgtEl>
                                        <p:attrNameLst>
                                          <p:attrName>style.visibility</p:attrName>
                                        </p:attrNameLst>
                                      </p:cBhvr>
                                      <p:to>
                                        <p:strVal val="visible"/>
                                      </p:to>
                                    </p:set>
                                    <p:animEffect transition="in" filter="barn(inVertical)">
                                      <p:cBhvr>
                                        <p:cTn id="27" dur="500"/>
                                        <p:tgtEl>
                                          <p:spTgt spid="3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6">
                                            <p:txEl>
                                              <p:pRg st="0" end="0"/>
                                            </p:txEl>
                                          </p:spTgt>
                                        </p:tgtEl>
                                        <p:attrNameLst>
                                          <p:attrName>style.visibility</p:attrName>
                                        </p:attrNameLst>
                                      </p:cBhvr>
                                      <p:to>
                                        <p:strVal val="visible"/>
                                      </p:to>
                                    </p:set>
                                    <p:animEffect transition="in" filter="barn(inVertical)">
                                      <p:cBhvr>
                                        <p:cTn id="32" dur="500"/>
                                        <p:tgtEl>
                                          <p:spTgt spid="32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5"/>
                                        </p:tgtEl>
                                        <p:attrNameLst>
                                          <p:attrName>style.visibility</p:attrName>
                                        </p:attrNameLst>
                                      </p:cBhvr>
                                      <p:to>
                                        <p:strVal val="visible"/>
                                      </p:to>
                                    </p:set>
                                    <p:animEffect transition="in" filter="barn(inVertical)">
                                      <p:cBhvr>
                                        <p:cTn id="37" dur="500"/>
                                        <p:tgtEl>
                                          <p:spTgt spid="3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8">
                                            <p:txEl>
                                              <p:pRg st="0" end="0"/>
                                            </p:txEl>
                                          </p:spTgt>
                                        </p:tgtEl>
                                        <p:attrNameLst>
                                          <p:attrName>style.visibility</p:attrName>
                                        </p:attrNameLst>
                                      </p:cBhvr>
                                      <p:to>
                                        <p:strVal val="visible"/>
                                      </p:to>
                                    </p:set>
                                    <p:animEffect transition="in" filter="barn(inVertical)">
                                      <p:cBhvr>
                                        <p:cTn id="42" dur="500"/>
                                        <p:tgtEl>
                                          <p:spTgt spid="32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6"/>
                                        </p:tgtEl>
                                        <p:attrNameLst>
                                          <p:attrName>style.visibility</p:attrName>
                                        </p:attrNameLst>
                                      </p:cBhvr>
                                      <p:to>
                                        <p:strVal val="visible"/>
                                      </p:to>
                                    </p:set>
                                    <p:animEffect transition="in" filter="barn(inVertical)">
                                      <p:cBhvr>
                                        <p:cTn id="47" dur="500"/>
                                        <p:tgtEl>
                                          <p:spTgt spid="3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30">
                                            <p:txEl>
                                              <p:pRg st="0" end="0"/>
                                            </p:txEl>
                                          </p:spTgt>
                                        </p:tgtEl>
                                        <p:attrNameLst>
                                          <p:attrName>style.visibility</p:attrName>
                                        </p:attrNameLst>
                                      </p:cBhvr>
                                      <p:to>
                                        <p:strVal val="visible"/>
                                      </p:to>
                                    </p:set>
                                    <p:animEffect transition="in" filter="barn(inVertical)">
                                      <p:cBhvr>
                                        <p:cTn id="52" dur="500"/>
                                        <p:tgtEl>
                                          <p:spTgt spid="3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p:bldP spid="314" grpId="0" animBg="1"/>
      <p:bldP spid="315" grpId="0" animBg="1"/>
      <p:bldP spid="316" grpId="0" animBg="1"/>
      <p:bldP spid="317" grpId="0" animBg="1"/>
      <p:bldP spid="320" grpId="0" build="p"/>
      <p:bldP spid="322" grpId="0" build="p"/>
      <p:bldP spid="326" grpId="0" build="p"/>
      <p:bldP spid="33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8" name="Group 7">
            <a:extLst>
              <a:ext uri="{FF2B5EF4-FFF2-40B4-BE49-F238E27FC236}">
                <a16:creationId xmlns:a16="http://schemas.microsoft.com/office/drawing/2014/main" id="{F516E74A-B9A7-4F08-89FE-46BE134A2AE7}"/>
              </a:ext>
            </a:extLst>
          </p:cNvPr>
          <p:cNvGrpSpPr/>
          <p:nvPr/>
        </p:nvGrpSpPr>
        <p:grpSpPr>
          <a:xfrm>
            <a:off x="-227776" y="841293"/>
            <a:ext cx="4468149" cy="483863"/>
            <a:chOff x="-288924" y="1847898"/>
            <a:chExt cx="8937461" cy="967852"/>
          </a:xfrm>
        </p:grpSpPr>
        <p:sp>
          <p:nvSpPr>
            <p:cNvPr id="9" name="Rounded Rectangle 26">
              <a:extLst>
                <a:ext uri="{FF2B5EF4-FFF2-40B4-BE49-F238E27FC236}">
                  <a16:creationId xmlns:a16="http://schemas.microsoft.com/office/drawing/2014/main" id="{9D16ED1C-E46C-4F37-B1AD-787DDCC4B071}"/>
                </a:ext>
              </a:extLst>
            </p:cNvPr>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B696CBE-35DA-4306-BA55-245735CAA269}"/>
                </a:ext>
              </a:extLst>
            </p:cNvPr>
            <p:cNvSpPr txBox="1"/>
            <p:nvPr/>
          </p:nvSpPr>
          <p:spPr>
            <a:xfrm>
              <a:off x="1006477" y="1847898"/>
              <a:ext cx="991427"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II</a:t>
              </a:r>
            </a:p>
          </p:txBody>
        </p:sp>
        <p:sp>
          <p:nvSpPr>
            <p:cNvPr id="11" name="TextBox 10">
              <a:extLst>
                <a:ext uri="{FF2B5EF4-FFF2-40B4-BE49-F238E27FC236}">
                  <a16:creationId xmlns:a16="http://schemas.microsoft.com/office/drawing/2014/main" id="{D3652C91-611E-48E0-B442-04F91F500EBC}"/>
                </a:ext>
              </a:extLst>
            </p:cNvPr>
            <p:cNvSpPr txBox="1"/>
            <p:nvPr/>
          </p:nvSpPr>
          <p:spPr>
            <a:xfrm>
              <a:off x="2087561" y="1892300"/>
              <a:ext cx="6560976"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TÌM HIỂU VĂN BẢN</a:t>
              </a:r>
            </a:p>
          </p:txBody>
        </p:sp>
      </p:grpSp>
      <p:sp>
        <p:nvSpPr>
          <p:cNvPr id="12" name="Rectangle 11">
            <a:extLst>
              <a:ext uri="{FF2B5EF4-FFF2-40B4-BE49-F238E27FC236}">
                <a16:creationId xmlns:a16="http://schemas.microsoft.com/office/drawing/2014/main" id="{1C484AA2-62C7-4C80-B84B-86333690ACC9}"/>
              </a:ext>
            </a:extLst>
          </p:cNvPr>
          <p:cNvSpPr/>
          <p:nvPr/>
        </p:nvSpPr>
        <p:spPr>
          <a:xfrm>
            <a:off x="685149" y="1370556"/>
            <a:ext cx="8745290" cy="477054"/>
          </a:xfrm>
          <a:prstGeom prst="rect">
            <a:avLst/>
          </a:prstGeom>
        </p:spPr>
        <p:txBody>
          <a:bodyPr wrap="square">
            <a:spAutoFit/>
          </a:bodyPr>
          <a:lstStyle/>
          <a:p>
            <a:pPr marL="342831" lvl="0" indent="-342831" defTabSz="1088421">
              <a:defRPr/>
            </a:pPr>
            <a:r>
              <a:rPr lang="en-US" sz="2500" b="1" noProof="0">
                <a:solidFill>
                  <a:srgbClr val="FF0000"/>
                </a:solidFill>
                <a:latin typeface="Times New Roman" panose="02020603050405020304" pitchFamily="18" charset="0"/>
                <a:ea typeface="Tahoma" pitchFamily="34" charset="0"/>
                <a:cs typeface="Times New Roman" panose="02020603050405020304" pitchFamily="18" charset="0"/>
              </a:rPr>
              <a:t>6.</a:t>
            </a:r>
            <a:r>
              <a:rPr kumimoji="0" lang="en-US" sz="2500" b="1" i="0" u="none" strike="noStrike" kern="1200" cap="none" spc="0" normalizeH="0" baseline="0" noProof="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 </a:t>
            </a:r>
            <a:r>
              <a:rPr lang="vi-VN" sz="2500" b="1">
                <a:solidFill>
                  <a:srgbClr val="FF0000"/>
                </a:solidFill>
                <a:latin typeface="+mj-lt"/>
              </a:rPr>
              <a:t>Một số lưu ý khi đọc hiểu các văn bản thuộc thể loại tản văn </a:t>
            </a:r>
            <a:endParaRPr kumimoji="0" lang="vi-VN" sz="2500" b="1" i="0" u="none" strike="noStrike" kern="1200" cap="none" spc="0" normalizeH="0" baseline="0" noProof="0" dirty="0">
              <a:ln>
                <a:noFill/>
              </a:ln>
              <a:solidFill>
                <a:srgbClr val="FF0000"/>
              </a:solidFill>
              <a:effectLst/>
              <a:uLnTx/>
              <a:uFillTx/>
              <a:latin typeface="+mj-lt"/>
              <a:ea typeface="Tahoma" pitchFamily="34" charset="0"/>
              <a:cs typeface="Times New Roman" panose="02020603050405020304" pitchFamily="18" charset="0"/>
            </a:endParaRPr>
          </a:p>
        </p:txBody>
      </p:sp>
      <p:sp>
        <p:nvSpPr>
          <p:cNvPr id="13" name="Freeform 3">
            <a:extLst>
              <a:ext uri="{FF2B5EF4-FFF2-40B4-BE49-F238E27FC236}">
                <a16:creationId xmlns:a16="http://schemas.microsoft.com/office/drawing/2014/main" id="{5612238D-84B1-4B20-A276-7CAAFCD08FEF}"/>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2">
            <a:extLst>
              <a:ext uri="{FF2B5EF4-FFF2-40B4-BE49-F238E27FC236}">
                <a16:creationId xmlns:a16="http://schemas.microsoft.com/office/drawing/2014/main" id="{BEBA3BE4-F223-4B37-97E1-47B6D220D735}"/>
              </a:ext>
            </a:extLst>
          </p:cNvPr>
          <p:cNvSpPr>
            <a:spLocks noChangeArrowheads="1"/>
          </p:cNvSpPr>
          <p:nvPr/>
        </p:nvSpPr>
        <p:spPr bwMode="auto">
          <a:xfrm>
            <a:off x="-26608"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3">
            <a:extLst>
              <a:ext uri="{FF2B5EF4-FFF2-40B4-BE49-F238E27FC236}">
                <a16:creationId xmlns:a16="http://schemas.microsoft.com/office/drawing/2014/main" id="{43CF1C1C-8F10-4E3F-A27B-676A32886323}"/>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0B0D1ABE-A30D-4858-8D69-8B23C6D6F2E5}"/>
              </a:ext>
            </a:extLst>
          </p:cNvPr>
          <p:cNvGrpSpPr/>
          <p:nvPr/>
        </p:nvGrpSpPr>
        <p:grpSpPr>
          <a:xfrm>
            <a:off x="1608530" y="53231"/>
            <a:ext cx="538945" cy="821412"/>
            <a:chOff x="908603" y="80216"/>
            <a:chExt cx="538945" cy="676514"/>
          </a:xfrm>
        </p:grpSpPr>
        <p:sp>
          <p:nvSpPr>
            <p:cNvPr id="17" name="Freeform 4">
              <a:extLst>
                <a:ext uri="{FF2B5EF4-FFF2-40B4-BE49-F238E27FC236}">
                  <a16:creationId xmlns:a16="http://schemas.microsoft.com/office/drawing/2014/main" id="{5F0FD869-E5E6-4B74-8436-7FBFB82C385E}"/>
                </a:ext>
              </a:extLst>
            </p:cNvPr>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5">
              <a:extLst>
                <a:ext uri="{FF2B5EF4-FFF2-40B4-BE49-F238E27FC236}">
                  <a16:creationId xmlns:a16="http://schemas.microsoft.com/office/drawing/2014/main" id="{AE23F29B-660A-45B0-B76E-0F50E452D6CE}"/>
                </a:ext>
              </a:extLst>
            </p:cNvPr>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6">
            <a:extLst>
              <a:ext uri="{FF2B5EF4-FFF2-40B4-BE49-F238E27FC236}">
                <a16:creationId xmlns:a16="http://schemas.microsoft.com/office/drawing/2014/main" id="{0AD06CE0-CA30-418B-9D1C-BD66885E0598}"/>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8313F0BF-8818-497C-BD44-DC1DD116CBEB}"/>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1" name="Rounded Rectangle 17">
            <a:extLst>
              <a:ext uri="{FF2B5EF4-FFF2-40B4-BE49-F238E27FC236}">
                <a16:creationId xmlns:a16="http://schemas.microsoft.com/office/drawing/2014/main" id="{D6CF8578-8594-4099-9220-EC35BD6B15E7}"/>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2" name="Rectangle 21">
            <a:extLst>
              <a:ext uri="{FF2B5EF4-FFF2-40B4-BE49-F238E27FC236}">
                <a16:creationId xmlns:a16="http://schemas.microsoft.com/office/drawing/2014/main" id="{E89CBF4F-B4F3-41F0-B556-7F1B61D33D50}"/>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07DC8B5D-C82C-4682-83CD-3D250B4F44B4}"/>
              </a:ext>
            </a:extLst>
          </p:cNvPr>
          <p:cNvSpPr/>
          <p:nvPr/>
        </p:nvSpPr>
        <p:spPr>
          <a:xfrm>
            <a:off x="1046602" y="2401677"/>
            <a:ext cx="10588429" cy="4076241"/>
          </a:xfrm>
          <a:prstGeom prst="roundRect">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40005" lvl="0" indent="-342900" algn="just" fontAlgn="base">
              <a:spcBef>
                <a:spcPts val="600"/>
              </a:spcBef>
              <a:spcAft>
                <a:spcPts val="600"/>
              </a:spcAft>
              <a:buClr>
                <a:srgbClr val="000000"/>
              </a:buClr>
              <a:buSzPts val="1300"/>
              <a:buFont typeface="Arial" panose="020B0604020202020204" pitchFamily="34" charset="0"/>
              <a:buChar char="•"/>
            </a:pPr>
            <a:r>
              <a:rPr lang="vi-VN" sz="2400" b="1" u="none" strike="noStrike">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Nội dung được miêu tả có ý nghĩa như thế nào? Nhận biết những tình cảm, suy nghĩ của tác giả bộc lộ trong quá trình miêu tả </a:t>
            </a:r>
          </a:p>
          <a:p>
            <a:pPr marL="342900" marR="40005" lvl="0" indent="-342900" algn="just" fontAlgn="base">
              <a:spcBef>
                <a:spcPts val="600"/>
              </a:spcBef>
              <a:spcAft>
                <a:spcPts val="600"/>
              </a:spcAft>
              <a:buClr>
                <a:srgbClr val="000000"/>
              </a:buClr>
              <a:buSzPts val="1300"/>
              <a:buFont typeface="Arial" panose="020B0604020202020204" pitchFamily="34" charset="0"/>
              <a:buChar char="•"/>
            </a:pPr>
            <a:r>
              <a:rPr lang="vi-VN" sz="2400" b="1" u="none" strike="noStrike">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Khả năng quan sát, xâu chuỗi các sự việc, hiện tượng nhỏ nhặt, rời rạc để hướng tới thể hiện chủ đề của tác phẩm </a:t>
            </a:r>
          </a:p>
          <a:p>
            <a:pPr marL="342900" marR="40005" lvl="0" indent="-342900" algn="just" fontAlgn="base">
              <a:spcBef>
                <a:spcPts val="600"/>
              </a:spcBef>
              <a:spcAft>
                <a:spcPts val="600"/>
              </a:spcAft>
              <a:buClr>
                <a:srgbClr val="000000"/>
              </a:buClr>
              <a:buSzPts val="1300"/>
              <a:buFont typeface="Arial" panose="020B0604020202020204" pitchFamily="34" charset="0"/>
              <a:buChar char="•"/>
            </a:pPr>
            <a:r>
              <a:rPr lang="vi-VN" sz="2400" b="1" u="none" strike="noStrike">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Cách nhìn, cách cảm về thế giới, con người giàu tính sáng tạo và thẩm mĩ </a:t>
            </a:r>
          </a:p>
          <a:p>
            <a:pPr marL="342900" marR="40005" lvl="0" indent="-342900" algn="just" fontAlgn="base">
              <a:spcBef>
                <a:spcPts val="600"/>
              </a:spcBef>
              <a:spcAft>
                <a:spcPts val="600"/>
              </a:spcAft>
              <a:buClr>
                <a:srgbClr val="000000"/>
              </a:buClr>
              <a:buSzPts val="1300"/>
              <a:buFont typeface="Arial" panose="020B0604020202020204" pitchFamily="34" charset="0"/>
              <a:buChar char="•"/>
            </a:pPr>
            <a:r>
              <a:rPr lang="vi-VN" sz="2400" b="1" u="none" strike="noStrike">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Ngôn ngữ của tản văn giàu sức gợi, chất thơ </a:t>
            </a:r>
          </a:p>
          <a:p>
            <a:pPr marL="342900" indent="-342900">
              <a:spcBef>
                <a:spcPts val="600"/>
              </a:spcBef>
              <a:spcAft>
                <a:spcPts val="600"/>
              </a:spcAft>
              <a:buFont typeface="Arial" panose="020B0604020202020204" pitchFamily="34" charset="0"/>
              <a:buChar char="•"/>
            </a:pPr>
            <a:r>
              <a:rPr lang="vi-VN" sz="2400" b="1">
                <a:solidFill>
                  <a:schemeClr val="bg1"/>
                </a:solidFill>
                <a:effectLst/>
                <a:latin typeface="Times New Roman" panose="02020603050405020304" pitchFamily="18" charset="0"/>
                <a:ea typeface="Times New Roman" panose="02020603050405020304" pitchFamily="18" charset="0"/>
              </a:rPr>
              <a:t>Yếu tố tự tự và trữ tình luôn đan xen, hòa quyện; các chi tiết, sự kiện được miêu tả vừa đậm chất suy tư, vừa bay bổng, lãng mạn. </a:t>
            </a:r>
            <a:endParaRPr lang="vi-VN" sz="2400" b="1">
              <a:solidFill>
                <a:schemeClr val="bg1"/>
              </a:solidFill>
            </a:endParaRPr>
          </a:p>
        </p:txBody>
      </p:sp>
    </p:spTree>
    <p:extLst>
      <p:ext uri="{BB962C8B-B14F-4D97-AF65-F5344CB8AC3E}">
        <p14:creationId xmlns:p14="http://schemas.microsoft.com/office/powerpoint/2010/main" val="84111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17460" y="902885"/>
            <a:ext cx="6096000" cy="553998"/>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272540" algn="l"/>
              </a:tabLst>
              <a:defRPr/>
            </a:pP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TỔNG KẾT</a:t>
            </a: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517131" y="4516765"/>
            <a:ext cx="9743175" cy="2246769"/>
          </a:xfrm>
          <a:prstGeom prst="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a:solidFill>
              <a:schemeClr val="tx1"/>
            </a:solidFill>
            <a:prstDash val="dashDot"/>
          </a:ln>
        </p:spPr>
        <p:txBody>
          <a:bodyPr wrap="square" anchor="ctr">
            <a:spAutoFit/>
          </a:bodyPr>
          <a:lstStyle/>
          <a:p>
            <a:pPr marL="342900" lvl="0" indent="-342900" algn="just" fontAlgn="base">
              <a:spcBef>
                <a:spcPts val="600"/>
              </a:spcBef>
              <a:spcAft>
                <a:spcPts val="600"/>
              </a:spcAft>
              <a:buFont typeface="Arial" panose="020B0604020202020204" pitchFamily="34" charset="0"/>
              <a:buChar char="•"/>
            </a:pPr>
            <a:r>
              <a:rPr lang="vi-VN" sz="2400">
                <a:latin typeface="+mj-lt"/>
              </a:rPr>
              <a:t>Tác phẩm Cõi lá đã khắc họa tình yêu của tác giả với mảnh đất Hà Nội thủ đô yêu dấu.  </a:t>
            </a:r>
          </a:p>
          <a:p>
            <a:pPr marL="342900" lvl="0" indent="-342900" algn="just" fontAlgn="base">
              <a:spcBef>
                <a:spcPts val="600"/>
              </a:spcBef>
              <a:spcAft>
                <a:spcPts val="600"/>
              </a:spcAft>
              <a:buFont typeface="Arial" panose="020B0604020202020204" pitchFamily="34" charset="0"/>
              <a:buChar char="•"/>
            </a:pPr>
            <a:r>
              <a:rPr lang="vi-VN" sz="2400">
                <a:latin typeface="+mj-lt"/>
              </a:rPr>
              <a:t>Qua những hình ảnh về thiên nhiên, về con người, những đặc trưng của Hà Nội thật đẹp qua lăng kính của ông.  </a:t>
            </a:r>
          </a:p>
          <a:p>
            <a:pPr marL="342900" indent="-342900" algn="just">
              <a:spcBef>
                <a:spcPts val="600"/>
              </a:spcBef>
              <a:spcAft>
                <a:spcPts val="600"/>
              </a:spcAft>
              <a:buFont typeface="Arial" panose="020B0604020202020204" pitchFamily="34" charset="0"/>
              <a:buChar char="•"/>
            </a:pPr>
            <a:r>
              <a:rPr lang="vi-VN" sz="2400">
                <a:latin typeface="+mj-lt"/>
              </a:rPr>
              <a:t>Đó là tình cảm yêu thương của tác giả đã gửi gắm vào từng trang giấy. </a:t>
            </a:r>
            <a:endParaRPr kumimoji="0" lang="en-US" sz="36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4" name="Rectangle 3"/>
          <p:cNvSpPr/>
          <p:nvPr/>
        </p:nvSpPr>
        <p:spPr>
          <a:xfrm>
            <a:off x="669909" y="1320707"/>
            <a:ext cx="2395207" cy="55399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272540" algn="l"/>
              </a:tabLst>
              <a:defRPr/>
            </a:pP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669909" y="3957562"/>
            <a:ext cx="2074607" cy="55399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272540" algn="l"/>
              </a:tabLst>
              <a:defRPr/>
            </a:pP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a:t>
            </a: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1517131" y="1997979"/>
            <a:ext cx="9743175" cy="1877437"/>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solidFill>
              <a:schemeClr val="tx1"/>
            </a:solidFill>
            <a:prstDash val="dashDot"/>
          </a:ln>
        </p:spPr>
        <p:txBody>
          <a:bodyPr wrap="square" anchor="ctr">
            <a:spAutoFit/>
          </a:bodyPr>
          <a:lstStyle/>
          <a:p>
            <a:pPr marL="457200" lvl="0" indent="-457200" algn="just">
              <a:spcBef>
                <a:spcPts val="600"/>
              </a:spcBef>
              <a:spcAft>
                <a:spcPts val="600"/>
              </a:spcAft>
              <a:buFont typeface="Arial" panose="020B0604020202020204" pitchFamily="34" charset="0"/>
              <a:buChar char="•"/>
              <a:tabLst>
                <a:tab pos="1272540" algn="l"/>
              </a:tabLst>
              <a:defRPr/>
            </a:pPr>
            <a:r>
              <a:rPr lang="vi-VN" sz="2400">
                <a:latin typeface="+mj-lt"/>
              </a:rPr>
              <a:t>Mang khuynh hướng tản văn</a:t>
            </a:r>
            <a:endParaRPr lang="en-US" sz="2400">
              <a:latin typeface="+mj-lt"/>
            </a:endParaRPr>
          </a:p>
          <a:p>
            <a:pPr marL="457200" lvl="0" indent="-457200" algn="just">
              <a:spcBef>
                <a:spcPts val="600"/>
              </a:spcBef>
              <a:spcAft>
                <a:spcPts val="600"/>
              </a:spcAft>
              <a:buFont typeface="Arial" panose="020B0604020202020204" pitchFamily="34" charset="0"/>
              <a:buChar char="•"/>
              <a:tabLst>
                <a:tab pos="1272540" algn="l"/>
              </a:tabLst>
              <a:defRPr/>
            </a:pPr>
            <a:r>
              <a:rPr lang="vi-VN" sz="2400">
                <a:latin typeface="+mj-lt"/>
              </a:rPr>
              <a:t>Nghệ thuật về tả cảnh, chất trữ tình đầy màu sắc, yếu tố cảm xúc tạo nên cái nhìn mới mẻ</a:t>
            </a:r>
          </a:p>
          <a:p>
            <a:pPr marL="457200" lvl="0" indent="-457200" algn="just">
              <a:spcBef>
                <a:spcPts val="600"/>
              </a:spcBef>
              <a:spcAft>
                <a:spcPts val="600"/>
              </a:spcAft>
              <a:buFont typeface="Arial" panose="020B0604020202020204" pitchFamily="34" charset="0"/>
              <a:buChar char="•"/>
              <a:tabLst>
                <a:tab pos="1272540" algn="l"/>
              </a:tabLst>
              <a:defRPr/>
            </a:pPr>
            <a:r>
              <a:rPr lang="vi-VN" sz="2400">
                <a:latin typeface="+mj-lt"/>
              </a:rPr>
              <a:t>Ngôn ngữ tản văn đầy tinh tế và lắng đọng  </a:t>
            </a:r>
            <a:endParaRPr kumimoji="0" lang="en-US" sz="3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312A3EB0-0776-4928-9604-626E087A1E30}"/>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3">
            <a:extLst>
              <a:ext uri="{FF2B5EF4-FFF2-40B4-BE49-F238E27FC236}">
                <a16:creationId xmlns:a16="http://schemas.microsoft.com/office/drawing/2014/main" id="{307832B4-728F-46A0-B910-3F0EF46386F1}"/>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6">
            <a:extLst>
              <a:ext uri="{FF2B5EF4-FFF2-40B4-BE49-F238E27FC236}">
                <a16:creationId xmlns:a16="http://schemas.microsoft.com/office/drawing/2014/main" id="{08E92BD3-0293-4BC2-A0B7-F6915775F4DE}"/>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6C8D18E9-0EFE-48B5-822B-DF31E9C9CC35}"/>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8" name="Rounded Rectangle 17">
            <a:extLst>
              <a:ext uri="{FF2B5EF4-FFF2-40B4-BE49-F238E27FC236}">
                <a16:creationId xmlns:a16="http://schemas.microsoft.com/office/drawing/2014/main" id="{CFE4D56F-9248-4077-A839-BFB076B62DD1}"/>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9" name="Rectangle 28">
            <a:extLst>
              <a:ext uri="{FF2B5EF4-FFF2-40B4-BE49-F238E27FC236}">
                <a16:creationId xmlns:a16="http://schemas.microsoft.com/office/drawing/2014/main" id="{6C3ED82C-4D24-452F-92E9-EE180A2ACE05}"/>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96275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11169" y="2038138"/>
            <a:ext cx="7760801" cy="4507352"/>
            <a:chOff x="1422516" y="3934861"/>
            <a:chExt cx="14375747" cy="8710254"/>
          </a:xfrm>
        </p:grpSpPr>
        <p:sp>
          <p:nvSpPr>
            <p:cNvPr id="47" name="Pentagon 46"/>
            <p:cNvSpPr/>
            <p:nvPr/>
          </p:nvSpPr>
          <p:spPr>
            <a:xfrm>
              <a:off x="1422516" y="3934861"/>
              <a:ext cx="14375747" cy="1943290"/>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grpSp>
          <p:nvGrpSpPr>
            <p:cNvPr id="3" name="Group 2"/>
            <p:cNvGrpSpPr/>
            <p:nvPr/>
          </p:nvGrpSpPr>
          <p:grpSpPr>
            <a:xfrm>
              <a:off x="1422518" y="3958315"/>
              <a:ext cx="13865633" cy="8686800"/>
              <a:chOff x="1422518" y="3958315"/>
              <a:chExt cx="13865633" cy="8686800"/>
            </a:xfrm>
          </p:grpSpPr>
          <p:sp>
            <p:nvSpPr>
              <p:cNvPr id="15" name="Rectangle 14"/>
              <p:cNvSpPr/>
              <p:nvPr/>
            </p:nvSpPr>
            <p:spPr>
              <a:xfrm>
                <a:off x="1932625" y="4070108"/>
                <a:ext cx="13355526" cy="1605864"/>
              </a:xfrm>
              <a:prstGeom prst="rect">
                <a:avLst/>
              </a:prstGeom>
            </p:spPr>
            <p:txBody>
              <a:bodyPr wrap="square">
                <a:spAutoFit/>
              </a:bodyPr>
              <a:lstStyle/>
              <a:p>
                <a:pPr marL="0" marR="0" lvl="0" indent="0" algn="just" defTabSz="1088421" rtl="0" eaLnBrk="1" fontAlgn="auto" latinLnBrk="0" hangingPunct="1">
                  <a:lnSpc>
                    <a:spcPct val="100000"/>
                  </a:lnSpc>
                  <a:spcBef>
                    <a:spcPts val="0"/>
                  </a:spcBef>
                  <a:spcAft>
                    <a:spcPts val="0"/>
                  </a:spcAft>
                  <a:buClrTx/>
                  <a:buSzTx/>
                  <a:buFontTx/>
                  <a:buNone/>
                  <a:tabLst/>
                  <a:defRPr/>
                </a:pPr>
                <a:r>
                  <a:rPr lang="vi-VN" sz="2400" b="1">
                    <a:solidFill>
                      <a:srgbClr val="FF0000"/>
                    </a:solidFill>
                    <a:effectLst/>
                    <a:latin typeface="Times New Roman" panose="02020603050405020304" pitchFamily="18" charset="0"/>
                    <a:ea typeface="Times New Roman" panose="02020603050405020304" pitchFamily="18" charset="0"/>
                  </a:rPr>
                  <a:t>Gv cho HS đóng vai phóng viên và phỏng vấn ngắn </a:t>
                </a:r>
                <a:r>
                  <a:rPr lang="vi-VN" sz="2400" b="1" i="1">
                    <a:solidFill>
                      <a:srgbClr val="FF0000"/>
                    </a:solidFill>
                    <a:effectLst/>
                    <a:latin typeface="Times New Roman" panose="02020603050405020304" pitchFamily="18" charset="0"/>
                    <a:ea typeface="Times New Roman" panose="02020603050405020304" pitchFamily="18" charset="0"/>
                  </a:rPr>
                  <a:t>“Cảm nhận về Cõi lá”</a:t>
                </a:r>
                <a:r>
                  <a:rPr lang="vi-VN" sz="2400" b="1">
                    <a:solidFill>
                      <a:srgbClr val="FF0000"/>
                    </a:solidFill>
                    <a:effectLst/>
                    <a:latin typeface="Times New Roman" panose="02020603050405020304" pitchFamily="18" charset="0"/>
                    <a:ea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9" name="Rectangle 18"/>
              <p:cNvSpPr/>
              <p:nvPr/>
            </p:nvSpPr>
            <p:spPr>
              <a:xfrm>
                <a:off x="1422518" y="3958315"/>
                <a:ext cx="407869" cy="9147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cxnSp>
            <p:nvCxnSpPr>
              <p:cNvPr id="16" name="Straight Connector 15"/>
              <p:cNvCxnSpPr/>
              <p:nvPr/>
            </p:nvCxnSpPr>
            <p:spPr>
              <a:xfrm>
                <a:off x="1795880" y="4110714"/>
                <a:ext cx="34506" cy="8534401"/>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901457" y="6544696"/>
            <a:ext cx="6832630" cy="794"/>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sp>
        <p:nvSpPr>
          <p:cNvPr id="22" name="Text1"/>
          <p:cNvSpPr txBox="1"/>
          <p:nvPr/>
        </p:nvSpPr>
        <p:spPr>
          <a:xfrm>
            <a:off x="1233450" y="3083912"/>
            <a:ext cx="7948248" cy="486608"/>
          </a:xfrm>
          <a:prstGeom prst="rect">
            <a:avLst/>
          </a:prstGeom>
        </p:spPr>
        <p:txBody>
          <a:bodyPr wrap="square">
            <a:spAutoFit/>
          </a:bodyPr>
          <a:lstStyle>
            <a:defPPr>
              <a:defRPr lang="en-US"/>
            </a:defPPr>
            <a:lvl1pPr algn="just">
              <a:lnSpc>
                <a:spcPts val="6000"/>
              </a:lnSpc>
              <a:spcBef>
                <a:spcPts val="2400"/>
              </a:spcBef>
              <a:defRPr sz="4400" b="1">
                <a:solidFill>
                  <a:prstClr val="black"/>
                </a:solidFill>
                <a:cs typeface="Arial" panose="020B0604020202020204" pitchFamily="34" charset="0"/>
              </a:defRPr>
            </a:lvl1pPr>
          </a:lstStyle>
          <a:p>
            <a:pPr marL="0" marR="0" lvl="0" indent="0" algn="just" defTabSz="1088421" rtl="0" eaLnBrk="1" fontAlgn="auto" latinLnBrk="0" hangingPunct="1">
              <a:lnSpc>
                <a:spcPct val="130000"/>
              </a:lnSpc>
              <a:spcBef>
                <a:spcPts val="1200"/>
              </a:spcBef>
              <a:spcAft>
                <a:spcPts val="0"/>
              </a:spcAft>
              <a:buClrTx/>
              <a:buSzTx/>
              <a:buFontTx/>
              <a:buNone/>
              <a:tabLst/>
              <a:defRPr/>
            </a:pPr>
            <a:endPar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p:cNvGrpSpPr/>
          <p:nvPr/>
        </p:nvGrpSpPr>
        <p:grpSpPr>
          <a:xfrm>
            <a:off x="724600" y="1326470"/>
            <a:ext cx="4304739" cy="572306"/>
            <a:chOff x="1449387" y="2514600"/>
            <a:chExt cx="8610600" cy="1144761"/>
          </a:xfrm>
        </p:grpSpPr>
        <p:sp>
          <p:nvSpPr>
            <p:cNvPr id="24" name="Pentagon 23"/>
            <p:cNvSpPr/>
            <p:nvPr/>
          </p:nvSpPr>
          <p:spPr>
            <a:xfrm>
              <a:off x="1449387" y="2514600"/>
              <a:ext cx="8610600" cy="1144761"/>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9" name="TextBox 28"/>
            <p:cNvSpPr txBox="1"/>
            <p:nvPr/>
          </p:nvSpPr>
          <p:spPr>
            <a:xfrm>
              <a:off x="2102374" y="2563478"/>
              <a:ext cx="4258773" cy="1015538"/>
            </a:xfrm>
            <a:prstGeom prst="rect">
              <a:avLst/>
            </a:prstGeom>
            <a:noFill/>
            <a:ln>
              <a:noFill/>
            </a:ln>
          </p:spPr>
          <p:txBody>
            <a:bodyPr wrap="none" rtlCol="0"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699"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LUYỆN TẬP</a:t>
              </a:r>
              <a:endParaRPr kumimoji="0" lang="en-US" sz="2699"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grpSp>
      <p:pic>
        <p:nvPicPr>
          <p:cNvPr id="8" name="Picture 7" descr="A person and person sitting at a table with a computer&#10;&#10;Description automatically generated">
            <a:extLst>
              <a:ext uri="{FF2B5EF4-FFF2-40B4-BE49-F238E27FC236}">
                <a16:creationId xmlns:a16="http://schemas.microsoft.com/office/drawing/2014/main" id="{F2AADEE7-DD9C-4A66-BB0F-37A3F8200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048" y="3119760"/>
            <a:ext cx="6343650" cy="3571875"/>
          </a:xfrm>
          <a:prstGeom prst="rect">
            <a:avLst/>
          </a:prstGeom>
        </p:spPr>
      </p:pic>
      <p:sp>
        <p:nvSpPr>
          <p:cNvPr id="18" name="Freeform 3">
            <a:extLst>
              <a:ext uri="{FF2B5EF4-FFF2-40B4-BE49-F238E27FC236}">
                <a16:creationId xmlns:a16="http://schemas.microsoft.com/office/drawing/2014/main" id="{660E0C6E-A3D4-4BD9-BAE0-85942917A8DA}"/>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3">
            <a:extLst>
              <a:ext uri="{FF2B5EF4-FFF2-40B4-BE49-F238E27FC236}">
                <a16:creationId xmlns:a16="http://schemas.microsoft.com/office/drawing/2014/main" id="{247FB6EB-C022-426F-909F-6C4D1DB1E5EB}"/>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6">
            <a:extLst>
              <a:ext uri="{FF2B5EF4-FFF2-40B4-BE49-F238E27FC236}">
                <a16:creationId xmlns:a16="http://schemas.microsoft.com/office/drawing/2014/main" id="{426D0CA9-4B91-4248-A2F9-1DCBEC04BC0D}"/>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85833D04-F39A-4D89-B6A3-0C3ADBC47720}"/>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6" name="Rounded Rectangle 17">
            <a:extLst>
              <a:ext uri="{FF2B5EF4-FFF2-40B4-BE49-F238E27FC236}">
                <a16:creationId xmlns:a16="http://schemas.microsoft.com/office/drawing/2014/main" id="{21E1A3A7-6E1B-41A6-A72C-0BAC48A147B0}"/>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7" name="Rectangle 26">
            <a:extLst>
              <a:ext uri="{FF2B5EF4-FFF2-40B4-BE49-F238E27FC236}">
                <a16:creationId xmlns:a16="http://schemas.microsoft.com/office/drawing/2014/main" id="{2BDE1F58-A963-4AA1-B6AE-C2DDECA6389D}"/>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01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888254" y="2598646"/>
            <a:ext cx="9104043" cy="2014799"/>
            <a:chOff x="7260465" y="4209015"/>
            <a:chExt cx="16863905" cy="3893508"/>
          </a:xfrm>
        </p:grpSpPr>
        <p:sp>
          <p:nvSpPr>
            <p:cNvPr id="47" name="Pentagon 46"/>
            <p:cNvSpPr/>
            <p:nvPr/>
          </p:nvSpPr>
          <p:spPr>
            <a:xfrm>
              <a:off x="7260465" y="4209015"/>
              <a:ext cx="16863905" cy="3893508"/>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15" name="Rectangle 14"/>
            <p:cNvSpPr/>
            <p:nvPr/>
          </p:nvSpPr>
          <p:spPr>
            <a:xfrm>
              <a:off x="7899890" y="4995980"/>
              <a:ext cx="15204126" cy="2319582"/>
            </a:xfrm>
            <a:prstGeom prst="rect">
              <a:avLst/>
            </a:prstGeom>
          </p:spPr>
          <p:txBody>
            <a:bodyPr wrap="square">
              <a:spAutoFit/>
            </a:bodyPr>
            <a:lstStyle/>
            <a:p>
              <a:pPr marL="0" marR="0" lvl="0" indent="0" algn="just" defTabSz="1088421" rtl="0" eaLnBrk="1" fontAlgn="auto" latinLnBrk="0" hangingPunct="1">
                <a:lnSpc>
                  <a:spcPct val="100000"/>
                </a:lnSpc>
                <a:spcBef>
                  <a:spcPts val="600"/>
                </a:spcBef>
                <a:spcAft>
                  <a:spcPts val="600"/>
                </a:spcAft>
                <a:buClrTx/>
                <a:buSzTx/>
                <a:buFontTx/>
                <a:buNone/>
                <a:tabLst/>
                <a:defRPr/>
              </a:pPr>
              <a:r>
                <a:rPr lang="vi-VN" sz="3600" b="1">
                  <a:solidFill>
                    <a:srgbClr val="FF0000"/>
                  </a:solidFill>
                  <a:effectLst/>
                  <a:latin typeface="Times New Roman" panose="02020603050405020304" pitchFamily="18" charset="0"/>
                  <a:ea typeface="Times New Roman" panose="02020603050405020304" pitchFamily="18" charset="0"/>
                </a:rPr>
                <a:t>Gv hướng dẫn hs cảm thụ VB bằng một bức tranh </a:t>
              </a:r>
              <a:r>
                <a:rPr lang="vi-VN" sz="3600" b="1" i="1">
                  <a:solidFill>
                    <a:srgbClr val="FF0000"/>
                  </a:solidFill>
                  <a:effectLst/>
                  <a:latin typeface="Times New Roman" panose="02020603050405020304" pitchFamily="18" charset="0"/>
                  <a:ea typeface="Times New Roman" panose="02020603050405020304" pitchFamily="18" charset="0"/>
                </a:rPr>
                <a:t>“Cõi lá”</a:t>
              </a:r>
              <a:r>
                <a:rPr lang="vi-VN" sz="3600" b="1">
                  <a:solidFill>
                    <a:srgbClr val="FF0000"/>
                  </a:solidFill>
                  <a:effectLst/>
                  <a:latin typeface="Times New Roman" panose="02020603050405020304" pitchFamily="18" charset="0"/>
                  <a:ea typeface="Times New Roman" panose="02020603050405020304" pitchFamily="18" charset="0"/>
                </a:rPr>
                <a:t> theo trí tưởng tượng </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grpSp>
      <p:sp>
        <p:nvSpPr>
          <p:cNvPr id="22" name="Text1"/>
          <p:cNvSpPr txBox="1"/>
          <p:nvPr/>
        </p:nvSpPr>
        <p:spPr>
          <a:xfrm>
            <a:off x="1233450" y="2786455"/>
            <a:ext cx="7948248" cy="486608"/>
          </a:xfrm>
          <a:prstGeom prst="rect">
            <a:avLst/>
          </a:prstGeom>
        </p:spPr>
        <p:txBody>
          <a:bodyPr wrap="square">
            <a:spAutoFit/>
          </a:bodyPr>
          <a:lstStyle>
            <a:defPPr>
              <a:defRPr lang="en-US"/>
            </a:defPPr>
            <a:lvl1pPr algn="just">
              <a:lnSpc>
                <a:spcPts val="6000"/>
              </a:lnSpc>
              <a:spcBef>
                <a:spcPts val="2400"/>
              </a:spcBef>
              <a:defRPr sz="4400" b="1">
                <a:solidFill>
                  <a:prstClr val="black"/>
                </a:solidFill>
                <a:cs typeface="Arial" panose="020B0604020202020204" pitchFamily="34" charset="0"/>
              </a:defRPr>
            </a:lvl1pPr>
          </a:lstStyle>
          <a:p>
            <a:pPr marL="0" marR="0" lvl="0" indent="0" algn="just" defTabSz="1088421" rtl="0" eaLnBrk="1" fontAlgn="auto" latinLnBrk="0" hangingPunct="1">
              <a:lnSpc>
                <a:spcPct val="130000"/>
              </a:lnSpc>
              <a:spcBef>
                <a:spcPts val="1200"/>
              </a:spcBef>
              <a:spcAft>
                <a:spcPts val="0"/>
              </a:spcAft>
              <a:buClrTx/>
              <a:buSzTx/>
              <a:buFontTx/>
              <a:buNone/>
              <a:tabLst/>
              <a:defRPr/>
            </a:pPr>
            <a:endPar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p:cNvGrpSpPr/>
          <p:nvPr/>
        </p:nvGrpSpPr>
        <p:grpSpPr>
          <a:xfrm>
            <a:off x="724600" y="1734092"/>
            <a:ext cx="4304739" cy="572306"/>
            <a:chOff x="1449387" y="2514600"/>
            <a:chExt cx="8610600" cy="1144761"/>
          </a:xfrm>
        </p:grpSpPr>
        <p:sp>
          <p:nvSpPr>
            <p:cNvPr id="24" name="Pentagon 23"/>
            <p:cNvSpPr/>
            <p:nvPr/>
          </p:nvSpPr>
          <p:spPr>
            <a:xfrm>
              <a:off x="1449387" y="2514600"/>
              <a:ext cx="8610600" cy="1144761"/>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9" name="TextBox 28"/>
            <p:cNvSpPr txBox="1"/>
            <p:nvPr/>
          </p:nvSpPr>
          <p:spPr>
            <a:xfrm>
              <a:off x="2102374" y="2563478"/>
              <a:ext cx="4133721" cy="1015538"/>
            </a:xfrm>
            <a:prstGeom prst="rect">
              <a:avLst/>
            </a:prstGeom>
            <a:noFill/>
            <a:ln>
              <a:noFill/>
            </a:ln>
          </p:spPr>
          <p:txBody>
            <a:bodyPr wrap="none" rtlCol="0"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699"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VẬN DỤNG</a:t>
              </a:r>
              <a:endParaRPr kumimoji="0" lang="en-US" sz="2699"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grpSp>
      <p:sp>
        <p:nvSpPr>
          <p:cNvPr id="18" name="Freeform 3">
            <a:extLst>
              <a:ext uri="{FF2B5EF4-FFF2-40B4-BE49-F238E27FC236}">
                <a16:creationId xmlns:a16="http://schemas.microsoft.com/office/drawing/2014/main" id="{608428F2-4BE3-4385-A6A9-1ACC1ECB50CC}"/>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3">
            <a:extLst>
              <a:ext uri="{FF2B5EF4-FFF2-40B4-BE49-F238E27FC236}">
                <a16:creationId xmlns:a16="http://schemas.microsoft.com/office/drawing/2014/main" id="{753C248A-2A69-4937-91BE-FEDB0831E1EE}"/>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6">
            <a:extLst>
              <a:ext uri="{FF2B5EF4-FFF2-40B4-BE49-F238E27FC236}">
                <a16:creationId xmlns:a16="http://schemas.microsoft.com/office/drawing/2014/main" id="{D6C6F99C-FBD0-4403-8AD6-2FE4565C61A1}"/>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10D32F2-41E4-426C-88C6-C3E6116A1DF4}"/>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6" name="Rounded Rectangle 17">
            <a:extLst>
              <a:ext uri="{FF2B5EF4-FFF2-40B4-BE49-F238E27FC236}">
                <a16:creationId xmlns:a16="http://schemas.microsoft.com/office/drawing/2014/main" id="{2BB270FA-163F-46B2-AAA9-5CBA7861085A}"/>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7" name="Rectangle 26">
            <a:extLst>
              <a:ext uri="{FF2B5EF4-FFF2-40B4-BE49-F238E27FC236}">
                <a16:creationId xmlns:a16="http://schemas.microsoft.com/office/drawing/2014/main" id="{C67B1692-C564-4302-A586-64CA253FF128}"/>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5152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ounded Rectangle 20"/>
          <p:cNvSpPr/>
          <p:nvPr/>
        </p:nvSpPr>
        <p:spPr>
          <a:xfrm>
            <a:off x="341522" y="1299217"/>
            <a:ext cx="11600761" cy="5215481"/>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grpSp>
        <p:nvGrpSpPr>
          <p:cNvPr id="38" name="Group 37"/>
          <p:cNvGrpSpPr/>
          <p:nvPr/>
        </p:nvGrpSpPr>
        <p:grpSpPr>
          <a:xfrm>
            <a:off x="4006888" y="990917"/>
            <a:ext cx="4545831" cy="622755"/>
            <a:chOff x="8014819" y="1905000"/>
            <a:chExt cx="9092845" cy="1290242"/>
          </a:xfrm>
          <a:solidFill>
            <a:schemeClr val="bg1"/>
          </a:solidFill>
        </p:grpSpPr>
        <p:sp>
          <p:nvSpPr>
            <p:cNvPr id="40" name="Rounded Rectangle 39"/>
            <p:cNvSpPr/>
            <p:nvPr/>
          </p:nvSpPr>
          <p:spPr>
            <a:xfrm>
              <a:off x="8014819" y="1905000"/>
              <a:ext cx="9092845" cy="1290242"/>
            </a:xfrm>
            <a:prstGeom prst="roundRect">
              <a:avLst/>
            </a:prstGeom>
            <a:grp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dirty="0">
                <a:ln>
                  <a:noFill/>
                </a:ln>
                <a:solidFill>
                  <a:srgbClr val="FF0000"/>
                </a:solidFill>
                <a:effectLst/>
                <a:uLnTx/>
                <a:uFillTx/>
                <a:latin typeface="Calibri"/>
                <a:ea typeface="+mn-ea"/>
                <a:cs typeface="+mn-cs"/>
              </a:endParaRPr>
            </a:p>
          </p:txBody>
        </p:sp>
        <p:sp>
          <p:nvSpPr>
            <p:cNvPr id="41" name="TextBox 40"/>
            <p:cNvSpPr txBox="1"/>
            <p:nvPr/>
          </p:nvSpPr>
          <p:spPr>
            <a:xfrm>
              <a:off x="9104551" y="2012644"/>
              <a:ext cx="7186235" cy="1051874"/>
            </a:xfrm>
            <a:prstGeom prst="rect">
              <a:avLst/>
            </a:prstGeom>
            <a:grpFill/>
            <a:ln>
              <a:noFill/>
            </a:ln>
          </p:spPr>
          <p:txBody>
            <a:bodyPr wrap="none" rtlCol="0"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699"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ĐỀ MỤC BÀI GIẢNG</a:t>
              </a:r>
            </a:p>
          </p:txBody>
        </p:sp>
      </p:grpSp>
      <p:sp>
        <p:nvSpPr>
          <p:cNvPr id="42" name="Oval 41"/>
          <p:cNvSpPr/>
          <p:nvPr/>
        </p:nvSpPr>
        <p:spPr>
          <a:xfrm>
            <a:off x="8476224" y="1231484"/>
            <a:ext cx="152364" cy="152364"/>
          </a:xfrm>
          <a:prstGeom prst="ellipse">
            <a:avLst/>
          </a:prstGeom>
          <a:solidFill>
            <a:schemeClr val="accent5"/>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796310" y="3367417"/>
            <a:ext cx="8677508" cy="1754326"/>
          </a:xfrm>
          <a:prstGeom prst="rect">
            <a:avLst/>
          </a:prstGeom>
        </p:spPr>
        <p:txBody>
          <a:bodyPr wrap="square">
            <a:spAutoFit/>
          </a:bodyPr>
          <a:lstStyle/>
          <a:p>
            <a:pPr marL="0" marR="0" lvl="0" indent="0" algn="l" defTabSz="457109" rtl="0" eaLnBrk="1" fontAlgn="auto" latinLnBrk="0" hangingPunct="1">
              <a:buClrTx/>
              <a:buSzTx/>
              <a:buFontTx/>
              <a:buNone/>
              <a:tabLst/>
              <a:defRPr/>
            </a:pPr>
            <a:r>
              <a:rPr lang="en-US" b="1">
                <a:latin typeface="Times New Roman" panose="02020603050405020304" pitchFamily="18" charset="0"/>
                <a:cs typeface="Times New Roman" panose="02020603050405020304" pitchFamily="18" charset="0"/>
              </a:rPr>
              <a:t>1. Bố cục văn bản </a:t>
            </a:r>
            <a:endParaRPr lang="vi-VN" b="1" dirty="0">
              <a:latin typeface="Times New Roman" panose="02020603050405020304" pitchFamily="18" charset="0"/>
              <a:cs typeface="Times New Roman" panose="02020603050405020304" pitchFamily="18" charset="0"/>
            </a:endParaRPr>
          </a:p>
          <a:p>
            <a:pPr marL="0" marR="0" lvl="0" indent="0" algn="l" defTabSz="457109" rtl="0" eaLnBrk="1" fontAlgn="auto" latinLnBrk="0" hangingPunct="1">
              <a:buClrTx/>
              <a:buSzTx/>
              <a:buFontTx/>
              <a:buNone/>
              <a:tabLst/>
              <a:defRPr/>
            </a:pPr>
            <a:r>
              <a:rPr lang="en-US" b="1" dirty="0">
                <a:latin typeface="Times New Roman" panose="02020603050405020304" pitchFamily="18" charset="0"/>
                <a:cs typeface="Times New Roman" panose="02020603050405020304" pitchFamily="18" charset="0"/>
              </a:rPr>
              <a:t>2</a:t>
            </a:r>
            <a:r>
              <a:rPr lang="en-US" b="1">
                <a:latin typeface="Times New Roman" panose="02020603050405020304" pitchFamily="18" charset="0"/>
                <a:cs typeface="Times New Roman" panose="02020603050405020304" pitchFamily="18" charset="0"/>
              </a:rPr>
              <a:t>. Mối quan hệ giữa thiên nhiên và con người</a:t>
            </a:r>
          </a:p>
          <a:p>
            <a:pPr lvl="0" defTabSz="457109">
              <a:defRPr/>
            </a:pPr>
            <a:r>
              <a:rPr lang="en-US" b="1">
                <a:latin typeface="Times New Roman" panose="02020603050405020304" pitchFamily="18" charset="0"/>
                <a:cs typeface="Times New Roman" panose="02020603050405020304" pitchFamily="18" charset="0"/>
              </a:rPr>
              <a:t>3. </a:t>
            </a:r>
            <a:r>
              <a:rPr lang="vi-VN" b="1">
                <a:latin typeface="Times New Roman" panose="02020603050405020304" pitchFamily="18" charset="0"/>
                <a:cs typeface="Times New Roman" panose="02020603050405020304" pitchFamily="18" charset="0"/>
              </a:rPr>
              <a:t>Sự kết hợp giữa tự sự với trữ tình/ nghị luận hoặc miêu tả </a:t>
            </a:r>
            <a:endParaRPr lang="en-US" b="1">
              <a:latin typeface="Times New Roman" panose="02020603050405020304" pitchFamily="18" charset="0"/>
              <a:cs typeface="Times New Roman" panose="02020603050405020304" pitchFamily="18" charset="0"/>
            </a:endParaRPr>
          </a:p>
          <a:p>
            <a:pPr lvl="0" defTabSz="457109">
              <a:defRPr/>
            </a:pPr>
            <a:r>
              <a:rPr lang="vi-VN" b="1">
                <a:latin typeface="Times New Roman" panose="02020603050405020304" pitchFamily="18" charset="0"/>
                <a:cs typeface="Times New Roman" panose="02020603050405020304" pitchFamily="18" charset="0"/>
              </a:rPr>
              <a:t>4. Chủ đề, đánh giá ý nghĩa thông điệp </a:t>
            </a:r>
          </a:p>
          <a:p>
            <a:pPr defTabSz="457109">
              <a:defRPr/>
            </a:pPr>
            <a:r>
              <a:rPr lang="vi-VN" b="1">
                <a:latin typeface="Times New Roman" panose="02020603050405020304" pitchFamily="18" charset="0"/>
                <a:cs typeface="Times New Roman" panose="02020603050405020304" pitchFamily="18" charset="0"/>
              </a:rPr>
              <a:t>5. Biểu hiện của nét đẹp văn hóa </a:t>
            </a:r>
            <a:endParaRPr lang="en-US" b="1">
              <a:latin typeface="Times New Roman" panose="02020603050405020304" pitchFamily="18" charset="0"/>
              <a:cs typeface="Times New Roman" panose="02020603050405020304" pitchFamily="18" charset="0"/>
            </a:endParaRPr>
          </a:p>
          <a:p>
            <a:pPr lvl="0" defTabSz="457109">
              <a:defRPr/>
            </a:pPr>
            <a:r>
              <a:rPr lang="vi-VN" b="1">
                <a:latin typeface="Times New Roman" panose="02020603050405020304" pitchFamily="18" charset="0"/>
                <a:cs typeface="Times New Roman" panose="02020603050405020304" pitchFamily="18" charset="0"/>
              </a:rPr>
              <a:t>6. Một số lưu ý khi đọc hiểu các văn bản thuộc thể loại tản văn </a:t>
            </a:r>
            <a:endParaRPr lang="vi-VN" b="1" dirty="0">
              <a:latin typeface="Times New Roman" panose="02020603050405020304" pitchFamily="18" charset="0"/>
              <a:cs typeface="Times New Roman" panose="02020603050405020304" pitchFamily="18" charset="0"/>
            </a:endParaRPr>
          </a:p>
        </p:txBody>
      </p:sp>
      <p:sp>
        <p:nvSpPr>
          <p:cNvPr id="44" name="Oval 43"/>
          <p:cNvSpPr/>
          <p:nvPr/>
        </p:nvSpPr>
        <p:spPr>
          <a:xfrm>
            <a:off x="3939118" y="1231484"/>
            <a:ext cx="152364" cy="152364"/>
          </a:xfrm>
          <a:prstGeom prst="ellipse">
            <a:avLst/>
          </a:prstGeom>
          <a:solidFill>
            <a:schemeClr val="accent5"/>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334458" y="1950195"/>
            <a:ext cx="4066395" cy="471945"/>
            <a:chOff x="2840539" y="3818711"/>
            <a:chExt cx="8133848" cy="944012"/>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nvGrpSpPr>
            <p:cNvPr id="57" name="Group 3"/>
            <p:cNvGrpSpPr/>
            <p:nvPr/>
          </p:nvGrpSpPr>
          <p:grpSpPr>
            <a:xfrm>
              <a:off x="2840539" y="3886200"/>
              <a:ext cx="8133848" cy="876523"/>
              <a:chOff x="2840539" y="3733800"/>
              <a:chExt cx="8133848" cy="876523"/>
            </a:xfrm>
          </p:grpSpPr>
          <p:sp>
            <p:nvSpPr>
              <p:cNvPr id="58" name="Round Same Side Corner Rectangle 57"/>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59" name="Rectangle 5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60" name="Rectangle 10"/>
              <p:cNvSpPr/>
              <p:nvPr/>
            </p:nvSpPr>
            <p:spPr>
              <a:xfrm>
                <a:off x="4460662" y="3810000"/>
                <a:ext cx="4646748" cy="800323"/>
              </a:xfrm>
              <a:prstGeom prst="rect">
                <a:avLst/>
              </a:prstGeom>
            </p:spPr>
            <p:txBody>
              <a:bodyPr wrap="none">
                <a:spAutoFit/>
              </a:bodyPr>
              <a:lstStyle/>
              <a:p>
                <a:pPr marL="0" marR="0" lvl="0" indent="0" algn="l" defTabSz="457109" rtl="0" eaLnBrk="1" fontAlgn="auto" latinLnBrk="0" hangingPunct="1">
                  <a:lnSpc>
                    <a:spcPct val="100000"/>
                  </a:lnSpc>
                  <a:spcBef>
                    <a:spcPts val="600"/>
                  </a:spcBef>
                  <a:spcAft>
                    <a:spcPts val="0"/>
                  </a:spcAft>
                  <a:buClrTx/>
                  <a:buSzTx/>
                  <a:buFontTx/>
                  <a:buNone/>
                  <a:tabLst/>
                  <a:defRPr/>
                </a:pPr>
                <a:r>
                  <a:rPr kumimoji="0" lang="en-US" sz="2000" b="1" i="0" u="none" strike="noStrike" kern="0" cap="none" spc="0" normalizeH="0" baseline="0" noProof="0">
                    <a:ln>
                      <a:noFill/>
                    </a:ln>
                    <a:solidFill>
                      <a:srgbClr val="FF0000"/>
                    </a:solidFill>
                    <a:effectLst/>
                    <a:uLnTx/>
                    <a:uFillTx/>
                    <a:latin typeface="Arial" pitchFamily="34" charset="0"/>
                    <a:ea typeface="+mn-ea"/>
                    <a:cs typeface="Arial" pitchFamily="34" charset="0"/>
                  </a:rPr>
                  <a:t>TÌM HIỂU CHUNG</a:t>
                </a:r>
                <a:endParaRPr kumimoji="0" lang="en-US" sz="2000" b="0" i="0" u="none" strike="noStrike" kern="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61" name="TextBox 60"/>
              <p:cNvSpPr txBox="1"/>
              <p:nvPr/>
            </p:nvSpPr>
            <p:spPr>
              <a:xfrm>
                <a:off x="3278738" y="3733800"/>
                <a:ext cx="641927" cy="861885"/>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a:t>
                </a:r>
              </a:p>
            </p:txBody>
          </p:sp>
        </p:grpSp>
      </p:grpSp>
      <p:grpSp>
        <p:nvGrpSpPr>
          <p:cNvPr id="62" name="Group 61"/>
          <p:cNvGrpSpPr/>
          <p:nvPr/>
        </p:nvGrpSpPr>
        <p:grpSpPr>
          <a:xfrm>
            <a:off x="334458" y="3006243"/>
            <a:ext cx="4066395" cy="471945"/>
            <a:chOff x="2840539" y="3818711"/>
            <a:chExt cx="8133848" cy="944012"/>
          </a:xfrm>
        </p:grpSpPr>
        <p:sp>
          <p:nvSpPr>
            <p:cNvPr id="6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nvGrpSpPr>
            <p:cNvPr id="64" name="Group 31"/>
            <p:cNvGrpSpPr/>
            <p:nvPr/>
          </p:nvGrpSpPr>
          <p:grpSpPr>
            <a:xfrm>
              <a:off x="2840539" y="3886200"/>
              <a:ext cx="8133848" cy="876523"/>
              <a:chOff x="2840539" y="3733800"/>
              <a:chExt cx="8133848" cy="876523"/>
            </a:xfrm>
          </p:grpSpPr>
          <p:sp>
            <p:nvSpPr>
              <p:cNvPr id="65" name="Round Same Side Corner Rectangle 64"/>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66" name="Rectangle 6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67" name="Rectangle 66"/>
              <p:cNvSpPr/>
              <p:nvPr/>
            </p:nvSpPr>
            <p:spPr>
              <a:xfrm>
                <a:off x="4460662" y="3810000"/>
                <a:ext cx="5765790" cy="800323"/>
              </a:xfrm>
              <a:prstGeom prst="rect">
                <a:avLst/>
              </a:prstGeom>
            </p:spPr>
            <p:txBody>
              <a:bodyPr wrap="none">
                <a:spAutoFit/>
              </a:bodyPr>
              <a:lstStyle/>
              <a:p>
                <a:pPr marL="0" marR="0" lvl="0" indent="0" algn="l" defTabSz="457109" rtl="0" eaLnBrk="1" fontAlgn="auto" latinLnBrk="0" hangingPunct="1">
                  <a:lnSpc>
                    <a:spcPct val="100000"/>
                  </a:lnSpc>
                  <a:spcBef>
                    <a:spcPts val="600"/>
                  </a:spcBef>
                  <a:spcAft>
                    <a:spcPts val="0"/>
                  </a:spcAft>
                  <a:buClrTx/>
                  <a:buSzTx/>
                  <a:buFontTx/>
                  <a:buNone/>
                  <a:tabLst/>
                  <a:defRPr/>
                </a:pPr>
                <a:r>
                  <a:rPr lang="en-US" sz="2000" b="1" kern="0">
                    <a:solidFill>
                      <a:srgbClr val="FF0000"/>
                    </a:solidFill>
                    <a:latin typeface="Arial" pitchFamily="34" charset="0"/>
                    <a:cs typeface="Arial" pitchFamily="34" charset="0"/>
                  </a:rPr>
                  <a:t>KHÁM PHÁ </a:t>
                </a:r>
                <a:r>
                  <a:rPr kumimoji="0" lang="en-US" sz="2000" b="1" i="0" u="none" strike="noStrike" kern="0" cap="none" spc="0" normalizeH="0" baseline="0" noProof="0">
                    <a:ln>
                      <a:noFill/>
                    </a:ln>
                    <a:solidFill>
                      <a:srgbClr val="FF0000"/>
                    </a:solidFill>
                    <a:effectLst/>
                    <a:uLnTx/>
                    <a:uFillTx/>
                    <a:latin typeface="Arial" pitchFamily="34" charset="0"/>
                    <a:ea typeface="+mn-ea"/>
                    <a:cs typeface="Arial" pitchFamily="34" charset="0"/>
                  </a:rPr>
                  <a:t>VĂN BẢN</a:t>
                </a:r>
                <a:endParaRPr kumimoji="0" lang="en-US" sz="2000" b="0" i="0" u="none" strike="noStrike" kern="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68" name="TextBox 67"/>
              <p:cNvSpPr txBox="1"/>
              <p:nvPr/>
            </p:nvSpPr>
            <p:spPr>
              <a:xfrm>
                <a:off x="3142464" y="3733800"/>
                <a:ext cx="914473" cy="861885"/>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II</a:t>
                </a:r>
              </a:p>
            </p:txBody>
          </p:sp>
        </p:grpSp>
      </p:grpSp>
      <p:grpSp>
        <p:nvGrpSpPr>
          <p:cNvPr id="69" name="Group 68"/>
          <p:cNvGrpSpPr/>
          <p:nvPr/>
        </p:nvGrpSpPr>
        <p:grpSpPr>
          <a:xfrm>
            <a:off x="334458" y="5068944"/>
            <a:ext cx="4066395" cy="471945"/>
            <a:chOff x="2840539" y="3818711"/>
            <a:chExt cx="8133848" cy="944012"/>
          </a:xfrm>
        </p:grpSpPr>
        <p:sp>
          <p:nvSpPr>
            <p:cNvPr id="7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nvGrpSpPr>
            <p:cNvPr id="71" name="Group 51"/>
            <p:cNvGrpSpPr/>
            <p:nvPr/>
          </p:nvGrpSpPr>
          <p:grpSpPr>
            <a:xfrm>
              <a:off x="2840539" y="3886200"/>
              <a:ext cx="8133848" cy="876523"/>
              <a:chOff x="2840539" y="3733800"/>
              <a:chExt cx="8133848" cy="876523"/>
            </a:xfrm>
          </p:grpSpPr>
          <p:sp>
            <p:nvSpPr>
              <p:cNvPr id="72" name="Round Same Side Corner Rectangle 71"/>
              <p:cNvSpPr/>
              <p:nvPr/>
            </p:nvSpPr>
            <p:spPr>
              <a:xfrm rot="5400000">
                <a:off x="6544119" y="100180"/>
                <a:ext cx="731520" cy="812901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73" name="Rectangle 72"/>
              <p:cNvSpPr/>
              <p:nvPr/>
            </p:nvSpPr>
            <p:spPr>
              <a:xfrm>
                <a:off x="2840539" y="3801289"/>
                <a:ext cx="1270615"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74" name="Rectangle 73"/>
              <p:cNvSpPr/>
              <p:nvPr/>
            </p:nvSpPr>
            <p:spPr>
              <a:xfrm>
                <a:off x="4460662" y="3810000"/>
                <a:ext cx="3021093" cy="800323"/>
              </a:xfrm>
              <a:prstGeom prst="rect">
                <a:avLst/>
              </a:prstGeom>
            </p:spPr>
            <p:txBody>
              <a:bodyPr wrap="none">
                <a:spAutoFit/>
              </a:bodyPr>
              <a:lstStyle/>
              <a:p>
                <a:pPr marL="0" marR="0" lvl="0" indent="0" algn="l" defTabSz="457109" rtl="0" eaLnBrk="1" fontAlgn="auto" latinLnBrk="0" hangingPunct="1">
                  <a:lnSpc>
                    <a:spcPct val="100000"/>
                  </a:lnSpc>
                  <a:spcBef>
                    <a:spcPts val="60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itchFamily="34" charset="0"/>
                    <a:ea typeface="+mn-ea"/>
                    <a:cs typeface="Arial" pitchFamily="34" charset="0"/>
                  </a:rPr>
                  <a:t>TỔNG KẾT</a:t>
                </a:r>
                <a:endParaRPr kumimoji="0" lang="en-US" sz="2000" b="0" i="0" u="none" strike="noStrike" kern="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75" name="TextBox 74"/>
              <p:cNvSpPr txBox="1"/>
              <p:nvPr/>
            </p:nvSpPr>
            <p:spPr>
              <a:xfrm>
                <a:off x="3006193" y="3733800"/>
                <a:ext cx="1187018" cy="861885"/>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III</a:t>
                </a:r>
              </a:p>
            </p:txBody>
          </p:sp>
        </p:grpSp>
      </p:grpSp>
      <p:sp>
        <p:nvSpPr>
          <p:cNvPr id="76" name="Text1"/>
          <p:cNvSpPr txBox="1"/>
          <p:nvPr/>
        </p:nvSpPr>
        <p:spPr>
          <a:xfrm>
            <a:off x="790993" y="2348832"/>
            <a:ext cx="9119270" cy="707886"/>
          </a:xfrm>
          <a:prstGeom prst="rect">
            <a:avLst/>
          </a:prstGeom>
          <a:noFill/>
        </p:spPr>
        <p:txBody>
          <a:bodyPr wrap="square" rtlCol="0">
            <a:spAutoFit/>
          </a:bodyPr>
          <a:lstStyle/>
          <a:p>
            <a:pPr marL="0" marR="0" lvl="0" indent="0" algn="l" defTabSz="457109" rtl="0" eaLnBrk="1" fontAlgn="auto" latinLnBrk="0" hangingPunct="1">
              <a:lnSpc>
                <a:spcPct val="100000"/>
              </a:lnSpc>
              <a:spcAft>
                <a:spcPts val="0"/>
              </a:spcAft>
              <a:buClrTx/>
              <a:buSzTx/>
              <a:buFontTx/>
              <a:buNone/>
              <a:tabLst/>
              <a:defRPr/>
            </a:pPr>
            <a:r>
              <a:rPr lang="en-US" sz="2000" b="1" kern="0" dirty="0">
                <a:solidFill>
                  <a:prstClr val="black"/>
                </a:solidFill>
                <a:latin typeface="Times New Roman" panose="02020603050405020304" pitchFamily="18" charset="0"/>
                <a:cs typeface="Times New Roman" panose="02020603050405020304" pitchFamily="18" charset="0"/>
              </a:rPr>
              <a:t>1</a:t>
            </a:r>
            <a:r>
              <a:rPr kumimoji="0" lang="en-US" sz="20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457109" rtl="0" eaLnBrk="1" fontAlgn="auto" latinLnBrk="0" hangingPunct="1">
              <a:lnSpc>
                <a:spcPct val="100000"/>
              </a:lnSpc>
              <a:spcAft>
                <a:spcPts val="0"/>
              </a:spcAft>
              <a:buClrTx/>
              <a:buSzTx/>
              <a:buFontTx/>
              <a:buNone/>
              <a:tabLst/>
              <a:defRPr/>
            </a:pPr>
            <a:r>
              <a:rPr lang="en-US" sz="2000" b="1" kern="0" dirty="0">
                <a:solidFill>
                  <a:prstClr val="black"/>
                </a:solidFill>
                <a:latin typeface="Times New Roman" panose="02020603050405020304" pitchFamily="18" charset="0"/>
                <a:cs typeface="Times New Roman" panose="02020603050405020304" pitchFamily="18" charset="0"/>
              </a:rPr>
              <a:t>2</a:t>
            </a:r>
            <a:r>
              <a:rPr kumimoji="0" lang="en-US" sz="20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Rectangle 33"/>
          <p:cNvSpPr/>
          <p:nvPr/>
        </p:nvSpPr>
        <p:spPr>
          <a:xfrm>
            <a:off x="896109" y="5481089"/>
            <a:ext cx="6095206" cy="707886"/>
          </a:xfrm>
          <a:prstGeom prst="rect">
            <a:avLst/>
          </a:prstGeom>
        </p:spPr>
        <p:txBody>
          <a:bodyPr>
            <a:spAutoFit/>
          </a:bodyPr>
          <a:lstStyle/>
          <a:p>
            <a:pPr marL="0" marR="0" lvl="0" indent="0" algn="l" defTabSz="457109" rtl="0" eaLnBrk="1" fontAlgn="auto" latinLnBrk="0" hangingPunct="1">
              <a:lnSpc>
                <a:spcPct val="100000"/>
              </a:lnSpc>
              <a:spcAft>
                <a:spcPts val="0"/>
              </a:spcAft>
              <a:buClrTx/>
              <a:buSzTx/>
              <a:buFontTx/>
              <a:buNone/>
              <a:tabLst/>
              <a:defRPr/>
            </a:pPr>
            <a:r>
              <a:rPr lang="en-US" sz="2000" b="1" kern="0" dirty="0">
                <a:solidFill>
                  <a:sysClr val="windowText" lastClr="000000"/>
                </a:solidFill>
                <a:latin typeface="Times New Roman" panose="02020603050405020304" pitchFamily="18" charset="0"/>
                <a:cs typeface="Times New Roman" panose="02020603050405020304" pitchFamily="18" charset="0"/>
              </a:rPr>
              <a:t>1</a:t>
            </a:r>
            <a:r>
              <a:rPr kumimoji="0" lang="en-US" sz="20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Nội</a:t>
            </a:r>
            <a:r>
              <a:rPr kumimoji="0" lang="en-US" sz="2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dung</a:t>
            </a:r>
          </a:p>
          <a:p>
            <a:pPr marL="0" marR="0" lvl="0" indent="0" algn="l" defTabSz="457109" rtl="0" eaLnBrk="1" fontAlgn="auto" latinLnBrk="0" hangingPunct="1">
              <a:lnSpc>
                <a:spcPct val="100000"/>
              </a:lnSpc>
              <a:spcAft>
                <a:spcPts val="0"/>
              </a:spcAft>
              <a:buClrTx/>
              <a:buSzTx/>
              <a:buFontTx/>
              <a:buNone/>
              <a:tabLst/>
              <a:defRPr/>
            </a:pPr>
            <a:r>
              <a:rPr lang="en-US" sz="2000" b="1" kern="0" dirty="0">
                <a:solidFill>
                  <a:sysClr val="windowText" lastClr="000000"/>
                </a:solidFill>
                <a:latin typeface="Times New Roman" panose="02020603050405020304" pitchFamily="18" charset="0"/>
                <a:cs typeface="Times New Roman" panose="02020603050405020304" pitchFamily="18" charset="0"/>
              </a:rPr>
              <a:t>2</a:t>
            </a:r>
            <a:r>
              <a:rPr kumimoji="0" lang="en-US" sz="20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Nghệ</a:t>
            </a:r>
            <a:r>
              <a:rPr kumimoji="0" lang="en-US" sz="2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thuật</a:t>
            </a:r>
            <a:endParaRPr kumimoji="0" lang="en-US" sz="20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5" name="Freeform 13"/>
          <p:cNvSpPr>
            <a:spLocks/>
          </p:cNvSpPr>
          <p:nvPr/>
        </p:nvSpPr>
        <p:spPr bwMode="auto">
          <a:xfrm>
            <a:off x="458728" y="235366"/>
            <a:ext cx="365077" cy="113492"/>
          </a:xfrm>
          <a:custGeom>
            <a:avLst/>
            <a:gdLst>
              <a:gd name="T0" fmla="*/ 135 w 230"/>
              <a:gd name="T1" fmla="*/ 64 h 71"/>
              <a:gd name="T2" fmla="*/ 120 w 230"/>
              <a:gd name="T3" fmla="*/ 71 h 71"/>
              <a:gd name="T4" fmla="*/ 2 w 230"/>
              <a:gd name="T5" fmla="*/ 62 h 71"/>
              <a:gd name="T6" fmla="*/ 11 w 230"/>
              <a:gd name="T7" fmla="*/ 54 h 71"/>
              <a:gd name="T8" fmla="*/ 105 w 230"/>
              <a:gd name="T9" fmla="*/ 2 h 71"/>
              <a:gd name="T10" fmla="*/ 115 w 230"/>
              <a:gd name="T11" fmla="*/ 0 h 71"/>
              <a:gd name="T12" fmla="*/ 227 w 230"/>
              <a:gd name="T13" fmla="*/ 9 h 71"/>
              <a:gd name="T14" fmla="*/ 228 w 230"/>
              <a:gd name="T15" fmla="*/ 12 h 71"/>
              <a:gd name="T16" fmla="*/ 135 w 230"/>
              <a:gd name="T17"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71">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16"/>
          <p:cNvSpPr>
            <a:spLocks/>
          </p:cNvSpPr>
          <p:nvPr/>
        </p:nvSpPr>
        <p:spPr bwMode="auto">
          <a:xfrm>
            <a:off x="607934" y="302826"/>
            <a:ext cx="222221" cy="111111"/>
          </a:xfrm>
          <a:custGeom>
            <a:avLst/>
            <a:gdLst>
              <a:gd name="T0" fmla="*/ 139 w 140"/>
              <a:gd name="T1" fmla="*/ 2 h 70"/>
              <a:gd name="T2" fmla="*/ 135 w 140"/>
              <a:gd name="T3" fmla="*/ 1 h 70"/>
              <a:gd name="T4" fmla="*/ 41 w 140"/>
              <a:gd name="T5" fmla="*/ 61 h 70"/>
              <a:gd name="T6" fmla="*/ 29 w 140"/>
              <a:gd name="T7" fmla="*/ 63 h 70"/>
              <a:gd name="T8" fmla="*/ 0 w 140"/>
              <a:gd name="T9" fmla="*/ 60 h 70"/>
              <a:gd name="T10" fmla="*/ 0 w 140"/>
              <a:gd name="T11" fmla="*/ 67 h 70"/>
              <a:gd name="T12" fmla="*/ 28 w 140"/>
              <a:gd name="T13" fmla="*/ 70 h 70"/>
              <a:gd name="T14" fmla="*/ 30 w 140"/>
              <a:gd name="T15" fmla="*/ 70 h 70"/>
              <a:gd name="T16" fmla="*/ 44 w 140"/>
              <a:gd name="T17" fmla="*/ 67 h 70"/>
              <a:gd name="T18" fmla="*/ 138 w 140"/>
              <a:gd name="T19" fmla="*/ 7 h 70"/>
              <a:gd name="T20" fmla="*/ 139 w 140"/>
              <a:gd name="T21"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7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black"/>
              </a:solidFill>
              <a:effectLst/>
              <a:uLnTx/>
              <a:uFillTx/>
              <a:latin typeface="Calibri"/>
              <a:ea typeface="+mn-ea"/>
              <a:cs typeface="+mn-cs"/>
            </a:endParaRPr>
          </a:p>
        </p:txBody>
      </p:sp>
      <p:sp>
        <p:nvSpPr>
          <p:cNvPr id="85" name="Rectangle 84"/>
          <p:cNvSpPr/>
          <p:nvPr/>
        </p:nvSpPr>
        <p:spPr>
          <a:xfrm>
            <a:off x="0" y="447"/>
            <a:ext cx="12192000" cy="6857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3">
            <a:extLst>
              <a:ext uri="{FF2B5EF4-FFF2-40B4-BE49-F238E27FC236}">
                <a16:creationId xmlns:a16="http://schemas.microsoft.com/office/drawing/2014/main" id="{F5E49546-96A7-4635-B50F-395370B417D9}"/>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
            <a:extLst>
              <a:ext uri="{FF2B5EF4-FFF2-40B4-BE49-F238E27FC236}">
                <a16:creationId xmlns:a16="http://schemas.microsoft.com/office/drawing/2014/main" id="{EC1CCE3D-29DF-439B-B51E-DADB643FD891}"/>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6">
            <a:extLst>
              <a:ext uri="{FF2B5EF4-FFF2-40B4-BE49-F238E27FC236}">
                <a16:creationId xmlns:a16="http://schemas.microsoft.com/office/drawing/2014/main" id="{3667D660-B958-49DF-9E7E-454151AA0486}"/>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B901A60-96E7-4676-AADB-8326A55379DF}"/>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47" name="Rounded Rectangle 17">
            <a:extLst>
              <a:ext uri="{FF2B5EF4-FFF2-40B4-BE49-F238E27FC236}">
                <a16:creationId xmlns:a16="http://schemas.microsoft.com/office/drawing/2014/main" id="{0D0E62AF-02D3-4D03-BE93-9BCD19CED98B}"/>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48" name="Rectangle 47">
            <a:extLst>
              <a:ext uri="{FF2B5EF4-FFF2-40B4-BE49-F238E27FC236}">
                <a16:creationId xmlns:a16="http://schemas.microsoft.com/office/drawing/2014/main" id="{518BDFE2-BD7C-441C-AA3A-5C987BD8835B}"/>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2" descr="A group of trees with yellow and green leaves&#10;&#10;Description automatically generated">
            <a:extLst>
              <a:ext uri="{FF2B5EF4-FFF2-40B4-BE49-F238E27FC236}">
                <a16:creationId xmlns:a16="http://schemas.microsoft.com/office/drawing/2014/main" id="{0D8DBA99-79D5-4B30-A881-962ACB92D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326" y="2055090"/>
            <a:ext cx="4724400" cy="3552825"/>
          </a:xfrm>
          <a:prstGeom prst="rect">
            <a:avLst/>
          </a:prstGeom>
        </p:spPr>
      </p:pic>
    </p:spTree>
    <p:extLst>
      <p:ext uri="{BB962C8B-B14F-4D97-AF65-F5344CB8AC3E}">
        <p14:creationId xmlns:p14="http://schemas.microsoft.com/office/powerpoint/2010/main" val="148589310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ox(in)">
                                      <p:cBhvr>
                                        <p:cTn id="7" dur="500"/>
                                        <p:tgtEl>
                                          <p:spTgt spid="4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box(in)">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ox(in)">
                                      <p:cBhvr>
                                        <p:cTn id="15" dur="500"/>
                                        <p:tgtEl>
                                          <p:spTgt spid="6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ox(i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ox(in)">
                                      <p:cBhvr>
                                        <p:cTn id="23" dur="500"/>
                                        <p:tgtEl>
                                          <p:spTgt spid="69"/>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ox(in)">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6"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11170" y="1728376"/>
            <a:ext cx="6346049" cy="4519657"/>
            <a:chOff x="1422518" y="3911082"/>
            <a:chExt cx="12693749" cy="8734033"/>
          </a:xfrm>
        </p:grpSpPr>
        <p:sp>
          <p:nvSpPr>
            <p:cNvPr id="47" name="Pentagon 46"/>
            <p:cNvSpPr/>
            <p:nvPr/>
          </p:nvSpPr>
          <p:spPr>
            <a:xfrm>
              <a:off x="1422518" y="3934861"/>
              <a:ext cx="12693749" cy="914401"/>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grpSp>
          <p:nvGrpSpPr>
            <p:cNvPr id="3" name="Group 2"/>
            <p:cNvGrpSpPr/>
            <p:nvPr/>
          </p:nvGrpSpPr>
          <p:grpSpPr>
            <a:xfrm>
              <a:off x="1422518" y="3911082"/>
              <a:ext cx="12387186" cy="8734033"/>
              <a:chOff x="1422518" y="3911082"/>
              <a:chExt cx="12387186" cy="8734033"/>
            </a:xfrm>
          </p:grpSpPr>
          <p:sp>
            <p:nvSpPr>
              <p:cNvPr id="15" name="Rectangle 14"/>
              <p:cNvSpPr/>
              <p:nvPr/>
            </p:nvSpPr>
            <p:spPr>
              <a:xfrm>
                <a:off x="1626453" y="3911082"/>
                <a:ext cx="12183251" cy="892147"/>
              </a:xfrm>
              <a:prstGeom prst="rect">
                <a:avLst/>
              </a:prstGeom>
            </p:spPr>
            <p:txBody>
              <a:bodyPr wrap="square">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GV cho HS xem một số hình ảnh học sinh:</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9" name="Rectangle 18"/>
              <p:cNvSpPr/>
              <p:nvPr/>
            </p:nvSpPr>
            <p:spPr>
              <a:xfrm>
                <a:off x="1422518" y="3958315"/>
                <a:ext cx="407869" cy="9147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cxnSp>
            <p:nvCxnSpPr>
              <p:cNvPr id="16" name="Straight Connector 15"/>
              <p:cNvCxnSpPr/>
              <p:nvPr/>
            </p:nvCxnSpPr>
            <p:spPr>
              <a:xfrm>
                <a:off x="1795881" y="4110715"/>
                <a:ext cx="34506" cy="8534400"/>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901457" y="6247239"/>
            <a:ext cx="6832630" cy="794"/>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sp>
        <p:nvSpPr>
          <p:cNvPr id="22" name="Text1"/>
          <p:cNvSpPr txBox="1"/>
          <p:nvPr/>
        </p:nvSpPr>
        <p:spPr>
          <a:xfrm>
            <a:off x="1233450" y="2786455"/>
            <a:ext cx="7948248" cy="486608"/>
          </a:xfrm>
          <a:prstGeom prst="rect">
            <a:avLst/>
          </a:prstGeom>
        </p:spPr>
        <p:txBody>
          <a:bodyPr wrap="square">
            <a:spAutoFit/>
          </a:bodyPr>
          <a:lstStyle>
            <a:defPPr>
              <a:defRPr lang="en-US"/>
            </a:defPPr>
            <a:lvl1pPr algn="just">
              <a:lnSpc>
                <a:spcPts val="6000"/>
              </a:lnSpc>
              <a:spcBef>
                <a:spcPts val="2400"/>
              </a:spcBef>
              <a:defRPr sz="4400" b="1">
                <a:solidFill>
                  <a:prstClr val="black"/>
                </a:solidFill>
                <a:cs typeface="Arial" panose="020B0604020202020204" pitchFamily="34" charset="0"/>
              </a:defRPr>
            </a:lvl1pPr>
          </a:lstStyle>
          <a:p>
            <a:pPr marL="0" marR="0" lvl="0" indent="0" algn="just" defTabSz="1088421" rtl="0" eaLnBrk="1" fontAlgn="auto" latinLnBrk="0" hangingPunct="1">
              <a:lnSpc>
                <a:spcPct val="130000"/>
              </a:lnSpc>
              <a:spcBef>
                <a:spcPts val="1200"/>
              </a:spcBef>
              <a:spcAft>
                <a:spcPts val="0"/>
              </a:spcAft>
              <a:buClrTx/>
              <a:buSzTx/>
              <a:buFontTx/>
              <a:buNone/>
              <a:tabLst/>
              <a:defRPr/>
            </a:pPr>
            <a:endPar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p:cNvGrpSpPr/>
          <p:nvPr/>
        </p:nvGrpSpPr>
        <p:grpSpPr>
          <a:xfrm>
            <a:off x="724600" y="1029013"/>
            <a:ext cx="4304739" cy="572306"/>
            <a:chOff x="1449387" y="2514600"/>
            <a:chExt cx="8610600" cy="1144761"/>
          </a:xfrm>
        </p:grpSpPr>
        <p:sp>
          <p:nvSpPr>
            <p:cNvPr id="24" name="Pentagon 23"/>
            <p:cNvSpPr/>
            <p:nvPr/>
          </p:nvSpPr>
          <p:spPr>
            <a:xfrm>
              <a:off x="1449387" y="2514600"/>
              <a:ext cx="8610600" cy="1144761"/>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9" name="TextBox 28"/>
            <p:cNvSpPr txBox="1"/>
            <p:nvPr/>
          </p:nvSpPr>
          <p:spPr>
            <a:xfrm>
              <a:off x="2102374" y="2563478"/>
              <a:ext cx="4614685" cy="1015538"/>
            </a:xfrm>
            <a:prstGeom prst="rect">
              <a:avLst/>
            </a:prstGeom>
            <a:noFill/>
            <a:ln>
              <a:noFill/>
            </a:ln>
          </p:spPr>
          <p:txBody>
            <a:bodyPr wrap="none" rtlCol="0" anchor="ctr">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699"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KHỞI ĐỘNG</a:t>
              </a:r>
              <a:endParaRPr kumimoji="0" lang="en-US" sz="2699"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grpSp>
      <p:sp>
        <p:nvSpPr>
          <p:cNvPr id="7" name="TextBox 6">
            <a:extLst>
              <a:ext uri="{FF2B5EF4-FFF2-40B4-BE49-F238E27FC236}">
                <a16:creationId xmlns:a16="http://schemas.microsoft.com/office/drawing/2014/main" id="{AA302BAC-AC88-49F6-92B1-7741F5D83A58}"/>
              </a:ext>
            </a:extLst>
          </p:cNvPr>
          <p:cNvSpPr txBox="1"/>
          <p:nvPr/>
        </p:nvSpPr>
        <p:spPr>
          <a:xfrm>
            <a:off x="1307878" y="3268309"/>
            <a:ext cx="10207183" cy="1200329"/>
          </a:xfrm>
          <a:prstGeom prst="rect">
            <a:avLst/>
          </a:prstGeom>
          <a:noFill/>
        </p:spPr>
        <p:txBody>
          <a:bodyPr wrap="square" rtlCol="0">
            <a:spAutoFit/>
          </a:bodyPr>
          <a:lstStyle/>
          <a:p>
            <a:pPr algn="just">
              <a:spcBef>
                <a:spcPts val="600"/>
              </a:spcBef>
              <a:spcAft>
                <a:spcPts val="600"/>
              </a:spcAft>
            </a:pPr>
            <a:r>
              <a:rPr lang="en-US" sz="3600" b="1">
                <a:latin typeface="Times New Roman" panose="02020603050405020304" pitchFamily="18" charset="0"/>
                <a:cs typeface="Times New Roman" panose="02020603050405020304" pitchFamily="18" charset="0"/>
              </a:rPr>
              <a:t>HS quan sát hình ảnh và nhận xét </a:t>
            </a:r>
            <a:r>
              <a:rPr lang="vi-VN" sz="3600" b="1">
                <a:latin typeface="Times New Roman" panose="02020603050405020304" pitchFamily="18" charset="0"/>
                <a:cs typeface="Times New Roman" panose="02020603050405020304" pitchFamily="18" charset="0"/>
              </a:rPr>
              <a:t>về </a:t>
            </a: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những biến đổi của thiên nhiên khi thời tiết chuyển mùa.</a:t>
            </a:r>
            <a:endParaRPr lang="en-US" sz="3600" b="1">
              <a:latin typeface="Times New Roman" panose="02020603050405020304" pitchFamily="18" charset="0"/>
              <a:cs typeface="Times New Roman" panose="02020603050405020304" pitchFamily="18" charset="0"/>
            </a:endParaRPr>
          </a:p>
        </p:txBody>
      </p:sp>
      <p:sp>
        <p:nvSpPr>
          <p:cNvPr id="14" name="Freeform 3">
            <a:extLst>
              <a:ext uri="{FF2B5EF4-FFF2-40B4-BE49-F238E27FC236}">
                <a16:creationId xmlns:a16="http://schemas.microsoft.com/office/drawing/2014/main" id="{DDD1293E-A53A-4A76-8C5D-6F09427C4A3F}"/>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3">
            <a:extLst>
              <a:ext uri="{FF2B5EF4-FFF2-40B4-BE49-F238E27FC236}">
                <a16:creationId xmlns:a16="http://schemas.microsoft.com/office/drawing/2014/main" id="{7CE8FB6C-642E-4CA1-9DC9-891A22A4B33B}"/>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6">
            <a:extLst>
              <a:ext uri="{FF2B5EF4-FFF2-40B4-BE49-F238E27FC236}">
                <a16:creationId xmlns:a16="http://schemas.microsoft.com/office/drawing/2014/main" id="{5E6A1CFB-56BB-4A9C-9C84-31EF6A9CD64E}"/>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C6382177-BE37-44CB-BCF4-14E7DB1A0D85}"/>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23" name="Rounded Rectangle 17">
            <a:extLst>
              <a:ext uri="{FF2B5EF4-FFF2-40B4-BE49-F238E27FC236}">
                <a16:creationId xmlns:a16="http://schemas.microsoft.com/office/drawing/2014/main" id="{37FD2F02-596E-4D3F-AB60-6DF03BD82038}"/>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5" name="Rectangle 24">
            <a:extLst>
              <a:ext uri="{FF2B5EF4-FFF2-40B4-BE49-F238E27FC236}">
                <a16:creationId xmlns:a16="http://schemas.microsoft.com/office/drawing/2014/main" id="{9CDC71D0-3452-4A5A-872E-DBF2A7578BE3}"/>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8763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different seasons&#10;&#10;Description automatically generated">
            <a:extLst>
              <a:ext uri="{FF2B5EF4-FFF2-40B4-BE49-F238E27FC236}">
                <a16:creationId xmlns:a16="http://schemas.microsoft.com/office/drawing/2014/main" id="{B52F0A65-01E3-4CC4-9AD2-8F643D990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035"/>
          </a:xfrm>
          <a:prstGeom prst="rect">
            <a:avLst/>
          </a:prstGeom>
        </p:spPr>
      </p:pic>
    </p:spTree>
    <p:extLst>
      <p:ext uri="{BB962C8B-B14F-4D97-AF65-F5344CB8AC3E}">
        <p14:creationId xmlns:p14="http://schemas.microsoft.com/office/powerpoint/2010/main" val="136604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ath with trees and lights&#10;&#10;Description automatically generated">
            <a:extLst>
              <a:ext uri="{FF2B5EF4-FFF2-40B4-BE49-F238E27FC236}">
                <a16:creationId xmlns:a16="http://schemas.microsoft.com/office/drawing/2014/main" id="{5108264F-5A77-4246-A4AD-C688136BD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40" y="1643699"/>
            <a:ext cx="5723860" cy="3818888"/>
          </a:xfrm>
          <a:prstGeom prst="rect">
            <a:avLst/>
          </a:prstGeom>
        </p:spPr>
      </p:pic>
      <p:pic>
        <p:nvPicPr>
          <p:cNvPr id="6" name="Picture 5" descr="A road with trees and people on it&#10;&#10;Description automatically generated">
            <a:extLst>
              <a:ext uri="{FF2B5EF4-FFF2-40B4-BE49-F238E27FC236}">
                <a16:creationId xmlns:a16="http://schemas.microsoft.com/office/drawing/2014/main" id="{65AB7298-625B-4DE1-BB11-9090070C6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266" y="1643698"/>
            <a:ext cx="5723860" cy="3818888"/>
          </a:xfrm>
          <a:prstGeom prst="rect">
            <a:avLst/>
          </a:prstGeom>
        </p:spPr>
      </p:pic>
      <p:sp>
        <p:nvSpPr>
          <p:cNvPr id="4" name="Freeform 3">
            <a:extLst>
              <a:ext uri="{FF2B5EF4-FFF2-40B4-BE49-F238E27FC236}">
                <a16:creationId xmlns:a16="http://schemas.microsoft.com/office/drawing/2014/main" id="{C507FA08-2CFD-465A-B5B5-8620D8E8572E}"/>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CEFD9381-F890-4AE8-B6F2-1200E67FD442}"/>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6">
            <a:extLst>
              <a:ext uri="{FF2B5EF4-FFF2-40B4-BE49-F238E27FC236}">
                <a16:creationId xmlns:a16="http://schemas.microsoft.com/office/drawing/2014/main" id="{B9617EC2-10B9-4C41-9E17-57F40D6AE6EA}"/>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F0F6229-5F4D-4218-B17F-B533B7AC9459}"/>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9" name="Rounded Rectangle 17">
            <a:extLst>
              <a:ext uri="{FF2B5EF4-FFF2-40B4-BE49-F238E27FC236}">
                <a16:creationId xmlns:a16="http://schemas.microsoft.com/office/drawing/2014/main" id="{4AC0E50E-543A-4A9A-9A71-02FEC39A08D0}"/>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0" name="Rectangle 9">
            <a:extLst>
              <a:ext uri="{FF2B5EF4-FFF2-40B4-BE49-F238E27FC236}">
                <a16:creationId xmlns:a16="http://schemas.microsoft.com/office/drawing/2014/main" id="{BAC39C28-6ED5-4E69-9835-DCB0DA2C3576}"/>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99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house covered in red ivy&#10;&#10;Description automatically generated">
            <a:extLst>
              <a:ext uri="{FF2B5EF4-FFF2-40B4-BE49-F238E27FC236}">
                <a16:creationId xmlns:a16="http://schemas.microsoft.com/office/drawing/2014/main" id="{91F8A7D1-2975-4E9C-915A-34725E901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58" y="992032"/>
            <a:ext cx="6071191" cy="4257857"/>
          </a:xfrm>
          <a:prstGeom prst="rect">
            <a:avLst/>
          </a:prstGeom>
        </p:spPr>
      </p:pic>
      <p:pic>
        <p:nvPicPr>
          <p:cNvPr id="7" name="Picture 6" descr="A house covered in ivy&#10;&#10;Description automatically generated">
            <a:extLst>
              <a:ext uri="{FF2B5EF4-FFF2-40B4-BE49-F238E27FC236}">
                <a16:creationId xmlns:a16="http://schemas.microsoft.com/office/drawing/2014/main" id="{CD1A20A9-F340-4F97-BC18-DE610CA20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149" y="992031"/>
            <a:ext cx="5886893" cy="4257857"/>
          </a:xfrm>
          <a:prstGeom prst="rect">
            <a:avLst/>
          </a:prstGeom>
        </p:spPr>
      </p:pic>
      <p:sp>
        <p:nvSpPr>
          <p:cNvPr id="8" name="TextBox 7">
            <a:extLst>
              <a:ext uri="{FF2B5EF4-FFF2-40B4-BE49-F238E27FC236}">
                <a16:creationId xmlns:a16="http://schemas.microsoft.com/office/drawing/2014/main" id="{18476E8B-BBF8-4520-9CDA-E5FFA11219A5}"/>
              </a:ext>
            </a:extLst>
          </p:cNvPr>
          <p:cNvSpPr txBox="1"/>
          <p:nvPr/>
        </p:nvSpPr>
        <p:spPr>
          <a:xfrm>
            <a:off x="542260" y="5390707"/>
            <a:ext cx="11238614" cy="1077218"/>
          </a:xfrm>
          <a:prstGeom prst="rect">
            <a:avLst/>
          </a:prstGeom>
          <a:noFill/>
        </p:spPr>
        <p:txBody>
          <a:bodyPr wrap="square" rtlCol="0">
            <a:spAutoFit/>
          </a:bodyPr>
          <a:lstStyle/>
          <a:p>
            <a:r>
              <a:rPr lang="vi-VN" sz="3200" b="1">
                <a:solidFill>
                  <a:srgbClr val="FF0000"/>
                </a:solidFill>
                <a:effectLst/>
                <a:latin typeface="Times New Roman" panose="02020603050405020304" pitchFamily="18" charset="0"/>
                <a:ea typeface="Times New Roman" panose="02020603050405020304" pitchFamily="18" charset="0"/>
                <a:sym typeface="Wingdings 3" panose="05040102010807070707" pitchFamily="18" charset="2"/>
              </a:rPr>
              <a:t></a:t>
            </a:r>
            <a:r>
              <a:rPr lang="vi-VN" sz="3200" b="1">
                <a:solidFill>
                  <a:srgbClr val="FF0000"/>
                </a:solidFill>
                <a:effectLst/>
                <a:latin typeface="Times New Roman" panose="02020603050405020304" pitchFamily="18" charset="0"/>
                <a:ea typeface="Times New Roman" panose="02020603050405020304" pitchFamily="18" charset="0"/>
              </a:rPr>
              <a:t>Dấu hiệu chuyển mùa từ hạ sang thu là gió se, sương mù, sắc xanh xủa cây cối dần chuyển sang vàng,… </a:t>
            </a:r>
            <a:endParaRPr lang="vi-VN" sz="3200" b="1">
              <a:solidFill>
                <a:srgbClr val="FF0000"/>
              </a:solidFill>
            </a:endParaRPr>
          </a:p>
        </p:txBody>
      </p:sp>
      <p:sp>
        <p:nvSpPr>
          <p:cNvPr id="5" name="Freeform 3">
            <a:extLst>
              <a:ext uri="{FF2B5EF4-FFF2-40B4-BE49-F238E27FC236}">
                <a16:creationId xmlns:a16="http://schemas.microsoft.com/office/drawing/2014/main" id="{5F255397-BC32-416F-8885-74242D87CC5D}"/>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3">
            <a:extLst>
              <a:ext uri="{FF2B5EF4-FFF2-40B4-BE49-F238E27FC236}">
                <a16:creationId xmlns:a16="http://schemas.microsoft.com/office/drawing/2014/main" id="{B7CF60A0-6F6A-41CB-AE5A-156471A4AFDA}"/>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6">
            <a:extLst>
              <a:ext uri="{FF2B5EF4-FFF2-40B4-BE49-F238E27FC236}">
                <a16:creationId xmlns:a16="http://schemas.microsoft.com/office/drawing/2014/main" id="{B84532B2-FE6A-4880-AEF1-C9C11A59CC59}"/>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D51AA34-DF00-40C0-A5A2-FD1F8811CBDC}"/>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11" name="Rounded Rectangle 17">
            <a:extLst>
              <a:ext uri="{FF2B5EF4-FFF2-40B4-BE49-F238E27FC236}">
                <a16:creationId xmlns:a16="http://schemas.microsoft.com/office/drawing/2014/main" id="{971F40D2-7E24-4D6E-80C2-7C7C5439649D}"/>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2" name="Rectangle 11">
            <a:extLst>
              <a:ext uri="{FF2B5EF4-FFF2-40B4-BE49-F238E27FC236}">
                <a16:creationId xmlns:a16="http://schemas.microsoft.com/office/drawing/2014/main" id="{A5794177-8ADF-4B15-9B82-37AB69AAD105}"/>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9392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4991243" y="1509822"/>
            <a:ext cx="6742823" cy="4662789"/>
            <a:chOff x="9526586" y="5020964"/>
            <a:chExt cx="13487401" cy="7588768"/>
          </a:xfrm>
        </p:grpSpPr>
        <p:sp>
          <p:nvSpPr>
            <p:cNvPr id="66" name="Rectangle 10"/>
            <p:cNvSpPr>
              <a:spLocks noChangeArrowheads="1"/>
            </p:cNvSpPr>
            <p:nvPr/>
          </p:nvSpPr>
          <p:spPr bwMode="auto">
            <a:xfrm rot="5400000">
              <a:off x="16071148" y="5876038"/>
              <a:ext cx="189131" cy="13278255"/>
            </a:xfrm>
            <a:prstGeom prst="rect">
              <a:avLst/>
            </a:prstGeom>
            <a:gradFill>
              <a:gsLst>
                <a:gs pos="0">
                  <a:srgbClr val="00B0F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9"/>
            <p:cNvSpPr>
              <a:spLocks/>
            </p:cNvSpPr>
            <p:nvPr/>
          </p:nvSpPr>
          <p:spPr bwMode="auto">
            <a:xfrm rot="5400000">
              <a:off x="21540853" y="11136598"/>
              <a:ext cx="2737980" cy="208288"/>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69" name="Freeform 9"/>
            <p:cNvSpPr>
              <a:spLocks/>
            </p:cNvSpPr>
            <p:nvPr/>
          </p:nvSpPr>
          <p:spPr bwMode="auto">
            <a:xfrm rot="16200000" flipV="1">
              <a:off x="21540853" y="6285810"/>
              <a:ext cx="2737980" cy="208288"/>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10"/>
            <p:cNvSpPr>
              <a:spLocks noChangeArrowheads="1"/>
            </p:cNvSpPr>
            <p:nvPr/>
          </p:nvSpPr>
          <p:spPr bwMode="auto">
            <a:xfrm rot="16200000" flipV="1">
              <a:off x="18440281" y="850795"/>
              <a:ext cx="194393" cy="8534731"/>
            </a:xfrm>
            <a:prstGeom prst="rect">
              <a:avLst/>
            </a:prstGeom>
            <a:gradFill>
              <a:gsLst>
                <a:gs pos="0">
                  <a:srgbClr val="00B0F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22804841" y="7643378"/>
              <a:ext cx="209146" cy="2935697"/>
            </a:xfrm>
            <a:prstGeom prst="rect">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grpSp>
      <p:sp>
        <p:nvSpPr>
          <p:cNvPr id="35" name="Rectangle 34"/>
          <p:cNvSpPr/>
          <p:nvPr/>
        </p:nvSpPr>
        <p:spPr>
          <a:xfrm>
            <a:off x="5451103" y="3283460"/>
            <a:ext cx="6072377" cy="486608"/>
          </a:xfrm>
          <a:prstGeom prst="rect">
            <a:avLst/>
          </a:prstGeom>
        </p:spPr>
        <p:txBody>
          <a:bodyPr wrap="square">
            <a:spAutoFit/>
          </a:bodyPr>
          <a:lstStyle/>
          <a:p>
            <a:pPr marL="28569" marR="0" lvl="0" indent="-28569" algn="just" defTabSz="1088421" rtl="0" eaLnBrk="1" fontAlgn="auto" latinLnBrk="0" hangingPunct="1">
              <a:lnSpc>
                <a:spcPct val="130000"/>
              </a:lnSpc>
              <a:spcBef>
                <a:spcPts val="0"/>
              </a:spcBef>
              <a:spcAft>
                <a:spcPts val="0"/>
              </a:spcAft>
              <a:buClrTx/>
              <a:buSzTx/>
              <a:buFontTx/>
              <a:buNone/>
              <a:tabLst/>
              <a:defRPr/>
            </a:pPr>
            <a:endParaRPr kumimoji="0" lang="vi-VN"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7" name="Group 6"/>
          <p:cNvGrpSpPr/>
          <p:nvPr/>
        </p:nvGrpSpPr>
        <p:grpSpPr>
          <a:xfrm>
            <a:off x="5230936" y="1984824"/>
            <a:ext cx="6292543" cy="3947043"/>
            <a:chOff x="11800451" y="6250282"/>
            <a:chExt cx="12586724" cy="7895119"/>
          </a:xfrm>
        </p:grpSpPr>
        <p:sp>
          <p:nvSpPr>
            <p:cNvPr id="40" name="TextBox 39"/>
            <p:cNvSpPr txBox="1"/>
            <p:nvPr/>
          </p:nvSpPr>
          <p:spPr>
            <a:xfrm>
              <a:off x="12345988" y="6250282"/>
              <a:ext cx="12041187" cy="7895119"/>
            </a:xfrm>
            <a:prstGeom prst="rect">
              <a:avLst/>
            </a:prstGeom>
            <a:noFill/>
          </p:spPr>
          <p:txBody>
            <a:bodyPr wrap="square" rtlCol="0">
              <a:spAutoFit/>
            </a:bodyPr>
            <a:lstStyle/>
            <a:p>
              <a:pPr marL="635" indent="-6350" algn="just">
                <a:lnSpc>
                  <a:spcPct val="107000"/>
                </a:lnSpc>
                <a:spcAft>
                  <a:spcPts val="525"/>
                </a:spcAft>
              </a:pPr>
              <a:r>
                <a:rPr lang="vi-VN" sz="2800" b="1">
                  <a:solidFill>
                    <a:srgbClr val="000000"/>
                  </a:solidFill>
                  <a:effectLst/>
                  <a:latin typeface="Times New Roman" panose="02020603050405020304" pitchFamily="18" charset="0"/>
                  <a:ea typeface="Times New Roman" panose="02020603050405020304" pitchFamily="18" charset="0"/>
                </a:rPr>
                <a:t>+ Đỗ Phấn sinh năm 1956 tại Hà Nội. </a:t>
              </a:r>
            </a:p>
            <a:p>
              <a:pPr marL="635" indent="-6350" algn="just">
                <a:lnSpc>
                  <a:spcPct val="106000"/>
                </a:lnSpc>
                <a:spcAft>
                  <a:spcPts val="615"/>
                </a:spcAft>
              </a:pPr>
              <a:r>
                <a:rPr lang="vi-VN" sz="2800" b="1">
                  <a:solidFill>
                    <a:srgbClr val="000000"/>
                  </a:solidFill>
                  <a:effectLst/>
                  <a:latin typeface="Times New Roman" panose="02020603050405020304" pitchFamily="18" charset="0"/>
                  <a:ea typeface="Times New Roman" panose="02020603050405020304" pitchFamily="18" charset="0"/>
                </a:rPr>
                <a:t>+ Ông viết văn từ khi còn là HS phổ thông, nhưng lớn lên lại theo học hội họa. </a:t>
              </a:r>
            </a:p>
            <a:p>
              <a:pPr marL="635" indent="-6350" algn="just">
                <a:lnSpc>
                  <a:spcPct val="107000"/>
                </a:lnSpc>
                <a:spcAft>
                  <a:spcPts val="560"/>
                </a:spcAft>
              </a:pPr>
              <a:r>
                <a:rPr lang="vi-VN" sz="2800" b="1">
                  <a:solidFill>
                    <a:srgbClr val="000000"/>
                  </a:solidFill>
                  <a:effectLst/>
                  <a:latin typeface="Times New Roman" panose="02020603050405020304" pitchFamily="18" charset="0"/>
                  <a:ea typeface="Times New Roman" panose="02020603050405020304" pitchFamily="18" charset="0"/>
                </a:rPr>
                <a:t>+ 2005, ông trở lại con đường viết văn với những tản văn về Hà Nội. </a:t>
              </a:r>
            </a:p>
            <a:p>
              <a:pPr marL="635" indent="-6350" algn="just">
                <a:lnSpc>
                  <a:spcPct val="106000"/>
                </a:lnSpc>
                <a:spcAft>
                  <a:spcPts val="605"/>
                </a:spcAft>
              </a:pPr>
              <a:r>
                <a:rPr lang="vi-VN" sz="2800" b="1">
                  <a:solidFill>
                    <a:srgbClr val="000000"/>
                  </a:solidFill>
                  <a:effectLst/>
                  <a:latin typeface="Times New Roman" panose="02020603050405020304" pitchFamily="18" charset="0"/>
                  <a:ea typeface="Times New Roman" panose="02020603050405020304" pitchFamily="18" charset="0"/>
                </a:rPr>
                <a:t>+ Ông đã xuất bản 11 tiểu thuyết, 4 truyện ngắn và 12 tản văn </a:t>
              </a:r>
            </a:p>
          </p:txBody>
        </p:sp>
        <p:sp>
          <p:nvSpPr>
            <p:cNvPr id="36" name="Oval 35"/>
            <p:cNvSpPr/>
            <p:nvPr/>
          </p:nvSpPr>
          <p:spPr>
            <a:xfrm>
              <a:off x="11800451" y="662940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6" name="Group 25"/>
          <p:cNvGrpSpPr/>
          <p:nvPr/>
        </p:nvGrpSpPr>
        <p:grpSpPr>
          <a:xfrm>
            <a:off x="-227776" y="764174"/>
            <a:ext cx="9828520" cy="483863"/>
            <a:chOff x="-288924" y="1847898"/>
            <a:chExt cx="19659599" cy="967852"/>
          </a:xfrm>
        </p:grpSpPr>
        <p:sp>
          <p:nvSpPr>
            <p:cNvPr id="27" name="Rounded Rectangle 26"/>
            <p:cNvSpPr/>
            <p:nvPr/>
          </p:nvSpPr>
          <p:spPr>
            <a:xfrm>
              <a:off x="-288924" y="1905000"/>
              <a:ext cx="2362200" cy="804672"/>
            </a:xfrm>
            <a:prstGeom prst="roundRect">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8" name="TextBox 27"/>
            <p:cNvSpPr txBox="1"/>
            <p:nvPr/>
          </p:nvSpPr>
          <p:spPr>
            <a:xfrm>
              <a:off x="1198796" y="1847898"/>
              <a:ext cx="680405"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a:t>
              </a:r>
            </a:p>
          </p:txBody>
        </p:sp>
        <p:sp>
          <p:nvSpPr>
            <p:cNvPr id="29" name="TextBox 28"/>
            <p:cNvSpPr txBox="1"/>
            <p:nvPr/>
          </p:nvSpPr>
          <p:spPr>
            <a:xfrm>
              <a:off x="2087561" y="1892300"/>
              <a:ext cx="17283114"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TÌM HIỂU CHUNG</a:t>
              </a:r>
            </a:p>
          </p:txBody>
        </p:sp>
      </p:grpSp>
      <p:grpSp>
        <p:nvGrpSpPr>
          <p:cNvPr id="33" name="Group 32"/>
          <p:cNvGrpSpPr/>
          <p:nvPr/>
        </p:nvGrpSpPr>
        <p:grpSpPr>
          <a:xfrm>
            <a:off x="322222" y="1252701"/>
            <a:ext cx="2307130" cy="491578"/>
            <a:chOff x="644526" y="2766774"/>
            <a:chExt cx="4614861" cy="983284"/>
          </a:xfrm>
        </p:grpSpPr>
        <p:sp>
          <p:nvSpPr>
            <p:cNvPr id="37" name="TextBox 36"/>
            <p:cNvSpPr txBox="1"/>
            <p:nvPr/>
          </p:nvSpPr>
          <p:spPr>
            <a:xfrm>
              <a:off x="1906586" y="2766774"/>
              <a:ext cx="3352801"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err="1">
                  <a:ln>
                    <a:noFill/>
                  </a:ln>
                  <a:solidFill>
                    <a:srgbClr val="FF0000"/>
                  </a:solidFill>
                  <a:effectLst/>
                  <a:uLnTx/>
                  <a:uFillTx/>
                  <a:latin typeface="Tahoma" pitchFamily="34" charset="0"/>
                  <a:ea typeface="Tahoma" pitchFamily="34" charset="0"/>
                  <a:cs typeface="Tahoma" pitchFamily="34" charset="0"/>
                </a:rPr>
                <a:t>Tác</a:t>
              </a:r>
              <a:r>
                <a:rPr kumimoji="0" lang="en-US" sz="2400" b="1" i="1"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 giả</a:t>
              </a:r>
              <a:endParaRPr kumimoji="0" lang="en-US" sz="2400" b="1" i="1"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38" name="Rounded Rectangle 37"/>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39" name="TextBox 38"/>
            <p:cNvSpPr txBox="1"/>
            <p:nvPr/>
          </p:nvSpPr>
          <p:spPr>
            <a:xfrm>
              <a:off x="884573" y="2795826"/>
              <a:ext cx="808661" cy="954232"/>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A</a:t>
              </a:r>
            </a:p>
          </p:txBody>
        </p:sp>
      </p:grpSp>
      <p:sp>
        <p:nvSpPr>
          <p:cNvPr id="2" name="Rectangle 1"/>
          <p:cNvSpPr/>
          <p:nvPr/>
        </p:nvSpPr>
        <p:spPr>
          <a:xfrm>
            <a:off x="1959938" y="6119447"/>
            <a:ext cx="1338828" cy="415498"/>
          </a:xfrm>
          <a:prstGeom prst="rect">
            <a:avLst/>
          </a:prstGeom>
        </p:spPr>
        <p:txBody>
          <a:bodyPr wrap="non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a:ln>
                  <a:noFill/>
                </a:ln>
                <a:solidFill>
                  <a:srgbClr val="4BACC6">
                    <a:lumMod val="75000"/>
                  </a:srgbClr>
                </a:solidFill>
                <a:effectLst/>
                <a:uLnTx/>
                <a:uFillTx/>
                <a:latin typeface="Calibri"/>
                <a:ea typeface="Tahoma" pitchFamily="34" charset="0"/>
                <a:cs typeface="Tahoma" pitchFamily="34" charset="0"/>
              </a:rPr>
              <a:t> </a:t>
            </a:r>
            <a:r>
              <a:rPr lang="en-US" sz="2100" b="1">
                <a:solidFill>
                  <a:prstClr val="black"/>
                </a:solidFill>
                <a:latin typeface="Arial" panose="020B0604020202020204" pitchFamily="34" charset="0"/>
                <a:ea typeface="Tahoma" pitchFamily="34" charset="0"/>
                <a:cs typeface="Arial" panose="020B0604020202020204" pitchFamily="34" charset="0"/>
              </a:rPr>
              <a:t>Đỗ Phấn</a:t>
            </a:r>
            <a:endParaRPr kumimoji="0" lang="en-US" sz="2100" b="1" i="1" u="none" strike="noStrike" kern="1200" cap="none" spc="0" normalizeH="0" baseline="0" noProof="0" dirty="0">
              <a:ln>
                <a:noFill/>
              </a:ln>
              <a:solidFill>
                <a:srgbClr val="4BACC6">
                  <a:lumMod val="75000"/>
                </a:srgbClr>
              </a:solidFill>
              <a:effectLst/>
              <a:uLnTx/>
              <a:uFillTx/>
              <a:latin typeface="Arial" panose="020B0604020202020204" pitchFamily="34" charset="0"/>
              <a:ea typeface="Tahoma" pitchFamily="34" charset="0"/>
              <a:cs typeface="Arial" panose="020B0604020202020204" pitchFamily="34" charset="0"/>
            </a:endParaRPr>
          </a:p>
        </p:txBody>
      </p:sp>
      <p:pic>
        <p:nvPicPr>
          <p:cNvPr id="4" name="Picture 3" descr="A person with a beard and glasses&#10;&#10;Description automatically generated">
            <a:extLst>
              <a:ext uri="{FF2B5EF4-FFF2-40B4-BE49-F238E27FC236}">
                <a16:creationId xmlns:a16="http://schemas.microsoft.com/office/drawing/2014/main" id="{9A28DC66-36C0-4D31-9DC0-62640ADCC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64" y="2362040"/>
            <a:ext cx="4811078" cy="3608309"/>
          </a:xfrm>
          <a:prstGeom prst="rect">
            <a:avLst/>
          </a:prstGeom>
        </p:spPr>
      </p:pic>
      <p:sp>
        <p:nvSpPr>
          <p:cNvPr id="22" name="Freeform 3">
            <a:extLst>
              <a:ext uri="{FF2B5EF4-FFF2-40B4-BE49-F238E27FC236}">
                <a16:creationId xmlns:a16="http://schemas.microsoft.com/office/drawing/2014/main" id="{567E5243-0061-4C02-A0CD-B4080E7F35E5}"/>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3">
            <a:extLst>
              <a:ext uri="{FF2B5EF4-FFF2-40B4-BE49-F238E27FC236}">
                <a16:creationId xmlns:a16="http://schemas.microsoft.com/office/drawing/2014/main" id="{EE0EE564-4997-4D29-AACC-D1FAA8E6C35C}"/>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6">
            <a:extLst>
              <a:ext uri="{FF2B5EF4-FFF2-40B4-BE49-F238E27FC236}">
                <a16:creationId xmlns:a16="http://schemas.microsoft.com/office/drawing/2014/main" id="{65A3F5D9-378A-4CD2-8919-2BE70E320534}"/>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7B058FE7-FD9A-494C-89A6-B5D8F7A34270}"/>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30" name="Rounded Rectangle 17">
            <a:extLst>
              <a:ext uri="{FF2B5EF4-FFF2-40B4-BE49-F238E27FC236}">
                <a16:creationId xmlns:a16="http://schemas.microsoft.com/office/drawing/2014/main" id="{B61D3129-1637-4806-BDD9-FAAA797713EF}"/>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31" name="Rectangle 30">
            <a:extLst>
              <a:ext uri="{FF2B5EF4-FFF2-40B4-BE49-F238E27FC236}">
                <a16:creationId xmlns:a16="http://schemas.microsoft.com/office/drawing/2014/main" id="{D0D72D68-29D1-40DE-A7FE-6379ABF3D8CD}"/>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564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4991243" y="1509822"/>
            <a:ext cx="6742823" cy="4662789"/>
            <a:chOff x="9526586" y="5020964"/>
            <a:chExt cx="13487401" cy="7588768"/>
          </a:xfrm>
        </p:grpSpPr>
        <p:sp>
          <p:nvSpPr>
            <p:cNvPr id="66" name="Rectangle 10"/>
            <p:cNvSpPr>
              <a:spLocks noChangeArrowheads="1"/>
            </p:cNvSpPr>
            <p:nvPr/>
          </p:nvSpPr>
          <p:spPr bwMode="auto">
            <a:xfrm rot="5400000">
              <a:off x="16071148" y="5876038"/>
              <a:ext cx="189131" cy="13278255"/>
            </a:xfrm>
            <a:prstGeom prst="rect">
              <a:avLst/>
            </a:prstGeom>
            <a:gradFill>
              <a:gsLst>
                <a:gs pos="0">
                  <a:srgbClr val="00B0F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9"/>
            <p:cNvSpPr>
              <a:spLocks/>
            </p:cNvSpPr>
            <p:nvPr/>
          </p:nvSpPr>
          <p:spPr bwMode="auto">
            <a:xfrm rot="5400000">
              <a:off x="21540853" y="11136598"/>
              <a:ext cx="2737980" cy="208288"/>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69" name="Freeform 9"/>
            <p:cNvSpPr>
              <a:spLocks/>
            </p:cNvSpPr>
            <p:nvPr/>
          </p:nvSpPr>
          <p:spPr bwMode="auto">
            <a:xfrm rot="16200000" flipV="1">
              <a:off x="21540853" y="6285810"/>
              <a:ext cx="2737980" cy="208288"/>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10"/>
            <p:cNvSpPr>
              <a:spLocks noChangeArrowheads="1"/>
            </p:cNvSpPr>
            <p:nvPr/>
          </p:nvSpPr>
          <p:spPr bwMode="auto">
            <a:xfrm rot="16200000" flipV="1">
              <a:off x="18440281" y="850795"/>
              <a:ext cx="194393" cy="8534731"/>
            </a:xfrm>
            <a:prstGeom prst="rect">
              <a:avLst/>
            </a:prstGeom>
            <a:gradFill>
              <a:gsLst>
                <a:gs pos="0">
                  <a:srgbClr val="00B0F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22804841" y="7643378"/>
              <a:ext cx="209146" cy="2935697"/>
            </a:xfrm>
            <a:prstGeom prst="rect">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grpSp>
      <p:sp>
        <p:nvSpPr>
          <p:cNvPr id="35" name="Rectangle 34"/>
          <p:cNvSpPr/>
          <p:nvPr/>
        </p:nvSpPr>
        <p:spPr>
          <a:xfrm>
            <a:off x="5451103" y="3283460"/>
            <a:ext cx="6072377" cy="486608"/>
          </a:xfrm>
          <a:prstGeom prst="rect">
            <a:avLst/>
          </a:prstGeom>
        </p:spPr>
        <p:txBody>
          <a:bodyPr wrap="square">
            <a:spAutoFit/>
          </a:bodyPr>
          <a:lstStyle/>
          <a:p>
            <a:pPr marL="28569" marR="0" lvl="0" indent="-28569" algn="just" defTabSz="1088421" rtl="0" eaLnBrk="1" fontAlgn="auto" latinLnBrk="0" hangingPunct="1">
              <a:lnSpc>
                <a:spcPct val="130000"/>
              </a:lnSpc>
              <a:spcBef>
                <a:spcPts val="0"/>
              </a:spcBef>
              <a:spcAft>
                <a:spcPts val="0"/>
              </a:spcAft>
              <a:buClrTx/>
              <a:buSzTx/>
              <a:buFontTx/>
              <a:buNone/>
              <a:tabLst/>
              <a:defRPr/>
            </a:pPr>
            <a:endParaRPr kumimoji="0" lang="vi-VN"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7" name="Group 6"/>
          <p:cNvGrpSpPr/>
          <p:nvPr/>
        </p:nvGrpSpPr>
        <p:grpSpPr>
          <a:xfrm>
            <a:off x="5230936" y="1984822"/>
            <a:ext cx="6292543" cy="3765518"/>
            <a:chOff x="11800451" y="6250282"/>
            <a:chExt cx="12586724" cy="7532025"/>
          </a:xfrm>
        </p:grpSpPr>
        <p:sp>
          <p:nvSpPr>
            <p:cNvPr id="40" name="TextBox 39"/>
            <p:cNvSpPr txBox="1"/>
            <p:nvPr/>
          </p:nvSpPr>
          <p:spPr>
            <a:xfrm>
              <a:off x="12345988" y="6250282"/>
              <a:ext cx="12041187" cy="7532025"/>
            </a:xfrm>
            <a:prstGeom prst="rect">
              <a:avLst/>
            </a:prstGeom>
            <a:noFill/>
          </p:spPr>
          <p:txBody>
            <a:bodyPr wrap="square" rtlCol="0">
              <a:spAutoFit/>
            </a:bodyPr>
            <a:lstStyle/>
            <a:p>
              <a:pPr marL="342900" lvl="0" indent="-342900" algn="just" fontAlgn="base">
                <a:lnSpc>
                  <a:spcPct val="107000"/>
                </a:lnSpc>
                <a:spcAft>
                  <a:spcPts val="620"/>
                </a:spcAft>
                <a:buClr>
                  <a:srgbClr val="000000"/>
                </a:buClr>
                <a:buSzPts val="1300"/>
                <a:buFont typeface="Symbol" panose="05050102010706020507" pitchFamily="18" charset="2"/>
                <a:buChar char="-"/>
              </a:pPr>
              <a:r>
                <a:rPr lang="vi-VN" sz="3200" b="1" u="none" strike="noStrike">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Đặc điểm nghệ thuật: </a:t>
              </a:r>
            </a:p>
            <a:p>
              <a:pPr marL="635" marR="42545" indent="-6350" algn="just">
                <a:lnSpc>
                  <a:spcPct val="105000"/>
                </a:lnSpc>
                <a:spcAft>
                  <a:spcPts val="535"/>
                </a:spcAft>
              </a:pPr>
              <a:r>
                <a:rPr lang="vi-VN" sz="3200" b="1">
                  <a:solidFill>
                    <a:srgbClr val="000000"/>
                  </a:solidFill>
                  <a:effectLst/>
                  <a:latin typeface="Times New Roman" panose="02020603050405020304" pitchFamily="18" charset="0"/>
                  <a:ea typeface="Times New Roman" panose="02020603050405020304" pitchFamily="18" charset="0"/>
                </a:rPr>
                <a:t>Bút pháp nghệ thuật tài hoa, độc đáo cùng những màu sắc khác lạ qua việc khắc họa hình ảnh đời sống sinh hoạt của người dân, ngòi bút nhẹ nhàng và đầy tinh tế. </a:t>
              </a:r>
            </a:p>
          </p:txBody>
        </p:sp>
        <p:sp>
          <p:nvSpPr>
            <p:cNvPr id="36" name="Oval 35"/>
            <p:cNvSpPr/>
            <p:nvPr/>
          </p:nvSpPr>
          <p:spPr>
            <a:xfrm>
              <a:off x="11800451" y="662940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6" name="Group 25"/>
          <p:cNvGrpSpPr/>
          <p:nvPr/>
        </p:nvGrpSpPr>
        <p:grpSpPr>
          <a:xfrm>
            <a:off x="-227776" y="764174"/>
            <a:ext cx="9828520" cy="483863"/>
            <a:chOff x="-288924" y="1847898"/>
            <a:chExt cx="19659599" cy="967852"/>
          </a:xfrm>
        </p:grpSpPr>
        <p:sp>
          <p:nvSpPr>
            <p:cNvPr id="27" name="Rounded Rectangle 26"/>
            <p:cNvSpPr/>
            <p:nvPr/>
          </p:nvSpPr>
          <p:spPr>
            <a:xfrm>
              <a:off x="-288924" y="1905000"/>
              <a:ext cx="2362200" cy="804672"/>
            </a:xfrm>
            <a:prstGeom prst="roundRect">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28" name="TextBox 27"/>
            <p:cNvSpPr txBox="1"/>
            <p:nvPr/>
          </p:nvSpPr>
          <p:spPr>
            <a:xfrm>
              <a:off x="1198796" y="1847898"/>
              <a:ext cx="680405" cy="954232"/>
            </a:xfrm>
            <a:prstGeom prst="rect">
              <a:avLst/>
            </a:prstGeom>
            <a:noFill/>
          </p:spPr>
          <p:txBody>
            <a:bodyPr wrap="non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a:t>
              </a:r>
            </a:p>
          </p:txBody>
        </p:sp>
        <p:sp>
          <p:nvSpPr>
            <p:cNvPr id="29" name="TextBox 28"/>
            <p:cNvSpPr txBox="1"/>
            <p:nvPr/>
          </p:nvSpPr>
          <p:spPr>
            <a:xfrm>
              <a:off x="2087561" y="1892300"/>
              <a:ext cx="17283114"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TÌM HIỂU CHUNG</a:t>
              </a:r>
            </a:p>
          </p:txBody>
        </p:sp>
      </p:grpSp>
      <p:grpSp>
        <p:nvGrpSpPr>
          <p:cNvPr id="33" name="Group 32"/>
          <p:cNvGrpSpPr/>
          <p:nvPr/>
        </p:nvGrpSpPr>
        <p:grpSpPr>
          <a:xfrm>
            <a:off x="322222" y="1252701"/>
            <a:ext cx="2307130" cy="491578"/>
            <a:chOff x="644526" y="2766774"/>
            <a:chExt cx="4614861" cy="983284"/>
          </a:xfrm>
        </p:grpSpPr>
        <p:sp>
          <p:nvSpPr>
            <p:cNvPr id="37" name="TextBox 36"/>
            <p:cNvSpPr txBox="1"/>
            <p:nvPr/>
          </p:nvSpPr>
          <p:spPr>
            <a:xfrm>
              <a:off x="1906586" y="2766774"/>
              <a:ext cx="3352801" cy="92345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err="1">
                  <a:ln>
                    <a:noFill/>
                  </a:ln>
                  <a:solidFill>
                    <a:srgbClr val="FF0000"/>
                  </a:solidFill>
                  <a:effectLst/>
                  <a:uLnTx/>
                  <a:uFillTx/>
                  <a:latin typeface="Tahoma" pitchFamily="34" charset="0"/>
                  <a:ea typeface="Tahoma" pitchFamily="34" charset="0"/>
                  <a:cs typeface="Tahoma" pitchFamily="34" charset="0"/>
                </a:rPr>
                <a:t>Tác</a:t>
              </a:r>
              <a:r>
                <a:rPr kumimoji="0" lang="en-US" sz="2400" b="1" i="1"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 giả</a:t>
              </a:r>
              <a:endParaRPr kumimoji="0" lang="en-US" sz="2400" b="1" i="1"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38" name="Rounded Rectangle 37"/>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0000"/>
                </a:solidFill>
                <a:effectLst/>
                <a:uLnTx/>
                <a:uFillTx/>
                <a:latin typeface="Calibri"/>
                <a:ea typeface="+mn-ea"/>
                <a:cs typeface="+mn-cs"/>
              </a:endParaRPr>
            </a:p>
          </p:txBody>
        </p:sp>
        <p:sp>
          <p:nvSpPr>
            <p:cNvPr id="39" name="TextBox 38"/>
            <p:cNvSpPr txBox="1"/>
            <p:nvPr/>
          </p:nvSpPr>
          <p:spPr>
            <a:xfrm>
              <a:off x="884573" y="2795826"/>
              <a:ext cx="808661" cy="954232"/>
            </a:xfrm>
            <a:prstGeom prst="rect">
              <a:avLst/>
            </a:prstGeom>
            <a:noFill/>
          </p:spPr>
          <p:txBody>
            <a:bodyPr wrap="none" rtlCol="0">
              <a:spAutoFit/>
            </a:bodyPr>
            <a:lstStyle/>
            <a:p>
              <a:pPr marL="0" marR="0" lvl="0" indent="0" algn="ctr" defTabSz="1088421"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A</a:t>
              </a:r>
            </a:p>
          </p:txBody>
        </p:sp>
      </p:grpSp>
      <p:sp>
        <p:nvSpPr>
          <p:cNvPr id="2" name="Rectangle 1"/>
          <p:cNvSpPr/>
          <p:nvPr/>
        </p:nvSpPr>
        <p:spPr>
          <a:xfrm>
            <a:off x="1959938" y="6119447"/>
            <a:ext cx="1338828" cy="415498"/>
          </a:xfrm>
          <a:prstGeom prst="rect">
            <a:avLst/>
          </a:prstGeom>
        </p:spPr>
        <p:txBody>
          <a:bodyPr wrap="non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a:ln>
                  <a:noFill/>
                </a:ln>
                <a:solidFill>
                  <a:srgbClr val="4BACC6">
                    <a:lumMod val="75000"/>
                  </a:srgbClr>
                </a:solidFill>
                <a:effectLst/>
                <a:uLnTx/>
                <a:uFillTx/>
                <a:latin typeface="Calibri"/>
                <a:ea typeface="Tahoma" pitchFamily="34" charset="0"/>
                <a:cs typeface="Tahoma" pitchFamily="34" charset="0"/>
              </a:rPr>
              <a:t> </a:t>
            </a:r>
            <a:r>
              <a:rPr lang="en-US" sz="2100" b="1">
                <a:solidFill>
                  <a:prstClr val="black"/>
                </a:solidFill>
                <a:latin typeface="Arial" panose="020B0604020202020204" pitchFamily="34" charset="0"/>
                <a:ea typeface="Tahoma" pitchFamily="34" charset="0"/>
                <a:cs typeface="Arial" panose="020B0604020202020204" pitchFamily="34" charset="0"/>
              </a:rPr>
              <a:t>Đỗ Phấn</a:t>
            </a:r>
            <a:endParaRPr kumimoji="0" lang="en-US" sz="2100" b="1" i="1" u="none" strike="noStrike" kern="1200" cap="none" spc="0" normalizeH="0" baseline="0" noProof="0" dirty="0">
              <a:ln>
                <a:noFill/>
              </a:ln>
              <a:solidFill>
                <a:srgbClr val="4BACC6">
                  <a:lumMod val="75000"/>
                </a:srgbClr>
              </a:solidFill>
              <a:effectLst/>
              <a:uLnTx/>
              <a:uFillTx/>
              <a:latin typeface="Arial" panose="020B0604020202020204" pitchFamily="34" charset="0"/>
              <a:ea typeface="Tahoma" pitchFamily="34" charset="0"/>
              <a:cs typeface="Arial" panose="020B0604020202020204" pitchFamily="34" charset="0"/>
            </a:endParaRPr>
          </a:p>
        </p:txBody>
      </p:sp>
      <p:pic>
        <p:nvPicPr>
          <p:cNvPr id="4" name="Picture 3" descr="A person with a beard and glasses&#10;&#10;Description automatically generated">
            <a:extLst>
              <a:ext uri="{FF2B5EF4-FFF2-40B4-BE49-F238E27FC236}">
                <a16:creationId xmlns:a16="http://schemas.microsoft.com/office/drawing/2014/main" id="{9A28DC66-36C0-4D31-9DC0-62640ADCC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64" y="2362040"/>
            <a:ext cx="4811078" cy="3608309"/>
          </a:xfrm>
          <a:prstGeom prst="rect">
            <a:avLst/>
          </a:prstGeom>
        </p:spPr>
      </p:pic>
      <p:sp>
        <p:nvSpPr>
          <p:cNvPr id="22" name="Freeform 3">
            <a:extLst>
              <a:ext uri="{FF2B5EF4-FFF2-40B4-BE49-F238E27FC236}">
                <a16:creationId xmlns:a16="http://schemas.microsoft.com/office/drawing/2014/main" id="{7F578B18-B34B-4045-9E88-4B381A303C24}"/>
              </a:ext>
            </a:extLst>
          </p:cNvPr>
          <p:cNvSpPr>
            <a:spLocks/>
          </p:cNvSpPr>
          <p:nvPr/>
        </p:nvSpPr>
        <p:spPr bwMode="auto">
          <a:xfrm>
            <a:off x="5043830"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3">
            <a:extLst>
              <a:ext uri="{FF2B5EF4-FFF2-40B4-BE49-F238E27FC236}">
                <a16:creationId xmlns:a16="http://schemas.microsoft.com/office/drawing/2014/main" id="{84793114-2C8A-41D1-A788-FBC94F1C4799}"/>
              </a:ext>
            </a:extLst>
          </p:cNvPr>
          <p:cNvSpPr>
            <a:spLocks/>
          </p:cNvSpPr>
          <p:nvPr/>
        </p:nvSpPr>
        <p:spPr bwMode="auto">
          <a:xfrm>
            <a:off x="1849489"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6">
            <a:extLst>
              <a:ext uri="{FF2B5EF4-FFF2-40B4-BE49-F238E27FC236}">
                <a16:creationId xmlns:a16="http://schemas.microsoft.com/office/drawing/2014/main" id="{C3EAA104-C271-4E57-9EB7-1B6E5FEA133F}"/>
              </a:ext>
            </a:extLst>
          </p:cNvPr>
          <p:cNvSpPr>
            <a:spLocks/>
          </p:cNvSpPr>
          <p:nvPr/>
        </p:nvSpPr>
        <p:spPr bwMode="auto">
          <a:xfrm>
            <a:off x="845046"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DBBF76E5-4C4E-4D21-BDD9-984D663F46BE}"/>
              </a:ext>
            </a:extLst>
          </p:cNvPr>
          <p:cNvSpPr/>
          <p:nvPr/>
        </p:nvSpPr>
        <p:spPr>
          <a:xfrm>
            <a:off x="845046"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a:t>
            </a:r>
          </a:p>
        </p:txBody>
      </p:sp>
      <p:sp>
        <p:nvSpPr>
          <p:cNvPr id="30" name="Rounded Rectangle 17">
            <a:extLst>
              <a:ext uri="{FF2B5EF4-FFF2-40B4-BE49-F238E27FC236}">
                <a16:creationId xmlns:a16="http://schemas.microsoft.com/office/drawing/2014/main" id="{E2A7E96A-E0E5-4EC1-BDBF-85935F286AF2}"/>
              </a:ext>
            </a:extLst>
          </p:cNvPr>
          <p:cNvSpPr/>
          <p:nvPr/>
        </p:nvSpPr>
        <p:spPr>
          <a:xfrm>
            <a:off x="50526"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31" name="Rectangle 30">
            <a:extLst>
              <a:ext uri="{FF2B5EF4-FFF2-40B4-BE49-F238E27FC236}">
                <a16:creationId xmlns:a16="http://schemas.microsoft.com/office/drawing/2014/main" id="{F52EF579-B032-4CB3-B0B1-610F63EC6937}"/>
              </a:ext>
            </a:extLst>
          </p:cNvPr>
          <p:cNvSpPr/>
          <p:nvPr/>
        </p:nvSpPr>
        <p:spPr>
          <a:xfrm>
            <a:off x="1590506" y="117408"/>
            <a:ext cx="10044525" cy="564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5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err="1">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500" b="1" i="0" u="none" strike="noStrike" kern="1200" cap="none" spc="0" normalizeH="0" baseline="0" noProof="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 </a:t>
            </a:r>
            <a:r>
              <a:rPr kumimoji="0" lang="en-US" sz="3500" b="1" i="0" u="none" strike="noStrike" kern="1200" cap="none" spc="0" normalizeH="0" baseline="0" noProof="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CÕI LÁ</a:t>
            </a:r>
            <a:endParaRPr kumimoji="0" lang="en-US" sz="35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928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030504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rt Workshop">
  <a:themeElements>
    <a:clrScheme name="Simple Light">
      <a:dk1>
        <a:srgbClr val="000000"/>
      </a:dk1>
      <a:lt1>
        <a:srgbClr val="FFFFFF"/>
      </a:lt1>
      <a:dk2>
        <a:srgbClr val="595959"/>
      </a:dk2>
      <a:lt2>
        <a:srgbClr val="EEEEEE"/>
      </a:lt2>
      <a:accent1>
        <a:srgbClr val="95DED7"/>
      </a:accent1>
      <a:accent2>
        <a:srgbClr val="0090AB"/>
      </a:accent2>
      <a:accent3>
        <a:srgbClr val="51BAC3"/>
      </a:accent3>
      <a:accent4>
        <a:srgbClr val="036B7F"/>
      </a:accent4>
      <a:accent5>
        <a:srgbClr val="B1F8F1"/>
      </a:accent5>
      <a:accent6>
        <a:srgbClr val="104B53"/>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1893</Words>
  <Application>Microsoft Office PowerPoint</Application>
  <PresentationFormat>Widescreen</PresentationFormat>
  <Paragraphs>235</Paragraphs>
  <Slides>25</Slides>
  <Notes>20</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25</vt:i4>
      </vt:variant>
    </vt:vector>
  </HeadingPairs>
  <TitlesOfParts>
    <vt:vector size="44" baseType="lpstr">
      <vt:lpstr>Aachen</vt:lpstr>
      <vt:lpstr>Arial</vt:lpstr>
      <vt:lpstr>AvantGarde-Demi</vt:lpstr>
      <vt:lpstr>Calibri</vt:lpstr>
      <vt:lpstr>Calibri Light</vt:lpstr>
      <vt:lpstr>Hind Siliguri</vt:lpstr>
      <vt:lpstr>Squada One</vt:lpstr>
      <vt:lpstr>Symbol</vt:lpstr>
      <vt:lpstr>Tahoma</vt:lpstr>
      <vt:lpstr>Times New Roman</vt:lpstr>
      <vt:lpstr>Wingdings</vt:lpstr>
      <vt:lpstr>Wingdings 3</vt:lpstr>
      <vt:lpstr>1_Office Theme</vt:lpstr>
      <vt:lpstr>Office Theme</vt:lpstr>
      <vt:lpstr>2_Office Theme</vt:lpstr>
      <vt:lpstr>3_Office Theme</vt:lpstr>
      <vt:lpstr>5_Office Theme</vt:lpstr>
      <vt:lpstr>Art Workshop</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Phạm Trang</cp:lastModifiedBy>
  <cp:revision>1</cp:revision>
  <dcterms:created xsi:type="dcterms:W3CDTF">2023-07-31T12:51:15Z</dcterms:created>
  <dcterms:modified xsi:type="dcterms:W3CDTF">2023-08-02T06:19:08Z</dcterms:modified>
</cp:coreProperties>
</file>