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65" r:id="rId3"/>
    <p:sldId id="270" r:id="rId4"/>
    <p:sldId id="300" r:id="rId5"/>
    <p:sldId id="301" r:id="rId6"/>
    <p:sldId id="302" r:id="rId7"/>
    <p:sldId id="303" r:id="rId8"/>
    <p:sldId id="286" r:id="rId9"/>
    <p:sldId id="263" r:id="rId10"/>
    <p:sldId id="305" r:id="rId11"/>
    <p:sldId id="306" r:id="rId12"/>
    <p:sldId id="307" r:id="rId13"/>
    <p:sldId id="304" r:id="rId14"/>
  </p:sldIdLst>
  <p:sldSz cx="12192000" cy="6858000"/>
  <p:notesSz cx="6858000" cy="9144000"/>
  <p:custDataLst>
    <p:tags r:id="rId1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8872"/>
    <a:srgbClr val="639DB5"/>
    <a:srgbClr val="5DA2B1"/>
    <a:srgbClr val="FC943B"/>
    <a:srgbClr val="AF6732"/>
    <a:srgbClr val="2597B9"/>
    <a:srgbClr val="F3FDFF"/>
    <a:srgbClr val="3F88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43" autoAdjust="0"/>
    <p:restoredTop sz="94660"/>
  </p:normalViewPr>
  <p:slideViewPr>
    <p:cSldViewPr snapToGrid="0">
      <p:cViewPr varScale="1">
        <p:scale>
          <a:sx n="75" d="100"/>
          <a:sy n="75" d="100"/>
        </p:scale>
        <p:origin x="-300" y="-10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字魂35号-经典雅黑" panose="02000000000000000000" pitchFamily="2" charset="-122"/>
                <a:ea typeface="字魂35号-经典雅黑" panose="020000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字魂35号-经典雅黑" panose="02000000000000000000" pitchFamily="2" charset="-122"/>
                <a:ea typeface="字魂35号-经典雅黑" panose="02000000000000000000" pitchFamily="2" charset="-122"/>
              </a:defRPr>
            </a:lvl1pPr>
          </a:lstStyle>
          <a:p>
            <a:fld id="{3CC73A6B-BB26-4B12-BFB8-2B873AE12267}" type="datetimeFigureOut">
              <a:rPr lang="zh-CN" altLang="en-US" smtClean="0"/>
              <a:t>2023/8/19</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字魂35号-经典雅黑" panose="02000000000000000000" pitchFamily="2" charset="-122"/>
                <a:ea typeface="字魂35号-经典雅黑" panose="020000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字魂35号-经典雅黑" panose="02000000000000000000" pitchFamily="2" charset="-122"/>
                <a:ea typeface="字魂35号-经典雅黑" panose="02000000000000000000" pitchFamily="2" charset="-122"/>
              </a:defRPr>
            </a:lvl1pPr>
          </a:lstStyle>
          <a:p>
            <a:fld id="{2E5701FA-A99B-4EA7-BD9A-49A04217BC0C}" type="slidenum">
              <a:rPr lang="zh-CN" altLang="en-US" smtClean="0"/>
              <a:t>‹#›</a:t>
            </a:fld>
            <a:endParaRPr lang="zh-CN" altLang="en-US" dirty="0"/>
          </a:p>
        </p:txBody>
      </p:sp>
    </p:spTree>
    <p:extLst>
      <p:ext uri="{BB962C8B-B14F-4D97-AF65-F5344CB8AC3E}">
        <p14:creationId xmlns:p14="http://schemas.microsoft.com/office/powerpoint/2010/main" val="2588910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35号-经典雅黑" panose="02000000000000000000" pitchFamily="2" charset="-122"/>
        <a:ea typeface="字魂35号-经典雅黑" panose="02000000000000000000" pitchFamily="2" charset="-122"/>
        <a:cs typeface="+mn-cs"/>
      </a:defRPr>
    </a:lvl1pPr>
    <a:lvl2pPr marL="457200" algn="l" defTabSz="914400" rtl="0" eaLnBrk="1" latinLnBrk="0" hangingPunct="1">
      <a:defRPr sz="1200" kern="1200">
        <a:solidFill>
          <a:schemeClr val="tx1"/>
        </a:solidFill>
        <a:latin typeface="字魂35号-经典雅黑" panose="02000000000000000000" pitchFamily="2" charset="-122"/>
        <a:ea typeface="字魂35号-经典雅黑" panose="02000000000000000000" pitchFamily="2" charset="-122"/>
        <a:cs typeface="+mn-cs"/>
      </a:defRPr>
    </a:lvl2pPr>
    <a:lvl3pPr marL="914400" algn="l" defTabSz="914400" rtl="0" eaLnBrk="1" latinLnBrk="0" hangingPunct="1">
      <a:defRPr sz="1200" kern="1200">
        <a:solidFill>
          <a:schemeClr val="tx1"/>
        </a:solidFill>
        <a:latin typeface="字魂35号-经典雅黑" panose="02000000000000000000" pitchFamily="2" charset="-122"/>
        <a:ea typeface="字魂35号-经典雅黑" panose="02000000000000000000" pitchFamily="2" charset="-122"/>
        <a:cs typeface="+mn-cs"/>
      </a:defRPr>
    </a:lvl3pPr>
    <a:lvl4pPr marL="1371600" algn="l" defTabSz="914400" rtl="0" eaLnBrk="1" latinLnBrk="0" hangingPunct="1">
      <a:defRPr sz="1200" kern="1200">
        <a:solidFill>
          <a:schemeClr val="tx1"/>
        </a:solidFill>
        <a:latin typeface="字魂35号-经典雅黑" panose="02000000000000000000" pitchFamily="2" charset="-122"/>
        <a:ea typeface="字魂35号-经典雅黑" panose="02000000000000000000" pitchFamily="2" charset="-122"/>
        <a:cs typeface="+mn-cs"/>
      </a:defRPr>
    </a:lvl4pPr>
    <a:lvl5pPr marL="1828800" algn="l" defTabSz="914400" rtl="0" eaLnBrk="1" latinLnBrk="0" hangingPunct="1">
      <a:defRPr sz="1200" kern="1200">
        <a:solidFill>
          <a:schemeClr val="tx1"/>
        </a:solidFill>
        <a:latin typeface="字魂35号-经典雅黑" panose="02000000000000000000" pitchFamily="2" charset="-122"/>
        <a:ea typeface="字魂35号-经典雅黑" panose="02000000000000000000"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ea typeface="字魂35号-经典雅黑" panose="02000000000000000000" pitchFamily="2" charset="-122"/>
              <a:cs typeface="+mn-cs"/>
            </a:endParaRPr>
          </a:p>
        </p:txBody>
      </p:sp>
    </p:spTree>
    <p:extLst>
      <p:ext uri="{BB962C8B-B14F-4D97-AF65-F5344CB8AC3E}">
        <p14:creationId xmlns:p14="http://schemas.microsoft.com/office/powerpoint/2010/main" val="42604186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ea typeface="字魂35号-经典雅黑" panose="02000000000000000000" pitchFamily="2" charset="-122"/>
              <a:cs typeface="+mn-cs"/>
            </a:endParaRPr>
          </a:p>
        </p:txBody>
      </p:sp>
    </p:spTree>
    <p:extLst>
      <p:ext uri="{BB962C8B-B14F-4D97-AF65-F5344CB8AC3E}">
        <p14:creationId xmlns:p14="http://schemas.microsoft.com/office/powerpoint/2010/main" val="42604186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ea typeface="字魂35号-经典雅黑" panose="02000000000000000000" pitchFamily="2" charset="-122"/>
              <a:cs typeface="+mn-cs"/>
            </a:endParaRPr>
          </a:p>
        </p:txBody>
      </p:sp>
    </p:spTree>
    <p:extLst>
      <p:ext uri="{BB962C8B-B14F-4D97-AF65-F5344CB8AC3E}">
        <p14:creationId xmlns:p14="http://schemas.microsoft.com/office/powerpoint/2010/main" val="4260418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13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5701FA-A99B-4EA7-BD9A-49A04217BC0C}" type="slidenum">
              <a:rPr kumimoji="0" lang="zh-CN" altLang="en-US" sz="1200" b="0" i="0" u="none" strike="noStrike" kern="1200" cap="none" spc="0" normalizeH="0" baseline="0" noProof="0" smtClean="0">
                <a:ln>
                  <a:noFill/>
                </a:ln>
                <a:solidFill>
                  <a:prstClr val="black"/>
                </a:solidFill>
                <a:effectLst/>
                <a:uLnTx/>
                <a:uFillTx/>
                <a:ea typeface="字魂35号-经典雅黑" panose="02000000000000000000"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ea typeface="字魂35号-经典雅黑" panose="02000000000000000000" pitchFamily="2" charset="-122"/>
              <a:cs typeface="+mn-cs"/>
            </a:endParaRPr>
          </a:p>
        </p:txBody>
      </p:sp>
    </p:spTree>
    <p:extLst>
      <p:ext uri="{BB962C8B-B14F-4D97-AF65-F5344CB8AC3E}">
        <p14:creationId xmlns:p14="http://schemas.microsoft.com/office/powerpoint/2010/main" val="3279422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E5701FA-A99B-4EA7-BD9A-49A04217BC0C}"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F86BAB08-D03A-4FEF-8092-001CB785BBAB}" type="datetimeFigureOut">
              <a:rPr lang="zh-CN" altLang="en-US" smtClean="0"/>
              <a:t>2023/8/19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6BAB08-D03A-4FEF-8092-001CB785BBAB}" type="datetimeFigureOut">
              <a:rPr lang="zh-CN" altLang="en-US" smtClean="0"/>
              <a:t>2023/8/19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6BAB08-D03A-4FEF-8092-001CB785BBAB}" type="datetimeFigureOut">
              <a:rPr lang="zh-CN" altLang="en-US" smtClean="0"/>
              <a:t>2023/8/19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6BAB08-D03A-4FEF-8092-001CB785BBAB}" type="datetimeFigureOut">
              <a:rPr lang="zh-CN" altLang="en-US" smtClean="0"/>
              <a:t>2023/8/19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F86BAB08-D03A-4FEF-8092-001CB785BBAB}" type="datetimeFigureOut">
              <a:rPr lang="zh-CN" altLang="en-US" smtClean="0"/>
              <a:t>2023/8/19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8AB37BB-E8A6-440B-8775-2A002C97BC55}" type="slidenum">
              <a:rPr lang="zh-CN" altLang="en-US" smtClean="0"/>
              <a:t>‹#›</a:t>
            </a:fld>
            <a:endParaRPr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35号-经典雅黑" panose="02000000000000000000" pitchFamily="2" charset="-122"/>
                <a:ea typeface="字魂35号-经典雅黑" panose="02000000000000000000" pitchFamily="2" charset="-122"/>
              </a:defRPr>
            </a:lvl1pPr>
          </a:lstStyle>
          <a:p>
            <a:fld id="{F86BAB08-D03A-4FEF-8092-001CB785BBAB}" type="datetimeFigureOut">
              <a:rPr lang="zh-CN" altLang="en-US" smtClean="0"/>
              <a:t>2023/8/19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35号-经典雅黑" panose="02000000000000000000" pitchFamily="2" charset="-122"/>
                <a:ea typeface="字魂35号-经典雅黑" panose="020000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35号-经典雅黑" panose="02000000000000000000" pitchFamily="2" charset="-122"/>
                <a:ea typeface="字魂35号-经典雅黑" panose="02000000000000000000" pitchFamily="2" charset="-122"/>
              </a:defRPr>
            </a:lvl1pPr>
          </a:lstStyle>
          <a:p>
            <a:fld id="{B8AB37BB-E8A6-440B-8775-2A002C97BC55}"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35号-经典雅黑" panose="02000000000000000000" pitchFamily="2" charset="-122"/>
          <a:ea typeface="字魂35号-经典雅黑" panose="020000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35号-经典雅黑" panose="02000000000000000000" pitchFamily="2" charset="-122"/>
          <a:ea typeface="字魂35号-经典雅黑" panose="020000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35号-经典雅黑" panose="02000000000000000000" pitchFamily="2" charset="-122"/>
          <a:ea typeface="字魂35号-经典雅黑" panose="020000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5号-经典雅黑" panose="02000000000000000000" pitchFamily="2" charset="-122"/>
          <a:ea typeface="字魂35号-经典雅黑" panose="020000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35号-经典雅黑" panose="02000000000000000000" pitchFamily="2" charset="-122"/>
          <a:ea typeface="字魂35号-经典雅黑" panose="020000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Top%209%20T&#225;c%20ph&#7849;m%20v&#259;n%20h&#7885;c%20kinh%20&#273;i&#7875;n%20c&#7911;a%20Vi&#7879;t%20Nam.webm" TargetMode="Externa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6-轻音乐-钢琴弦乐铃-欢快可爱配乐-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2075" y="-1241425"/>
            <a:ext cx="609600" cy="609600"/>
          </a:xfrm>
          <a:prstGeom prst="rect">
            <a:avLst/>
          </a:prstGeom>
        </p:spPr>
      </p:pic>
      <p:sp>
        <p:nvSpPr>
          <p:cNvPr id="7" name="TextBox 6">
            <a:extLst>
              <a:ext uri="{FF2B5EF4-FFF2-40B4-BE49-F238E27FC236}">
                <a16:creationId xmlns="" xmlns:a16="http://schemas.microsoft.com/office/drawing/2014/main" id="{E4E91240-4A93-44A9-8260-D7265D1CB924}"/>
              </a:ext>
            </a:extLst>
          </p:cNvPr>
          <p:cNvSpPr txBox="1"/>
          <p:nvPr/>
        </p:nvSpPr>
        <p:spPr>
          <a:xfrm>
            <a:off x="2101342" y="1709970"/>
            <a:ext cx="7068058" cy="1513556"/>
          </a:xfrm>
          <a:prstGeom prst="rect">
            <a:avLst/>
          </a:prstGeom>
          <a:noFill/>
        </p:spPr>
        <p:txBody>
          <a:bodyPr wrap="square">
            <a:spAutoFit/>
          </a:bodyPr>
          <a:lstStyle/>
          <a:p>
            <a:pPr algn="ctr">
              <a:lnSpc>
                <a:spcPct val="150000"/>
              </a:lnSpc>
              <a:spcAft>
                <a:spcPts val="800"/>
              </a:spcAft>
            </a:pPr>
            <a:r>
              <a:rPr lang="en-US" sz="3600" b="1" err="1">
                <a:solidFill>
                  <a:schemeClr val="accent6"/>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ea typeface="#9Slide04 Tinos Bold" panose="02020803070505020304" pitchFamily="18" charset="0"/>
                <a:cs typeface="Times New Roman" pitchFamily="18" charset="0"/>
              </a:rPr>
              <a:t>TIẾT</a:t>
            </a:r>
            <a:r>
              <a:rPr lang="en-US" sz="3600" b="1">
                <a:solidFill>
                  <a:schemeClr val="accent6"/>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ea typeface="#9Slide04 Tinos Bold" panose="02020803070505020304" pitchFamily="18" charset="0"/>
                <a:cs typeface="Times New Roman" pitchFamily="18" charset="0"/>
              </a:rPr>
              <a:t> </a:t>
            </a:r>
            <a:r>
              <a:rPr lang="en-US" sz="3600" b="1" smtClean="0">
                <a:solidFill>
                  <a:schemeClr val="accent6"/>
                </a:solidFill>
                <a:effectLst>
                  <a:glow rad="63500">
                    <a:schemeClr val="accent2">
                      <a:satMod val="175000"/>
                      <a:alpha val="40000"/>
                    </a:schemeClr>
                  </a:glow>
                  <a:outerShdw blurRad="38100" dist="38100" dir="2700000" algn="tl">
                    <a:srgbClr val="000000">
                      <a:alpha val="43137"/>
                    </a:srgbClr>
                  </a:outerShdw>
                </a:effectLst>
                <a:latin typeface="Times New Roman" pitchFamily="18" charset="0"/>
                <a:ea typeface="#9Slide04 Tinos Bold" panose="02020803070505020304" pitchFamily="18" charset="0"/>
                <a:cs typeface="Times New Roman" pitchFamily="18" charset="0"/>
              </a:rPr>
              <a:t>31. </a:t>
            </a:r>
            <a:r>
              <a:rPr lang="vi-VN" sz="3600" b="1" smtClean="0">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BÁO </a:t>
            </a:r>
            <a:r>
              <a:rPr lang="vi-VN" sz="3600" b="1">
                <a:solidFill>
                  <a:schemeClr val="accent6"/>
                </a:solidFill>
                <a:effectLst>
                  <a:outerShdw blurRad="38100" dist="38100" dir="2700000" algn="tl">
                    <a:srgbClr val="000000">
                      <a:alpha val="43137"/>
                    </a:srgbClr>
                  </a:outerShdw>
                </a:effectLst>
                <a:latin typeface="Times New Roman" pitchFamily="18" charset="0"/>
                <a:cs typeface="Times New Roman" pitchFamily="18" charset="0"/>
              </a:rPr>
              <a:t>CÁO KẾT QUẢ</a:t>
            </a:r>
          </a:p>
          <a:p>
            <a:pPr marL="0" marR="0" algn="ctr">
              <a:lnSpc>
                <a:spcPct val="150000"/>
              </a:lnSpc>
              <a:spcBef>
                <a:spcPts val="0"/>
              </a:spcBef>
              <a:spcAft>
                <a:spcPts val="800"/>
              </a:spcAft>
            </a:pPr>
            <a:endParaRPr lang="en-US" sz="2400" b="1" dirty="0">
              <a:solidFill>
                <a:schemeClr val="accent6"/>
              </a:solidFill>
              <a:effectLst>
                <a:outerShdw blurRad="38100" dist="38100" dir="2700000" algn="tl">
                  <a:srgbClr val="000000">
                    <a:alpha val="43137"/>
                  </a:srgbClr>
                </a:outerShdw>
              </a:effectLst>
              <a:latin typeface="Times New Roman" pitchFamily="18" charset="0"/>
              <a:ea typeface="#9Slide04 Tinos Bold" panose="02020803070505020304" pitchFamily="18" charset="0"/>
              <a:cs typeface="Times New Roman" pitchFamily="18" charset="0"/>
            </a:endParaRPr>
          </a:p>
        </p:txBody>
      </p:sp>
      <p:sp>
        <p:nvSpPr>
          <p:cNvPr id="3" name="TextBox 2">
            <a:extLst>
              <a:ext uri="{FF2B5EF4-FFF2-40B4-BE49-F238E27FC236}">
                <a16:creationId xmlns="" xmlns:a16="http://schemas.microsoft.com/office/drawing/2014/main" id="{691B4025-0B95-426E-BE08-3AB6970DC580}"/>
              </a:ext>
            </a:extLst>
          </p:cNvPr>
          <p:cNvSpPr txBox="1"/>
          <p:nvPr/>
        </p:nvSpPr>
        <p:spPr>
          <a:xfrm>
            <a:off x="1130300" y="122936"/>
            <a:ext cx="9715499" cy="954107"/>
          </a:xfrm>
          <a:prstGeom prst="rect">
            <a:avLst/>
          </a:prstGeom>
          <a:solidFill>
            <a:schemeClr val="accent1">
              <a:lumMod val="20000"/>
              <a:lumOff val="80000"/>
            </a:schemeClr>
          </a:solidFill>
        </p:spPr>
        <p:txBody>
          <a:bodyPr wrap="square" rtlCol="0">
            <a:spAutoFit/>
          </a:bodyPr>
          <a:lstStyle/>
          <a:p>
            <a:pPr algn="ctr"/>
            <a:r>
              <a:rPr lang="en-US" sz="280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CHUYÊN </a:t>
            </a:r>
            <a:r>
              <a:rPr lang="en-US" sz="280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ĐỀ </a:t>
            </a:r>
            <a:r>
              <a:rPr lang="en-US" sz="280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 VIẾT </a:t>
            </a:r>
            <a:r>
              <a:rPr lang="en-US" sz="280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VỀ MỘT TÁC GIẢ </a:t>
            </a:r>
            <a:r>
              <a:rPr lang="en-US" sz="280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VĂN </a:t>
            </a:r>
            <a:r>
              <a:rPr lang="en-US" sz="280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HỌC</a:t>
            </a:r>
            <a:endParaRPr lang="en-US" sz="2800"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endParaRPr lang="vi-VN" sz="280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3" repeatCount="indefinite" fill="remove" display="0">
                  <p:stCondLst>
                    <p:cond delay="indefinite"/>
                  </p:stCondLst>
                  <p:endCondLst>
                    <p:cond evt="onStopAudio" delay="0">
                      <p:tgtEl>
                        <p:sldTgt/>
                      </p:tgtEl>
                    </p:cond>
                  </p:endCondLst>
                </p:cTn>
                <p:tgtEl>
                  <p:spTgt spid="9"/>
                </p:tgtEl>
              </p:cMediaNode>
            </p:audio>
          </p:childTnLst>
        </p:cTn>
      </p:par>
    </p:tnLst>
    <p:bldLst>
      <p:bldP spid="7" grpId="0"/>
      <p:bldP spid="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094" y="-170606"/>
            <a:ext cx="12192000" cy="6858000"/>
            <a:chOff x="0" y="0"/>
            <a:chExt cx="12192000" cy="685800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矩形 39"/>
            <p:cNvSpPr/>
            <p:nvPr/>
          </p:nvSpPr>
          <p:spPr>
            <a:xfrm>
              <a:off x="213645" y="176050"/>
              <a:ext cx="11760302" cy="651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miri" panose="00000500000000000000" charset="0"/>
                <a:ea typeface="字魂35号-经典雅黑" panose="02000000000000000000" pitchFamily="2" charset="-122"/>
                <a:cs typeface="Amiri" panose="00000500000000000000" charset="0"/>
              </a:endParaRPr>
            </a:p>
          </p:txBody>
        </p:sp>
      </p:grpSp>
      <p:sp>
        <p:nvSpPr>
          <p:cNvPr id="35" name="TextBox 34">
            <a:extLst>
              <a:ext uri="{FF2B5EF4-FFF2-40B4-BE49-F238E27FC236}">
                <a16:creationId xmlns="" xmlns:a16="http://schemas.microsoft.com/office/drawing/2014/main" id="{170B3D69-86DF-43B5-A54B-B5499A8B0F13}"/>
              </a:ext>
            </a:extLst>
          </p:cNvPr>
          <p:cNvSpPr txBox="1"/>
          <p:nvPr/>
        </p:nvSpPr>
        <p:spPr>
          <a:xfrm>
            <a:off x="3825226" y="0"/>
            <a:ext cx="192232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err="1">
                <a:solidFill>
                  <a:srgbClr val="5DA2B1"/>
                </a:solidFill>
                <a:effectLst>
                  <a:outerShdw blurRad="50800" dist="38100" dir="5400000" algn="t" rotWithShape="0">
                    <a:prstClr val="black">
                      <a:alpha val="40000"/>
                    </a:prstClr>
                  </a:outerShdw>
                </a:effectLst>
                <a:latin typeface="#9Slide04 Tinos Bold" panose="02020803070505020304" pitchFamily="18" charset="0"/>
                <a:ea typeface="#9Slide04 Tinos Bold" panose="02020803070505020304" pitchFamily="18" charset="0"/>
                <a:cs typeface="#9Slide04 Tinos Bold" panose="02020803070505020304" pitchFamily="18" charset="0"/>
              </a:rPr>
              <a:t>DÀN</a:t>
            </a:r>
            <a:r>
              <a:rPr lang="en-US" sz="4000" b="1" dirty="0">
                <a:solidFill>
                  <a:srgbClr val="5DA2B1"/>
                </a:solidFill>
                <a:effectLst>
                  <a:outerShdw blurRad="50800" dist="38100" dir="5400000" algn="t" rotWithShape="0">
                    <a:prstClr val="black">
                      <a:alpha val="40000"/>
                    </a:prstClr>
                  </a:outerShdw>
                </a:effectLst>
                <a:latin typeface="#9Slide04 Tinos Bold" panose="02020803070505020304" pitchFamily="18" charset="0"/>
                <a:ea typeface="#9Slide04 Tinos Bold" panose="02020803070505020304" pitchFamily="18" charset="0"/>
                <a:cs typeface="#9Slide04 Tinos Bold" panose="02020803070505020304" pitchFamily="18" charset="0"/>
              </a:rPr>
              <a:t> Ý </a:t>
            </a:r>
            <a:endParaRPr kumimoji="0" lang="en-US" sz="4000" b="1" i="0" u="none" strike="noStrike" kern="1200" cap="none" spc="0" normalizeH="0" baseline="0" noProof="0" dirty="0">
              <a:ln>
                <a:noFill/>
              </a:ln>
              <a:solidFill>
                <a:srgbClr val="5DA2B1"/>
              </a:solidFill>
              <a:effectLst>
                <a:outerShdw blurRad="50800" dist="38100" dir="5400000" algn="t" rotWithShape="0">
                  <a:prstClr val="black">
                    <a:alpha val="40000"/>
                  </a:prstClr>
                </a:outerShdw>
              </a:effectLst>
              <a:uLnTx/>
              <a:uFillTx/>
              <a:latin typeface="#9Slide04 Tinos Bold" panose="02020803070505020304" pitchFamily="18" charset="0"/>
              <a:ea typeface="#9Slide04 Tinos Bold" panose="02020803070505020304" pitchFamily="18" charset="0"/>
              <a:cs typeface="#9Slide04 Tinos Bold" panose="02020803070505020304" pitchFamily="18" charset="0"/>
            </a:endParaRPr>
          </a:p>
        </p:txBody>
      </p:sp>
      <p:sp>
        <p:nvSpPr>
          <p:cNvPr id="10" name="TextBox 9">
            <a:extLst>
              <a:ext uri="{FF2B5EF4-FFF2-40B4-BE49-F238E27FC236}">
                <a16:creationId xmlns="" xmlns:a16="http://schemas.microsoft.com/office/drawing/2014/main" id="{AEDF9D4B-8D75-4E6D-AE5D-71BB28249145}"/>
              </a:ext>
            </a:extLst>
          </p:cNvPr>
          <p:cNvSpPr txBox="1"/>
          <p:nvPr/>
        </p:nvSpPr>
        <p:spPr>
          <a:xfrm>
            <a:off x="284335" y="825757"/>
            <a:ext cx="11711706" cy="51098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vi-VN" sz="2200" b="1">
                <a:latin typeface="Times New Roman" pitchFamily="18" charset="0"/>
                <a:cs typeface="Times New Roman" pitchFamily="18" charset="0"/>
              </a:rPr>
              <a:t>1.1 Bài viết theo hướng giới thiệu sự nghiệp một tác giả văn học: </a:t>
            </a:r>
            <a:endParaRPr lang="vi-VN" sz="2200">
              <a:latin typeface="Times New Roman" pitchFamily="18" charset="0"/>
              <a:cs typeface="Times New Roman" pitchFamily="18" charset="0"/>
            </a:endParaRPr>
          </a:p>
          <a:p>
            <a:pPr>
              <a:lnSpc>
                <a:spcPct val="150000"/>
              </a:lnSpc>
            </a:pPr>
            <a:r>
              <a:rPr lang="en-US" sz="2200" b="1">
                <a:latin typeface="Times New Roman" pitchFamily="18" charset="0"/>
                <a:cs typeface="Times New Roman" pitchFamily="18" charset="0"/>
              </a:rPr>
              <a:t>a. Mở bài: </a:t>
            </a:r>
            <a:r>
              <a:rPr lang="en-US" sz="2200">
                <a:latin typeface="Times New Roman" pitchFamily="18" charset="0"/>
                <a:cs typeface="Times New Roman" pitchFamily="18" charset="0"/>
              </a:rPr>
              <a:t>Giới thiệu được tác giả, nhận xét chung về vị trí hoặc những thành tựu nổi bật.</a:t>
            </a:r>
            <a:endParaRPr lang="vi-VN" sz="2200">
              <a:latin typeface="Times New Roman" pitchFamily="18" charset="0"/>
              <a:cs typeface="Times New Roman" pitchFamily="18" charset="0"/>
            </a:endParaRPr>
          </a:p>
          <a:p>
            <a:pPr>
              <a:lnSpc>
                <a:spcPct val="150000"/>
              </a:lnSpc>
            </a:pPr>
            <a:r>
              <a:rPr lang="en-US" sz="2200" b="1">
                <a:latin typeface="Times New Roman" pitchFamily="18" charset="0"/>
                <a:cs typeface="Times New Roman" pitchFamily="18" charset="0"/>
              </a:rPr>
              <a:t>b. Thân bài:</a:t>
            </a:r>
            <a:endParaRPr lang="vi-VN" sz="2200">
              <a:latin typeface="Times New Roman" pitchFamily="18" charset="0"/>
              <a:cs typeface="Times New Roman" pitchFamily="18" charset="0"/>
            </a:endParaRPr>
          </a:p>
          <a:p>
            <a:pPr>
              <a:lnSpc>
                <a:spcPct val="150000"/>
              </a:lnSpc>
            </a:pPr>
            <a:r>
              <a:rPr lang="en-US" sz="2200">
                <a:latin typeface="Times New Roman" pitchFamily="18" charset="0"/>
                <a:cs typeface="Times New Roman" pitchFamily="18" charset="0"/>
              </a:rPr>
              <a:t>- Trình bày những thông tin cơ bản: Xã hội, xuất thân, quê hương, gia đình; quá trình học tập và trưởng thành.</a:t>
            </a:r>
            <a:endParaRPr lang="vi-VN" sz="2200">
              <a:latin typeface="Times New Roman" pitchFamily="18" charset="0"/>
              <a:cs typeface="Times New Roman" pitchFamily="18" charset="0"/>
            </a:endParaRPr>
          </a:p>
          <a:p>
            <a:pPr>
              <a:lnSpc>
                <a:spcPct val="150000"/>
              </a:lnSpc>
            </a:pPr>
            <a:r>
              <a:rPr lang="en-US" sz="2200">
                <a:latin typeface="Times New Roman" pitchFamily="18" charset="0"/>
                <a:cs typeface="Times New Roman" pitchFamily="18" charset="0"/>
              </a:rPr>
              <a:t>- Quá tình sáng tác: Trình bày những thông tin về chặng đường sáng tác gắn với các tác phầm theo từng thể loại.</a:t>
            </a:r>
            <a:endParaRPr lang="vi-VN" sz="2200">
              <a:latin typeface="Times New Roman" pitchFamily="18" charset="0"/>
              <a:cs typeface="Times New Roman" pitchFamily="18" charset="0"/>
            </a:endParaRPr>
          </a:p>
          <a:p>
            <a:pPr>
              <a:lnSpc>
                <a:spcPct val="150000"/>
              </a:lnSpc>
            </a:pPr>
            <a:r>
              <a:rPr lang="en-US" sz="2200">
                <a:latin typeface="Times New Roman" pitchFamily="18" charset="0"/>
                <a:cs typeface="Times New Roman" pitchFamily="18" charset="0"/>
              </a:rPr>
              <a:t>- Những thành tựu nổi bật: Giải thhưởng, nhận định, đánh giá, tôn vinh…</a:t>
            </a:r>
            <a:endParaRPr lang="vi-VN" sz="2200">
              <a:latin typeface="Times New Roman" pitchFamily="18" charset="0"/>
              <a:cs typeface="Times New Roman" pitchFamily="18" charset="0"/>
            </a:endParaRPr>
          </a:p>
          <a:p>
            <a:pPr>
              <a:lnSpc>
                <a:spcPct val="150000"/>
              </a:lnSpc>
            </a:pPr>
            <a:r>
              <a:rPr lang="en-US" sz="2200" b="1">
                <a:latin typeface="Times New Roman" pitchFamily="18" charset="0"/>
                <a:cs typeface="Times New Roman" pitchFamily="18" charset="0"/>
              </a:rPr>
              <a:t>c. Kết bài:</a:t>
            </a:r>
            <a:r>
              <a:rPr lang="en-US" sz="2200">
                <a:latin typeface="Times New Roman" pitchFamily="18" charset="0"/>
                <a:cs typeface="Times New Roman" pitchFamily="18" charset="0"/>
              </a:rPr>
              <a:t> Khẳng định vai trò của tác giả.</a:t>
            </a:r>
            <a:endParaRPr lang="vi-VN" sz="2200">
              <a:latin typeface="Times New Roman" pitchFamily="18" charset="0"/>
              <a:cs typeface="Times New Roman" pitchFamily="18" charset="0"/>
            </a:endParaRPr>
          </a:p>
          <a:p>
            <a:pPr marL="0" marR="0" algn="just">
              <a:lnSpc>
                <a:spcPct val="150000"/>
              </a:lnSpc>
              <a:spcBef>
                <a:spcPts val="0"/>
              </a:spcBef>
              <a:spcAft>
                <a:spcPts val="800"/>
              </a:spcAft>
            </a:pPr>
            <a:endParaRPr lang="en-US" sz="2200" dirty="0">
              <a:effectLst/>
              <a:latin typeface="Times New Roman" pitchFamily="18" charset="0"/>
              <a:ea typeface="Yu Mincho" panose="02020400000000000000" pitchFamily="18" charset="-128"/>
              <a:cs typeface="Times New Roman" pitchFamily="18" charset="0"/>
            </a:endParaRPr>
          </a:p>
        </p:txBody>
      </p:sp>
    </p:spTree>
    <p:extLst>
      <p:ext uri="{BB962C8B-B14F-4D97-AF65-F5344CB8AC3E}">
        <p14:creationId xmlns:p14="http://schemas.microsoft.com/office/powerpoint/2010/main" val="35440396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094" y="-170606"/>
            <a:ext cx="12192000" cy="6858000"/>
            <a:chOff x="0" y="0"/>
            <a:chExt cx="12192000" cy="685800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矩形 39"/>
            <p:cNvSpPr/>
            <p:nvPr/>
          </p:nvSpPr>
          <p:spPr>
            <a:xfrm>
              <a:off x="213645" y="176050"/>
              <a:ext cx="11760302" cy="651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miri" panose="00000500000000000000" charset="0"/>
                <a:ea typeface="字魂35号-经典雅黑" panose="02000000000000000000" pitchFamily="2" charset="-122"/>
                <a:cs typeface="Amiri" panose="00000500000000000000" charset="0"/>
              </a:endParaRPr>
            </a:p>
          </p:txBody>
        </p:sp>
      </p:grpSp>
      <p:sp>
        <p:nvSpPr>
          <p:cNvPr id="35" name="TextBox 34">
            <a:extLst>
              <a:ext uri="{FF2B5EF4-FFF2-40B4-BE49-F238E27FC236}">
                <a16:creationId xmlns="" xmlns:a16="http://schemas.microsoft.com/office/drawing/2014/main" id="{170B3D69-86DF-43B5-A54B-B5499A8B0F13}"/>
              </a:ext>
            </a:extLst>
          </p:cNvPr>
          <p:cNvSpPr txBox="1"/>
          <p:nvPr/>
        </p:nvSpPr>
        <p:spPr>
          <a:xfrm>
            <a:off x="3825226" y="0"/>
            <a:ext cx="192232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err="1">
                <a:solidFill>
                  <a:srgbClr val="5DA2B1"/>
                </a:solidFill>
                <a:effectLst>
                  <a:outerShdw blurRad="50800" dist="38100" dir="5400000" algn="t" rotWithShape="0">
                    <a:prstClr val="black">
                      <a:alpha val="40000"/>
                    </a:prstClr>
                  </a:outerShdw>
                </a:effectLst>
                <a:latin typeface="#9Slide04 Tinos Bold" panose="02020803070505020304" pitchFamily="18" charset="0"/>
                <a:ea typeface="#9Slide04 Tinos Bold" panose="02020803070505020304" pitchFamily="18" charset="0"/>
                <a:cs typeface="#9Slide04 Tinos Bold" panose="02020803070505020304" pitchFamily="18" charset="0"/>
              </a:rPr>
              <a:t>DÀN</a:t>
            </a:r>
            <a:r>
              <a:rPr lang="en-US" sz="4000" b="1" dirty="0">
                <a:solidFill>
                  <a:srgbClr val="5DA2B1"/>
                </a:solidFill>
                <a:effectLst>
                  <a:outerShdw blurRad="50800" dist="38100" dir="5400000" algn="t" rotWithShape="0">
                    <a:prstClr val="black">
                      <a:alpha val="40000"/>
                    </a:prstClr>
                  </a:outerShdw>
                </a:effectLst>
                <a:latin typeface="#9Slide04 Tinos Bold" panose="02020803070505020304" pitchFamily="18" charset="0"/>
                <a:ea typeface="#9Slide04 Tinos Bold" panose="02020803070505020304" pitchFamily="18" charset="0"/>
                <a:cs typeface="#9Slide04 Tinos Bold" panose="02020803070505020304" pitchFamily="18" charset="0"/>
              </a:rPr>
              <a:t> Ý </a:t>
            </a:r>
            <a:endParaRPr kumimoji="0" lang="en-US" sz="4000" b="1" i="0" u="none" strike="noStrike" kern="1200" cap="none" spc="0" normalizeH="0" baseline="0" noProof="0" dirty="0">
              <a:ln>
                <a:noFill/>
              </a:ln>
              <a:solidFill>
                <a:srgbClr val="5DA2B1"/>
              </a:solidFill>
              <a:effectLst>
                <a:outerShdw blurRad="50800" dist="38100" dir="5400000" algn="t" rotWithShape="0">
                  <a:prstClr val="black">
                    <a:alpha val="40000"/>
                  </a:prstClr>
                </a:outerShdw>
              </a:effectLst>
              <a:uLnTx/>
              <a:uFillTx/>
              <a:latin typeface="#9Slide04 Tinos Bold" panose="02020803070505020304" pitchFamily="18" charset="0"/>
              <a:ea typeface="#9Slide04 Tinos Bold" panose="02020803070505020304" pitchFamily="18" charset="0"/>
              <a:cs typeface="#9Slide04 Tinos Bold" panose="02020803070505020304" pitchFamily="18" charset="0"/>
            </a:endParaRPr>
          </a:p>
        </p:txBody>
      </p:sp>
      <p:sp>
        <p:nvSpPr>
          <p:cNvPr id="10" name="TextBox 9">
            <a:extLst>
              <a:ext uri="{FF2B5EF4-FFF2-40B4-BE49-F238E27FC236}">
                <a16:creationId xmlns="" xmlns:a16="http://schemas.microsoft.com/office/drawing/2014/main" id="{AEDF9D4B-8D75-4E6D-AE5D-71BB28249145}"/>
              </a:ext>
            </a:extLst>
          </p:cNvPr>
          <p:cNvSpPr txBox="1"/>
          <p:nvPr/>
        </p:nvSpPr>
        <p:spPr>
          <a:xfrm>
            <a:off x="284335" y="825757"/>
            <a:ext cx="11711706" cy="503214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nSpc>
                <a:spcPct val="150000"/>
              </a:lnSpc>
            </a:pPr>
            <a:r>
              <a:rPr lang="en-US" sz="2400" b="1">
                <a:latin typeface="Times New Roman" pitchFamily="18" charset="0"/>
                <a:cs typeface="Times New Roman" pitchFamily="18" charset="0"/>
              </a:rPr>
              <a:t>1</a:t>
            </a:r>
            <a:r>
              <a:rPr lang="en-US" sz="2400" b="1" smtClean="0">
                <a:latin typeface="Times New Roman" pitchFamily="18" charset="0"/>
                <a:cs typeface="Times New Roman" pitchFamily="18" charset="0"/>
              </a:rPr>
              <a:t>.2 </a:t>
            </a:r>
            <a:r>
              <a:rPr lang="en-US" sz="2400" b="1">
                <a:latin typeface="Times New Roman" pitchFamily="18" charset="0"/>
                <a:cs typeface="Times New Roman" pitchFamily="18" charset="0"/>
              </a:rPr>
              <a:t>Viết bài theo hướng nghiên cứu về phong cách nghệ thuật của một tác gải văn học. </a:t>
            </a:r>
            <a:endParaRPr lang="vi-VN" sz="2400">
              <a:latin typeface="Times New Roman" pitchFamily="18" charset="0"/>
              <a:cs typeface="Times New Roman" pitchFamily="18" charset="0"/>
            </a:endParaRPr>
          </a:p>
          <a:p>
            <a:pPr>
              <a:lnSpc>
                <a:spcPct val="150000"/>
              </a:lnSpc>
            </a:pPr>
            <a:r>
              <a:rPr lang="en-US" sz="2400" b="1">
                <a:latin typeface="Times New Roman" pitchFamily="18" charset="0"/>
                <a:cs typeface="Times New Roman" pitchFamily="18" charset="0"/>
              </a:rPr>
              <a:t>a. Mở bài: </a:t>
            </a:r>
            <a:r>
              <a:rPr lang="en-US" sz="2400">
                <a:latin typeface="Times New Roman" pitchFamily="18" charset="0"/>
                <a:cs typeface="Times New Roman" pitchFamily="18" charset="0"/>
              </a:rPr>
              <a:t>Giới thiệu được tác giả, nhận xét chung về phong cách  nghệ thuật.</a:t>
            </a:r>
            <a:endParaRPr lang="vi-VN" sz="2400">
              <a:latin typeface="Times New Roman" pitchFamily="18" charset="0"/>
              <a:cs typeface="Times New Roman" pitchFamily="18" charset="0"/>
            </a:endParaRPr>
          </a:p>
          <a:p>
            <a:pPr>
              <a:lnSpc>
                <a:spcPct val="150000"/>
              </a:lnSpc>
            </a:pPr>
            <a:r>
              <a:rPr lang="en-US" sz="2400" b="1">
                <a:latin typeface="Times New Roman" pitchFamily="18" charset="0"/>
                <a:cs typeface="Times New Roman" pitchFamily="18" charset="0"/>
              </a:rPr>
              <a:t>b. Thân bài: </a:t>
            </a:r>
            <a:endParaRPr lang="vi-VN" sz="2400">
              <a:latin typeface="Times New Roman" pitchFamily="18" charset="0"/>
              <a:cs typeface="Times New Roman" pitchFamily="18" charset="0"/>
            </a:endParaRPr>
          </a:p>
          <a:p>
            <a:pPr>
              <a:lnSpc>
                <a:spcPct val="150000"/>
              </a:lnSpc>
            </a:pPr>
            <a:r>
              <a:rPr lang="en-US" sz="2400" b="1">
                <a:latin typeface="Times New Roman" pitchFamily="18" charset="0"/>
                <a:cs typeface="Times New Roman" pitchFamily="18" charset="0"/>
              </a:rPr>
              <a:t>- </a:t>
            </a:r>
            <a:r>
              <a:rPr lang="en-US" sz="2400">
                <a:latin typeface="Times New Roman" pitchFamily="18" charset="0"/>
                <a:cs typeface="Times New Roman" pitchFamily="18" charset="0"/>
              </a:rPr>
              <a:t>Trình bày tổng quan về phong cách nghệ thuật của tác giả.</a:t>
            </a:r>
            <a:endParaRPr lang="vi-VN" sz="2400">
              <a:latin typeface="Times New Roman" pitchFamily="18" charset="0"/>
              <a:cs typeface="Times New Roman" pitchFamily="18" charset="0"/>
            </a:endParaRPr>
          </a:p>
          <a:p>
            <a:pPr>
              <a:lnSpc>
                <a:spcPct val="150000"/>
              </a:lnSpc>
            </a:pPr>
            <a:r>
              <a:rPr lang="en-US" sz="2400">
                <a:latin typeface="Times New Roman" pitchFamily="18" charset="0"/>
                <a:cs typeface="Times New Roman" pitchFamily="18" charset="0"/>
              </a:rPr>
              <a:t>- Nhận diện phong cách nghệ thuật của tác giả nêu các bình diện, các biểu hiện. </a:t>
            </a:r>
            <a:endParaRPr lang="vi-VN" sz="2400">
              <a:latin typeface="Times New Roman" pitchFamily="18" charset="0"/>
              <a:cs typeface="Times New Roman" pitchFamily="18" charset="0"/>
            </a:endParaRPr>
          </a:p>
          <a:p>
            <a:pPr>
              <a:lnSpc>
                <a:spcPct val="150000"/>
              </a:lnSpc>
            </a:pPr>
            <a:r>
              <a:rPr lang="en-US" sz="2400">
                <a:latin typeface="Times New Roman" pitchFamily="18" charset="0"/>
                <a:cs typeface="Times New Roman" pitchFamily="18" charset="0"/>
              </a:rPr>
              <a:t>- Làm rõ phong cách nghệ thuật của tác giả qua việc phân tích một số các bình diện như đề tài, kiểu nhân vật, thể loại. Hoặc qua việc phân tích một hay một số tác phẩm tiêu biểu. </a:t>
            </a:r>
            <a:endParaRPr lang="vi-VN" sz="2400">
              <a:latin typeface="Times New Roman" pitchFamily="18" charset="0"/>
              <a:cs typeface="Times New Roman" pitchFamily="18" charset="0"/>
            </a:endParaRPr>
          </a:p>
          <a:p>
            <a:pPr>
              <a:lnSpc>
                <a:spcPct val="150000"/>
              </a:lnSpc>
            </a:pPr>
            <a:r>
              <a:rPr lang="en-US" sz="2400" b="1">
                <a:latin typeface="Times New Roman" pitchFamily="18" charset="0"/>
                <a:cs typeface="Times New Roman" pitchFamily="18" charset="0"/>
              </a:rPr>
              <a:t>c. Kết bài</a:t>
            </a:r>
            <a:r>
              <a:rPr lang="en-US" sz="2400">
                <a:latin typeface="Times New Roman" pitchFamily="18" charset="0"/>
                <a:cs typeface="Times New Roman" pitchFamily="18" charset="0"/>
              </a:rPr>
              <a:t>: Khẳng định vị trí của tác giả trong thời kỳ văn học hoặc nền văn học Việt Nam.</a:t>
            </a:r>
            <a:endParaRPr lang="vi-VN" sz="2400">
              <a:latin typeface="Times New Roman" pitchFamily="18" charset="0"/>
              <a:cs typeface="Times New Roman" pitchFamily="18" charset="0"/>
            </a:endParaRPr>
          </a:p>
          <a:p>
            <a:pPr marL="0" marR="0" algn="just">
              <a:lnSpc>
                <a:spcPct val="150000"/>
              </a:lnSpc>
              <a:spcBef>
                <a:spcPts val="0"/>
              </a:spcBef>
              <a:spcAft>
                <a:spcPts val="800"/>
              </a:spcAft>
            </a:pPr>
            <a:endParaRPr lang="en-US" sz="2200" dirty="0">
              <a:effectLst/>
              <a:latin typeface="Times New Roman" pitchFamily="18" charset="0"/>
              <a:ea typeface="Yu Mincho" panose="02020400000000000000" pitchFamily="18" charset="-128"/>
              <a:cs typeface="Times New Roman" pitchFamily="18" charset="0"/>
            </a:endParaRPr>
          </a:p>
        </p:txBody>
      </p:sp>
    </p:spTree>
    <p:extLst>
      <p:ext uri="{BB962C8B-B14F-4D97-AF65-F5344CB8AC3E}">
        <p14:creationId xmlns:p14="http://schemas.microsoft.com/office/powerpoint/2010/main" val="21987030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2094" y="-170606"/>
            <a:ext cx="12192000" cy="6858000"/>
            <a:chOff x="0" y="0"/>
            <a:chExt cx="12192000" cy="6858000"/>
          </a:xfrm>
        </p:grpSpPr>
        <p:pic>
          <p:nvPicPr>
            <p:cNvPr id="34" name="图片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矩形 39"/>
            <p:cNvSpPr/>
            <p:nvPr/>
          </p:nvSpPr>
          <p:spPr>
            <a:xfrm>
              <a:off x="213645" y="176050"/>
              <a:ext cx="11760302" cy="651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miri" panose="00000500000000000000" charset="0"/>
                <a:ea typeface="字魂35号-经典雅黑" panose="02000000000000000000" pitchFamily="2" charset="-122"/>
                <a:cs typeface="Amiri" panose="00000500000000000000" charset="0"/>
              </a:endParaRPr>
            </a:p>
          </p:txBody>
        </p:sp>
      </p:grpSp>
      <p:sp>
        <p:nvSpPr>
          <p:cNvPr id="35" name="TextBox 34">
            <a:extLst>
              <a:ext uri="{FF2B5EF4-FFF2-40B4-BE49-F238E27FC236}">
                <a16:creationId xmlns="" xmlns:a16="http://schemas.microsoft.com/office/drawing/2014/main" id="{170B3D69-86DF-43B5-A54B-B5499A8B0F13}"/>
              </a:ext>
            </a:extLst>
          </p:cNvPr>
          <p:cNvSpPr txBox="1"/>
          <p:nvPr/>
        </p:nvSpPr>
        <p:spPr>
          <a:xfrm>
            <a:off x="3825226" y="0"/>
            <a:ext cx="192232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1" dirty="0" err="1">
                <a:solidFill>
                  <a:srgbClr val="5DA2B1"/>
                </a:solidFill>
                <a:effectLst>
                  <a:outerShdw blurRad="50800" dist="38100" dir="5400000" algn="t" rotWithShape="0">
                    <a:prstClr val="black">
                      <a:alpha val="40000"/>
                    </a:prstClr>
                  </a:outerShdw>
                </a:effectLst>
                <a:latin typeface="#9Slide04 Tinos Bold" panose="02020803070505020304" pitchFamily="18" charset="0"/>
                <a:ea typeface="#9Slide04 Tinos Bold" panose="02020803070505020304" pitchFamily="18" charset="0"/>
                <a:cs typeface="#9Slide04 Tinos Bold" panose="02020803070505020304" pitchFamily="18" charset="0"/>
              </a:rPr>
              <a:t>DÀN</a:t>
            </a:r>
            <a:r>
              <a:rPr lang="en-US" sz="4000" b="1" dirty="0">
                <a:solidFill>
                  <a:srgbClr val="5DA2B1"/>
                </a:solidFill>
                <a:effectLst>
                  <a:outerShdw blurRad="50800" dist="38100" dir="5400000" algn="t" rotWithShape="0">
                    <a:prstClr val="black">
                      <a:alpha val="40000"/>
                    </a:prstClr>
                  </a:outerShdw>
                </a:effectLst>
                <a:latin typeface="#9Slide04 Tinos Bold" panose="02020803070505020304" pitchFamily="18" charset="0"/>
                <a:ea typeface="#9Slide04 Tinos Bold" panose="02020803070505020304" pitchFamily="18" charset="0"/>
                <a:cs typeface="#9Slide04 Tinos Bold" panose="02020803070505020304" pitchFamily="18" charset="0"/>
              </a:rPr>
              <a:t> Ý </a:t>
            </a:r>
            <a:endParaRPr kumimoji="0" lang="en-US" sz="4000" b="1" i="0" u="none" strike="noStrike" kern="1200" cap="none" spc="0" normalizeH="0" baseline="0" noProof="0" dirty="0">
              <a:ln>
                <a:noFill/>
              </a:ln>
              <a:solidFill>
                <a:srgbClr val="5DA2B1"/>
              </a:solidFill>
              <a:effectLst>
                <a:outerShdw blurRad="50800" dist="38100" dir="5400000" algn="t" rotWithShape="0">
                  <a:prstClr val="black">
                    <a:alpha val="40000"/>
                  </a:prstClr>
                </a:outerShdw>
              </a:effectLst>
              <a:uLnTx/>
              <a:uFillTx/>
              <a:latin typeface="#9Slide04 Tinos Bold" panose="02020803070505020304" pitchFamily="18" charset="0"/>
              <a:ea typeface="#9Slide04 Tinos Bold" panose="02020803070505020304" pitchFamily="18" charset="0"/>
              <a:cs typeface="#9Slide04 Tinos Bold" panose="02020803070505020304" pitchFamily="18" charset="0"/>
            </a:endParaRPr>
          </a:p>
        </p:txBody>
      </p:sp>
      <p:sp>
        <p:nvSpPr>
          <p:cNvPr id="10" name="TextBox 9">
            <a:extLst>
              <a:ext uri="{FF2B5EF4-FFF2-40B4-BE49-F238E27FC236}">
                <a16:creationId xmlns="" xmlns:a16="http://schemas.microsoft.com/office/drawing/2014/main" id="{AEDF9D4B-8D75-4E6D-AE5D-71BB28249145}"/>
              </a:ext>
            </a:extLst>
          </p:cNvPr>
          <p:cNvSpPr txBox="1"/>
          <p:nvPr/>
        </p:nvSpPr>
        <p:spPr>
          <a:xfrm>
            <a:off x="284335" y="559057"/>
            <a:ext cx="11711706" cy="51098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en-US" sz="2200" b="1">
                <a:latin typeface="Times New Roman" pitchFamily="18" charset="0"/>
                <a:cs typeface="Times New Roman" pitchFamily="18" charset="0"/>
              </a:rPr>
              <a:t>1.3. Bài viết theo hướng dựng chân dung một tác giả văn học. </a:t>
            </a:r>
            <a:endParaRPr lang="vi-VN" sz="2200">
              <a:latin typeface="Times New Roman" pitchFamily="18" charset="0"/>
              <a:cs typeface="Times New Roman" pitchFamily="18" charset="0"/>
            </a:endParaRPr>
          </a:p>
          <a:p>
            <a:pPr algn="just">
              <a:lnSpc>
                <a:spcPct val="150000"/>
              </a:lnSpc>
            </a:pPr>
            <a:r>
              <a:rPr lang="en-US" sz="2200" b="1">
                <a:latin typeface="Times New Roman" pitchFamily="18" charset="0"/>
                <a:cs typeface="Times New Roman" pitchFamily="18" charset="0"/>
              </a:rPr>
              <a:t>a. Mở bài</a:t>
            </a:r>
            <a:r>
              <a:rPr lang="en-US" sz="2200">
                <a:latin typeface="Times New Roman" pitchFamily="18" charset="0"/>
                <a:cs typeface="Times New Roman" pitchFamily="18" charset="0"/>
              </a:rPr>
              <a:t>: Trình bày ấn tượng đậm nét nhất của người viết về cuộc đời và tác phẩm của tác giả. </a:t>
            </a:r>
            <a:endParaRPr lang="vi-VN" sz="2200">
              <a:latin typeface="Times New Roman" pitchFamily="18" charset="0"/>
              <a:cs typeface="Times New Roman" pitchFamily="18" charset="0"/>
            </a:endParaRPr>
          </a:p>
          <a:p>
            <a:pPr algn="just">
              <a:lnSpc>
                <a:spcPct val="150000"/>
              </a:lnSpc>
            </a:pPr>
            <a:r>
              <a:rPr lang="en-US" sz="2200" b="1">
                <a:latin typeface="Times New Roman" pitchFamily="18" charset="0"/>
                <a:cs typeface="Times New Roman" pitchFamily="18" charset="0"/>
              </a:rPr>
              <a:t>b. Thân bài</a:t>
            </a:r>
            <a:r>
              <a:rPr lang="en-US" sz="2200">
                <a:latin typeface="Times New Roman" pitchFamily="18" charset="0"/>
                <a:cs typeface="Times New Roman" pitchFamily="18" charset="0"/>
              </a:rPr>
              <a:t>: </a:t>
            </a:r>
            <a:endParaRPr lang="vi-VN" sz="2200">
              <a:latin typeface="Times New Roman" pitchFamily="18" charset="0"/>
              <a:cs typeface="Times New Roman" pitchFamily="18" charset="0"/>
            </a:endParaRPr>
          </a:p>
          <a:p>
            <a:pPr algn="just">
              <a:lnSpc>
                <a:spcPct val="150000"/>
              </a:lnSpc>
            </a:pPr>
            <a:r>
              <a:rPr lang="en-US" sz="2200">
                <a:latin typeface="Times New Roman" pitchFamily="18" charset="0"/>
                <a:cs typeface="Times New Roman" pitchFamily="18" charset="0"/>
              </a:rPr>
              <a:t>- Trình bày những cảm xúc, suy nghĩ, trải nghiệm của cá nhân người viết về những vấn đề liên quan đến cuộc đời, tác phẩm của tác giả. Qua đó, làm rõ những nét nổi bật nhất và nội dung, nghệ thuật thể hiện qua dẫn chứng tiêu biểu. </a:t>
            </a:r>
            <a:endParaRPr lang="vi-VN" sz="2200">
              <a:latin typeface="Times New Roman" pitchFamily="18" charset="0"/>
              <a:cs typeface="Times New Roman" pitchFamily="18" charset="0"/>
            </a:endParaRPr>
          </a:p>
          <a:p>
            <a:pPr algn="just">
              <a:lnSpc>
                <a:spcPct val="150000"/>
              </a:lnSpc>
            </a:pPr>
            <a:r>
              <a:rPr lang="en-US" sz="2200">
                <a:latin typeface="Times New Roman" pitchFamily="18" charset="0"/>
                <a:cs typeface="Times New Roman" pitchFamily="18" charset="0"/>
              </a:rPr>
              <a:t>- Trong khi trình bày, nên đan xen dẫn lời, dẫn ý của các nhà nghiên cứu phê bình có chuyên môn để có thông tin từ nhiều nguồn tăng thêm sức thuyết phục cho bài viết. </a:t>
            </a:r>
            <a:endParaRPr lang="vi-VN" sz="2200">
              <a:latin typeface="Times New Roman" pitchFamily="18" charset="0"/>
              <a:cs typeface="Times New Roman" pitchFamily="18" charset="0"/>
            </a:endParaRPr>
          </a:p>
          <a:p>
            <a:pPr algn="just">
              <a:lnSpc>
                <a:spcPct val="150000"/>
              </a:lnSpc>
            </a:pPr>
            <a:r>
              <a:rPr lang="en-US" sz="2200">
                <a:latin typeface="Times New Roman" pitchFamily="18" charset="0"/>
                <a:cs typeface="Times New Roman" pitchFamily="18" charset="0"/>
              </a:rPr>
              <a:t>- Khi đánh giá về tác giả, nên có những so sánh, liên tưởng. </a:t>
            </a:r>
            <a:endParaRPr lang="vi-VN" sz="2200">
              <a:latin typeface="Times New Roman" pitchFamily="18" charset="0"/>
              <a:cs typeface="Times New Roman" pitchFamily="18" charset="0"/>
            </a:endParaRPr>
          </a:p>
          <a:p>
            <a:pPr algn="just">
              <a:lnSpc>
                <a:spcPct val="150000"/>
              </a:lnSpc>
            </a:pPr>
            <a:r>
              <a:rPr lang="en-US" sz="2200" b="1">
                <a:latin typeface="Times New Roman" pitchFamily="18" charset="0"/>
                <a:cs typeface="Times New Roman" pitchFamily="18" charset="0"/>
              </a:rPr>
              <a:t>c. Kết bài.</a:t>
            </a:r>
            <a:r>
              <a:rPr lang="en-US" sz="2200">
                <a:latin typeface="Times New Roman" pitchFamily="18" charset="0"/>
                <a:cs typeface="Times New Roman" pitchFamily="18" charset="0"/>
              </a:rPr>
              <a:t> Nói về những cảm xúc mà cuộc đời của tác phẩm của tác giả ấy đã để lại mang lại</a:t>
            </a:r>
            <a:endParaRPr lang="en-US" sz="2200" dirty="0">
              <a:effectLst/>
              <a:latin typeface="Times New Roman" pitchFamily="18" charset="0"/>
              <a:ea typeface="Yu Mincho" panose="02020400000000000000" pitchFamily="18" charset="-128"/>
              <a:cs typeface="Times New Roman" pitchFamily="18" charset="0"/>
            </a:endParaRPr>
          </a:p>
        </p:txBody>
      </p:sp>
    </p:spTree>
    <p:extLst>
      <p:ext uri="{BB962C8B-B14F-4D97-AF65-F5344CB8AC3E}">
        <p14:creationId xmlns:p14="http://schemas.microsoft.com/office/powerpoint/2010/main" val="1966880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down)">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组合 52"/>
          <p:cNvGrpSpPr/>
          <p:nvPr/>
        </p:nvGrpSpPr>
        <p:grpSpPr>
          <a:xfrm>
            <a:off x="2540" y="-2540"/>
            <a:ext cx="12192000" cy="6858000"/>
            <a:chOff x="0" y="0"/>
            <a:chExt cx="12192000" cy="6858000"/>
          </a:xfrm>
        </p:grpSpPr>
        <p:pic>
          <p:nvPicPr>
            <p:cNvPr id="54" name="图片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5" name="组合 54"/>
            <p:cNvGrpSpPr/>
            <p:nvPr/>
          </p:nvGrpSpPr>
          <p:grpSpPr>
            <a:xfrm>
              <a:off x="213645" y="176050"/>
              <a:ext cx="11760302" cy="6511344"/>
              <a:chOff x="213645" y="176050"/>
              <a:chExt cx="11760302" cy="6511344"/>
            </a:xfrm>
          </p:grpSpPr>
          <p:sp>
            <p:nvSpPr>
              <p:cNvPr id="56" name="矩形 55"/>
              <p:cNvSpPr/>
              <p:nvPr/>
            </p:nvSpPr>
            <p:spPr>
              <a:xfrm>
                <a:off x="213645" y="176050"/>
                <a:ext cx="11760302" cy="651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miri" panose="00000500000000000000" charset="0"/>
                  <a:ea typeface="字魂35号-经典雅黑" panose="02000000000000000000" pitchFamily="2" charset="-122"/>
                  <a:cs typeface="Amiri" panose="00000500000000000000" charset="0"/>
                </a:endParaRPr>
              </a:p>
            </p:txBody>
          </p:sp>
          <p:sp>
            <p:nvSpPr>
              <p:cNvPr id="58" name="矩形 57"/>
              <p:cNvSpPr/>
              <p:nvPr/>
            </p:nvSpPr>
            <p:spPr>
              <a:xfrm flipV="1">
                <a:off x="3454296" y="683814"/>
                <a:ext cx="5274626" cy="45720"/>
              </a:xfrm>
              <a:prstGeom prst="rect">
                <a:avLst/>
              </a:prstGeom>
              <a:solidFill>
                <a:srgbClr val="63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miri" panose="00000500000000000000" charset="0"/>
                  <a:ea typeface="字魂35号-经典雅黑" panose="02000000000000000000" pitchFamily="2" charset="-122"/>
                  <a:cs typeface="Amiri" panose="00000500000000000000" charset="0"/>
                </a:endParaRPr>
              </a:p>
            </p:txBody>
          </p:sp>
        </p:grpSp>
      </p:grpSp>
      <p:sp>
        <p:nvSpPr>
          <p:cNvPr id="60" name="TextBox 59">
            <a:extLst>
              <a:ext uri="{FF2B5EF4-FFF2-40B4-BE49-F238E27FC236}">
                <a16:creationId xmlns="" xmlns:a16="http://schemas.microsoft.com/office/drawing/2014/main" id="{29684EF5-9E73-47B4-A6B9-BF5171EB6C41}"/>
              </a:ext>
            </a:extLst>
          </p:cNvPr>
          <p:cNvSpPr txBox="1"/>
          <p:nvPr/>
        </p:nvSpPr>
        <p:spPr>
          <a:xfrm>
            <a:off x="4018788" y="158054"/>
            <a:ext cx="6099048" cy="523220"/>
          </a:xfrm>
          <a:prstGeom prst="rect">
            <a:avLst/>
          </a:prstGeom>
          <a:noFill/>
        </p:spPr>
        <p:txBody>
          <a:bodyPr wrap="square">
            <a:spAutoFit/>
          </a:bodyPr>
          <a:lstStyle/>
          <a:p>
            <a:r>
              <a:rPr lang="en-US" sz="2800" b="1" dirty="0" err="1">
                <a:solidFill>
                  <a:srgbClr val="228872"/>
                </a:solidFill>
                <a:effectLst/>
                <a:latin typeface="Calibri" panose="020F0502020204030204" pitchFamily="34" charset="0"/>
                <a:ea typeface="Yu Mincho" panose="02020400000000000000" pitchFamily="18" charset="-128"/>
                <a:cs typeface="Calibri" panose="020F0502020204030204" pitchFamily="34" charset="0"/>
              </a:rPr>
              <a:t>Rubic</a:t>
            </a:r>
            <a:r>
              <a:rPr lang="en-US" sz="2800" b="1" dirty="0">
                <a:solidFill>
                  <a:srgbClr val="228872"/>
                </a:solidFill>
                <a:effectLst/>
                <a:latin typeface="Calibri" panose="020F0502020204030204" pitchFamily="34" charset="0"/>
                <a:ea typeface="Yu Mincho" panose="02020400000000000000" pitchFamily="18" charset="-128"/>
                <a:cs typeface="Calibri" panose="020F0502020204030204" pitchFamily="34" charset="0"/>
              </a:rPr>
              <a:t> </a:t>
            </a:r>
            <a:r>
              <a:rPr lang="en-US" sz="2800" b="1" dirty="0" err="1">
                <a:solidFill>
                  <a:srgbClr val="228872"/>
                </a:solidFill>
                <a:effectLst/>
                <a:latin typeface="Calibri" panose="020F0502020204030204" pitchFamily="34" charset="0"/>
                <a:ea typeface="Yu Mincho" panose="02020400000000000000" pitchFamily="18" charset="-128"/>
                <a:cs typeface="Calibri" panose="020F0502020204030204" pitchFamily="34" charset="0"/>
              </a:rPr>
              <a:t>đánh</a:t>
            </a:r>
            <a:r>
              <a:rPr lang="en-US" sz="2800" b="1" dirty="0">
                <a:solidFill>
                  <a:srgbClr val="228872"/>
                </a:solidFill>
                <a:effectLst/>
                <a:latin typeface="Calibri" panose="020F0502020204030204" pitchFamily="34" charset="0"/>
                <a:ea typeface="Yu Mincho" panose="02020400000000000000" pitchFamily="18" charset="-128"/>
                <a:cs typeface="Calibri" panose="020F0502020204030204" pitchFamily="34" charset="0"/>
              </a:rPr>
              <a:t> </a:t>
            </a:r>
            <a:r>
              <a:rPr lang="en-US" sz="2800" b="1" err="1">
                <a:solidFill>
                  <a:srgbClr val="228872"/>
                </a:solidFill>
                <a:effectLst/>
                <a:latin typeface="Calibri" panose="020F0502020204030204" pitchFamily="34" charset="0"/>
                <a:ea typeface="Yu Mincho" panose="02020400000000000000" pitchFamily="18" charset="-128"/>
                <a:cs typeface="Calibri" panose="020F0502020204030204" pitchFamily="34" charset="0"/>
              </a:rPr>
              <a:t>giá</a:t>
            </a:r>
            <a:r>
              <a:rPr lang="en-US" sz="2800" b="1">
                <a:solidFill>
                  <a:srgbClr val="228872"/>
                </a:solidFill>
                <a:effectLst/>
                <a:latin typeface="Calibri" panose="020F0502020204030204" pitchFamily="34" charset="0"/>
                <a:ea typeface="Yu Mincho" panose="02020400000000000000" pitchFamily="18" charset="-128"/>
                <a:cs typeface="Calibri" panose="020F0502020204030204" pitchFamily="34" charset="0"/>
              </a:rPr>
              <a:t> </a:t>
            </a:r>
            <a:r>
              <a:rPr lang="en-US" sz="2800" b="1" smtClean="0">
                <a:solidFill>
                  <a:srgbClr val="228872"/>
                </a:solidFill>
                <a:effectLst/>
                <a:latin typeface="Calibri" panose="020F0502020204030204" pitchFamily="34" charset="0"/>
                <a:ea typeface="Yu Mincho" panose="02020400000000000000" pitchFamily="18" charset="-128"/>
                <a:cs typeface="Calibri" panose="020F0502020204030204" pitchFamily="34" charset="0"/>
              </a:rPr>
              <a:t>bài báo cáo </a:t>
            </a:r>
            <a:endParaRPr lang="en-US" sz="4000" dirty="0">
              <a:solidFill>
                <a:srgbClr val="228872"/>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 xmlns:a16="http://schemas.microsoft.com/office/drawing/2014/main" id="{6C04C3E4-3791-48C0-B9B9-694F6A52B2A3}"/>
              </a:ext>
            </a:extLst>
          </p:cNvPr>
          <p:cNvGraphicFramePr>
            <a:graphicFrameLocks noGrp="1"/>
          </p:cNvGraphicFramePr>
          <p:nvPr>
            <p:extLst>
              <p:ext uri="{D42A27DB-BD31-4B8C-83A1-F6EECF244321}">
                <p14:modId xmlns:p14="http://schemas.microsoft.com/office/powerpoint/2010/main" val="2900115399"/>
              </p:ext>
            </p:extLst>
          </p:nvPr>
        </p:nvGraphicFramePr>
        <p:xfrm>
          <a:off x="584889" y="825500"/>
          <a:ext cx="11018520" cy="5991035"/>
        </p:xfrm>
        <a:graphic>
          <a:graphicData uri="http://schemas.openxmlformats.org/drawingml/2006/table">
            <a:tbl>
              <a:tblPr firstRow="1" firstCol="1" bandRow="1"/>
              <a:tblGrid>
                <a:gridCol w="2234397">
                  <a:extLst>
                    <a:ext uri="{9D8B030D-6E8A-4147-A177-3AD203B41FA5}">
                      <a16:colId xmlns="" xmlns:a16="http://schemas.microsoft.com/office/drawing/2014/main" val="3858155689"/>
                    </a:ext>
                  </a:extLst>
                </a:gridCol>
                <a:gridCol w="2597443">
                  <a:extLst>
                    <a:ext uri="{9D8B030D-6E8A-4147-A177-3AD203B41FA5}">
                      <a16:colId xmlns="" xmlns:a16="http://schemas.microsoft.com/office/drawing/2014/main" val="1282279419"/>
                    </a:ext>
                  </a:extLst>
                </a:gridCol>
                <a:gridCol w="3246804">
                  <a:extLst>
                    <a:ext uri="{9D8B030D-6E8A-4147-A177-3AD203B41FA5}">
                      <a16:colId xmlns="" xmlns:a16="http://schemas.microsoft.com/office/drawing/2014/main" val="4130883927"/>
                    </a:ext>
                  </a:extLst>
                </a:gridCol>
                <a:gridCol w="2939876">
                  <a:extLst>
                    <a:ext uri="{9D8B030D-6E8A-4147-A177-3AD203B41FA5}">
                      <a16:colId xmlns="" xmlns:a16="http://schemas.microsoft.com/office/drawing/2014/main" val="1601799066"/>
                    </a:ext>
                  </a:extLst>
                </a:gridCol>
              </a:tblGrid>
              <a:tr h="770793">
                <a:tc>
                  <a:txBody>
                    <a:bodyPr/>
                    <a:lstStyle/>
                    <a:p>
                      <a:pPr marL="0" marR="0" algn="ctr">
                        <a:lnSpc>
                          <a:spcPct val="150000"/>
                        </a:lnSpc>
                        <a:spcBef>
                          <a:spcPts val="0"/>
                        </a:spcBef>
                        <a:spcAft>
                          <a:spcPts val="0"/>
                        </a:spcAft>
                      </a:pPr>
                      <a:r>
                        <a:rPr lang="en-US" sz="1800" b="1" dirty="0" err="1">
                          <a:effectLst/>
                          <a:latin typeface="Times New Roman" panose="02020603050405020304" pitchFamily="18" charset="0"/>
                          <a:ea typeface="Yu Mincho" panose="02020400000000000000" pitchFamily="18" charset="-128"/>
                          <a:cs typeface="Times New Roman" panose="02020603050405020304" pitchFamily="18" charset="0"/>
                        </a:rPr>
                        <a:t>TIÊU</a:t>
                      </a:r>
                      <a:r>
                        <a:rPr lang="en-US" sz="1800" b="1"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b="1" dirty="0" err="1">
                          <a:effectLst/>
                          <a:latin typeface="Times New Roman" panose="02020603050405020304" pitchFamily="18" charset="0"/>
                          <a:ea typeface="Yu Mincho" panose="02020400000000000000" pitchFamily="18" charset="-128"/>
                          <a:cs typeface="Times New Roman" panose="02020603050405020304" pitchFamily="18" charset="0"/>
                        </a:rPr>
                        <a:t>CHÍ</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9068" marR="4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n-US" sz="1800" b="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CẦN</a:t>
                      </a:r>
                      <a:r>
                        <a:rPr lang="en-US" sz="1800" b="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b="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CỐ</a:t>
                      </a:r>
                      <a:r>
                        <a:rPr lang="en-US" sz="1800" b="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b="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GẮNG</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(0 – 4 </a:t>
                      </a:r>
                      <a:r>
                        <a:rPr lang="en-US" sz="1800" b="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điểm</a:t>
                      </a:r>
                      <a:r>
                        <a:rPr lang="en-US" sz="1800" b="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9068" marR="4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n-US" sz="1800" b="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ĐÃ</a:t>
                      </a:r>
                      <a:r>
                        <a:rPr lang="en-US" sz="1800" b="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b="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LÀM</a:t>
                      </a:r>
                      <a:r>
                        <a:rPr lang="en-US" sz="1800" b="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b="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TỐT</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(5 – 7 </a:t>
                      </a:r>
                      <a:r>
                        <a:rPr lang="en-US" sz="1800" b="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điểm</a:t>
                      </a:r>
                      <a:r>
                        <a:rPr lang="en-US" sz="1800" b="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9068" marR="4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ctr">
                        <a:lnSpc>
                          <a:spcPct val="150000"/>
                        </a:lnSpc>
                        <a:spcBef>
                          <a:spcPts val="0"/>
                        </a:spcBef>
                        <a:spcAft>
                          <a:spcPts val="0"/>
                        </a:spcAft>
                      </a:pPr>
                      <a:r>
                        <a:rPr lang="en-US" sz="1800" b="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RẤT</a:t>
                      </a:r>
                      <a:r>
                        <a:rPr lang="en-US" sz="1800" b="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b="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XUẤT</a:t>
                      </a:r>
                      <a:r>
                        <a:rPr lang="en-US" sz="1800" b="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800" b="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SẮC</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gn="ctr">
                        <a:lnSpc>
                          <a:spcPct val="150000"/>
                        </a:lnSpc>
                        <a:spcBef>
                          <a:spcPts val="0"/>
                        </a:spcBef>
                        <a:spcAft>
                          <a:spcPts val="0"/>
                        </a:spcAft>
                      </a:pPr>
                      <a:r>
                        <a:rPr lang="en-US" sz="1800" b="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(8 – 10 </a:t>
                      </a:r>
                      <a:r>
                        <a:rPr lang="en-US" sz="1800" b="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điểm</a:t>
                      </a:r>
                      <a:r>
                        <a:rPr lang="en-US" sz="1800" b="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9068" marR="4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extLst>
                  <a:ext uri="{0D108BD9-81ED-4DB2-BD59-A6C34878D82A}">
                    <a16:rowId xmlns="" xmlns:a16="http://schemas.microsoft.com/office/drawing/2014/main" val="1184400853"/>
                  </a:ext>
                </a:extLst>
              </a:tr>
              <a:tr h="812096">
                <a:tc>
                  <a:txBody>
                    <a:bodyPr/>
                    <a:lstStyle/>
                    <a:p>
                      <a:pPr marL="0" marR="0" algn="ctr">
                        <a:lnSpc>
                          <a:spcPct val="150000"/>
                        </a:lnSpc>
                        <a:spcBef>
                          <a:spcPts val="0"/>
                        </a:spcBef>
                        <a:spcAft>
                          <a:spcPts val="0"/>
                        </a:spcAft>
                      </a:pPr>
                      <a:r>
                        <a:rPr lang="en-US" sz="1600" b="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Hình</a:t>
                      </a:r>
                      <a:r>
                        <a:rPr lang="en-US" sz="1600" b="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b="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thức</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gn="ctr">
                        <a:lnSpc>
                          <a:spcPct val="150000"/>
                        </a:lnSpc>
                        <a:spcBef>
                          <a:spcPts val="0"/>
                        </a:spcBef>
                        <a:spcAft>
                          <a:spcPts val="0"/>
                        </a:spcAft>
                      </a:pPr>
                      <a:r>
                        <a:rPr lang="en-US" sz="1600" b="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(3 </a:t>
                      </a:r>
                      <a:r>
                        <a:rPr lang="en-US" sz="1600" b="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điểm</a:t>
                      </a:r>
                      <a:r>
                        <a:rPr lang="en-US" sz="1600" b="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9068" marR="49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just">
                        <a:lnSpc>
                          <a:spcPct val="150000"/>
                        </a:lnSpc>
                        <a:spcBef>
                          <a:spcPts val="0"/>
                        </a:spcBef>
                        <a:spcAft>
                          <a:spcPts val="0"/>
                        </a:spcAft>
                      </a:pPr>
                      <a:r>
                        <a:rPr lang="en-US" sz="1600" b="1" dirty="0">
                          <a:effectLst/>
                          <a:latin typeface="Times New Roman" panose="02020603050405020304" pitchFamily="18" charset="0"/>
                          <a:ea typeface="Yu Mincho" panose="02020400000000000000" pitchFamily="18" charset="-128"/>
                          <a:cs typeface="Times New Roman" panose="02020603050405020304" pitchFamily="18" charset="0"/>
                        </a:rPr>
                        <a:t>1 </a:t>
                      </a:r>
                      <a:r>
                        <a:rPr lang="en-US" sz="1600" b="1" dirty="0" err="1">
                          <a:effectLst/>
                          <a:latin typeface="Times New Roman" panose="02020603050405020304" pitchFamily="18" charset="0"/>
                          <a:ea typeface="Yu Mincho" panose="02020400000000000000" pitchFamily="18" charset="-128"/>
                          <a:cs typeface="Times New Roman" panose="02020603050405020304" pitchFamily="18" charset="0"/>
                        </a:rPr>
                        <a:t>điểm</a:t>
                      </a:r>
                      <a:r>
                        <a:rPr lang="en-US" sz="1600" b="1" dirty="0">
                          <a:effectLst/>
                          <a:latin typeface="Times New Roman" panose="02020603050405020304" pitchFamily="18" charset="0"/>
                          <a:ea typeface="Yu Mincho" panose="02020400000000000000" pitchFamily="18" charset="-128"/>
                          <a:cs typeface="Times New Roman" panose="02020603050405020304" pitchFamily="18" charset="0"/>
                        </a:rPr>
                        <a:t> </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Bài</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làm</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còn</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sơ</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sài</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trình</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bày</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cẩu</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thả</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Chưa</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tự</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tin </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9068" marR="4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Times New Roman" panose="02020603050405020304" pitchFamily="18" charset="0"/>
                          <a:ea typeface="Yu Mincho" panose="02020400000000000000" pitchFamily="18" charset="-128"/>
                          <a:cs typeface="Times New Roman" panose="02020603050405020304" pitchFamily="18" charset="0"/>
                        </a:rPr>
                        <a:t>2 điểm</a:t>
                      </a:r>
                      <a:endParaRPr lang="en-US" sz="1600">
                        <a:effectLst/>
                        <a:latin typeface="Calibri" panose="020F0502020204030204" pitchFamily="34" charset="0"/>
                        <a:ea typeface="Yu Mincho" panose="02020400000000000000" pitchFamily="18" charset="-128"/>
                        <a:cs typeface="Times New Roman" panose="02020603050405020304" pitchFamily="18" charset="0"/>
                      </a:endParaRPr>
                    </a:p>
                    <a:p>
                      <a:pPr marL="0" marR="0" algn="just">
                        <a:lnSpc>
                          <a:spcPct val="150000"/>
                        </a:lnSpc>
                        <a:spcBef>
                          <a:spcPts val="0"/>
                        </a:spcBef>
                        <a:spcAft>
                          <a:spcPts val="0"/>
                        </a:spcAft>
                      </a:pPr>
                      <a:r>
                        <a:rPr lang="en-US" sz="1600">
                          <a:effectLst/>
                          <a:latin typeface="Times New Roman" panose="02020603050405020304" pitchFamily="18" charset="0"/>
                          <a:ea typeface="Yu Mincho" panose="02020400000000000000" pitchFamily="18" charset="-128"/>
                          <a:cs typeface="Times New Roman" panose="02020603050405020304" pitchFamily="18" charset="0"/>
                        </a:rPr>
                        <a:t>Trình bày tương đối đầy đủ, hấp dẫn</a:t>
                      </a:r>
                      <a:endParaRPr lang="en-US" sz="1600">
                        <a:effectLst/>
                        <a:latin typeface="Calibri" panose="020F0502020204030204" pitchFamily="34" charset="0"/>
                        <a:ea typeface="Yu Mincho" panose="02020400000000000000" pitchFamily="18" charset="-128"/>
                        <a:cs typeface="Times New Roman" panose="02020603050405020304" pitchFamily="18" charset="0"/>
                      </a:endParaRPr>
                    </a:p>
                    <a:p>
                      <a:pPr marL="0" marR="0" algn="just">
                        <a:lnSpc>
                          <a:spcPct val="150000"/>
                        </a:lnSpc>
                        <a:spcBef>
                          <a:spcPts val="0"/>
                        </a:spcBef>
                        <a:spcAft>
                          <a:spcPts val="0"/>
                        </a:spcAft>
                      </a:pPr>
                      <a:r>
                        <a:rPr lang="en-US" sz="1600">
                          <a:effectLst/>
                          <a:latin typeface="Times New Roman" panose="02020603050405020304" pitchFamily="18" charset="0"/>
                          <a:ea typeface="Yu Mincho" panose="02020400000000000000" pitchFamily="18" charset="-128"/>
                          <a:cs typeface="Times New Roman" panose="02020603050405020304" pitchFamily="18" charset="0"/>
                        </a:rPr>
                        <a:t>Tự tin thể hiện  </a:t>
                      </a:r>
                      <a:endParaRPr lang="en-US" sz="1600">
                        <a:effectLst/>
                        <a:latin typeface="Calibri" panose="020F0502020204030204" pitchFamily="34" charset="0"/>
                        <a:ea typeface="Yu Mincho" panose="02020400000000000000" pitchFamily="18" charset="-128"/>
                        <a:cs typeface="Times New Roman" panose="02020603050405020304" pitchFamily="18" charset="0"/>
                      </a:endParaRPr>
                    </a:p>
                  </a:txBody>
                  <a:tcPr marL="49068" marR="4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a:effectLst/>
                          <a:latin typeface="Times New Roman" panose="02020603050405020304" pitchFamily="18" charset="0"/>
                          <a:ea typeface="Yu Mincho" panose="02020400000000000000" pitchFamily="18" charset="-128"/>
                          <a:cs typeface="Times New Roman" panose="02020603050405020304" pitchFamily="18" charset="0"/>
                        </a:rPr>
                        <a:t>3 điểm </a:t>
                      </a:r>
                      <a:endParaRPr lang="en-US" sz="1600">
                        <a:effectLst/>
                        <a:latin typeface="Calibri" panose="020F0502020204030204" pitchFamily="34" charset="0"/>
                        <a:ea typeface="Yu Mincho" panose="02020400000000000000" pitchFamily="18" charset="-128"/>
                        <a:cs typeface="Times New Roman" panose="02020603050405020304" pitchFamily="18" charset="0"/>
                      </a:endParaRPr>
                    </a:p>
                    <a:p>
                      <a:pPr marL="0" marR="0" algn="just">
                        <a:lnSpc>
                          <a:spcPct val="150000"/>
                        </a:lnSpc>
                        <a:spcBef>
                          <a:spcPts val="0"/>
                        </a:spcBef>
                        <a:spcAft>
                          <a:spcPts val="0"/>
                        </a:spcAft>
                      </a:pPr>
                      <a:r>
                        <a:rPr lang="en-US" sz="1600">
                          <a:effectLst/>
                          <a:latin typeface="Times New Roman" panose="02020603050405020304" pitchFamily="18" charset="0"/>
                          <a:ea typeface="Yu Mincho" panose="02020400000000000000" pitchFamily="18" charset="-128"/>
                          <a:cs typeface="Times New Roman" panose="02020603050405020304" pitchFamily="18" charset="0"/>
                        </a:rPr>
                        <a:t>Trình bày tương đối đầy đủ, hấp dẫn</a:t>
                      </a:r>
                      <a:endParaRPr lang="en-US" sz="1600">
                        <a:effectLst/>
                        <a:latin typeface="Calibri" panose="020F0502020204030204" pitchFamily="34" charset="0"/>
                        <a:ea typeface="Yu Mincho" panose="02020400000000000000" pitchFamily="18" charset="-128"/>
                        <a:cs typeface="Times New Roman" panose="02020603050405020304" pitchFamily="18" charset="0"/>
                      </a:endParaRPr>
                    </a:p>
                    <a:p>
                      <a:pPr marL="0" marR="0" algn="just">
                        <a:lnSpc>
                          <a:spcPct val="150000"/>
                        </a:lnSpc>
                        <a:spcBef>
                          <a:spcPts val="0"/>
                        </a:spcBef>
                        <a:spcAft>
                          <a:spcPts val="0"/>
                        </a:spcAft>
                      </a:pPr>
                      <a:r>
                        <a:rPr lang="en-US" sz="1600">
                          <a:effectLst/>
                          <a:latin typeface="Times New Roman" panose="02020603050405020304" pitchFamily="18" charset="0"/>
                          <a:ea typeface="Yu Mincho" panose="02020400000000000000" pitchFamily="18" charset="-128"/>
                          <a:cs typeface="Times New Roman" panose="02020603050405020304" pitchFamily="18" charset="0"/>
                        </a:rPr>
                        <a:t>Tự tin thể hiện  Có sự sáng tạo</a:t>
                      </a:r>
                      <a:endParaRPr lang="en-US" sz="1600">
                        <a:effectLst/>
                        <a:latin typeface="Calibri" panose="020F0502020204030204" pitchFamily="34" charset="0"/>
                        <a:ea typeface="Yu Mincho" panose="02020400000000000000" pitchFamily="18" charset="-128"/>
                        <a:cs typeface="Times New Roman" panose="02020603050405020304" pitchFamily="18" charset="0"/>
                      </a:endParaRPr>
                    </a:p>
                  </a:txBody>
                  <a:tcPr marL="49068" marR="4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26180135"/>
                  </a:ext>
                </a:extLst>
              </a:tr>
              <a:tr h="2862433">
                <a:tc>
                  <a:txBody>
                    <a:bodyPr/>
                    <a:lstStyle/>
                    <a:p>
                      <a:pPr marL="0" marR="0" algn="ctr">
                        <a:lnSpc>
                          <a:spcPct val="150000"/>
                        </a:lnSpc>
                        <a:spcBef>
                          <a:spcPts val="0"/>
                        </a:spcBef>
                        <a:spcAft>
                          <a:spcPts val="0"/>
                        </a:spcAft>
                      </a:pPr>
                      <a:r>
                        <a:rPr lang="en-US" sz="1600" b="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Nội</a:t>
                      </a:r>
                      <a:r>
                        <a:rPr lang="en-US" sz="1600" b="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dung</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gn="ctr">
                        <a:lnSpc>
                          <a:spcPct val="150000"/>
                        </a:lnSpc>
                        <a:spcBef>
                          <a:spcPts val="0"/>
                        </a:spcBef>
                        <a:spcAft>
                          <a:spcPts val="0"/>
                        </a:spcAft>
                      </a:pPr>
                      <a:r>
                        <a:rPr lang="en-US" sz="1600" b="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(7 </a:t>
                      </a:r>
                      <a:r>
                        <a:rPr lang="en-US" sz="1600" b="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điểm</a:t>
                      </a:r>
                      <a:r>
                        <a:rPr lang="en-US" sz="1600" b="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9068" marR="4906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just">
                        <a:lnSpc>
                          <a:spcPct val="150000"/>
                        </a:lnSpc>
                        <a:spcBef>
                          <a:spcPts val="0"/>
                        </a:spcBef>
                        <a:spcAft>
                          <a:spcPts val="0"/>
                        </a:spcAft>
                      </a:pPr>
                      <a:r>
                        <a:rPr lang="en-US" sz="1600" b="1" dirty="0">
                          <a:effectLst/>
                          <a:latin typeface="Times New Roman" panose="02020603050405020304" pitchFamily="18" charset="0"/>
                          <a:ea typeface="Yu Mincho" panose="02020400000000000000" pitchFamily="18" charset="-128"/>
                          <a:cs typeface="Times New Roman" panose="02020603050405020304" pitchFamily="18" charset="0"/>
                        </a:rPr>
                        <a:t>1 – 4 </a:t>
                      </a:r>
                      <a:r>
                        <a:rPr lang="en-US" sz="1600" b="1" dirty="0" err="1">
                          <a:effectLst/>
                          <a:latin typeface="Times New Roman" panose="02020603050405020304" pitchFamily="18" charset="0"/>
                          <a:ea typeface="Yu Mincho" panose="02020400000000000000" pitchFamily="18" charset="-128"/>
                          <a:cs typeface="Times New Roman" panose="02020603050405020304" pitchFamily="18" charset="0"/>
                        </a:rPr>
                        <a:t>điểm</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Nội</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dung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đầy</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đủ</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kết</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cấu</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cơ</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bản</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của</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văn</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bản</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truyền</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thuyết</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Nhiều</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nội</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dung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kể</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chưa</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mạch</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lạc</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liên</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kết</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Không</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rút</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ra</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ý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nghĩa</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9068" marR="4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dirty="0">
                          <a:effectLst/>
                          <a:latin typeface="Times New Roman" panose="02020603050405020304" pitchFamily="18" charset="0"/>
                          <a:ea typeface="Yu Mincho" panose="02020400000000000000" pitchFamily="18" charset="-128"/>
                          <a:cs typeface="Times New Roman" panose="02020603050405020304" pitchFamily="18" charset="0"/>
                        </a:rPr>
                        <a:t>5 – 6 </a:t>
                      </a:r>
                      <a:r>
                        <a:rPr lang="en-US" sz="1600" b="1" dirty="0" err="1">
                          <a:effectLst/>
                          <a:latin typeface="Times New Roman" panose="02020603050405020304" pitchFamily="18" charset="0"/>
                          <a:ea typeface="Yu Mincho" panose="02020400000000000000" pitchFamily="18" charset="-128"/>
                          <a:cs typeface="Times New Roman" panose="02020603050405020304" pitchFamily="18" charset="0"/>
                        </a:rPr>
                        <a:t>điểm</a:t>
                      </a:r>
                      <a:r>
                        <a:rPr lang="en-US" sz="1600" b="1" dirty="0">
                          <a:effectLst/>
                          <a:latin typeface="Times New Roman" panose="02020603050405020304" pitchFamily="18" charset="0"/>
                          <a:ea typeface="Yu Mincho" panose="02020400000000000000" pitchFamily="18" charset="-128"/>
                          <a:cs typeface="Times New Roman" panose="02020603050405020304" pitchFamily="18" charset="0"/>
                        </a:rPr>
                        <a:t> </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Nội</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dung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đúng</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đủ</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và</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trọng</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tâm</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Có</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sự</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mạch</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lạc</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Thể</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hiện</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rõ</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giọng</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điệu</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và</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âm</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hưởng</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hào</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hùng</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của</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truyền</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thuyết</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Rút</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ra</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được</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ít</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nhất</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2 ý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nghĩa</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truyền</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thuyết</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9068" marR="4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600" b="1" dirty="0">
                          <a:effectLst/>
                          <a:latin typeface="Times New Roman" panose="02020603050405020304" pitchFamily="18" charset="0"/>
                          <a:ea typeface="Yu Mincho" panose="02020400000000000000" pitchFamily="18" charset="-128"/>
                          <a:cs typeface="Times New Roman" panose="02020603050405020304" pitchFamily="18" charset="0"/>
                        </a:rPr>
                        <a:t>7 </a:t>
                      </a:r>
                      <a:r>
                        <a:rPr lang="en-US" sz="1600" b="1" dirty="0" err="1">
                          <a:effectLst/>
                          <a:latin typeface="Times New Roman" panose="02020603050405020304" pitchFamily="18" charset="0"/>
                          <a:ea typeface="Yu Mincho" panose="02020400000000000000" pitchFamily="18" charset="-128"/>
                          <a:cs typeface="Times New Roman" panose="02020603050405020304" pitchFamily="18" charset="0"/>
                        </a:rPr>
                        <a:t>điểm</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Nội</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dung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đúng</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đủ</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và</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trọng</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tâm</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Có</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sự</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mạch</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lạc</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Thể</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hiện</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rõ</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giọng</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điệu</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và</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âm</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hưởng</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hào</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hùng</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của</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truyền</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thuyết</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Rút</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ra</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được</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nhiều</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hơn</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2 ý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nghĩa</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truyền</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thuyết</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p>
                      <a:pPr marL="0" marR="0" algn="just">
                        <a:lnSpc>
                          <a:spcPct val="150000"/>
                        </a:lnSpc>
                        <a:spcBef>
                          <a:spcPts val="0"/>
                        </a:spcBef>
                        <a:spcAft>
                          <a:spcPts val="0"/>
                        </a:spcAft>
                      </a:pP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Có</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liên</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hệ</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cuộc</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r>
                        <a:rPr lang="en-US" sz="1600" dirty="0" err="1">
                          <a:effectLst/>
                          <a:latin typeface="Times New Roman" panose="02020603050405020304" pitchFamily="18" charset="0"/>
                          <a:ea typeface="Yu Mincho" panose="02020400000000000000" pitchFamily="18" charset="-128"/>
                          <a:cs typeface="Times New Roman" panose="02020603050405020304" pitchFamily="18" charset="0"/>
                        </a:rPr>
                        <a:t>sống</a:t>
                      </a:r>
                      <a:r>
                        <a:rPr lang="en-US" sz="1600" dirty="0">
                          <a:effectLst/>
                          <a:latin typeface="Times New Roman" panose="02020603050405020304" pitchFamily="18" charset="0"/>
                          <a:ea typeface="Yu Mincho" panose="02020400000000000000" pitchFamily="18" charset="-128"/>
                          <a:cs typeface="Times New Roman" panose="02020603050405020304" pitchFamily="18" charset="0"/>
                        </a:rPr>
                        <a:t>. </a:t>
                      </a:r>
                      <a:endParaRPr lang="en-US" sz="16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9068" marR="4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15347823"/>
                  </a:ext>
                </a:extLst>
              </a:tr>
              <a:tr h="214918">
                <a:tc>
                  <a:txBody>
                    <a:bodyPr/>
                    <a:lstStyle/>
                    <a:p>
                      <a:pPr marL="0" marR="0" algn="just">
                        <a:lnSpc>
                          <a:spcPct val="150000"/>
                        </a:lnSpc>
                        <a:spcBef>
                          <a:spcPts val="0"/>
                        </a:spcBef>
                        <a:spcAft>
                          <a:spcPts val="0"/>
                        </a:spcAft>
                      </a:pPr>
                      <a:r>
                        <a:rPr lang="en-US" sz="1800" b="1" dirty="0" err="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Điểm</a:t>
                      </a:r>
                      <a:r>
                        <a:rPr lang="en-US" sz="1800" b="1" dirty="0">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9068" marR="4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marL="0" marR="0" algn="just">
                        <a:lnSpc>
                          <a:spcPct val="150000"/>
                        </a:lnSpc>
                        <a:spcBef>
                          <a:spcPts val="0"/>
                        </a:spcBef>
                        <a:spcAft>
                          <a:spcPts val="0"/>
                        </a:spcAft>
                      </a:pPr>
                      <a:r>
                        <a:rPr lang="en-US" sz="1800" dirty="0">
                          <a:effectLst/>
                          <a:latin typeface="Times New Roman" panose="02020603050405020304" pitchFamily="18" charset="0"/>
                          <a:ea typeface="Yu Mincho" panose="02020400000000000000" pitchFamily="18" charset="-128"/>
                          <a:cs typeface="Times New Roman" panose="02020603050405020304" pitchFamily="18" charset="0"/>
                        </a:rPr>
                        <a:t>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9068" marR="4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1800">
                          <a:effectLst/>
                          <a:latin typeface="Times New Roman" panose="02020603050405020304" pitchFamily="18" charset="0"/>
                          <a:ea typeface="Yu Mincho" panose="02020400000000000000" pitchFamily="18" charset="-128"/>
                          <a:cs typeface="Times New Roman" panose="02020603050405020304" pitchFamily="18" charset="0"/>
                        </a:rPr>
                        <a:t> </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49068" marR="4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50000"/>
                        </a:lnSpc>
                        <a:spcBef>
                          <a:spcPts val="0"/>
                        </a:spcBef>
                        <a:spcAft>
                          <a:spcPts val="0"/>
                        </a:spcAft>
                      </a:pPr>
                      <a:r>
                        <a:rPr lang="en-US" sz="900">
                          <a:effectLst/>
                          <a:latin typeface="Times New Roman" panose="02020603050405020304" pitchFamily="18" charset="0"/>
                          <a:ea typeface="Yu Mincho" panose="02020400000000000000" pitchFamily="18" charset="-128"/>
                          <a:cs typeface="Times New Roman" panose="02020603050405020304" pitchFamily="18" charset="0"/>
                        </a:rPr>
                        <a:t> </a:t>
                      </a:r>
                      <a:endParaRPr lang="en-US" sz="800">
                        <a:effectLst/>
                        <a:latin typeface="Calibri" panose="020F0502020204030204" pitchFamily="34" charset="0"/>
                        <a:ea typeface="Yu Mincho" panose="02020400000000000000" pitchFamily="18" charset="-128"/>
                        <a:cs typeface="Times New Roman" panose="02020603050405020304" pitchFamily="18" charset="0"/>
                      </a:endParaRPr>
                    </a:p>
                  </a:txBody>
                  <a:tcPr marL="49068" marR="4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63664158"/>
                  </a:ext>
                </a:extLst>
              </a:tr>
              <a:tr h="214918">
                <a:tc>
                  <a:txBody>
                    <a:bodyPr/>
                    <a:lstStyle/>
                    <a:p>
                      <a:pPr marL="0" marR="0" algn="just">
                        <a:lnSpc>
                          <a:spcPct val="150000"/>
                        </a:lnSpc>
                        <a:spcBef>
                          <a:spcPts val="0"/>
                        </a:spcBef>
                        <a:spcAft>
                          <a:spcPts val="0"/>
                        </a:spcAft>
                      </a:pPr>
                      <a:r>
                        <a:rPr lang="en-US" sz="1800" b="1">
                          <a:solidFill>
                            <a:srgbClr val="000000"/>
                          </a:solidFill>
                          <a:effectLst/>
                          <a:latin typeface="Times New Roman" panose="02020603050405020304" pitchFamily="18" charset="0"/>
                          <a:ea typeface="Yu Mincho" panose="02020400000000000000" pitchFamily="18" charset="-128"/>
                          <a:cs typeface="Times New Roman" panose="02020603050405020304" pitchFamily="18" charset="0"/>
                        </a:rPr>
                        <a:t>TỔNG </a:t>
                      </a:r>
                      <a:endParaRPr lang="en-US" sz="1800">
                        <a:effectLst/>
                        <a:latin typeface="Calibri" panose="020F0502020204030204" pitchFamily="34" charset="0"/>
                        <a:ea typeface="Yu Mincho" panose="02020400000000000000" pitchFamily="18" charset="-128"/>
                        <a:cs typeface="Times New Roman" panose="02020603050405020304" pitchFamily="18" charset="0"/>
                      </a:endParaRPr>
                    </a:p>
                  </a:txBody>
                  <a:tcPr marL="49068" marR="4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gridSpan="3">
                  <a:txBody>
                    <a:bodyPr/>
                    <a:lstStyle/>
                    <a:p>
                      <a:pPr marL="0" marR="0" algn="just">
                        <a:lnSpc>
                          <a:spcPct val="150000"/>
                        </a:lnSpc>
                        <a:spcBef>
                          <a:spcPts val="0"/>
                        </a:spcBef>
                        <a:spcAft>
                          <a:spcPts val="0"/>
                        </a:spcAft>
                      </a:pPr>
                      <a:r>
                        <a:rPr lang="en-US" sz="1800" dirty="0">
                          <a:effectLst/>
                          <a:latin typeface="Times New Roman" panose="02020603050405020304" pitchFamily="18" charset="0"/>
                          <a:ea typeface="Yu Mincho" panose="02020400000000000000" pitchFamily="18" charset="-128"/>
                          <a:cs typeface="Times New Roman" panose="02020603050405020304" pitchFamily="18" charset="0"/>
                        </a:rPr>
                        <a:t> </a:t>
                      </a:r>
                      <a:endParaRPr lang="en-US" sz="1800" dirty="0">
                        <a:effectLst/>
                        <a:latin typeface="Calibri" panose="020F0502020204030204" pitchFamily="34" charset="0"/>
                        <a:ea typeface="Yu Mincho" panose="02020400000000000000" pitchFamily="18" charset="-128"/>
                        <a:cs typeface="Times New Roman" panose="02020603050405020304" pitchFamily="18" charset="0"/>
                      </a:endParaRPr>
                    </a:p>
                  </a:txBody>
                  <a:tcPr marL="49068" marR="4906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7309245"/>
                  </a:ext>
                </a:extLst>
              </a:tr>
            </a:tbl>
          </a:graphicData>
        </a:graphic>
      </p:graphicFrame>
      <p:sp>
        <p:nvSpPr>
          <p:cNvPr id="4" name="Rectangle 1">
            <a:extLst>
              <a:ext uri="{FF2B5EF4-FFF2-40B4-BE49-F238E27FC236}">
                <a16:creationId xmlns="" xmlns:a16="http://schemas.microsoft.com/office/drawing/2014/main" id="{EF627CA5-5146-4686-8192-BDA583F4CA8E}"/>
              </a:ext>
            </a:extLst>
          </p:cNvPr>
          <p:cNvSpPr>
            <a:spLocks noChangeArrowheads="1"/>
          </p:cNvSpPr>
          <p:nvPr/>
        </p:nvSpPr>
        <p:spPr bwMode="auto">
          <a:xfrm>
            <a:off x="1679936" y="1459984"/>
            <a:ext cx="46566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84663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77F6D024-26C1-4F0F-B17D-1B9D55A15D45}"/>
              </a:ext>
            </a:extLst>
          </p:cNvPr>
          <p:cNvSpPr txBox="1"/>
          <p:nvPr/>
        </p:nvSpPr>
        <p:spPr>
          <a:xfrm>
            <a:off x="4215384" y="1901952"/>
            <a:ext cx="5698996" cy="1200329"/>
          </a:xfrm>
          <a:prstGeom prst="rect">
            <a:avLst/>
          </a:prstGeom>
          <a:noFill/>
        </p:spPr>
        <p:txBody>
          <a:bodyPr wrap="none" rtlCol="0">
            <a:spAutoFit/>
          </a:bodyPr>
          <a:lstStyle/>
          <a:p>
            <a:r>
              <a:rPr lang="en-US" sz="7200" b="1" dirty="0" err="1">
                <a:solidFill>
                  <a:srgbClr val="5DA2B1"/>
                </a:solidFill>
                <a:effectLst>
                  <a:outerShdw blurRad="50800" dist="38100" dir="5400000" algn="t" rotWithShape="0">
                    <a:prstClr val="black">
                      <a:alpha val="40000"/>
                    </a:prstClr>
                  </a:outerShdw>
                </a:effectLst>
                <a:latin typeface="#9Slide04 Tinos Bold" panose="02020803070505020304" pitchFamily="18" charset="0"/>
                <a:ea typeface="#9Slide04 Tinos Bold" panose="02020803070505020304" pitchFamily="18" charset="0"/>
                <a:cs typeface="#9Slide04 Tinos Bold" panose="02020803070505020304" pitchFamily="18" charset="0"/>
              </a:rPr>
              <a:t>KHỞI</a:t>
            </a:r>
            <a:r>
              <a:rPr lang="en-US" sz="7200" b="1" dirty="0">
                <a:solidFill>
                  <a:srgbClr val="5DA2B1"/>
                </a:solidFill>
                <a:effectLst>
                  <a:outerShdw blurRad="50800" dist="38100" dir="5400000" algn="t" rotWithShape="0">
                    <a:prstClr val="black">
                      <a:alpha val="40000"/>
                    </a:prstClr>
                  </a:outerShdw>
                </a:effectLst>
                <a:latin typeface="#9Slide04 Tinos Bold" panose="02020803070505020304" pitchFamily="18" charset="0"/>
                <a:ea typeface="#9Slide04 Tinos Bold" panose="02020803070505020304" pitchFamily="18" charset="0"/>
                <a:cs typeface="#9Slide04 Tinos Bold" panose="02020803070505020304" pitchFamily="18" charset="0"/>
              </a:rPr>
              <a:t> </a:t>
            </a:r>
            <a:r>
              <a:rPr lang="en-US" sz="7200" b="1" dirty="0" err="1">
                <a:solidFill>
                  <a:srgbClr val="5DA2B1"/>
                </a:solidFill>
                <a:effectLst>
                  <a:outerShdw blurRad="50800" dist="38100" dir="5400000" algn="t" rotWithShape="0">
                    <a:prstClr val="black">
                      <a:alpha val="40000"/>
                    </a:prstClr>
                  </a:outerShdw>
                </a:effectLst>
                <a:latin typeface="#9Slide04 Tinos Bold" panose="02020803070505020304" pitchFamily="18" charset="0"/>
                <a:ea typeface="#9Slide04 Tinos Bold" panose="02020803070505020304" pitchFamily="18" charset="0"/>
                <a:cs typeface="#9Slide04 Tinos Bold" panose="02020803070505020304" pitchFamily="18" charset="0"/>
              </a:rPr>
              <a:t>ĐỘNG</a:t>
            </a:r>
            <a:endParaRPr lang="en-US" sz="7200" b="1" dirty="0">
              <a:solidFill>
                <a:srgbClr val="5DA2B1"/>
              </a:solidFill>
              <a:effectLst>
                <a:outerShdw blurRad="50800" dist="38100" dir="5400000" algn="t" rotWithShape="0">
                  <a:prstClr val="black">
                    <a:alpha val="40000"/>
                  </a:prstClr>
                </a:outerShdw>
              </a:effectLst>
              <a:latin typeface="#9Slide04 Tinos Bold" panose="02020803070505020304" pitchFamily="18" charset="0"/>
              <a:ea typeface="#9Slide04 Tinos Bold" panose="02020803070505020304" pitchFamily="18" charset="0"/>
              <a:cs typeface="#9Slide04 Tinos Bold" panose="02020803070505020304" pitchFamily="18" charset="0"/>
            </a:endParaRPr>
          </a:p>
        </p:txBody>
      </p:sp>
      <p:pic>
        <p:nvPicPr>
          <p:cNvPr id="7" name="Picture 13">
            <a:extLst>
              <a:ext uri="{FF2B5EF4-FFF2-40B4-BE49-F238E27FC236}">
                <a16:creationId xmlns="" xmlns:a16="http://schemas.microsoft.com/office/drawing/2014/main" id="{50D9E65F-AEED-4F8A-9BB5-025C0675084A}"/>
              </a:ext>
            </a:extLst>
          </p:cNvPr>
          <p:cNvPicPr>
            <a:picLocks noChangeAspect="1"/>
          </p:cNvPicPr>
          <p:nvPr/>
        </p:nvPicPr>
        <p:blipFill>
          <a:blip r:embed="rId4"/>
          <a:srcRect/>
          <a:stretch>
            <a:fillRect/>
          </a:stretch>
        </p:blipFill>
        <p:spPr>
          <a:xfrm>
            <a:off x="2077085" y="1415377"/>
            <a:ext cx="2009428" cy="2013623"/>
          </a:xfrm>
          <a:prstGeom prst="rect">
            <a:avLst/>
          </a:prstGeom>
        </p:spPr>
      </p:pic>
      <p:sp>
        <p:nvSpPr>
          <p:cNvPr id="3" name="5-Point Star 2">
            <a:hlinkClick r:id="rId5" action="ppaction://hlinkfile"/>
          </p:cNvPr>
          <p:cNvSpPr/>
          <p:nvPr/>
        </p:nvSpPr>
        <p:spPr>
          <a:xfrm>
            <a:off x="10884090" y="5609230"/>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0" y="0"/>
            <a:ext cx="12192000" cy="6858000"/>
            <a:chOff x="0" y="0"/>
            <a:chExt cx="12192000" cy="685800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2" name="组合 21"/>
            <p:cNvGrpSpPr/>
            <p:nvPr/>
          </p:nvGrpSpPr>
          <p:grpSpPr>
            <a:xfrm>
              <a:off x="213645" y="176050"/>
              <a:ext cx="11760302" cy="6511344"/>
              <a:chOff x="213645" y="176050"/>
              <a:chExt cx="11760302" cy="6511344"/>
            </a:xfrm>
          </p:grpSpPr>
          <p:sp>
            <p:nvSpPr>
              <p:cNvPr id="25" name="矩形 24"/>
              <p:cNvSpPr/>
              <p:nvPr/>
            </p:nvSpPr>
            <p:spPr>
              <a:xfrm>
                <a:off x="213645" y="176050"/>
                <a:ext cx="11760302" cy="65113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miri" panose="00000500000000000000" charset="0"/>
                  <a:ea typeface="字魂35号-经典雅黑" panose="02000000000000000000" pitchFamily="2" charset="-122"/>
                  <a:cs typeface="Amiri" panose="00000500000000000000" charset="0"/>
                </a:endParaRPr>
              </a:p>
            </p:txBody>
          </p:sp>
          <p:sp>
            <p:nvSpPr>
              <p:cNvPr id="27" name="矩形 26"/>
              <p:cNvSpPr/>
              <p:nvPr/>
            </p:nvSpPr>
            <p:spPr>
              <a:xfrm flipV="1">
                <a:off x="3456483" y="1147545"/>
                <a:ext cx="5274626" cy="45720"/>
              </a:xfrm>
              <a:prstGeom prst="rect">
                <a:avLst/>
              </a:prstGeom>
              <a:solidFill>
                <a:srgbClr val="639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miri" panose="00000500000000000000" charset="0"/>
                  <a:ea typeface="字魂35号-经典雅黑" panose="02000000000000000000" pitchFamily="2" charset="-122"/>
                  <a:cs typeface="Amiri" panose="00000500000000000000" charset="0"/>
                </a:endParaRPr>
              </a:p>
            </p:txBody>
          </p:sp>
        </p:grpSp>
      </p:grpSp>
      <p:sp>
        <p:nvSpPr>
          <p:cNvPr id="5" name="品 2"/>
          <p:cNvSpPr>
            <a:spLocks noChangeArrowheads="1"/>
          </p:cNvSpPr>
          <p:nvPr/>
        </p:nvSpPr>
        <p:spPr bwMode="auto">
          <a:xfrm>
            <a:off x="1060498" y="1882741"/>
            <a:ext cx="4405264" cy="4008897"/>
          </a:xfrm>
          <a:prstGeom prst="rect">
            <a:avLst/>
          </a:prstGeom>
          <a:noFill/>
          <a:ln w="12700">
            <a:solidFill>
              <a:srgbClr val="639DB5"/>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chemeClr val="bg1">
                  <a:lumMod val="50000"/>
                </a:schemeClr>
              </a:solidFill>
              <a:latin typeface="Amiri" panose="00000500000000000000" charset="0"/>
              <a:ea typeface="字魂35号-经典雅黑" panose="02000000000000000000" pitchFamily="2" charset="-122"/>
              <a:cs typeface="Amiri" panose="00000500000000000000" charset="0"/>
              <a:sym typeface="宋体" panose="02010600030101010101" pitchFamily="2" charset="-122"/>
            </a:endParaRPr>
          </a:p>
        </p:txBody>
      </p:sp>
      <p:grpSp>
        <p:nvGrpSpPr>
          <p:cNvPr id="11" name="组合 10"/>
          <p:cNvGrpSpPr/>
          <p:nvPr/>
        </p:nvGrpSpPr>
        <p:grpSpPr>
          <a:xfrm>
            <a:off x="5780836" y="1882741"/>
            <a:ext cx="5350667" cy="4008897"/>
            <a:chOff x="847" y="1976639"/>
            <a:chExt cx="6095153" cy="4541525"/>
          </a:xfrm>
        </p:grpSpPr>
        <p:sp>
          <p:nvSpPr>
            <p:cNvPr id="12" name="矩形 16"/>
            <p:cNvSpPr>
              <a:spLocks noChangeArrowheads="1"/>
            </p:cNvSpPr>
            <p:nvPr/>
          </p:nvSpPr>
          <p:spPr bwMode="auto">
            <a:xfrm>
              <a:off x="847" y="5395718"/>
              <a:ext cx="6095153" cy="1122446"/>
            </a:xfrm>
            <a:prstGeom prst="rect">
              <a:avLst/>
            </a:prstGeom>
            <a:solidFill>
              <a:srgbClr val="639DB5"/>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buFont typeface="Arial" panose="020B0604020202020204" pitchFamily="34" charset="0"/>
                <a:buNone/>
              </a:pPr>
              <a:endParaRPr lang="zh-CN" altLang="en-US" dirty="0">
                <a:solidFill>
                  <a:srgbClr val="FFFFFF"/>
                </a:solidFill>
                <a:latin typeface="Amiri" panose="00000500000000000000" charset="0"/>
                <a:ea typeface="字魂35号-经典雅黑" panose="02000000000000000000" pitchFamily="2" charset="-122"/>
                <a:cs typeface="Amiri" panose="00000500000000000000" charset="0"/>
              </a:endParaRPr>
            </a:p>
          </p:txBody>
        </p:sp>
        <p:sp>
          <p:nvSpPr>
            <p:cNvPr id="15" name="Rectangle 30"/>
            <p:cNvSpPr/>
            <p:nvPr/>
          </p:nvSpPr>
          <p:spPr>
            <a:xfrm>
              <a:off x="847" y="1976639"/>
              <a:ext cx="6095153" cy="3302852"/>
            </a:xfrm>
            <a:prstGeom prst="rect">
              <a:avLst/>
            </a:prstGeom>
            <a:blipFill dpi="0" rotWithShape="1">
              <a:blip r:embed="rId3"/>
              <a:srcRect/>
              <a:tile tx="419100" ty="419100" sx="55000" sy="55000" flip="none" algn="b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latin typeface="Amiri" panose="00000500000000000000" charset="0"/>
                <a:ea typeface="字魂35号-经典雅黑" panose="02000000000000000000" pitchFamily="2" charset="-122"/>
                <a:cs typeface="Amiri" panose="00000500000000000000" charset="0"/>
              </a:endParaRPr>
            </a:p>
          </p:txBody>
        </p:sp>
      </p:grpSp>
      <p:sp>
        <p:nvSpPr>
          <p:cNvPr id="18" name="TextBox 17">
            <a:extLst>
              <a:ext uri="{FF2B5EF4-FFF2-40B4-BE49-F238E27FC236}">
                <a16:creationId xmlns="" xmlns:a16="http://schemas.microsoft.com/office/drawing/2014/main" id="{A0FE34FB-9F4F-423A-B31A-A10DD5534A73}"/>
              </a:ext>
            </a:extLst>
          </p:cNvPr>
          <p:cNvSpPr txBox="1"/>
          <p:nvPr/>
        </p:nvSpPr>
        <p:spPr>
          <a:xfrm>
            <a:off x="3517685" y="85269"/>
            <a:ext cx="5240537" cy="1107996"/>
          </a:xfrm>
          <a:prstGeom prst="rect">
            <a:avLst/>
          </a:prstGeom>
          <a:noFill/>
        </p:spPr>
        <p:txBody>
          <a:bodyPr wrap="none" rtlCol="0">
            <a:spAutoFit/>
          </a:bodyPr>
          <a:lstStyle/>
          <a:p>
            <a:r>
              <a:rPr lang="en-US" sz="6600" b="1" dirty="0" err="1">
                <a:solidFill>
                  <a:srgbClr val="5DA2B1"/>
                </a:solidFill>
                <a:effectLst>
                  <a:outerShdw blurRad="50800" dist="38100" dir="5400000" algn="t" rotWithShape="0">
                    <a:prstClr val="black">
                      <a:alpha val="40000"/>
                    </a:prstClr>
                  </a:outerShdw>
                </a:effectLst>
                <a:latin typeface="#9Slide04 Tinos Bold" panose="02020803070505020304" pitchFamily="18" charset="0"/>
                <a:ea typeface="#9Slide04 Tinos Bold" panose="02020803070505020304" pitchFamily="18" charset="0"/>
                <a:cs typeface="#9Slide04 Tinos Bold" panose="02020803070505020304" pitchFamily="18" charset="0"/>
              </a:rPr>
              <a:t>KHỞI</a:t>
            </a:r>
            <a:r>
              <a:rPr lang="en-US" sz="6600" b="1" dirty="0">
                <a:solidFill>
                  <a:srgbClr val="5DA2B1"/>
                </a:solidFill>
                <a:effectLst>
                  <a:outerShdw blurRad="50800" dist="38100" dir="5400000" algn="t" rotWithShape="0">
                    <a:prstClr val="black">
                      <a:alpha val="40000"/>
                    </a:prstClr>
                  </a:outerShdw>
                </a:effectLst>
                <a:latin typeface="#9Slide04 Tinos Bold" panose="02020803070505020304" pitchFamily="18" charset="0"/>
                <a:ea typeface="#9Slide04 Tinos Bold" panose="02020803070505020304" pitchFamily="18" charset="0"/>
                <a:cs typeface="#9Slide04 Tinos Bold" panose="02020803070505020304" pitchFamily="18" charset="0"/>
              </a:rPr>
              <a:t> </a:t>
            </a:r>
            <a:r>
              <a:rPr lang="en-US" sz="6600" b="1" dirty="0" err="1">
                <a:solidFill>
                  <a:srgbClr val="5DA2B1"/>
                </a:solidFill>
                <a:effectLst>
                  <a:outerShdw blurRad="50800" dist="38100" dir="5400000" algn="t" rotWithShape="0">
                    <a:prstClr val="black">
                      <a:alpha val="40000"/>
                    </a:prstClr>
                  </a:outerShdw>
                </a:effectLst>
                <a:latin typeface="#9Slide04 Tinos Bold" panose="02020803070505020304" pitchFamily="18" charset="0"/>
                <a:ea typeface="#9Slide04 Tinos Bold" panose="02020803070505020304" pitchFamily="18" charset="0"/>
                <a:cs typeface="#9Slide04 Tinos Bold" panose="02020803070505020304" pitchFamily="18" charset="0"/>
              </a:rPr>
              <a:t>ĐỘNG</a:t>
            </a:r>
            <a:endParaRPr lang="en-US" sz="6600" b="1" dirty="0">
              <a:solidFill>
                <a:srgbClr val="5DA2B1"/>
              </a:solidFill>
              <a:effectLst>
                <a:outerShdw blurRad="50800" dist="38100" dir="5400000" algn="t" rotWithShape="0">
                  <a:prstClr val="black">
                    <a:alpha val="40000"/>
                  </a:prstClr>
                </a:outerShdw>
              </a:effectLst>
              <a:latin typeface="#9Slide04 Tinos Bold" panose="02020803070505020304" pitchFamily="18" charset="0"/>
              <a:ea typeface="#9Slide04 Tinos Bold" panose="02020803070505020304" pitchFamily="18" charset="0"/>
              <a:cs typeface="#9Slide04 Tinos Bold" panose="02020803070505020304" pitchFamily="18" charset="0"/>
            </a:endParaRPr>
          </a:p>
        </p:txBody>
      </p:sp>
      <p:sp>
        <p:nvSpPr>
          <p:cNvPr id="14" name="TextBox 13">
            <a:extLst>
              <a:ext uri="{FF2B5EF4-FFF2-40B4-BE49-F238E27FC236}">
                <a16:creationId xmlns="" xmlns:a16="http://schemas.microsoft.com/office/drawing/2014/main" id="{6E86807E-4329-4FA9-B3EC-8B978E45AE2F}"/>
              </a:ext>
            </a:extLst>
          </p:cNvPr>
          <p:cNvSpPr txBox="1"/>
          <p:nvPr/>
        </p:nvSpPr>
        <p:spPr>
          <a:xfrm>
            <a:off x="1332210" y="2003436"/>
            <a:ext cx="4448626" cy="3272691"/>
          </a:xfrm>
          <a:prstGeom prst="rect">
            <a:avLst/>
          </a:prstGeom>
          <a:noFill/>
        </p:spPr>
        <p:txBody>
          <a:bodyPr wrap="square">
            <a:spAutoFit/>
          </a:bodyPr>
          <a:lstStyle/>
          <a:p>
            <a:pPr marL="0" marR="0" algn="just">
              <a:lnSpc>
                <a:spcPct val="150000"/>
              </a:lnSpc>
              <a:spcBef>
                <a:spcPts val="0"/>
              </a:spcBef>
              <a:spcAft>
                <a:spcPts val="800"/>
              </a:spcAft>
              <a:tabLst>
                <a:tab pos="3131185" algn="r"/>
              </a:tabLst>
            </a:pPr>
            <a:r>
              <a:rPr lang="en-US" sz="2400" b="1" u="sng" dirty="0" err="1">
                <a:solidFill>
                  <a:srgbClr val="FF0000"/>
                </a:solidFill>
                <a:effectLst/>
                <a:latin typeface="Calibri" panose="020F0502020204030204" pitchFamily="34" charset="0"/>
                <a:ea typeface="Yu Mincho" panose="02020400000000000000" pitchFamily="18" charset="-128"/>
                <a:cs typeface="Calibri" panose="020F0502020204030204" pitchFamily="34" charset="0"/>
              </a:rPr>
              <a:t>Gợi</a:t>
            </a:r>
            <a:r>
              <a:rPr lang="en-US" sz="2400" b="1" u="sng" dirty="0">
                <a:solidFill>
                  <a:srgbClr val="FF0000"/>
                </a:solidFill>
                <a:effectLst/>
                <a:latin typeface="Calibri" panose="020F0502020204030204" pitchFamily="34" charset="0"/>
                <a:ea typeface="Yu Mincho" panose="02020400000000000000" pitchFamily="18" charset="-128"/>
                <a:cs typeface="Calibri" panose="020F0502020204030204" pitchFamily="34" charset="0"/>
              </a:rPr>
              <a:t> ý </a:t>
            </a:r>
            <a:r>
              <a:rPr lang="en-US" sz="2400" b="1" u="sng" dirty="0" err="1">
                <a:solidFill>
                  <a:srgbClr val="FF0000"/>
                </a:solidFill>
                <a:effectLst/>
                <a:latin typeface="Calibri" panose="020F0502020204030204" pitchFamily="34" charset="0"/>
                <a:ea typeface="Yu Mincho" panose="02020400000000000000" pitchFamily="18" charset="-128"/>
                <a:cs typeface="Calibri" panose="020F0502020204030204" pitchFamily="34" charset="0"/>
              </a:rPr>
              <a:t>đáp</a:t>
            </a:r>
            <a:r>
              <a:rPr lang="en-US" sz="2400" b="1" u="sng" dirty="0">
                <a:solidFill>
                  <a:srgbClr val="FF0000"/>
                </a:solidFill>
                <a:effectLst/>
                <a:latin typeface="Calibri" panose="020F0502020204030204" pitchFamily="34" charset="0"/>
                <a:ea typeface="Yu Mincho" panose="02020400000000000000" pitchFamily="18" charset="-128"/>
                <a:cs typeface="Calibri" panose="020F0502020204030204" pitchFamily="34" charset="0"/>
              </a:rPr>
              <a:t> </a:t>
            </a:r>
            <a:r>
              <a:rPr lang="en-US" sz="2400" b="1" u="sng" dirty="0" err="1">
                <a:solidFill>
                  <a:srgbClr val="FF0000"/>
                </a:solidFill>
                <a:effectLst/>
                <a:latin typeface="Calibri" panose="020F0502020204030204" pitchFamily="34" charset="0"/>
                <a:ea typeface="Yu Mincho" panose="02020400000000000000" pitchFamily="18" charset="-128"/>
                <a:cs typeface="Calibri" panose="020F0502020204030204" pitchFamily="34" charset="0"/>
              </a:rPr>
              <a:t>án</a:t>
            </a:r>
            <a:endParaRPr lang="en-US" sz="2000" u="sng" dirty="0">
              <a:solidFill>
                <a:srgbClr val="FF0000"/>
              </a:solidFill>
              <a:effectLst/>
              <a:latin typeface="Calibri" panose="020F0502020204030204" pitchFamily="34" charset="0"/>
              <a:ea typeface="Yu Mincho" panose="02020400000000000000" pitchFamily="18" charset="-128"/>
              <a:cs typeface="Calibri" panose="020F0502020204030204" pitchFamily="34" charset="0"/>
            </a:endParaRPr>
          </a:p>
          <a:p>
            <a:pPr marL="342900" marR="0" indent="-342900" algn="just">
              <a:lnSpc>
                <a:spcPct val="150000"/>
              </a:lnSpc>
              <a:spcBef>
                <a:spcPts val="0"/>
              </a:spcBef>
              <a:spcAft>
                <a:spcPts val="800"/>
              </a:spcAft>
              <a:buFont typeface="Wingdings" panose="05000000000000000000" pitchFamily="2" charset="2"/>
              <a:buChar char="ü"/>
            </a:pPr>
            <a:r>
              <a:rPr lang="en-US" sz="2400" smtClean="0">
                <a:latin typeface="Calibri" panose="020F0502020204030204" pitchFamily="34" charset="0"/>
                <a:ea typeface="Yu Mincho" panose="02020400000000000000" pitchFamily="18" charset="-128"/>
                <a:cs typeface="Calibri" panose="020F0502020204030204" pitchFamily="34" charset="0"/>
              </a:rPr>
              <a:t>Độc kĩ câu hỏi </a:t>
            </a:r>
          </a:p>
          <a:p>
            <a:pPr marL="342900" marR="0" indent="-342900" algn="just">
              <a:lnSpc>
                <a:spcPct val="150000"/>
              </a:lnSpc>
              <a:spcBef>
                <a:spcPts val="0"/>
              </a:spcBef>
              <a:spcAft>
                <a:spcPts val="800"/>
              </a:spcAft>
              <a:buFont typeface="Wingdings" panose="05000000000000000000" pitchFamily="2" charset="2"/>
              <a:buChar char="ü"/>
            </a:pPr>
            <a:r>
              <a:rPr lang="en-US" sz="2400" smtClean="0">
                <a:effectLst/>
                <a:latin typeface="Calibri" panose="020F0502020204030204" pitchFamily="34" charset="0"/>
                <a:ea typeface="Yu Mincho" panose="02020400000000000000" pitchFamily="18" charset="-128"/>
                <a:cs typeface="Calibri" panose="020F0502020204030204" pitchFamily="34" charset="0"/>
              </a:rPr>
              <a:t>Vận </a:t>
            </a:r>
            <a:r>
              <a:rPr lang="en-US" sz="2400" dirty="0" err="1">
                <a:effectLst/>
                <a:latin typeface="Calibri" panose="020F0502020204030204" pitchFamily="34" charset="0"/>
                <a:ea typeface="Yu Mincho" panose="02020400000000000000" pitchFamily="18" charset="-128"/>
                <a:cs typeface="Calibri" panose="020F0502020204030204" pitchFamily="34" charset="0"/>
              </a:rPr>
              <a:t>dụng</a:t>
            </a:r>
            <a:r>
              <a:rPr lang="en-US" sz="2400" dirty="0">
                <a:effectLst/>
                <a:latin typeface="Calibri" panose="020F0502020204030204" pitchFamily="34" charset="0"/>
                <a:ea typeface="Yu Mincho" panose="02020400000000000000" pitchFamily="18" charset="-128"/>
                <a:cs typeface="Calibri" panose="020F0502020204030204" pitchFamily="34" charset="0"/>
              </a:rPr>
              <a:t> </a:t>
            </a:r>
            <a:r>
              <a:rPr lang="en-US" sz="2400" dirty="0" err="1">
                <a:effectLst/>
                <a:latin typeface="Calibri" panose="020F0502020204030204" pitchFamily="34" charset="0"/>
                <a:ea typeface="Yu Mincho" panose="02020400000000000000" pitchFamily="18" charset="-128"/>
                <a:cs typeface="Calibri" panose="020F0502020204030204" pitchFamily="34" charset="0"/>
              </a:rPr>
              <a:t>năng</a:t>
            </a:r>
            <a:r>
              <a:rPr lang="en-US" sz="2400" dirty="0">
                <a:effectLst/>
                <a:latin typeface="Calibri" panose="020F0502020204030204" pitchFamily="34" charset="0"/>
                <a:ea typeface="Yu Mincho" panose="02020400000000000000" pitchFamily="18" charset="-128"/>
                <a:cs typeface="Calibri" panose="020F0502020204030204" pitchFamily="34" charset="0"/>
              </a:rPr>
              <a:t> </a:t>
            </a:r>
            <a:r>
              <a:rPr lang="en-US" sz="2400" dirty="0" err="1">
                <a:effectLst/>
                <a:latin typeface="Calibri" panose="020F0502020204030204" pitchFamily="34" charset="0"/>
                <a:ea typeface="Yu Mincho" panose="02020400000000000000" pitchFamily="18" charset="-128"/>
                <a:cs typeface="Calibri" panose="020F0502020204030204" pitchFamily="34" charset="0"/>
              </a:rPr>
              <a:t>lực</a:t>
            </a:r>
            <a:r>
              <a:rPr lang="en-US" sz="2400" dirty="0">
                <a:effectLst/>
                <a:latin typeface="Calibri" panose="020F0502020204030204" pitchFamily="34" charset="0"/>
                <a:ea typeface="Yu Mincho" panose="02020400000000000000" pitchFamily="18" charset="-128"/>
                <a:cs typeface="Calibri" panose="020F0502020204030204" pitchFamily="34" charset="0"/>
              </a:rPr>
              <a:t> </a:t>
            </a:r>
            <a:r>
              <a:rPr lang="en-US" sz="2400" dirty="0" err="1">
                <a:effectLst/>
                <a:latin typeface="Calibri" panose="020F0502020204030204" pitchFamily="34" charset="0"/>
                <a:ea typeface="Yu Mincho" panose="02020400000000000000" pitchFamily="18" charset="-128"/>
                <a:cs typeface="Calibri" panose="020F0502020204030204" pitchFamily="34" charset="0"/>
              </a:rPr>
              <a:t>ngôn</a:t>
            </a:r>
            <a:r>
              <a:rPr lang="en-US" sz="2400" dirty="0">
                <a:effectLst/>
                <a:latin typeface="Calibri" panose="020F0502020204030204" pitchFamily="34" charset="0"/>
                <a:ea typeface="Yu Mincho" panose="02020400000000000000" pitchFamily="18" charset="-128"/>
                <a:cs typeface="Calibri" panose="020F0502020204030204" pitchFamily="34" charset="0"/>
              </a:rPr>
              <a:t> </a:t>
            </a:r>
            <a:r>
              <a:rPr lang="en-US" sz="2400" dirty="0" err="1">
                <a:effectLst/>
                <a:latin typeface="Calibri" panose="020F0502020204030204" pitchFamily="34" charset="0"/>
                <a:ea typeface="Yu Mincho" panose="02020400000000000000" pitchFamily="18" charset="-128"/>
                <a:cs typeface="Calibri" panose="020F0502020204030204" pitchFamily="34" charset="0"/>
              </a:rPr>
              <a:t>ngữ</a:t>
            </a:r>
            <a:endParaRPr lang="en-US" sz="2000" dirty="0">
              <a:effectLst/>
              <a:latin typeface="Calibri" panose="020F0502020204030204" pitchFamily="34" charset="0"/>
              <a:ea typeface="Yu Mincho" panose="02020400000000000000" pitchFamily="18" charset="-128"/>
              <a:cs typeface="Calibri" panose="020F0502020204030204" pitchFamily="34" charset="0"/>
            </a:endParaRPr>
          </a:p>
          <a:p>
            <a:pPr marL="342900" marR="0" indent="-342900" algn="just">
              <a:lnSpc>
                <a:spcPct val="150000"/>
              </a:lnSpc>
              <a:spcBef>
                <a:spcPts val="0"/>
              </a:spcBef>
              <a:spcAft>
                <a:spcPts val="800"/>
              </a:spcAft>
              <a:buFont typeface="Wingdings" panose="05000000000000000000" pitchFamily="2" charset="2"/>
              <a:buChar char="ü"/>
            </a:pPr>
            <a:r>
              <a:rPr lang="en-US" sz="2400" dirty="0" err="1">
                <a:effectLst/>
                <a:latin typeface="Calibri" panose="020F0502020204030204" pitchFamily="34" charset="0"/>
                <a:ea typeface="Yu Mincho" panose="02020400000000000000" pitchFamily="18" charset="-128"/>
                <a:cs typeface="Calibri" panose="020F0502020204030204" pitchFamily="34" charset="0"/>
              </a:rPr>
              <a:t>Tự</a:t>
            </a:r>
            <a:r>
              <a:rPr lang="en-US" sz="2400" dirty="0">
                <a:effectLst/>
                <a:latin typeface="Calibri" panose="020F0502020204030204" pitchFamily="34" charset="0"/>
                <a:ea typeface="Yu Mincho" panose="02020400000000000000" pitchFamily="18" charset="-128"/>
                <a:cs typeface="Calibri" panose="020F0502020204030204" pitchFamily="34" charset="0"/>
              </a:rPr>
              <a:t> tin </a:t>
            </a:r>
            <a:endParaRPr lang="en-US" sz="2000" dirty="0">
              <a:effectLst/>
              <a:latin typeface="Calibri" panose="020F0502020204030204" pitchFamily="34" charset="0"/>
              <a:ea typeface="Yu Mincho" panose="02020400000000000000" pitchFamily="18" charset="-128"/>
              <a:cs typeface="Calibri" panose="020F0502020204030204" pitchFamily="34" charset="0"/>
            </a:endParaRPr>
          </a:p>
          <a:p>
            <a:pPr marL="342900" marR="0" indent="-342900" algn="just">
              <a:lnSpc>
                <a:spcPct val="150000"/>
              </a:lnSpc>
              <a:spcBef>
                <a:spcPts val="0"/>
              </a:spcBef>
              <a:spcAft>
                <a:spcPts val="800"/>
              </a:spcAft>
              <a:buFont typeface="Wingdings" panose="05000000000000000000" pitchFamily="2" charset="2"/>
              <a:buChar char="ü"/>
            </a:pPr>
            <a:r>
              <a:rPr lang="en-US" sz="2400" dirty="0" err="1">
                <a:effectLst/>
                <a:latin typeface="Calibri" panose="020F0502020204030204" pitchFamily="34" charset="0"/>
                <a:ea typeface="Yu Mincho" panose="02020400000000000000" pitchFamily="18" charset="-128"/>
                <a:cs typeface="Calibri" panose="020F0502020204030204" pitchFamily="34" charset="0"/>
              </a:rPr>
              <a:t>Rèn</a:t>
            </a:r>
            <a:r>
              <a:rPr lang="en-US" sz="2400" dirty="0">
                <a:effectLst/>
                <a:latin typeface="Calibri" panose="020F0502020204030204" pitchFamily="34" charset="0"/>
                <a:ea typeface="Yu Mincho" panose="02020400000000000000" pitchFamily="18" charset="-128"/>
                <a:cs typeface="Calibri" panose="020F0502020204030204" pitchFamily="34" charset="0"/>
              </a:rPr>
              <a:t> </a:t>
            </a:r>
            <a:r>
              <a:rPr lang="en-US" sz="2400" dirty="0" err="1">
                <a:effectLst/>
                <a:latin typeface="Calibri" panose="020F0502020204030204" pitchFamily="34" charset="0"/>
                <a:ea typeface="Yu Mincho" panose="02020400000000000000" pitchFamily="18" charset="-128"/>
                <a:cs typeface="Calibri" panose="020F0502020204030204" pitchFamily="34" charset="0"/>
              </a:rPr>
              <a:t>luyện</a:t>
            </a:r>
            <a:r>
              <a:rPr lang="en-US" sz="2400" dirty="0">
                <a:effectLst/>
                <a:latin typeface="Calibri" panose="020F0502020204030204" pitchFamily="34" charset="0"/>
                <a:ea typeface="Yu Mincho" panose="02020400000000000000" pitchFamily="18" charset="-128"/>
                <a:cs typeface="Calibri" panose="020F0502020204030204" pitchFamily="34" charset="0"/>
              </a:rPr>
              <a:t> </a:t>
            </a:r>
            <a:r>
              <a:rPr lang="en-US" sz="2400" dirty="0" err="1">
                <a:effectLst/>
                <a:latin typeface="Calibri" panose="020F0502020204030204" pitchFamily="34" charset="0"/>
                <a:ea typeface="Yu Mincho" panose="02020400000000000000" pitchFamily="18" charset="-128"/>
                <a:cs typeface="Calibri" panose="020F0502020204030204" pitchFamily="34" charset="0"/>
              </a:rPr>
              <a:t>giọng</a:t>
            </a:r>
            <a:r>
              <a:rPr lang="en-US" sz="2400" dirty="0">
                <a:effectLst/>
                <a:latin typeface="Calibri" panose="020F0502020204030204" pitchFamily="34" charset="0"/>
                <a:ea typeface="Yu Mincho" panose="02020400000000000000" pitchFamily="18" charset="-128"/>
                <a:cs typeface="Calibri" panose="020F0502020204030204" pitchFamily="34" charset="0"/>
              </a:rPr>
              <a:t> </a:t>
            </a:r>
            <a:r>
              <a:rPr lang="en-US" sz="2400" dirty="0" err="1">
                <a:effectLst/>
                <a:latin typeface="Calibri" panose="020F0502020204030204" pitchFamily="34" charset="0"/>
                <a:ea typeface="Yu Mincho" panose="02020400000000000000" pitchFamily="18" charset="-128"/>
                <a:cs typeface="Calibri" panose="020F0502020204030204" pitchFamily="34" charset="0"/>
              </a:rPr>
              <a:t>nói</a:t>
            </a:r>
            <a:r>
              <a:rPr lang="en-US" sz="2400" dirty="0">
                <a:effectLst/>
                <a:latin typeface="Calibri" panose="020F0502020204030204" pitchFamily="34" charset="0"/>
                <a:ea typeface="Yu Mincho" panose="02020400000000000000" pitchFamily="18" charset="-128"/>
                <a:cs typeface="Calibri" panose="020F0502020204030204" pitchFamily="34" charset="0"/>
              </a:rPr>
              <a:t> </a:t>
            </a:r>
            <a:endParaRPr lang="en-US" sz="2000" dirty="0">
              <a:effectLst/>
              <a:latin typeface="Calibri" panose="020F0502020204030204" pitchFamily="34" charset="0"/>
              <a:ea typeface="Yu Mincho" panose="02020400000000000000" pitchFamily="18" charset="-128"/>
              <a:cs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 name="矩形 33"/>
          <p:cNvSpPr/>
          <p:nvPr/>
        </p:nvSpPr>
        <p:spPr>
          <a:xfrm>
            <a:off x="1506840" y="817998"/>
            <a:ext cx="9123060" cy="2471302"/>
          </a:xfrm>
          <a:prstGeom prst="rect">
            <a:avLst/>
          </a:prstGeom>
          <a:solidFill>
            <a:srgbClr val="639D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0" dirty="0">
              <a:latin typeface="Amiri" panose="00000500000000000000" charset="0"/>
              <a:ea typeface="字魂35号-经典雅黑" panose="02000000000000000000" pitchFamily="2" charset="-122"/>
              <a:cs typeface="Amiri" panose="00000500000000000000" charset="0"/>
            </a:endParaRPr>
          </a:p>
        </p:txBody>
      </p:sp>
      <p:sp>
        <p:nvSpPr>
          <p:cNvPr id="3" name="Rectangle 2"/>
          <p:cNvSpPr/>
          <p:nvPr/>
        </p:nvSpPr>
        <p:spPr>
          <a:xfrm>
            <a:off x="1612900" y="1077573"/>
            <a:ext cx="8724900" cy="1938992"/>
          </a:xfrm>
          <a:prstGeom prst="rect">
            <a:avLst/>
          </a:prstGeom>
        </p:spPr>
        <p:txBody>
          <a:bodyPr wrap="square">
            <a:spAutoFit/>
          </a:bodyPr>
          <a:lstStyle/>
          <a:p>
            <a:r>
              <a:rPr lang="nl-NL" sz="2400" b="1">
                <a:solidFill>
                  <a:schemeClr val="bg1"/>
                </a:solidFill>
                <a:latin typeface="Times New Roman" pitchFamily="18" charset="0"/>
                <a:cs typeface="Times New Roman" pitchFamily="18" charset="0"/>
              </a:rPr>
              <a:t>Câu 1.</a:t>
            </a:r>
            <a:r>
              <a:rPr lang="nl-NL" sz="2400">
                <a:solidFill>
                  <a:schemeClr val="bg1"/>
                </a:solidFill>
                <a:latin typeface="Times New Roman" pitchFamily="18" charset="0"/>
                <a:cs typeface="Times New Roman" pitchFamily="18" charset="0"/>
              </a:rPr>
              <a:t> Có mấy hướng viết bài giới thiêu về một tác giải văn học?</a:t>
            </a:r>
            <a:endParaRPr lang="vi-VN" sz="2400">
              <a:solidFill>
                <a:schemeClr val="bg1"/>
              </a:solidFill>
              <a:latin typeface="Times New Roman" pitchFamily="18" charset="0"/>
              <a:cs typeface="Times New Roman" pitchFamily="18" charset="0"/>
            </a:endParaRPr>
          </a:p>
          <a:p>
            <a:r>
              <a:rPr lang="nl-NL" sz="2400">
                <a:solidFill>
                  <a:schemeClr val="bg1"/>
                </a:solidFill>
                <a:latin typeface="Times New Roman" pitchFamily="18" charset="0"/>
                <a:cs typeface="Times New Roman" pitchFamily="18" charset="0"/>
              </a:rPr>
              <a:t>	A. Một</a:t>
            </a:r>
            <a:endParaRPr lang="vi-VN" sz="2400">
              <a:solidFill>
                <a:schemeClr val="bg1"/>
              </a:solidFill>
              <a:latin typeface="Times New Roman" pitchFamily="18" charset="0"/>
              <a:cs typeface="Times New Roman" pitchFamily="18" charset="0"/>
            </a:endParaRPr>
          </a:p>
          <a:p>
            <a:r>
              <a:rPr lang="nl-NL" sz="2400">
                <a:solidFill>
                  <a:schemeClr val="bg1"/>
                </a:solidFill>
                <a:latin typeface="Times New Roman" pitchFamily="18" charset="0"/>
                <a:cs typeface="Times New Roman" pitchFamily="18" charset="0"/>
              </a:rPr>
              <a:t>	B. Hai</a:t>
            </a:r>
            <a:endParaRPr lang="vi-VN" sz="2400">
              <a:solidFill>
                <a:schemeClr val="bg1"/>
              </a:solidFill>
              <a:latin typeface="Times New Roman" pitchFamily="18" charset="0"/>
              <a:cs typeface="Times New Roman" pitchFamily="18" charset="0"/>
            </a:endParaRPr>
          </a:p>
          <a:p>
            <a:r>
              <a:rPr lang="nl-NL" sz="2400">
                <a:solidFill>
                  <a:schemeClr val="bg1"/>
                </a:solidFill>
                <a:latin typeface="Times New Roman" pitchFamily="18" charset="0"/>
                <a:cs typeface="Times New Roman" pitchFamily="18" charset="0"/>
              </a:rPr>
              <a:t>	C. Bốn</a:t>
            </a:r>
            <a:endParaRPr lang="vi-VN" sz="2400">
              <a:solidFill>
                <a:schemeClr val="bg1"/>
              </a:solidFill>
              <a:latin typeface="Times New Roman" pitchFamily="18" charset="0"/>
              <a:cs typeface="Times New Roman" pitchFamily="18" charset="0"/>
            </a:endParaRPr>
          </a:p>
          <a:p>
            <a:r>
              <a:rPr lang="nl-NL" sz="2400">
                <a:solidFill>
                  <a:schemeClr val="bg1"/>
                </a:solidFill>
                <a:latin typeface="Times New Roman" pitchFamily="18" charset="0"/>
                <a:cs typeface="Times New Roman" pitchFamily="18" charset="0"/>
              </a:rPr>
              <a:t>	D. </a:t>
            </a:r>
            <a:r>
              <a:rPr lang="nl-NL" sz="2400" b="1">
                <a:solidFill>
                  <a:schemeClr val="bg1"/>
                </a:solidFill>
                <a:latin typeface="Times New Roman" pitchFamily="18" charset="0"/>
                <a:cs typeface="Times New Roman" pitchFamily="18" charset="0"/>
              </a:rPr>
              <a:t>Ba</a:t>
            </a:r>
            <a:endParaRPr lang="vi-VN" sz="24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021910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 name="矩形 33"/>
          <p:cNvSpPr/>
          <p:nvPr/>
        </p:nvSpPr>
        <p:spPr>
          <a:xfrm>
            <a:off x="952500" y="342900"/>
            <a:ext cx="10464800" cy="2946400"/>
          </a:xfrm>
          <a:prstGeom prst="rect">
            <a:avLst/>
          </a:prstGeom>
          <a:solidFill>
            <a:srgbClr val="639D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0" dirty="0">
              <a:latin typeface="Amiri" panose="00000500000000000000" charset="0"/>
              <a:ea typeface="字魂35号-经典雅黑" panose="02000000000000000000" pitchFamily="2" charset="-122"/>
              <a:cs typeface="Amiri" panose="00000500000000000000" charset="0"/>
            </a:endParaRPr>
          </a:p>
        </p:txBody>
      </p:sp>
      <p:sp>
        <p:nvSpPr>
          <p:cNvPr id="3" name="Rectangle 2"/>
          <p:cNvSpPr/>
          <p:nvPr/>
        </p:nvSpPr>
        <p:spPr>
          <a:xfrm>
            <a:off x="952500" y="497344"/>
            <a:ext cx="10210800" cy="2308324"/>
          </a:xfrm>
          <a:prstGeom prst="rect">
            <a:avLst/>
          </a:prstGeom>
        </p:spPr>
        <p:txBody>
          <a:bodyPr wrap="square">
            <a:spAutoFit/>
          </a:bodyPr>
          <a:lstStyle/>
          <a:p>
            <a:r>
              <a:rPr lang="nl-NL" sz="2400" b="1">
                <a:solidFill>
                  <a:schemeClr val="bg1"/>
                </a:solidFill>
                <a:latin typeface="Times New Roman" pitchFamily="18" charset="0"/>
                <a:cs typeface="Times New Roman" pitchFamily="18" charset="0"/>
              </a:rPr>
              <a:t>Câu 2.</a:t>
            </a:r>
            <a:r>
              <a:rPr lang="nl-NL" sz="2400">
                <a:solidFill>
                  <a:schemeClr val="bg1"/>
                </a:solidFill>
                <a:latin typeface="Times New Roman" pitchFamily="18" charset="0"/>
                <a:cs typeface="Times New Roman" pitchFamily="18" charset="0"/>
              </a:rPr>
              <a:t> Đáp án nào không phải là Hướng viết giới thiệu về một Tác giả văn học?</a:t>
            </a:r>
            <a:endParaRPr lang="vi-VN" sz="2400">
              <a:solidFill>
                <a:schemeClr val="bg1"/>
              </a:solidFill>
              <a:latin typeface="Times New Roman" pitchFamily="18" charset="0"/>
              <a:cs typeface="Times New Roman" pitchFamily="18" charset="0"/>
            </a:endParaRPr>
          </a:p>
          <a:p>
            <a:r>
              <a:rPr lang="nl-NL" sz="2400">
                <a:solidFill>
                  <a:schemeClr val="bg1"/>
                </a:solidFill>
                <a:latin typeface="Times New Roman" pitchFamily="18" charset="0"/>
                <a:cs typeface="Times New Roman" pitchFamily="18" charset="0"/>
              </a:rPr>
              <a:t>	A. Giới thiệu sự nghiệp văn học của một tác giả.</a:t>
            </a:r>
            <a:endParaRPr lang="vi-VN" sz="2400">
              <a:solidFill>
                <a:schemeClr val="bg1"/>
              </a:solidFill>
              <a:latin typeface="Times New Roman" pitchFamily="18" charset="0"/>
              <a:cs typeface="Times New Roman" pitchFamily="18" charset="0"/>
            </a:endParaRPr>
          </a:p>
          <a:p>
            <a:r>
              <a:rPr lang="nl-NL" sz="2400">
                <a:solidFill>
                  <a:schemeClr val="bg1"/>
                </a:solidFill>
                <a:latin typeface="Times New Roman" pitchFamily="18" charset="0"/>
                <a:cs typeface="Times New Roman" pitchFamily="18" charset="0"/>
              </a:rPr>
              <a:t>	C. Nghiên cứu phong cách nghệ thuật của một tác giả.</a:t>
            </a:r>
            <a:endParaRPr lang="vi-VN" sz="2400">
              <a:solidFill>
                <a:schemeClr val="bg1"/>
              </a:solidFill>
              <a:latin typeface="Times New Roman" pitchFamily="18" charset="0"/>
              <a:cs typeface="Times New Roman" pitchFamily="18" charset="0"/>
            </a:endParaRPr>
          </a:p>
          <a:p>
            <a:r>
              <a:rPr lang="nl-NL" sz="2400">
                <a:solidFill>
                  <a:schemeClr val="bg1"/>
                </a:solidFill>
                <a:latin typeface="Times New Roman" pitchFamily="18" charset="0"/>
                <a:cs typeface="Times New Roman" pitchFamily="18" charset="0"/>
              </a:rPr>
              <a:t>	B. Giới thiệu về cuộc đời của một tác giả Văn học</a:t>
            </a:r>
            <a:r>
              <a:rPr lang="nl-NL" sz="2400">
                <a:solidFill>
                  <a:schemeClr val="bg1"/>
                </a:solidFill>
                <a:latin typeface="Times New Roman" pitchFamily="18" charset="0"/>
                <a:cs typeface="Times New Roman" pitchFamily="18" charset="0"/>
              </a:rPr>
              <a:t>	</a:t>
            </a:r>
            <a:endParaRPr lang="nl-NL" sz="2400" smtClean="0">
              <a:solidFill>
                <a:schemeClr val="bg1"/>
              </a:solidFill>
              <a:latin typeface="Times New Roman" pitchFamily="18" charset="0"/>
              <a:cs typeface="Times New Roman" pitchFamily="18" charset="0"/>
            </a:endParaRPr>
          </a:p>
          <a:p>
            <a:r>
              <a:rPr lang="nl-NL" sz="2400" smtClean="0">
                <a:solidFill>
                  <a:schemeClr val="bg1"/>
                </a:solidFill>
                <a:latin typeface="Times New Roman" pitchFamily="18" charset="0"/>
                <a:cs typeface="Times New Roman" pitchFamily="18" charset="0"/>
              </a:rPr>
              <a:t>            D</a:t>
            </a:r>
            <a:r>
              <a:rPr lang="nl-NL" sz="2400">
                <a:solidFill>
                  <a:schemeClr val="bg1"/>
                </a:solidFill>
                <a:latin typeface="Times New Roman" pitchFamily="18" charset="0"/>
                <a:cs typeface="Times New Roman" pitchFamily="18" charset="0"/>
              </a:rPr>
              <a:t>. Dựng chân dung của một tác Văn học </a:t>
            </a:r>
            <a:endParaRPr lang="vi-VN" sz="2400">
              <a:solidFill>
                <a:schemeClr val="bg1"/>
              </a:solidFill>
              <a:latin typeface="Times New Roman" pitchFamily="18" charset="0"/>
              <a:cs typeface="Times New Roman" pitchFamily="18" charset="0"/>
            </a:endParaRPr>
          </a:p>
          <a:p>
            <a:endParaRPr lang="vi-VN" sz="24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317703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 name="矩形 33"/>
          <p:cNvSpPr/>
          <p:nvPr/>
        </p:nvSpPr>
        <p:spPr>
          <a:xfrm>
            <a:off x="1062340" y="513198"/>
            <a:ext cx="9123060" cy="2471302"/>
          </a:xfrm>
          <a:prstGeom prst="rect">
            <a:avLst/>
          </a:prstGeom>
          <a:solidFill>
            <a:srgbClr val="639D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0" dirty="0">
              <a:latin typeface="Amiri" panose="00000500000000000000" charset="0"/>
              <a:ea typeface="字魂35号-经典雅黑" panose="02000000000000000000" pitchFamily="2" charset="-122"/>
              <a:cs typeface="Amiri" panose="00000500000000000000" charset="0"/>
            </a:endParaRPr>
          </a:p>
        </p:txBody>
      </p:sp>
      <p:sp>
        <p:nvSpPr>
          <p:cNvPr id="3" name="Rectangle 2"/>
          <p:cNvSpPr/>
          <p:nvPr/>
        </p:nvSpPr>
        <p:spPr>
          <a:xfrm>
            <a:off x="952500" y="513198"/>
            <a:ext cx="9232900" cy="3046988"/>
          </a:xfrm>
          <a:prstGeom prst="rect">
            <a:avLst/>
          </a:prstGeom>
        </p:spPr>
        <p:txBody>
          <a:bodyPr wrap="square">
            <a:spAutoFit/>
          </a:bodyPr>
          <a:lstStyle/>
          <a:p>
            <a:pPr algn="just"/>
            <a:r>
              <a:rPr lang="nl-NL" sz="2400" b="1">
                <a:solidFill>
                  <a:schemeClr val="bg1"/>
                </a:solidFill>
                <a:latin typeface="Times New Roman" pitchFamily="18" charset="0"/>
                <a:cs typeface="Times New Roman" pitchFamily="18" charset="0"/>
              </a:rPr>
              <a:t>Câu 3. Trong các hướng giới thiệu về một tác giả văn học trên, hướng viết nào đòi hỏi kiến thức bao quát hơn cả: </a:t>
            </a:r>
            <a:endParaRPr lang="vi-VN" sz="2400" b="1">
              <a:solidFill>
                <a:schemeClr val="bg1"/>
              </a:solidFill>
              <a:latin typeface="Times New Roman" pitchFamily="18" charset="0"/>
              <a:cs typeface="Times New Roman" pitchFamily="18" charset="0"/>
            </a:endParaRPr>
          </a:p>
          <a:p>
            <a:pPr algn="just"/>
            <a:r>
              <a:rPr lang="nl-NL" sz="2400">
                <a:solidFill>
                  <a:schemeClr val="bg1"/>
                </a:solidFill>
                <a:latin typeface="Times New Roman" pitchFamily="18" charset="0"/>
                <a:cs typeface="Times New Roman" pitchFamily="18" charset="0"/>
              </a:rPr>
              <a:t>A. Giới thiệu sự nghiệp văn học của một tác giả.</a:t>
            </a:r>
            <a:endParaRPr lang="vi-VN" sz="2400">
              <a:solidFill>
                <a:schemeClr val="bg1"/>
              </a:solidFill>
              <a:latin typeface="Times New Roman" pitchFamily="18" charset="0"/>
              <a:cs typeface="Times New Roman" pitchFamily="18" charset="0"/>
            </a:endParaRPr>
          </a:p>
          <a:p>
            <a:pPr algn="just"/>
            <a:r>
              <a:rPr lang="nl-NL" sz="2400" smtClean="0">
                <a:solidFill>
                  <a:schemeClr val="bg1"/>
                </a:solidFill>
                <a:latin typeface="Times New Roman" pitchFamily="18" charset="0"/>
                <a:cs typeface="Times New Roman" pitchFamily="18" charset="0"/>
              </a:rPr>
              <a:t>C</a:t>
            </a:r>
            <a:r>
              <a:rPr lang="nl-NL" sz="2400">
                <a:solidFill>
                  <a:schemeClr val="bg1"/>
                </a:solidFill>
                <a:latin typeface="Times New Roman" pitchFamily="18" charset="0"/>
                <a:cs typeface="Times New Roman" pitchFamily="18" charset="0"/>
              </a:rPr>
              <a:t>. Nghiên cứu phong cách nghệ thuật của một tác giả.</a:t>
            </a:r>
            <a:endParaRPr lang="vi-VN" sz="2400">
              <a:solidFill>
                <a:schemeClr val="bg1"/>
              </a:solidFill>
              <a:latin typeface="Times New Roman" pitchFamily="18" charset="0"/>
              <a:cs typeface="Times New Roman" pitchFamily="18" charset="0"/>
            </a:endParaRPr>
          </a:p>
          <a:p>
            <a:pPr algn="just"/>
            <a:r>
              <a:rPr lang="nl-NL" sz="2400" smtClean="0">
                <a:solidFill>
                  <a:schemeClr val="bg1"/>
                </a:solidFill>
                <a:latin typeface="Times New Roman" pitchFamily="18" charset="0"/>
                <a:cs typeface="Times New Roman" pitchFamily="18" charset="0"/>
              </a:rPr>
              <a:t>B</a:t>
            </a:r>
            <a:r>
              <a:rPr lang="nl-NL" sz="2400">
                <a:solidFill>
                  <a:schemeClr val="bg1"/>
                </a:solidFill>
                <a:latin typeface="Times New Roman" pitchFamily="18" charset="0"/>
                <a:cs typeface="Times New Roman" pitchFamily="18" charset="0"/>
              </a:rPr>
              <a:t>. Dựng chân dung của một tác Văn học</a:t>
            </a:r>
            <a:endParaRPr lang="vi-VN" sz="2400">
              <a:solidFill>
                <a:schemeClr val="bg1"/>
              </a:solidFill>
              <a:latin typeface="Times New Roman" pitchFamily="18" charset="0"/>
              <a:cs typeface="Times New Roman" pitchFamily="18" charset="0"/>
            </a:endParaRPr>
          </a:p>
          <a:p>
            <a:pPr algn="just"/>
            <a:r>
              <a:rPr lang="nl-NL" sz="2400" smtClean="0">
                <a:solidFill>
                  <a:schemeClr val="bg1"/>
                </a:solidFill>
                <a:latin typeface="Times New Roman" pitchFamily="18" charset="0"/>
                <a:cs typeface="Times New Roman" pitchFamily="18" charset="0"/>
              </a:rPr>
              <a:t>D</a:t>
            </a:r>
            <a:r>
              <a:rPr lang="nl-NL" sz="2400">
                <a:solidFill>
                  <a:schemeClr val="bg1"/>
                </a:solidFill>
                <a:latin typeface="Times New Roman" pitchFamily="18" charset="0"/>
                <a:cs typeface="Times New Roman" pitchFamily="18" charset="0"/>
              </a:rPr>
              <a:t>. Giới thiệu về cuộc đời của một tác giả Văn học</a:t>
            </a:r>
            <a:endParaRPr lang="vi-VN" sz="2400">
              <a:solidFill>
                <a:schemeClr val="bg1"/>
              </a:solidFill>
              <a:latin typeface="Times New Roman" pitchFamily="18" charset="0"/>
              <a:cs typeface="Times New Roman" pitchFamily="18" charset="0"/>
            </a:endParaRPr>
          </a:p>
          <a:p>
            <a:pPr algn="just"/>
            <a:r>
              <a:rPr lang="nl-NL" sz="2400">
                <a:solidFill>
                  <a:schemeClr val="bg1"/>
                </a:solidFill>
                <a:latin typeface="Times New Roman" pitchFamily="18" charset="0"/>
                <a:cs typeface="Times New Roman" pitchFamily="18" charset="0"/>
              </a:rPr>
              <a:t> </a:t>
            </a:r>
            <a:endParaRPr lang="vi-VN" sz="2400">
              <a:solidFill>
                <a:schemeClr val="bg1"/>
              </a:solidFill>
              <a:latin typeface="Times New Roman" pitchFamily="18" charset="0"/>
              <a:cs typeface="Times New Roman" pitchFamily="18" charset="0"/>
            </a:endParaRPr>
          </a:p>
          <a:p>
            <a:pPr algn="just"/>
            <a:endParaRPr lang="vi-VN" sz="24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317703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4" name="矩形 33"/>
          <p:cNvSpPr/>
          <p:nvPr/>
        </p:nvSpPr>
        <p:spPr>
          <a:xfrm>
            <a:off x="1079500" y="482600"/>
            <a:ext cx="10147300" cy="2806700"/>
          </a:xfrm>
          <a:prstGeom prst="rect">
            <a:avLst/>
          </a:prstGeom>
          <a:solidFill>
            <a:srgbClr val="639DB5"/>
          </a:soli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0" dirty="0">
              <a:latin typeface="Amiri" panose="00000500000000000000" charset="0"/>
              <a:ea typeface="字魂35号-经典雅黑" panose="02000000000000000000" pitchFamily="2" charset="-122"/>
              <a:cs typeface="Amiri" panose="00000500000000000000" charset="0"/>
            </a:endParaRPr>
          </a:p>
        </p:txBody>
      </p:sp>
      <p:sp>
        <p:nvSpPr>
          <p:cNvPr id="3" name="Rectangle 2"/>
          <p:cNvSpPr/>
          <p:nvPr/>
        </p:nvSpPr>
        <p:spPr>
          <a:xfrm>
            <a:off x="520700" y="611644"/>
            <a:ext cx="11315700" cy="2677656"/>
          </a:xfrm>
          <a:prstGeom prst="rect">
            <a:avLst/>
          </a:prstGeom>
        </p:spPr>
        <p:txBody>
          <a:bodyPr wrap="square">
            <a:spAutoFit/>
          </a:bodyPr>
          <a:lstStyle/>
          <a:p>
            <a:r>
              <a:rPr lang="nl-NL" sz="2400" b="1">
                <a:solidFill>
                  <a:schemeClr val="bg1"/>
                </a:solidFill>
                <a:latin typeface="Times New Roman" pitchFamily="18" charset="0"/>
                <a:cs typeface="Times New Roman" pitchFamily="18" charset="0"/>
              </a:rPr>
              <a:t>Câu 4. Bước nào sau đây không thuộc các bước viết bài giới thiệu về </a:t>
            </a:r>
            <a:r>
              <a:rPr lang="nl-NL" sz="2400" b="1">
                <a:solidFill>
                  <a:schemeClr val="bg1"/>
                </a:solidFill>
                <a:latin typeface="Times New Roman" pitchFamily="18" charset="0"/>
                <a:cs typeface="Times New Roman" pitchFamily="18" charset="0"/>
              </a:rPr>
              <a:t>một </a:t>
            </a:r>
            <a:endParaRPr lang="nl-NL" sz="2400" b="1" smtClean="0">
              <a:solidFill>
                <a:schemeClr val="bg1"/>
              </a:solidFill>
              <a:latin typeface="Times New Roman" pitchFamily="18" charset="0"/>
              <a:cs typeface="Times New Roman" pitchFamily="18" charset="0"/>
            </a:endParaRPr>
          </a:p>
          <a:p>
            <a:r>
              <a:rPr lang="nl-NL" sz="2400" b="1" smtClean="0">
                <a:solidFill>
                  <a:schemeClr val="bg1"/>
                </a:solidFill>
                <a:latin typeface="Times New Roman" pitchFamily="18" charset="0"/>
                <a:cs typeface="Times New Roman" pitchFamily="18" charset="0"/>
              </a:rPr>
              <a:t>Tác </a:t>
            </a:r>
            <a:r>
              <a:rPr lang="nl-NL" sz="2400" b="1">
                <a:solidFill>
                  <a:schemeClr val="bg1"/>
                </a:solidFill>
                <a:latin typeface="Times New Roman" pitchFamily="18" charset="0"/>
                <a:cs typeface="Times New Roman" pitchFamily="18" charset="0"/>
              </a:rPr>
              <a:t>giả văn học.</a:t>
            </a:r>
            <a:endParaRPr lang="vi-VN" sz="2400">
              <a:solidFill>
                <a:schemeClr val="bg1"/>
              </a:solidFill>
              <a:latin typeface="Times New Roman" pitchFamily="18" charset="0"/>
              <a:cs typeface="Times New Roman" pitchFamily="18" charset="0"/>
            </a:endParaRPr>
          </a:p>
          <a:p>
            <a:r>
              <a:rPr lang="nl-NL" sz="2400">
                <a:solidFill>
                  <a:schemeClr val="bg1"/>
                </a:solidFill>
                <a:latin typeface="Times New Roman" pitchFamily="18" charset="0"/>
                <a:cs typeface="Times New Roman" pitchFamily="18" charset="0"/>
              </a:rPr>
              <a:t>A. Chuẩn bị</a:t>
            </a:r>
            <a:endParaRPr lang="vi-VN" sz="2400">
              <a:solidFill>
                <a:schemeClr val="bg1"/>
              </a:solidFill>
              <a:latin typeface="Times New Roman" pitchFamily="18" charset="0"/>
              <a:cs typeface="Times New Roman" pitchFamily="18" charset="0"/>
            </a:endParaRPr>
          </a:p>
          <a:p>
            <a:r>
              <a:rPr lang="nl-NL" sz="2400">
                <a:solidFill>
                  <a:schemeClr val="bg1"/>
                </a:solidFill>
                <a:latin typeface="Times New Roman" pitchFamily="18" charset="0"/>
                <a:cs typeface="Times New Roman" pitchFamily="18" charset="0"/>
              </a:rPr>
              <a:t>B. Lập dàn ý.</a:t>
            </a:r>
            <a:endParaRPr lang="vi-VN" sz="2400">
              <a:solidFill>
                <a:schemeClr val="bg1"/>
              </a:solidFill>
              <a:latin typeface="Times New Roman" pitchFamily="18" charset="0"/>
              <a:cs typeface="Times New Roman" pitchFamily="18" charset="0"/>
            </a:endParaRPr>
          </a:p>
          <a:p>
            <a:r>
              <a:rPr lang="nl-NL" sz="2400">
                <a:solidFill>
                  <a:schemeClr val="bg1"/>
                </a:solidFill>
                <a:latin typeface="Times New Roman" pitchFamily="18" charset="0"/>
                <a:cs typeface="Times New Roman" pitchFamily="18" charset="0"/>
              </a:rPr>
              <a:t>C. Viết bài và sửa bài.</a:t>
            </a:r>
            <a:endParaRPr lang="vi-VN" sz="2400">
              <a:solidFill>
                <a:schemeClr val="bg1"/>
              </a:solidFill>
              <a:latin typeface="Times New Roman" pitchFamily="18" charset="0"/>
              <a:cs typeface="Times New Roman" pitchFamily="18" charset="0"/>
            </a:endParaRPr>
          </a:p>
          <a:p>
            <a:r>
              <a:rPr lang="nl-NL" sz="2400">
                <a:solidFill>
                  <a:schemeClr val="bg1"/>
                </a:solidFill>
                <a:latin typeface="Times New Roman" pitchFamily="18" charset="0"/>
                <a:cs typeface="Times New Roman" pitchFamily="18" charset="0"/>
              </a:rPr>
              <a:t>D. Đánh giá bài viết.</a:t>
            </a:r>
            <a:endParaRPr lang="vi-VN" sz="2400">
              <a:solidFill>
                <a:schemeClr val="bg1"/>
              </a:solidFill>
              <a:latin typeface="Times New Roman" pitchFamily="18" charset="0"/>
              <a:cs typeface="Times New Roman" pitchFamily="18" charset="0"/>
            </a:endParaRPr>
          </a:p>
          <a:p>
            <a:endParaRPr lang="vi-VN" sz="240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6317703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 xmlns:a16="http://schemas.microsoft.com/office/drawing/2014/main" id="{77F6D024-26C1-4F0F-B17D-1B9D55A15D45}"/>
              </a:ext>
            </a:extLst>
          </p:cNvPr>
          <p:cNvSpPr txBox="1"/>
          <p:nvPr/>
        </p:nvSpPr>
        <p:spPr>
          <a:xfrm>
            <a:off x="682036" y="1678356"/>
            <a:ext cx="1057392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b="1" smtClean="0">
                <a:solidFill>
                  <a:srgbClr val="5DA2B1"/>
                </a:solidFill>
                <a:effectLst>
                  <a:outerShdw blurRad="50800" dist="38100" dir="5400000" algn="t" rotWithShape="0">
                    <a:prstClr val="black">
                      <a:alpha val="40000"/>
                    </a:prstClr>
                  </a:outerShdw>
                </a:effectLst>
                <a:latin typeface="#9Slide04 Tinos Bold" panose="02020803070505020304" pitchFamily="18" charset="0"/>
                <a:ea typeface="#9Slide04 Tinos Bold" panose="02020803070505020304" pitchFamily="18" charset="0"/>
                <a:cs typeface="#9Slide04 Tinos Bold" panose="02020803070505020304" pitchFamily="18" charset="0"/>
              </a:rPr>
              <a:t>BÁO CÁO KẾT QUẢ</a:t>
            </a:r>
            <a:endParaRPr kumimoji="0" lang="en-US" sz="7200" b="1" i="0" u="none" strike="noStrike" kern="1200" cap="none" spc="0" normalizeH="0" baseline="0" noProof="0" dirty="0">
              <a:ln>
                <a:noFill/>
              </a:ln>
              <a:solidFill>
                <a:srgbClr val="5DA2B1"/>
              </a:solidFill>
              <a:effectLst>
                <a:outerShdw blurRad="50800" dist="38100" dir="5400000" algn="t" rotWithShape="0">
                  <a:prstClr val="black">
                    <a:alpha val="40000"/>
                  </a:prstClr>
                </a:outerShdw>
              </a:effectLst>
              <a:uLnTx/>
              <a:uFillTx/>
              <a:latin typeface="#9Slide04 Tinos Bold" panose="02020803070505020304" pitchFamily="18" charset="0"/>
              <a:ea typeface="#9Slide04 Tinos Bold" panose="02020803070505020304" pitchFamily="18" charset="0"/>
              <a:cs typeface="#9Slide04 Tinos Bold" panose="02020803070505020304" pitchFamily="18" charset="0"/>
            </a:endParaRPr>
          </a:p>
        </p:txBody>
      </p:sp>
      <p:pic>
        <p:nvPicPr>
          <p:cNvPr id="5" name="Picture 14">
            <a:extLst>
              <a:ext uri="{FF2B5EF4-FFF2-40B4-BE49-F238E27FC236}">
                <a16:creationId xmlns="" xmlns:a16="http://schemas.microsoft.com/office/drawing/2014/main" id="{BD11D05C-87BC-49D0-845D-0399F7C5D0F1}"/>
              </a:ext>
            </a:extLst>
          </p:cNvPr>
          <p:cNvPicPr>
            <a:picLocks noChangeAspect="1"/>
          </p:cNvPicPr>
          <p:nvPr/>
        </p:nvPicPr>
        <p:blipFill>
          <a:blip r:embed="rId4"/>
          <a:srcRect/>
          <a:stretch>
            <a:fillRect/>
          </a:stretch>
        </p:blipFill>
        <p:spPr>
          <a:xfrm>
            <a:off x="76353" y="378336"/>
            <a:ext cx="1650694" cy="1654831"/>
          </a:xfrm>
          <a:prstGeom prst="rect">
            <a:avLst/>
          </a:prstGeom>
        </p:spPr>
      </p:pic>
    </p:spTree>
    <p:extLst>
      <p:ext uri="{BB962C8B-B14F-4D97-AF65-F5344CB8AC3E}">
        <p14:creationId xmlns:p14="http://schemas.microsoft.com/office/powerpoint/2010/main" val="42167716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24" name="组合 23"/>
          <p:cNvGrpSpPr/>
          <p:nvPr/>
        </p:nvGrpSpPr>
        <p:grpSpPr>
          <a:xfrm>
            <a:off x="1506840" y="1622441"/>
            <a:ext cx="7421260" cy="3952859"/>
            <a:chOff x="6478808" y="4590804"/>
            <a:chExt cx="4249643" cy="795337"/>
          </a:xfrm>
          <a:solidFill>
            <a:srgbClr val="639DB5"/>
          </a:solidFill>
        </p:grpSpPr>
        <p:sp>
          <p:nvSpPr>
            <p:cNvPr id="34" name="矩形 33"/>
            <p:cNvSpPr/>
            <p:nvPr/>
          </p:nvSpPr>
          <p:spPr>
            <a:xfrm>
              <a:off x="6478808" y="4590804"/>
              <a:ext cx="4249643" cy="795337"/>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000" dirty="0">
                <a:latin typeface="Amiri" panose="00000500000000000000" charset="0"/>
                <a:ea typeface="字魂35号-经典雅黑" panose="02000000000000000000" pitchFamily="2" charset="-122"/>
                <a:cs typeface="Amiri" panose="00000500000000000000" charset="0"/>
              </a:endParaRPr>
            </a:p>
          </p:txBody>
        </p:sp>
        <p:sp>
          <p:nvSpPr>
            <p:cNvPr id="35" name="矩形 34"/>
            <p:cNvSpPr/>
            <p:nvPr/>
          </p:nvSpPr>
          <p:spPr>
            <a:xfrm>
              <a:off x="6573419" y="4709080"/>
              <a:ext cx="4089946" cy="5921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ltLang="zh-CN" sz="1400" dirty="0">
                <a:solidFill>
                  <a:srgbClr val="639DB5"/>
                </a:solidFill>
                <a:latin typeface="Amiri" panose="00000500000000000000" charset="0"/>
                <a:ea typeface="字魂35号-经典雅黑" panose="02000000000000000000" pitchFamily="2" charset="-122"/>
                <a:cs typeface="Amiri" panose="00000500000000000000" charset="0"/>
              </a:endParaRPr>
            </a:p>
          </p:txBody>
        </p:sp>
      </p:grpSp>
      <p:sp>
        <p:nvSpPr>
          <p:cNvPr id="2" name="TextBox 1">
            <a:extLst>
              <a:ext uri="{FF2B5EF4-FFF2-40B4-BE49-F238E27FC236}">
                <a16:creationId xmlns="" xmlns:a16="http://schemas.microsoft.com/office/drawing/2014/main" id="{6A5ADB50-8CA7-4F0B-B032-888C027B41D7}"/>
              </a:ext>
            </a:extLst>
          </p:cNvPr>
          <p:cNvSpPr txBox="1"/>
          <p:nvPr/>
        </p:nvSpPr>
        <p:spPr>
          <a:xfrm>
            <a:off x="1506840" y="870276"/>
            <a:ext cx="2839560" cy="707886"/>
          </a:xfrm>
          <a:prstGeom prst="rect">
            <a:avLst/>
          </a:prstGeom>
          <a:solidFill>
            <a:schemeClr val="accent1">
              <a:lumMod val="20000"/>
              <a:lumOff val="80000"/>
            </a:schemeClr>
          </a:solidFill>
        </p:spPr>
        <p:txBody>
          <a:bodyPr wrap="none" rtlCol="0">
            <a:spAutoFit/>
          </a:bodyPr>
          <a:lstStyle/>
          <a:p>
            <a:r>
              <a:rPr lang="en-US" sz="4000" b="1" dirty="0" err="1">
                <a:solidFill>
                  <a:schemeClr val="accent1">
                    <a:lumMod val="50000"/>
                  </a:schemeClr>
                </a:solidFill>
                <a:latin typeface="#9Slide04 Tinos Bold" panose="02020803070505020304" pitchFamily="18" charset="0"/>
                <a:ea typeface="#9Slide04 Tinos Bold" panose="02020803070505020304" pitchFamily="18" charset="0"/>
                <a:cs typeface="#9Slide04 Tinos Bold" panose="02020803070505020304" pitchFamily="18" charset="0"/>
              </a:rPr>
              <a:t>NHIỆM</a:t>
            </a:r>
            <a:r>
              <a:rPr lang="en-US" sz="4000" b="1" dirty="0">
                <a:solidFill>
                  <a:schemeClr val="accent1">
                    <a:lumMod val="50000"/>
                  </a:schemeClr>
                </a:solidFill>
                <a:latin typeface="#9Slide04 Tinos Bold" panose="02020803070505020304" pitchFamily="18" charset="0"/>
                <a:ea typeface="#9Slide04 Tinos Bold" panose="02020803070505020304" pitchFamily="18" charset="0"/>
                <a:cs typeface="#9Slide04 Tinos Bold" panose="02020803070505020304" pitchFamily="18" charset="0"/>
              </a:rPr>
              <a:t> </a:t>
            </a:r>
            <a:r>
              <a:rPr lang="en-US" sz="4000" b="1" dirty="0" err="1">
                <a:solidFill>
                  <a:schemeClr val="accent1">
                    <a:lumMod val="50000"/>
                  </a:schemeClr>
                </a:solidFill>
                <a:latin typeface="#9Slide04 Tinos Bold" panose="02020803070505020304" pitchFamily="18" charset="0"/>
                <a:ea typeface="#9Slide04 Tinos Bold" panose="02020803070505020304" pitchFamily="18" charset="0"/>
                <a:cs typeface="#9Slide04 Tinos Bold" panose="02020803070505020304" pitchFamily="18" charset="0"/>
              </a:rPr>
              <a:t>VỤ</a:t>
            </a:r>
            <a:endParaRPr lang="en-US" sz="4000" b="1" dirty="0">
              <a:solidFill>
                <a:schemeClr val="accent1">
                  <a:lumMod val="50000"/>
                </a:schemeClr>
              </a:solidFill>
              <a:latin typeface="#9Slide04 Tinos Bold" panose="02020803070505020304" pitchFamily="18" charset="0"/>
              <a:ea typeface="#9Slide04 Tinos Bold" panose="02020803070505020304" pitchFamily="18" charset="0"/>
              <a:cs typeface="#9Slide04 Tinos Bold" panose="02020803070505020304" pitchFamily="18" charset="0"/>
            </a:endParaRPr>
          </a:p>
        </p:txBody>
      </p:sp>
      <p:sp>
        <p:nvSpPr>
          <p:cNvPr id="3" name="Rectangle 2"/>
          <p:cNvSpPr/>
          <p:nvPr/>
        </p:nvSpPr>
        <p:spPr>
          <a:xfrm>
            <a:off x="1690711" y="2036647"/>
            <a:ext cx="6919890" cy="2795958"/>
          </a:xfrm>
          <a:prstGeom prst="rect">
            <a:avLst/>
          </a:prstGeom>
        </p:spPr>
        <p:txBody>
          <a:bodyPr wrap="square">
            <a:spAutoFit/>
          </a:bodyPr>
          <a:lstStyle/>
          <a:p>
            <a:pPr lvl="0" algn="just">
              <a:lnSpc>
                <a:spcPct val="150000"/>
              </a:lnSpc>
            </a:pPr>
            <a:r>
              <a:rPr lang="en-US" sz="2400" smtClean="0">
                <a:latin typeface="Times New Roman" pitchFamily="18" charset="0"/>
                <a:cs typeface="Times New Roman" pitchFamily="18" charset="0"/>
              </a:rPr>
              <a:t>- Bốc </a:t>
            </a:r>
            <a:r>
              <a:rPr lang="en-US" sz="2400">
                <a:latin typeface="Times New Roman" pitchFamily="18" charset="0"/>
                <a:cs typeface="Times New Roman" pitchFamily="18" charset="0"/>
              </a:rPr>
              <a:t>thăm trình bày phần chuẩn bị của mình theo ba cách hướng viết bài về giới thiệu một tác giả văn học bằng các hình thức sáng tạo.</a:t>
            </a:r>
            <a:endParaRPr lang="vi-VN" sz="2400">
              <a:latin typeface="Times New Roman" pitchFamily="18" charset="0"/>
              <a:cs typeface="Times New Roman" pitchFamily="18" charset="0"/>
            </a:endParaRPr>
          </a:p>
          <a:p>
            <a:pPr marL="285750" lvl="0" indent="-285750" algn="just">
              <a:lnSpc>
                <a:spcPct val="150000"/>
              </a:lnSpc>
              <a:buFontTx/>
              <a:buChar char="-"/>
            </a:pPr>
            <a:r>
              <a:rPr lang="en-US" sz="2400" smtClean="0">
                <a:latin typeface="Times New Roman" pitchFamily="18" charset="0"/>
                <a:cs typeface="Times New Roman" pitchFamily="18" charset="0"/>
              </a:rPr>
              <a:t>Nhóm HS </a:t>
            </a:r>
            <a:r>
              <a:rPr lang="en-US" sz="2400">
                <a:latin typeface="Times New Roman" pitchFamily="18" charset="0"/>
                <a:cs typeface="Times New Roman" pitchFamily="18" charset="0"/>
              </a:rPr>
              <a:t>trình </a:t>
            </a:r>
            <a:r>
              <a:rPr lang="en-US" sz="2400">
                <a:latin typeface="Times New Roman" pitchFamily="18" charset="0"/>
                <a:cs typeface="Times New Roman" pitchFamily="18" charset="0"/>
              </a:rPr>
              <a:t>bày </a:t>
            </a:r>
            <a:r>
              <a:rPr lang="en-US" sz="2400" smtClean="0">
                <a:latin typeface="Times New Roman" pitchFamily="18" charset="0"/>
                <a:cs typeface="Times New Roman" pitchFamily="18" charset="0"/>
              </a:rPr>
              <a:t>theo </a:t>
            </a:r>
            <a:r>
              <a:rPr lang="en-US" sz="2400">
                <a:latin typeface="Times New Roman" pitchFamily="18" charset="0"/>
                <a:cs typeface="Times New Roman" pitchFamily="18" charset="0"/>
              </a:rPr>
              <a:t>sự chuẩn </a:t>
            </a:r>
            <a:r>
              <a:rPr lang="en-US" sz="2400">
                <a:latin typeface="Times New Roman" pitchFamily="18" charset="0"/>
                <a:cs typeface="Times New Roman" pitchFamily="18" charset="0"/>
              </a:rPr>
              <a:t>bị</a:t>
            </a:r>
            <a:r>
              <a:rPr lang="en-US" sz="2400" smtClean="0">
                <a:latin typeface="Times New Roman" pitchFamily="18" charset="0"/>
                <a:cs typeface="Times New Roman" pitchFamily="18" charset="0"/>
              </a:rPr>
              <a:t>.</a:t>
            </a:r>
          </a:p>
          <a:p>
            <a:pPr marL="285750" lvl="0" indent="-285750" algn="just">
              <a:lnSpc>
                <a:spcPct val="150000"/>
              </a:lnSpc>
              <a:buFontTx/>
              <a:buChar char="-"/>
            </a:pPr>
            <a:r>
              <a:rPr lang="en-US" sz="2400" smtClean="0">
                <a:latin typeface="Times New Roman" pitchFamily="18" charset="0"/>
                <a:cs typeface="Times New Roman" pitchFamily="18" charset="0"/>
              </a:rPr>
              <a:t>Hs khác lắng nghe, ghi chép, nhận xét. </a:t>
            </a:r>
            <a:endParaRPr lang="vi-VN" sz="240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607</TotalTime>
  <Words>951</Words>
  <Application>Microsoft Office PowerPoint</Application>
  <PresentationFormat>Custom</PresentationFormat>
  <Paragraphs>115</Paragraphs>
  <Slides>13</Slides>
  <Notes>13</Notes>
  <HiddenSlides>0</HiddenSlides>
  <MMClips>1</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lzjljlc</dc:creator>
  <cp:lastModifiedBy>Admin</cp:lastModifiedBy>
  <cp:revision>310</cp:revision>
  <dcterms:created xsi:type="dcterms:W3CDTF">2018-02-23T07:21:00Z</dcterms:created>
  <dcterms:modified xsi:type="dcterms:W3CDTF">2023-08-18T17:56:23Z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2052-11.1.0.9192</vt:lpwstr>
  </property>
</Properties>
</file>