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256" r:id="rId3"/>
    <p:sldId id="257" r:id="rId4"/>
    <p:sldId id="392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33" r:id="rId28"/>
    <p:sldId id="277" r:id="rId29"/>
    <p:sldId id="43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67" autoAdjust="0"/>
  </p:normalViewPr>
  <p:slideViewPr>
    <p:cSldViewPr snapToGrid="0">
      <p:cViewPr varScale="1">
        <p:scale>
          <a:sx n="61" d="100"/>
          <a:sy n="61" d="100"/>
        </p:scale>
        <p:origin x="9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520F3-9176-4526-BED7-80B4E414CB9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C8571-01FE-4FC1-BD1F-8746D1E9B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3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D92D5-AB1E-A12E-6F73-13840D181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64046-92F2-3BB0-E0CD-47EB31A89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9BB07-60C8-7C1F-C6F2-A4EDA7C5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471E-73B1-4262-B335-78A6DF46FAC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70B1F-5827-0E4A-9E16-FC0188CCD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A3D87-E638-B5A4-3AC1-CF04266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D44-0E1F-4E0A-863B-59B73CCC7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2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94ADD-7D86-901A-1A3A-D2A2A981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D51A2-1620-33BA-B7A1-E41A8EC79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E0C7E-55AE-1178-0C3F-26037321A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471E-73B1-4262-B335-78A6DF46FAC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A1DA0-4EBF-387F-E10B-BA587DEA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62220-D5F5-4934-FED7-5E5EAF55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D44-0E1F-4E0A-863B-59B73CCC7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6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D0786D-02C9-607B-8915-A2B8A1AEB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DA900-9D8D-83C3-A83F-AF028B22F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0E0D1-02BE-45D3-72B3-ABB58E17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471E-73B1-4262-B335-78A6DF46FAC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10628-8AF1-5596-9CF0-CB0C1815D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C784F-7F05-189D-ED72-FD2B9173C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D44-0E1F-4E0A-863B-59B73CCC7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DD600-3BC2-8AEC-D38A-7D544BDB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1F129-C9B4-7414-2A1B-B88EC7AB4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5BBC4-E3EC-5524-C2D8-1200F685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471E-73B1-4262-B335-78A6DF46FAC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EDFC0-D9A1-F7A8-6F7A-EC47B7D90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87DCC-421E-F964-69F4-CFAE9E21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D44-0E1F-4E0A-863B-59B73CCC7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4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5457A-1B10-11E0-D134-0849F48B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0F3EE-7CC1-0EEA-9D0B-4D926EA66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BC166-8709-F5E7-BA96-4F7B53B85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471E-73B1-4262-B335-78A6DF46FAC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11755-71B8-4A61-F6A8-81E38890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12338-8CD3-C458-46E9-67182CA4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D44-0E1F-4E0A-863B-59B73CCC7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2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C10C4-1638-2CC2-8BB5-1B07197B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AB68D-60C1-18D1-1D3D-C36B96AD7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CB9FC-EC2C-C574-FA1E-401A424B2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37CAD-B91D-22DB-5701-34C991625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471E-73B1-4262-B335-78A6DF46FAC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07807-2AE6-2A7E-CF99-13A76C8EA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1502D-7185-C806-D4C5-45647BA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D44-0E1F-4E0A-863B-59B73CCC7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2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B7A9F-C8A6-E0BF-6E36-908CACC6C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148E8-0073-3923-2078-1927D0734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2C16D-E176-5C90-B947-5F0CB1C7C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C44C0F-46C1-D501-E548-AFF14DE46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F4E98-F66F-5986-6292-288E43E4F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E3B5A-E219-D637-A6B5-5C35C362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471E-73B1-4262-B335-78A6DF46FAC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86179-AE62-2370-89C8-DD7DFB49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9B787A-619B-2B31-E3F9-F0188535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D44-0E1F-4E0A-863B-59B73CCC7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3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D26D-6C7B-ABAD-327A-8A96FBE4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C96D5A-FA44-8CA0-1CEC-9ABB1510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471E-73B1-4262-B335-78A6DF46FAC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2909B-06E7-33F2-BF7A-A851B1710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9E193-9516-C9C3-C21D-39E46F0F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D44-0E1F-4E0A-863B-59B73CCC7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5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B5B34-3819-87B0-9A51-F57E0B35D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471E-73B1-4262-B335-78A6DF46FAC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818C7C-F3AF-2F90-CF49-A5850470D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2D7AF-1A0C-F67A-84C1-FF42CE338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D44-0E1F-4E0A-863B-59B73CCC7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1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FCD75-674F-7FF0-2C06-D84317AB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4747-8C74-3FF0-4262-B2D1322C7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821B1-8221-F6CC-3F7B-2E894D021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29DC3-9943-5F9C-C8B6-37C7C311C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471E-73B1-4262-B335-78A6DF46FAC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0BF43-D1A2-B48F-6BC8-0BD57068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D20FC-C57A-9213-8E1D-B37F1944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D44-0E1F-4E0A-863B-59B73CCC7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1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18C0-3F31-05FD-7D10-B4335912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B6CCAC-FAC8-2204-D999-EB97E43B6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0587C-B344-48A9-61AE-914959579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31617-DE78-C0E5-AFB1-818B86D8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471E-73B1-4262-B335-78A6DF46FAC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9EDB8-9175-6C42-5746-896523A4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BCF00-1C2F-43E4-13A4-D478F273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8D44-0E1F-4E0A-863B-59B73CCC7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7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144C3D-1379-C2BC-B8A2-EDDA9E77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F5515-EC26-EDBA-5148-C9BAC45A1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908E8-5498-0DA1-40A3-959DB37ED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6471E-73B1-4262-B335-78A6DF46FAC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755FA-441C-0286-6EA0-B80C51277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AD8AA-10F9-7C34-50CF-B79C774AA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28D44-0E1F-4E0A-863B-59B73CCC7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0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999+ Ảnh Background Đẹp Full HD - upanh123">
            <a:extLst>
              <a:ext uri="{FF2B5EF4-FFF2-40B4-BE49-F238E27FC236}">
                <a16:creationId xmlns:a16="http://schemas.microsoft.com/office/drawing/2014/main" id="{EF38ECE0-7478-F4F8-2773-A43BD5985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425984-C16E-FE33-5059-AD48CCCF4560}"/>
              </a:ext>
            </a:extLst>
          </p:cNvPr>
          <p:cNvSpPr txBox="1"/>
          <p:nvPr/>
        </p:nvSpPr>
        <p:spPr>
          <a:xfrm>
            <a:off x="1135627" y="855406"/>
            <a:ext cx="10412360" cy="3672348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419452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31AEBD84-AB8E-8500-7226-61A263DD11B7}"/>
              </a:ext>
            </a:extLst>
          </p:cNvPr>
          <p:cNvSpPr/>
          <p:nvPr/>
        </p:nvSpPr>
        <p:spPr>
          <a:xfrm>
            <a:off x="3511826" y="0"/>
            <a:ext cx="5168348" cy="715617"/>
          </a:xfrm>
          <a:prstGeom prst="roundRect">
            <a:avLst/>
          </a:prstGeom>
          <a:solidFill>
            <a:srgbClr val="000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Trình bày bài giới thiệu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ũi tên: Phải Có Khía 4">
            <a:extLst>
              <a:ext uri="{FF2B5EF4-FFF2-40B4-BE49-F238E27FC236}">
                <a16:creationId xmlns:a16="http://schemas.microsoft.com/office/drawing/2014/main" id="{078B7717-8B49-478B-190A-009D2C409243}"/>
              </a:ext>
            </a:extLst>
          </p:cNvPr>
          <p:cNvSpPr/>
          <p:nvPr/>
        </p:nvSpPr>
        <p:spPr>
          <a:xfrm>
            <a:off x="92766" y="1116496"/>
            <a:ext cx="2107096" cy="4625008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BE00831-5F91-F6D8-4784-F66FC0299AA3}"/>
              </a:ext>
            </a:extLst>
          </p:cNvPr>
          <p:cNvSpPr txBox="1"/>
          <p:nvPr/>
        </p:nvSpPr>
        <p:spPr>
          <a:xfrm>
            <a:off x="2650435" y="1418540"/>
            <a:ext cx="8918713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08F31C6-8530-1A19-3E7F-B7B84F808547}"/>
              </a:ext>
            </a:extLst>
          </p:cNvPr>
          <p:cNvSpPr txBox="1"/>
          <p:nvPr/>
        </p:nvSpPr>
        <p:spPr>
          <a:xfrm>
            <a:off x="2729949" y="3429000"/>
            <a:ext cx="8759687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5798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70C19731-1238-DBA3-5A0F-404826978F09}"/>
              </a:ext>
            </a:extLst>
          </p:cNvPr>
          <p:cNvSpPr/>
          <p:nvPr/>
        </p:nvSpPr>
        <p:spPr>
          <a:xfrm>
            <a:off x="3511826" y="126609"/>
            <a:ext cx="5168348" cy="844062"/>
          </a:xfrm>
          <a:prstGeom prst="roundRect">
            <a:avLst/>
          </a:prstGeom>
          <a:solidFill>
            <a:srgbClr val="000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ũi tên: Phải Có Khía 4">
            <a:extLst>
              <a:ext uri="{FF2B5EF4-FFF2-40B4-BE49-F238E27FC236}">
                <a16:creationId xmlns:a16="http://schemas.microsoft.com/office/drawing/2014/main" id="{FC986EE6-721D-4399-37DA-F73FFDFD6812}"/>
              </a:ext>
            </a:extLst>
          </p:cNvPr>
          <p:cNvSpPr/>
          <p:nvPr/>
        </p:nvSpPr>
        <p:spPr>
          <a:xfrm>
            <a:off x="92766" y="1116496"/>
            <a:ext cx="2107096" cy="4625008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C8625E3-12E0-C9A1-3643-11AC6E00A4A7}"/>
              </a:ext>
            </a:extLst>
          </p:cNvPr>
          <p:cNvSpPr txBox="1"/>
          <p:nvPr/>
        </p:nvSpPr>
        <p:spPr>
          <a:xfrm>
            <a:off x="2564296" y="1359886"/>
            <a:ext cx="902473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A210E12-B7B1-2ED9-41BE-668192A029E2}"/>
              </a:ext>
            </a:extLst>
          </p:cNvPr>
          <p:cNvSpPr txBox="1"/>
          <p:nvPr/>
        </p:nvSpPr>
        <p:spPr>
          <a:xfrm>
            <a:off x="2564296" y="3544247"/>
            <a:ext cx="8772938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nghe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thêm.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79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C4A4F617-858D-F279-B52C-EA8A53137663}"/>
              </a:ext>
            </a:extLst>
          </p:cNvPr>
          <p:cNvSpPr/>
          <p:nvPr/>
        </p:nvSpPr>
        <p:spPr>
          <a:xfrm>
            <a:off x="3511826" y="145775"/>
            <a:ext cx="4121426" cy="583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TỔ CHỨC SỰ KIỆN</a:t>
            </a:r>
            <a:endParaRPr lang="en-US" sz="280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897524F0-41C2-CC34-AB87-335F2F09A72B}"/>
              </a:ext>
            </a:extLst>
          </p:cNvPr>
          <p:cNvSpPr/>
          <p:nvPr/>
        </p:nvSpPr>
        <p:spPr>
          <a:xfrm>
            <a:off x="284921" y="743870"/>
            <a:ext cx="3246782" cy="74212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Chuẩn bị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4FEB05D-80D1-2175-8E6D-11FE7BC51ABF}"/>
              </a:ext>
            </a:extLst>
          </p:cNvPr>
          <p:cNvSpPr txBox="1"/>
          <p:nvPr/>
        </p:nvSpPr>
        <p:spPr>
          <a:xfrm>
            <a:off x="284921" y="1784391"/>
            <a:ext cx="1103906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57B95CD-A7FA-9A41-45A3-1B01307437F0}"/>
              </a:ext>
            </a:extLst>
          </p:cNvPr>
          <p:cNvSpPr txBox="1"/>
          <p:nvPr/>
        </p:nvSpPr>
        <p:spPr>
          <a:xfrm>
            <a:off x="284921" y="2445598"/>
            <a:ext cx="1103906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67B3744-4AE9-9E88-21A1-9572E3C5ADDA}"/>
              </a:ext>
            </a:extLst>
          </p:cNvPr>
          <p:cNvSpPr txBox="1"/>
          <p:nvPr/>
        </p:nvSpPr>
        <p:spPr>
          <a:xfrm>
            <a:off x="212035" y="3140922"/>
            <a:ext cx="11039061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B5CA2ED-CEAD-3C49-BF1D-326A039143C7}"/>
              </a:ext>
            </a:extLst>
          </p:cNvPr>
          <p:cNvSpPr txBox="1"/>
          <p:nvPr/>
        </p:nvSpPr>
        <p:spPr>
          <a:xfrm>
            <a:off x="165652" y="4412403"/>
            <a:ext cx="1158902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A8D3A36-0AC9-3FCE-BFA3-76B4A700B538}"/>
              </a:ext>
            </a:extLst>
          </p:cNvPr>
          <p:cNvSpPr txBox="1"/>
          <p:nvPr/>
        </p:nvSpPr>
        <p:spPr>
          <a:xfrm>
            <a:off x="165652" y="5143783"/>
            <a:ext cx="1137036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,...) </a:t>
            </a:r>
          </a:p>
        </p:txBody>
      </p:sp>
    </p:spTree>
    <p:extLst>
      <p:ext uri="{BB962C8B-B14F-4D97-AF65-F5344CB8AC3E}">
        <p14:creationId xmlns:p14="http://schemas.microsoft.com/office/powerpoint/2010/main" val="3846556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ộp chú thích: Mũi tên Bốn hướng 3">
            <a:extLst>
              <a:ext uri="{FF2B5EF4-FFF2-40B4-BE49-F238E27FC236}">
                <a16:creationId xmlns:a16="http://schemas.microsoft.com/office/drawing/2014/main" id="{4944F1B3-E38B-AC92-F0E3-4204BD79372F}"/>
              </a:ext>
            </a:extLst>
          </p:cNvPr>
          <p:cNvSpPr/>
          <p:nvPr/>
        </p:nvSpPr>
        <p:spPr>
          <a:xfrm>
            <a:off x="3207026" y="-13252"/>
            <a:ext cx="4717774" cy="1232453"/>
          </a:xfrm>
          <a:prstGeom prst="quad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Triển khai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ưu đồ: Điểm Kết Thúc 4">
            <a:extLst>
              <a:ext uri="{FF2B5EF4-FFF2-40B4-BE49-F238E27FC236}">
                <a16:creationId xmlns:a16="http://schemas.microsoft.com/office/drawing/2014/main" id="{FD66F220-85DE-60B3-13E5-9D65276023D6}"/>
              </a:ext>
            </a:extLst>
          </p:cNvPr>
          <p:cNvSpPr/>
          <p:nvPr/>
        </p:nvSpPr>
        <p:spPr>
          <a:xfrm>
            <a:off x="1630018" y="1284062"/>
            <a:ext cx="8560904" cy="914400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BD6880E-A13C-6239-FE08-C299CE8BD162}"/>
              </a:ext>
            </a:extLst>
          </p:cNvPr>
          <p:cNvSpPr txBox="1"/>
          <p:nvPr/>
        </p:nvSpPr>
        <p:spPr>
          <a:xfrm>
            <a:off x="357809" y="2570923"/>
            <a:ext cx="1146313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A63C51D-2F5C-A0F3-7DC3-68F414240394}"/>
              </a:ext>
            </a:extLst>
          </p:cNvPr>
          <p:cNvSpPr txBox="1"/>
          <p:nvPr/>
        </p:nvSpPr>
        <p:spPr>
          <a:xfrm>
            <a:off x="357809" y="3604591"/>
            <a:ext cx="1146313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CF5522E-1D3B-9B89-662B-C43C007E67AA}"/>
              </a:ext>
            </a:extLst>
          </p:cNvPr>
          <p:cNvSpPr txBox="1"/>
          <p:nvPr/>
        </p:nvSpPr>
        <p:spPr>
          <a:xfrm>
            <a:off x="357809" y="4638259"/>
            <a:ext cx="11264347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44268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ộp chú thích: Mũi tên Bốn hướng 3">
            <a:extLst>
              <a:ext uri="{FF2B5EF4-FFF2-40B4-BE49-F238E27FC236}">
                <a16:creationId xmlns:a16="http://schemas.microsoft.com/office/drawing/2014/main" id="{33478137-B676-D039-044A-2A558B302C79}"/>
              </a:ext>
            </a:extLst>
          </p:cNvPr>
          <p:cNvSpPr/>
          <p:nvPr/>
        </p:nvSpPr>
        <p:spPr>
          <a:xfrm>
            <a:off x="3207026" y="0"/>
            <a:ext cx="4717774" cy="1232453"/>
          </a:xfrm>
          <a:prstGeom prst="quad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Triển khai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ưu đồ: Điểm Kết Thúc 4">
            <a:extLst>
              <a:ext uri="{FF2B5EF4-FFF2-40B4-BE49-F238E27FC236}">
                <a16:creationId xmlns:a16="http://schemas.microsoft.com/office/drawing/2014/main" id="{CECAD3BA-7507-17C5-D42B-59809BD35D55}"/>
              </a:ext>
            </a:extLst>
          </p:cNvPr>
          <p:cNvSpPr/>
          <p:nvPr/>
        </p:nvSpPr>
        <p:spPr>
          <a:xfrm>
            <a:off x="1133060" y="1305339"/>
            <a:ext cx="9925879" cy="861391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B8B37FF-799D-32DF-5F1A-EC0E6D8436B4}"/>
              </a:ext>
            </a:extLst>
          </p:cNvPr>
          <p:cNvSpPr txBox="1"/>
          <p:nvPr/>
        </p:nvSpPr>
        <p:spPr>
          <a:xfrm>
            <a:off x="251791" y="2239616"/>
            <a:ext cx="1160890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slide,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303430D-E2BE-A420-94C6-253BA7E2007E}"/>
              </a:ext>
            </a:extLst>
          </p:cNvPr>
          <p:cNvSpPr txBox="1"/>
          <p:nvPr/>
        </p:nvSpPr>
        <p:spPr>
          <a:xfrm>
            <a:off x="251791" y="3620039"/>
            <a:ext cx="11608905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4C3E0B1-2E9D-98F1-96C7-4C878316390F}"/>
              </a:ext>
            </a:extLst>
          </p:cNvPr>
          <p:cNvSpPr txBox="1"/>
          <p:nvPr/>
        </p:nvSpPr>
        <p:spPr>
          <a:xfrm>
            <a:off x="251790" y="5573907"/>
            <a:ext cx="1160890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8645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ộp chú thích: Mũi tên Bốn hướng 3">
            <a:extLst>
              <a:ext uri="{FF2B5EF4-FFF2-40B4-BE49-F238E27FC236}">
                <a16:creationId xmlns:a16="http://schemas.microsoft.com/office/drawing/2014/main" id="{33478137-B676-D039-044A-2A558B302C79}"/>
              </a:ext>
            </a:extLst>
          </p:cNvPr>
          <p:cNvSpPr/>
          <p:nvPr/>
        </p:nvSpPr>
        <p:spPr>
          <a:xfrm>
            <a:off x="3207026" y="0"/>
            <a:ext cx="4717774" cy="1232453"/>
          </a:xfrm>
          <a:prstGeom prst="quad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Triển khai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ưu đồ: Điểm Kết Thúc 4">
            <a:extLst>
              <a:ext uri="{FF2B5EF4-FFF2-40B4-BE49-F238E27FC236}">
                <a16:creationId xmlns:a16="http://schemas.microsoft.com/office/drawing/2014/main" id="{CECAD3BA-7507-17C5-D42B-59809BD35D55}"/>
              </a:ext>
            </a:extLst>
          </p:cNvPr>
          <p:cNvSpPr/>
          <p:nvPr/>
        </p:nvSpPr>
        <p:spPr>
          <a:xfrm>
            <a:off x="1133060" y="1305339"/>
            <a:ext cx="9925879" cy="861391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B8B37FF-799D-32DF-5F1A-EC0E6D8436B4}"/>
              </a:ext>
            </a:extLst>
          </p:cNvPr>
          <p:cNvSpPr txBox="1"/>
          <p:nvPr/>
        </p:nvSpPr>
        <p:spPr>
          <a:xfrm>
            <a:off x="251791" y="2239616"/>
            <a:ext cx="1160890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slide,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303430D-E2BE-A420-94C6-253BA7E2007E}"/>
              </a:ext>
            </a:extLst>
          </p:cNvPr>
          <p:cNvSpPr txBox="1"/>
          <p:nvPr/>
        </p:nvSpPr>
        <p:spPr>
          <a:xfrm>
            <a:off x="251791" y="3620039"/>
            <a:ext cx="11608905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4C3E0B1-2E9D-98F1-96C7-4C878316390F}"/>
              </a:ext>
            </a:extLst>
          </p:cNvPr>
          <p:cNvSpPr txBox="1"/>
          <p:nvPr/>
        </p:nvSpPr>
        <p:spPr>
          <a:xfrm>
            <a:off x="251790" y="5573907"/>
            <a:ext cx="1160890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5993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ặt trời 3">
            <a:extLst>
              <a:ext uri="{FF2B5EF4-FFF2-40B4-BE49-F238E27FC236}">
                <a16:creationId xmlns:a16="http://schemas.microsoft.com/office/drawing/2014/main" id="{DDF90D05-32FC-FFD0-0AC1-060B6176B528}"/>
              </a:ext>
            </a:extLst>
          </p:cNvPr>
          <p:cNvSpPr/>
          <p:nvPr/>
        </p:nvSpPr>
        <p:spPr>
          <a:xfrm>
            <a:off x="2756452" y="185530"/>
            <a:ext cx="6639339" cy="1338470"/>
          </a:xfrm>
          <a:prstGeom prst="su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Kết thúc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7318901-4627-E0BF-71E5-6FACEF135B60}"/>
              </a:ext>
            </a:extLst>
          </p:cNvPr>
          <p:cNvSpPr txBox="1"/>
          <p:nvPr/>
        </p:nvSpPr>
        <p:spPr>
          <a:xfrm>
            <a:off x="477078" y="1828800"/>
            <a:ext cx="11158331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756F665-7AD5-21C4-166C-14D02577D66E}"/>
              </a:ext>
            </a:extLst>
          </p:cNvPr>
          <p:cNvSpPr txBox="1"/>
          <p:nvPr/>
        </p:nvSpPr>
        <p:spPr>
          <a:xfrm>
            <a:off x="477078" y="3273288"/>
            <a:ext cx="11158331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825F01A-4FE4-BC0D-A72F-A1E6A5405BB2}"/>
              </a:ext>
            </a:extLst>
          </p:cNvPr>
          <p:cNvSpPr txBox="1"/>
          <p:nvPr/>
        </p:nvSpPr>
        <p:spPr>
          <a:xfrm>
            <a:off x="477079" y="4943060"/>
            <a:ext cx="60960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8963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773F5632-089D-B7FB-8394-57EA78D2BC2B}"/>
              </a:ext>
            </a:extLst>
          </p:cNvPr>
          <p:cNvSpPr/>
          <p:nvPr/>
        </p:nvSpPr>
        <p:spPr>
          <a:xfrm>
            <a:off x="3763617" y="260761"/>
            <a:ext cx="4227444" cy="583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THUYẾT TRÌNH</a:t>
            </a:r>
            <a:endParaRPr lang="en-US" sz="320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01EC707-C587-B8DB-C1B7-AE019D69C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17" y="1404195"/>
            <a:ext cx="3325800" cy="4440746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AF074258-C062-80BE-9D09-C7B53C6E6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4" y="1444487"/>
            <a:ext cx="4625009" cy="475753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BE85BF-B5C2-940E-4F19-B054F22163F8}"/>
              </a:ext>
            </a:extLst>
          </p:cNvPr>
          <p:cNvSpPr/>
          <p:nvPr/>
        </p:nvSpPr>
        <p:spPr>
          <a:xfrm>
            <a:off x="4360985" y="1677572"/>
            <a:ext cx="2560320" cy="35028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 nghĩ, làm việc </a:t>
            </a:r>
            <a:r>
              <a:rPr lang="en-US" sz="2800" dirty="0" err="1"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vi-VN" sz="2800" dirty="0"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để hoàn thành nhiệm vụ</a:t>
            </a:r>
            <a:endParaRPr lang="en-US" sz="2800" dirty="0">
              <a:solidFill>
                <a:srgbClr val="0000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90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F469A82-7200-6B9F-AE6B-6EC441599715}"/>
              </a:ext>
            </a:extLst>
          </p:cNvPr>
          <p:cNvSpPr/>
          <p:nvPr/>
        </p:nvSpPr>
        <p:spPr>
          <a:xfrm>
            <a:off x="3763617" y="106017"/>
            <a:ext cx="4227444" cy="583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THUYẾT TRÌNH</a:t>
            </a:r>
            <a:endParaRPr lang="en-US" sz="320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ộp chú thích: Mũi tên Phải 5">
            <a:extLst>
              <a:ext uri="{FF2B5EF4-FFF2-40B4-BE49-F238E27FC236}">
                <a16:creationId xmlns:a16="http://schemas.microsoft.com/office/drawing/2014/main" id="{DA6EABC4-4DE4-8113-F581-20A3A568BE64}"/>
              </a:ext>
            </a:extLst>
          </p:cNvPr>
          <p:cNvSpPr/>
          <p:nvPr/>
        </p:nvSpPr>
        <p:spPr>
          <a:xfrm>
            <a:off x="159026" y="805069"/>
            <a:ext cx="2279374" cy="5247861"/>
          </a:xfrm>
          <a:prstGeom prst="rightArrowCallout">
            <a:avLst/>
          </a:prstGeom>
          <a:solidFill>
            <a:srgbClr val="000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cầu cụ thể khi thuyết trình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7FCBFF0-C311-5A86-BB6E-B9438AD1B4F0}"/>
              </a:ext>
            </a:extLst>
          </p:cNvPr>
          <p:cNvSpPr txBox="1"/>
          <p:nvPr/>
        </p:nvSpPr>
        <p:spPr>
          <a:xfrm>
            <a:off x="2941983" y="961483"/>
            <a:ext cx="210709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3D97887-C6B6-F130-0614-2336735131E8}"/>
              </a:ext>
            </a:extLst>
          </p:cNvPr>
          <p:cNvSpPr txBox="1"/>
          <p:nvPr/>
        </p:nvSpPr>
        <p:spPr>
          <a:xfrm>
            <a:off x="2908852" y="1717558"/>
            <a:ext cx="5082209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98A1580-B791-803B-2DAF-642F15BB8225}"/>
              </a:ext>
            </a:extLst>
          </p:cNvPr>
          <p:cNvSpPr txBox="1"/>
          <p:nvPr/>
        </p:nvSpPr>
        <p:spPr>
          <a:xfrm>
            <a:off x="2782957" y="2522627"/>
            <a:ext cx="644055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083F425-9960-9EBF-FD13-0FE3D42909C7}"/>
              </a:ext>
            </a:extLst>
          </p:cNvPr>
          <p:cNvSpPr txBox="1"/>
          <p:nvPr/>
        </p:nvSpPr>
        <p:spPr>
          <a:xfrm>
            <a:off x="2782957" y="3313744"/>
            <a:ext cx="852114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BBE1C09-AE49-956A-1949-53B7C59881BE}"/>
              </a:ext>
            </a:extLst>
          </p:cNvPr>
          <p:cNvSpPr txBox="1"/>
          <p:nvPr/>
        </p:nvSpPr>
        <p:spPr>
          <a:xfrm>
            <a:off x="2782957" y="4104861"/>
            <a:ext cx="82296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AED9046-885F-C948-0ADE-34C85E1B3A91}"/>
              </a:ext>
            </a:extLst>
          </p:cNvPr>
          <p:cNvSpPr txBox="1"/>
          <p:nvPr/>
        </p:nvSpPr>
        <p:spPr>
          <a:xfrm>
            <a:off x="2782957" y="5444446"/>
            <a:ext cx="8958469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6839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502D9-B2E9-4D17-4BDB-7266A42554CB}"/>
              </a:ext>
            </a:extLst>
          </p:cNvPr>
          <p:cNvSpPr txBox="1"/>
          <p:nvPr/>
        </p:nvSpPr>
        <p:spPr>
          <a:xfrm>
            <a:off x="309489" y="225083"/>
            <a:ext cx="11573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0CB06-104C-4CFC-6439-FB0879ED372F}"/>
              </a:ext>
            </a:extLst>
          </p:cNvPr>
          <p:cNvSpPr txBox="1"/>
          <p:nvPr/>
        </p:nvSpPr>
        <p:spPr>
          <a:xfrm>
            <a:off x="309489" y="1026942"/>
            <a:ext cx="11305736" cy="52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Du.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(1765 – 1820),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Thanh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06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a sẻ với hơn 78 về background hình nền đẹp - cdgdbentre.edu.vn">
            <a:extLst>
              <a:ext uri="{FF2B5EF4-FFF2-40B4-BE49-F238E27FC236}">
                <a16:creationId xmlns:a16="http://schemas.microsoft.com/office/drawing/2014/main" id="{D243BDAE-BC6C-0750-828A-941555E45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0CA938-38B5-CA4F-DB31-6FDAFD762951}"/>
              </a:ext>
            </a:extLst>
          </p:cNvPr>
          <p:cNvSpPr txBox="1"/>
          <p:nvPr/>
        </p:nvSpPr>
        <p:spPr>
          <a:xfrm>
            <a:off x="1463040" y="675249"/>
            <a:ext cx="92987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 ĐỀ 3:      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ĐỌC, VIẾT VÀ GIỚI THIỆU VỀ MỘT TÁC GIẢ VĂN HỌC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100A6-196C-E37A-39FB-95737CFA2E1D}"/>
              </a:ext>
            </a:extLst>
          </p:cNvPr>
          <p:cNvSpPr txBox="1"/>
          <p:nvPr/>
        </p:nvSpPr>
        <p:spPr>
          <a:xfrm>
            <a:off x="3067665" y="2938900"/>
            <a:ext cx="5796116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800" b="1"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 </a:t>
            </a:r>
            <a:r>
              <a:rPr lang="en-US" sz="2800" b="1"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en-US" sz="2800" b="1">
                <a:solidFill>
                  <a:srgbClr val="0000B4"/>
                </a:solidFill>
                <a:effectLst/>
                <a:latin typeface="Javanese Tex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 </a:t>
            </a:r>
            <a:r>
              <a:rPr lang="en-US" sz="2800" b="1" dirty="0">
                <a:solidFill>
                  <a:srgbClr val="0000B4"/>
                </a:solidFill>
                <a:effectLst/>
                <a:latin typeface="Javanese Tex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 VỀ MỘT TÁC GIẢ VĂN HỌC</a:t>
            </a:r>
            <a:endParaRPr lang="en-US" sz="2800" dirty="0">
              <a:solidFill>
                <a:srgbClr val="0000B4"/>
              </a:solidFill>
              <a:effectLst/>
              <a:latin typeface="Javanese Tex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7DDBE2-3298-3627-3975-6C67BD685A7F}"/>
              </a:ext>
            </a:extLst>
          </p:cNvPr>
          <p:cNvSpPr txBox="1"/>
          <p:nvPr/>
        </p:nvSpPr>
        <p:spPr>
          <a:xfrm>
            <a:off x="309489" y="787791"/>
            <a:ext cx="11465169" cy="4415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cha. Hai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nan,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86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50213D-B88C-07B3-8B51-533E4A093664}"/>
              </a:ext>
            </a:extLst>
          </p:cNvPr>
          <p:cNvSpPr txBox="1"/>
          <p:nvPr/>
        </p:nvSpPr>
        <p:spPr>
          <a:xfrm>
            <a:off x="492369" y="675249"/>
            <a:ext cx="11338560" cy="5751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l/s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-&gt;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ngòi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ND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đ/k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 ND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ND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t/y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" marR="28575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52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95BA0E-4499-754A-5E49-394581BCDDA0}"/>
              </a:ext>
            </a:extLst>
          </p:cNvPr>
          <p:cNvSpPr txBox="1"/>
          <p:nvPr/>
        </p:nvSpPr>
        <p:spPr>
          <a:xfrm>
            <a:off x="1023937" y="920621"/>
            <a:ext cx="101441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" marR="28575" algn="just"/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" marR="28575" algn="just"/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" marR="28575" algn="just"/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“Thanh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“Nam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" marR="28575" algn="just"/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243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" marR="28575" algn="just"/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t/p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chiêu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" marR="28575" algn="just"/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82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7A52F1-2672-2562-B032-EB5B9F3B1502}"/>
              </a:ext>
            </a:extLst>
          </p:cNvPr>
          <p:cNvSpPr txBox="1"/>
          <p:nvPr/>
        </p:nvSpPr>
        <p:spPr>
          <a:xfrm>
            <a:off x="928688" y="752058"/>
            <a:ext cx="104013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ND: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+++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ND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XHPK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XH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Thanh,… 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Ngứời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ngứời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ngứời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con..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+++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+++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ngýời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+++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XH (DC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+++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ngứời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05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E20B7F-F918-FD25-F86C-F311F853BCD4}"/>
              </a:ext>
            </a:extLst>
          </p:cNvPr>
          <p:cNvSpPr txBox="1"/>
          <p:nvPr/>
        </p:nvSpPr>
        <p:spPr>
          <a:xfrm>
            <a:off x="631031" y="682080"/>
            <a:ext cx="109299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→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TV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chuốt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8575"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28575"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28575"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28575"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đòi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72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E8696F-96E1-52F7-AB04-C3355B795500}"/>
              </a:ext>
            </a:extLst>
          </p:cNvPr>
          <p:cNvSpPr txBox="1"/>
          <p:nvPr/>
        </p:nvSpPr>
        <p:spPr>
          <a:xfrm>
            <a:off x="571500" y="1014413"/>
            <a:ext cx="10629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28575"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28575"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28575"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28575"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11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8C5CF1-53D5-B3DE-96EA-AC1508D7DB45}"/>
              </a:ext>
            </a:extLst>
          </p:cNvPr>
          <p:cNvSpPr txBox="1"/>
          <p:nvPr/>
        </p:nvSpPr>
        <p:spPr>
          <a:xfrm>
            <a:off x="351503" y="840658"/>
            <a:ext cx="11488994" cy="4539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951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F495502-20AF-20BD-8C1D-CC5224FCDC1B}"/>
              </a:ext>
            </a:extLst>
          </p:cNvPr>
          <p:cNvSpPr txBox="1"/>
          <p:nvPr/>
        </p:nvSpPr>
        <p:spPr>
          <a:xfrm>
            <a:off x="463827" y="0"/>
            <a:ext cx="10243930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PHIỀU ĐÁNH GIÁ PHẦN TRÌNH BÀY CỦA CÁ NHÂN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2F949D40-7083-2F20-71E5-5012A8A3C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425825"/>
              </p:ext>
            </p:extLst>
          </p:nvPr>
        </p:nvGraphicFramePr>
        <p:xfrm>
          <a:off x="106016" y="669542"/>
          <a:ext cx="11953461" cy="5098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375">
                  <a:extLst>
                    <a:ext uri="{9D8B030D-6E8A-4147-A177-3AD203B41FA5}">
                      <a16:colId xmlns:a16="http://schemas.microsoft.com/office/drawing/2014/main" val="2608164039"/>
                    </a:ext>
                  </a:extLst>
                </a:gridCol>
                <a:gridCol w="1325218">
                  <a:extLst>
                    <a:ext uri="{9D8B030D-6E8A-4147-A177-3AD203B41FA5}">
                      <a16:colId xmlns:a16="http://schemas.microsoft.com/office/drawing/2014/main" val="1849735756"/>
                    </a:ext>
                  </a:extLst>
                </a:gridCol>
                <a:gridCol w="7805530">
                  <a:extLst>
                    <a:ext uri="{9D8B030D-6E8A-4147-A177-3AD203B41FA5}">
                      <a16:colId xmlns:a16="http://schemas.microsoft.com/office/drawing/2014/main" val="2312578415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2950089551"/>
                    </a:ext>
                  </a:extLst>
                </a:gridCol>
                <a:gridCol w="1298712">
                  <a:extLst>
                    <a:ext uri="{9D8B030D-6E8A-4147-A177-3AD203B41FA5}">
                      <a16:colId xmlns:a16="http://schemas.microsoft.com/office/drawing/2014/main" val="262987404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8989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346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512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354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826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018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704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04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851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87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2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rot="10596375">
            <a:off x="10886485" y="957981"/>
            <a:ext cx="678327" cy="67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040158" y="5840269"/>
            <a:ext cx="675591" cy="769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62080" y="1467715"/>
            <a:ext cx="765857" cy="607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9042526" y="5776376"/>
            <a:ext cx="666145" cy="68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2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 rot="593445">
            <a:off x="7363068" y="607210"/>
            <a:ext cx="693792" cy="11130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278158" y="1651779"/>
            <a:ext cx="10151842" cy="523220"/>
          </a:xfrm>
          <a:prstGeom prst="rect">
            <a:avLst/>
          </a:prstGeom>
          <a:ln w="28575">
            <a:solidFill>
              <a:srgbClr val="CC660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B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531;p20"/>
          <p:cNvSpPr/>
          <p:nvPr/>
        </p:nvSpPr>
        <p:spPr>
          <a:xfrm rot="3274">
            <a:off x="2378318" y="2864"/>
            <a:ext cx="601381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sz="4400" dirty="0">
              <a:solidFill>
                <a:srgbClr val="1C1C1C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0158" y="2888284"/>
            <a:ext cx="7392609" cy="1569660"/>
          </a:xfrm>
          <a:prstGeom prst="rect">
            <a:avLst/>
          </a:prstGeom>
          <a:ln w="28575">
            <a:solidFill>
              <a:srgbClr val="CC660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(Nộp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Dàn ý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tác giả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ảnh cảm ơn đẹp, ấn tượng nhất">
            <a:extLst>
              <a:ext uri="{FF2B5EF4-FFF2-40B4-BE49-F238E27FC236}">
                <a16:creationId xmlns:a16="http://schemas.microsoft.com/office/drawing/2014/main" id="{550EF5B6-0F0D-74EB-17E5-431E50073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58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ia sẻ 79+ về hình nền powerpoint thiên nhiên đẹp mới nhất -  cdgdbentre.edu.vn">
            <a:extLst>
              <a:ext uri="{FF2B5EF4-FFF2-40B4-BE49-F238E27FC236}">
                <a16:creationId xmlns:a16="http://schemas.microsoft.com/office/drawing/2014/main" id="{657AE7F2-9C4F-A093-BCAB-EDF9903FB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66A0953-B818-3A00-A0D6-9C8AEF77D20B}"/>
              </a:ext>
            </a:extLst>
          </p:cNvPr>
          <p:cNvSpPr/>
          <p:nvPr/>
        </p:nvSpPr>
        <p:spPr>
          <a:xfrm>
            <a:off x="4734232" y="103239"/>
            <a:ext cx="6474542" cy="2462239"/>
          </a:xfrm>
          <a:prstGeom prst="cloudCallout">
            <a:avLst>
              <a:gd name="adj1" fmla="val -62747"/>
              <a:gd name="adj2" fmla="val 6725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D0188-8110-9648-3776-0EC013DAD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867046"/>
              </p:ext>
            </p:extLst>
          </p:nvPr>
        </p:nvGraphicFramePr>
        <p:xfrm>
          <a:off x="2410735" y="3207774"/>
          <a:ext cx="9019263" cy="24622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5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4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1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(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(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(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87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8D826C0E-316D-41A0-6E17-DD6C6C76D083}"/>
              </a:ext>
            </a:extLst>
          </p:cNvPr>
          <p:cNvSpPr/>
          <p:nvPr/>
        </p:nvSpPr>
        <p:spPr>
          <a:xfrm>
            <a:off x="3564834" y="172278"/>
            <a:ext cx="5671931" cy="11131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TRÌNH BÀY TRƯỚC LỚP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06A3317-1AB9-D11B-D8B5-F84DB0040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34" y="1465928"/>
            <a:ext cx="5486401" cy="5219794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26CC2A-E434-85D2-78C0-2F3661284F65}"/>
              </a:ext>
            </a:extLst>
          </p:cNvPr>
          <p:cNvSpPr txBox="1"/>
          <p:nvPr/>
        </p:nvSpPr>
        <p:spPr>
          <a:xfrm>
            <a:off x="461341" y="1698296"/>
            <a:ext cx="4598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0624EF3-4386-FA35-B0F2-228B02D5906A}"/>
              </a:ext>
            </a:extLst>
          </p:cNvPr>
          <p:cNvSpPr txBox="1"/>
          <p:nvPr/>
        </p:nvSpPr>
        <p:spPr>
          <a:xfrm>
            <a:off x="539197" y="4692831"/>
            <a:ext cx="5132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ựa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ũi tên: Xuống 6">
            <a:extLst>
              <a:ext uri="{FF2B5EF4-FFF2-40B4-BE49-F238E27FC236}">
                <a16:creationId xmlns:a16="http://schemas.microsoft.com/office/drawing/2014/main" id="{88B6030A-838B-F78E-5979-2ADD1266D76E}"/>
              </a:ext>
            </a:extLst>
          </p:cNvPr>
          <p:cNvSpPr/>
          <p:nvPr/>
        </p:nvSpPr>
        <p:spPr>
          <a:xfrm>
            <a:off x="1987825" y="3680791"/>
            <a:ext cx="940905" cy="8662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10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E2D1CBF-47A8-086F-C6C7-7BC5F0FAF628}"/>
              </a:ext>
            </a:extLst>
          </p:cNvPr>
          <p:cNvSpPr txBox="1"/>
          <p:nvPr/>
        </p:nvSpPr>
        <p:spPr>
          <a:xfrm>
            <a:off x="5607503" y="1790542"/>
            <a:ext cx="5534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tác giả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67BE5DD1-658F-D45D-D0E5-7CE090C2F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" y="1374952"/>
            <a:ext cx="4598505" cy="5417688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D0B1EA7F-AB28-C923-45EF-50EFA9336626}"/>
              </a:ext>
            </a:extLst>
          </p:cNvPr>
          <p:cNvSpPr/>
          <p:nvPr/>
        </p:nvSpPr>
        <p:spPr>
          <a:xfrm>
            <a:off x="2312503" y="65360"/>
            <a:ext cx="5671931" cy="8878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TRÌNH BÀY TRƯỚC LỚP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72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A1E2F86-44AD-58E7-EB65-5F96902824F0}"/>
              </a:ext>
            </a:extLst>
          </p:cNvPr>
          <p:cNvSpPr txBox="1"/>
          <p:nvPr/>
        </p:nvSpPr>
        <p:spPr>
          <a:xfrm>
            <a:off x="344557" y="1325217"/>
            <a:ext cx="23058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 </a:t>
            </a:r>
            <a:r>
              <a:rPr lang="vi-VN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vi-VN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vi-VN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vi-VN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vi-VN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43FDCCC-36B4-B475-D58F-0E5352662657}"/>
              </a:ext>
            </a:extLst>
          </p:cNvPr>
          <p:cNvSpPr txBox="1"/>
          <p:nvPr/>
        </p:nvSpPr>
        <p:spPr>
          <a:xfrm>
            <a:off x="8733183" y="1550504"/>
            <a:ext cx="3114260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FD78C8B-6636-3919-1811-CD7738302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r="7885"/>
          <a:stretch/>
        </p:blipFill>
        <p:spPr>
          <a:xfrm>
            <a:off x="2981739" y="615254"/>
            <a:ext cx="5579165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8325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B9F3C62F-E13D-6C5E-A60D-3FE364C13277}"/>
              </a:ext>
            </a:extLst>
          </p:cNvPr>
          <p:cNvSpPr/>
          <p:nvPr/>
        </p:nvSpPr>
        <p:spPr>
          <a:xfrm>
            <a:off x="2312503" y="65360"/>
            <a:ext cx="5671931" cy="8878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TRÌNH BÀY TRƯỚC LỚP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ưu đồ: Đường kết nối 4">
            <a:extLst>
              <a:ext uri="{FF2B5EF4-FFF2-40B4-BE49-F238E27FC236}">
                <a16:creationId xmlns:a16="http://schemas.microsoft.com/office/drawing/2014/main" id="{1644C2C7-6631-A864-93EF-4BAE99615154}"/>
              </a:ext>
            </a:extLst>
          </p:cNvPr>
          <p:cNvSpPr/>
          <p:nvPr/>
        </p:nvSpPr>
        <p:spPr>
          <a:xfrm>
            <a:off x="4359964" y="1657817"/>
            <a:ext cx="3167270" cy="2968487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5B46D157-467C-C513-CE08-DFA24D06116C}"/>
              </a:ext>
            </a:extLst>
          </p:cNvPr>
          <p:cNvSpPr/>
          <p:nvPr/>
        </p:nvSpPr>
        <p:spPr>
          <a:xfrm>
            <a:off x="1283267" y="2538637"/>
            <a:ext cx="3514680" cy="20876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E959950-38E7-8612-603A-F2DD19CE8BD9}"/>
              </a:ext>
            </a:extLst>
          </p:cNvPr>
          <p:cNvSpPr/>
          <p:nvPr/>
        </p:nvSpPr>
        <p:spPr>
          <a:xfrm>
            <a:off x="3912704" y="4319363"/>
            <a:ext cx="4061791" cy="20876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Chuẩn bị các phương tiện hỗ trợ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3D24362A-3144-C5A5-06A5-778C88FA1D0B}"/>
              </a:ext>
            </a:extLst>
          </p:cNvPr>
          <p:cNvSpPr/>
          <p:nvPr/>
        </p:nvSpPr>
        <p:spPr>
          <a:xfrm>
            <a:off x="7078293" y="2345953"/>
            <a:ext cx="3485321" cy="23611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853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F0E2327B-01B8-D099-C747-78DF224746E9}"/>
              </a:ext>
            </a:extLst>
          </p:cNvPr>
          <p:cNvSpPr/>
          <p:nvPr/>
        </p:nvSpPr>
        <p:spPr>
          <a:xfrm>
            <a:off x="3245967" y="240419"/>
            <a:ext cx="5168348" cy="715617"/>
          </a:xfrm>
          <a:prstGeom prst="roundRect">
            <a:avLst/>
          </a:prstGeom>
          <a:solidFill>
            <a:srgbClr val="000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ũi tên: Phải Có Khía 4">
            <a:extLst>
              <a:ext uri="{FF2B5EF4-FFF2-40B4-BE49-F238E27FC236}">
                <a16:creationId xmlns:a16="http://schemas.microsoft.com/office/drawing/2014/main" id="{90F43F71-B834-C329-AF6B-8B5A4864D838}"/>
              </a:ext>
            </a:extLst>
          </p:cNvPr>
          <p:cNvSpPr/>
          <p:nvPr/>
        </p:nvSpPr>
        <p:spPr>
          <a:xfrm>
            <a:off x="278296" y="1116496"/>
            <a:ext cx="1921565" cy="4625008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6ACEC36-8183-1E6A-561E-C6E1E944B912}"/>
              </a:ext>
            </a:extLst>
          </p:cNvPr>
          <p:cNvSpPr txBox="1"/>
          <p:nvPr/>
        </p:nvSpPr>
        <p:spPr>
          <a:xfrm>
            <a:off x="2729948" y="1116496"/>
            <a:ext cx="842838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551BF5A-A18F-CC27-2315-32F9283E5C43}"/>
              </a:ext>
            </a:extLst>
          </p:cNvPr>
          <p:cNvSpPr txBox="1"/>
          <p:nvPr/>
        </p:nvSpPr>
        <p:spPr>
          <a:xfrm>
            <a:off x="2729948" y="2588586"/>
            <a:ext cx="8918713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).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631D628-2F20-C6E6-6E08-FB8D5D18E868}"/>
              </a:ext>
            </a:extLst>
          </p:cNvPr>
          <p:cNvSpPr txBox="1"/>
          <p:nvPr/>
        </p:nvSpPr>
        <p:spPr>
          <a:xfrm>
            <a:off x="2729947" y="4103364"/>
            <a:ext cx="891871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56E7899-B946-D96D-21D2-D90F561AD006}"/>
              </a:ext>
            </a:extLst>
          </p:cNvPr>
          <p:cNvSpPr txBox="1"/>
          <p:nvPr/>
        </p:nvSpPr>
        <p:spPr>
          <a:xfrm>
            <a:off x="2729947" y="5314121"/>
            <a:ext cx="8918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72225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78825F73-A45F-6597-EAC4-74AC062EBAB8}"/>
              </a:ext>
            </a:extLst>
          </p:cNvPr>
          <p:cNvSpPr/>
          <p:nvPr/>
        </p:nvSpPr>
        <p:spPr>
          <a:xfrm>
            <a:off x="3511826" y="0"/>
            <a:ext cx="5168348" cy="944218"/>
          </a:xfrm>
          <a:prstGeom prst="roundRect">
            <a:avLst/>
          </a:prstGeom>
          <a:solidFill>
            <a:srgbClr val="000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ũi tên: Phải Có Khía 4">
            <a:extLst>
              <a:ext uri="{FF2B5EF4-FFF2-40B4-BE49-F238E27FC236}">
                <a16:creationId xmlns:a16="http://schemas.microsoft.com/office/drawing/2014/main" id="{76958EBD-2908-8136-146F-81F690187C03}"/>
              </a:ext>
            </a:extLst>
          </p:cNvPr>
          <p:cNvSpPr/>
          <p:nvPr/>
        </p:nvSpPr>
        <p:spPr>
          <a:xfrm>
            <a:off x="92766" y="1116496"/>
            <a:ext cx="2107096" cy="4625008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B2E3AB7-2B5B-8F27-C8B0-45D80526538C}"/>
              </a:ext>
            </a:extLst>
          </p:cNvPr>
          <p:cNvSpPr txBox="1"/>
          <p:nvPr/>
        </p:nvSpPr>
        <p:spPr>
          <a:xfrm>
            <a:off x="2358887" y="944218"/>
            <a:ext cx="9356035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slide,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BD7163D-85F8-7F12-D74F-56DA21613FF7}"/>
              </a:ext>
            </a:extLst>
          </p:cNvPr>
          <p:cNvSpPr txBox="1"/>
          <p:nvPr/>
        </p:nvSpPr>
        <p:spPr>
          <a:xfrm>
            <a:off x="2297519" y="4433967"/>
            <a:ext cx="9183757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5744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2530</Words>
  <Application>Microsoft Office PowerPoint</Application>
  <PresentationFormat>Màn hình rộng</PresentationFormat>
  <Paragraphs>158</Paragraphs>
  <Slides>29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Javanese Text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Anh Đặng Huy</cp:lastModifiedBy>
  <cp:revision>12</cp:revision>
  <dcterms:created xsi:type="dcterms:W3CDTF">2023-08-15T01:15:26Z</dcterms:created>
  <dcterms:modified xsi:type="dcterms:W3CDTF">2023-08-15T09:40:35Z</dcterms:modified>
</cp:coreProperties>
</file>