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97" r:id="rId2"/>
    <p:sldMasterId id="2147483709" r:id="rId3"/>
    <p:sldMasterId id="2147483721" r:id="rId4"/>
    <p:sldMasterId id="2147483751" r:id="rId5"/>
    <p:sldMasterId id="2147483770" r:id="rId6"/>
    <p:sldMasterId id="2147483794" r:id="rId7"/>
    <p:sldMasterId id="2147483806" r:id="rId8"/>
    <p:sldMasterId id="2147483836" r:id="rId9"/>
  </p:sldMasterIdLst>
  <p:notesMasterIdLst>
    <p:notesMasterId r:id="rId30"/>
  </p:notesMasterIdLst>
  <p:sldIdLst>
    <p:sldId id="283" r:id="rId10"/>
    <p:sldId id="320" r:id="rId11"/>
    <p:sldId id="285" r:id="rId12"/>
    <p:sldId id="316" r:id="rId13"/>
    <p:sldId id="302" r:id="rId14"/>
    <p:sldId id="291" r:id="rId15"/>
    <p:sldId id="287" r:id="rId16"/>
    <p:sldId id="293" r:id="rId17"/>
    <p:sldId id="296" r:id="rId18"/>
    <p:sldId id="300" r:id="rId19"/>
    <p:sldId id="321" r:id="rId20"/>
    <p:sldId id="322" r:id="rId21"/>
    <p:sldId id="304" r:id="rId22"/>
    <p:sldId id="323" r:id="rId23"/>
    <p:sldId id="324" r:id="rId24"/>
    <p:sldId id="325" r:id="rId25"/>
    <p:sldId id="326" r:id="rId26"/>
    <p:sldId id="306" r:id="rId27"/>
    <p:sldId id="313" r:id="rId28"/>
    <p:sldId id="315" r:id="rId29"/>
  </p:sldIdLst>
  <p:sldSz cx="12192000" cy="6858000"/>
  <p:notesSz cx="6858000" cy="9144000"/>
  <p:embeddedFontLst>
    <p:embeddedFont>
      <p:font typeface="Albert Sans"/>
      <p:regular r:id="rId31"/>
      <p:bold r:id="rId32"/>
      <p:italic r:id="rId33"/>
      <p:boldItalic r:id="rId34"/>
    </p:embeddedFont>
    <p:embeddedFont>
      <p:font typeface="Anaheim"/>
      <p:regular r:id="rId35"/>
    </p:embeddedFont>
    <p:embeddedFont>
      <p:font typeface="Bebas Neue" panose="020B0606020202050201" pitchFamily="34" charset="0"/>
      <p:regular r:id="rId36"/>
    </p:embeddedFont>
    <p:embeddedFont>
      <p:font typeface="Calibri" panose="020F0502020204030204" pitchFamily="34" charset="0"/>
      <p:regular r:id="rId37"/>
      <p:bold r:id="rId38"/>
      <p:italic r:id="rId39"/>
      <p:boldItalic r:id="rId40"/>
    </p:embeddedFont>
    <p:embeddedFont>
      <p:font typeface="Dancing Script"/>
      <p:regular r:id="rId41"/>
      <p:bold r:id="rId42"/>
    </p:embeddedFont>
    <p:embeddedFont>
      <p:font typeface="Montserrat" panose="00000500000000000000" pitchFamily="2" charset="-93"/>
      <p:regular r:id="rId43"/>
      <p:bold r:id="rId44"/>
      <p:italic r:id="rId45"/>
      <p:boldItalic r:id="rId46"/>
    </p:embeddedFont>
    <p:embeddedFont>
      <p:font typeface="Nunito Light" pitchFamily="2" charset="-93"/>
      <p:regular r:id="rId47"/>
      <p:italic r:id="rId48"/>
    </p:embeddedFont>
    <p:embeddedFont>
      <p:font typeface="PT Sans" panose="020B0503020203020204" pitchFamily="34" charset="0"/>
      <p:regular r:id="rId49"/>
      <p:bold r:id="rId50"/>
      <p:italic r:id="rId51"/>
      <p:boldItalic r:id="rId52"/>
    </p:embeddedFont>
    <p:embeddedFont>
      <p:font typeface="Roboto Mono" panose="00000009000000000000" pitchFamily="49" charset="0"/>
      <p:regular r:id="rId53"/>
      <p:bold r:id="rId54"/>
      <p:italic r:id="rId55"/>
      <p:boldItalic r:id="rId56"/>
    </p:embeddedFont>
    <p:embeddedFont>
      <p:font typeface="Roboto Mono Light" panose="00000009000000000000" pitchFamily="49" charset="0"/>
      <p:regular r:id="rId57"/>
      <p:italic r:id="rId58"/>
    </p:embeddedFont>
    <p:embeddedFont>
      <p:font typeface="Rufina"/>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CTzp7varyB6yboq0BaF+aj2lh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6F4020-15C8-445E-82F8-FA86DB5C1815}">
  <a:tblStyle styleId="{4E6F4020-15C8-445E-82F8-FA86DB5C181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9"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font" Target="fonts/font2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20" Type="http://schemas.openxmlformats.org/officeDocument/2006/relationships/slide" Target="slides/slide11.xml"/><Relationship Id="rId41" Type="http://schemas.openxmlformats.org/officeDocument/2006/relationships/font" Target="fonts/font11.fntdata"/><Relationship Id="rId54" Type="http://schemas.openxmlformats.org/officeDocument/2006/relationships/font" Target="fonts/font2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1.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885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92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35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35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93810b59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93810b59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665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93810b59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93810b59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056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93810b59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93810b59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65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93810b59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93810b59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967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93810b59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93810b59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083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0818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4252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99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11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10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6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81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49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46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08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11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7" name="Google Shape;167;p27"/>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2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3"/>
        <p:cNvGrpSpPr/>
        <p:nvPr/>
      </p:nvGrpSpPr>
      <p:grpSpPr>
        <a:xfrm>
          <a:off x="0" y="0"/>
          <a:ext cx="0" cy="0"/>
          <a:chOff x="0" y="0"/>
          <a:chExt cx="0" cy="0"/>
        </a:xfrm>
      </p:grpSpPr>
      <p:sp>
        <p:nvSpPr>
          <p:cNvPr id="234" name="Google Shape;234;p50"/>
          <p:cNvSpPr txBox="1">
            <a:spLocks noGrp="1"/>
          </p:cNvSpPr>
          <p:nvPr>
            <p:ph type="title"/>
          </p:nvPr>
        </p:nvSpPr>
        <p:spPr>
          <a:xfrm rot="5400000">
            <a:off x="7285037" y="1828805"/>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50"/>
          <p:cNvSpPr txBox="1">
            <a:spLocks noGrp="1"/>
          </p:cNvSpPr>
          <p:nvPr>
            <p:ph type="body" idx="1"/>
          </p:nvPr>
        </p:nvSpPr>
        <p:spPr>
          <a:xfrm rot="5400000">
            <a:off x="1697037" y="-812796"/>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5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5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5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960000" y="3793417"/>
            <a:ext cx="2995600" cy="10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 name="Google Shape;32;p5"/>
          <p:cNvSpPr txBox="1">
            <a:spLocks noGrp="1"/>
          </p:cNvSpPr>
          <p:nvPr>
            <p:ph type="subTitle" idx="2"/>
          </p:nvPr>
        </p:nvSpPr>
        <p:spPr>
          <a:xfrm>
            <a:off x="960000" y="2819117"/>
            <a:ext cx="2435600" cy="11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 name="Google Shape;33;p5"/>
          <p:cNvSpPr txBox="1">
            <a:spLocks noGrp="1"/>
          </p:cNvSpPr>
          <p:nvPr>
            <p:ph type="subTitle" idx="3"/>
          </p:nvPr>
        </p:nvSpPr>
        <p:spPr>
          <a:xfrm>
            <a:off x="8236400" y="3748217"/>
            <a:ext cx="2995600" cy="11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 name="Google Shape;34;p5"/>
          <p:cNvSpPr txBox="1">
            <a:spLocks noGrp="1"/>
          </p:cNvSpPr>
          <p:nvPr>
            <p:ph type="subTitle" idx="4"/>
          </p:nvPr>
        </p:nvSpPr>
        <p:spPr>
          <a:xfrm>
            <a:off x="8236400" y="2819117"/>
            <a:ext cx="2502400" cy="11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5" name="Google Shape;35;p5"/>
          <p:cNvSpPr>
            <a:spLocks noGrp="1"/>
          </p:cNvSpPr>
          <p:nvPr>
            <p:ph type="pic" idx="5"/>
          </p:nvPr>
        </p:nvSpPr>
        <p:spPr>
          <a:xfrm>
            <a:off x="4186533" y="1998400"/>
            <a:ext cx="3818800" cy="3754400"/>
          </a:xfrm>
          <a:prstGeom prst="rect">
            <a:avLst/>
          </a:prstGeom>
          <a:noFill/>
          <a:ln>
            <a:noFill/>
          </a:ln>
        </p:spPr>
      </p:sp>
      <p:cxnSp>
        <p:nvCxnSpPr>
          <p:cNvPr id="36" name="Google Shape;36;p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893005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1" name="Google Shape;41;p6"/>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6"/>
          <p:cNvCxnSpPr/>
          <p:nvPr/>
        </p:nvCxnSpPr>
        <p:spPr>
          <a:xfrm>
            <a:off x="565500" y="725700"/>
            <a:ext cx="10540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3679619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5650442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636300" y="1742800"/>
            <a:ext cx="891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1" name="Google Shape;51;p8"/>
          <p:cNvSpPr txBox="1">
            <a:spLocks noGrp="1"/>
          </p:cNvSpPr>
          <p:nvPr>
            <p:ph type="subTitle" idx="1"/>
          </p:nvPr>
        </p:nvSpPr>
        <p:spPr>
          <a:xfrm>
            <a:off x="950960" y="114600"/>
            <a:ext cx="31516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52" name="Google Shape;52;p8"/>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8"/>
          <p:cNvCxnSpPr/>
          <p:nvPr/>
        </p:nvCxnSpPr>
        <p:spPr>
          <a:xfrm rot="10800000">
            <a:off x="1104233" y="725700"/>
            <a:ext cx="10522400" cy="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8"/>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8"/>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951284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658233" y="1502200"/>
            <a:ext cx="65828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9"/>
          <p:cNvSpPr txBox="1">
            <a:spLocks noGrp="1"/>
          </p:cNvSpPr>
          <p:nvPr>
            <p:ph type="subTitle" idx="1"/>
          </p:nvPr>
        </p:nvSpPr>
        <p:spPr>
          <a:xfrm>
            <a:off x="4658233" y="4121400"/>
            <a:ext cx="6582800" cy="12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9" name="Google Shape;59;p9"/>
          <p:cNvSpPr>
            <a:spLocks noGrp="1"/>
          </p:cNvSpPr>
          <p:nvPr>
            <p:ph type="pic" idx="2"/>
          </p:nvPr>
        </p:nvSpPr>
        <p:spPr>
          <a:xfrm flipH="1">
            <a:off x="-113400" y="-31767"/>
            <a:ext cx="3705600" cy="6889600"/>
          </a:xfrm>
          <a:prstGeom prst="rect">
            <a:avLst/>
          </a:prstGeom>
          <a:noFill/>
          <a:ln>
            <a:noFill/>
          </a:ln>
        </p:spPr>
      </p:sp>
      <p:sp>
        <p:nvSpPr>
          <p:cNvPr id="60" name="Google Shape;60;p9"/>
          <p:cNvSpPr txBox="1">
            <a:spLocks noGrp="1"/>
          </p:cNvSpPr>
          <p:nvPr>
            <p:ph type="subTitle" idx="3"/>
          </p:nvPr>
        </p:nvSpPr>
        <p:spPr>
          <a:xfrm>
            <a:off x="4644600" y="6265000"/>
            <a:ext cx="31404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solidFill>
                  <a:srgbClr val="552C07"/>
                </a:solidFill>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61" name="Google Shape;61;p9"/>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9"/>
          <p:cNvCxnSpPr/>
          <p:nvPr/>
        </p:nvCxnSpPr>
        <p:spPr>
          <a:xfrm rot="10800000">
            <a:off x="4789900" y="719333"/>
            <a:ext cx="6836800" cy="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9"/>
          <p:cNvCxnSpPr/>
          <p:nvPr/>
        </p:nvCxnSpPr>
        <p:spPr>
          <a:xfrm rot="10800000">
            <a:off x="4789900" y="6132267"/>
            <a:ext cx="7438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33311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2331367" y="1181967"/>
            <a:ext cx="7529200" cy="1466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304534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
        <p:cNvGrpSpPr/>
        <p:nvPr/>
      </p:nvGrpSpPr>
      <p:grpSpPr>
        <a:xfrm>
          <a:off x="0" y="0"/>
          <a:ext cx="0" cy="0"/>
          <a:chOff x="0" y="0"/>
          <a:chExt cx="0" cy="0"/>
        </a:xfrm>
      </p:grpSpPr>
      <p:sp>
        <p:nvSpPr>
          <p:cNvPr id="67" name="Google Shape;67;p11"/>
          <p:cNvSpPr txBox="1">
            <a:spLocks noGrp="1"/>
          </p:cNvSpPr>
          <p:nvPr>
            <p:ph type="title" hasCustomPrompt="1"/>
          </p:nvPr>
        </p:nvSpPr>
        <p:spPr>
          <a:xfrm>
            <a:off x="1301351" y="1863817"/>
            <a:ext cx="9589200" cy="203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 name="Google Shape;68;p11"/>
          <p:cNvSpPr txBox="1">
            <a:spLocks noGrp="1"/>
          </p:cNvSpPr>
          <p:nvPr>
            <p:ph type="subTitle" idx="1"/>
          </p:nvPr>
        </p:nvSpPr>
        <p:spPr>
          <a:xfrm>
            <a:off x="1301451" y="4058263"/>
            <a:ext cx="95892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cxnSp>
        <p:nvCxnSpPr>
          <p:cNvPr id="69" name="Google Shape;69;p11"/>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11"/>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1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1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sp>
        <p:nvSpPr>
          <p:cNvPr id="73" name="Google Shape;73;p11"/>
          <p:cNvSpPr txBox="1">
            <a:spLocks noGrp="1"/>
          </p:cNvSpPr>
          <p:nvPr>
            <p:ph type="subTitle" idx="2"/>
          </p:nvPr>
        </p:nvSpPr>
        <p:spPr>
          <a:xfrm>
            <a:off x="8643300" y="114600"/>
            <a:ext cx="25888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549751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159342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8364246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97" name="Google Shape;97;p1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98" name="Google Shape;98;p1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1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470613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41032599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3442633" y="1323789"/>
            <a:ext cx="7692400" cy="95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6"/>
          <p:cNvSpPr txBox="1">
            <a:spLocks noGrp="1"/>
          </p:cNvSpPr>
          <p:nvPr>
            <p:ph type="title" idx="2" hasCustomPrompt="1"/>
          </p:nvPr>
        </p:nvSpPr>
        <p:spPr>
          <a:xfrm>
            <a:off x="1294771" y="1329133"/>
            <a:ext cx="2138800" cy="145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3" name="Google Shape;103;p16"/>
          <p:cNvSpPr txBox="1">
            <a:spLocks noGrp="1"/>
          </p:cNvSpPr>
          <p:nvPr>
            <p:ph type="subTitle" idx="1"/>
          </p:nvPr>
        </p:nvSpPr>
        <p:spPr>
          <a:xfrm>
            <a:off x="3442633" y="2257023"/>
            <a:ext cx="7692400" cy="4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4" name="Google Shape;104;p16"/>
          <p:cNvSpPr>
            <a:spLocks noGrp="1"/>
          </p:cNvSpPr>
          <p:nvPr>
            <p:ph type="pic" idx="3"/>
          </p:nvPr>
        </p:nvSpPr>
        <p:spPr>
          <a:xfrm>
            <a:off x="0" y="3429000"/>
            <a:ext cx="12192000" cy="3429200"/>
          </a:xfrm>
          <a:prstGeom prst="rect">
            <a:avLst/>
          </a:prstGeom>
          <a:noFill/>
          <a:ln>
            <a:noFill/>
          </a:ln>
        </p:spPr>
      </p:sp>
      <p:sp>
        <p:nvSpPr>
          <p:cNvPr id="105" name="Google Shape;105;p16"/>
          <p:cNvSpPr txBox="1">
            <a:spLocks noGrp="1"/>
          </p:cNvSpPr>
          <p:nvPr>
            <p:ph type="subTitle" idx="4"/>
          </p:nvPr>
        </p:nvSpPr>
        <p:spPr>
          <a:xfrm>
            <a:off x="950967" y="114600"/>
            <a:ext cx="33476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106" name="Google Shape;106;p16"/>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16"/>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099166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7275033" y="3539945"/>
            <a:ext cx="3966000" cy="17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0" name="Google Shape;110;p17"/>
          <p:cNvSpPr txBox="1">
            <a:spLocks noGrp="1"/>
          </p:cNvSpPr>
          <p:nvPr>
            <p:ph type="title" idx="2" hasCustomPrompt="1"/>
          </p:nvPr>
        </p:nvSpPr>
        <p:spPr>
          <a:xfrm>
            <a:off x="7275033" y="1225367"/>
            <a:ext cx="3966000" cy="1664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1" name="Google Shape;111;p17"/>
          <p:cNvSpPr txBox="1">
            <a:spLocks noGrp="1"/>
          </p:cNvSpPr>
          <p:nvPr>
            <p:ph type="subTitle" idx="1"/>
          </p:nvPr>
        </p:nvSpPr>
        <p:spPr>
          <a:xfrm>
            <a:off x="7086233" y="5226817"/>
            <a:ext cx="4154800" cy="8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 name="Google Shape;112;p17"/>
          <p:cNvSpPr txBox="1">
            <a:spLocks noGrp="1"/>
          </p:cNvSpPr>
          <p:nvPr>
            <p:ph type="subTitle" idx="3"/>
          </p:nvPr>
        </p:nvSpPr>
        <p:spPr>
          <a:xfrm>
            <a:off x="7796933" y="114600"/>
            <a:ext cx="34440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3" name="Google Shape;113;p17"/>
          <p:cNvSpPr>
            <a:spLocks noGrp="1"/>
          </p:cNvSpPr>
          <p:nvPr>
            <p:ph type="pic" idx="4"/>
          </p:nvPr>
        </p:nvSpPr>
        <p:spPr>
          <a:xfrm>
            <a:off x="-65400" y="0"/>
            <a:ext cx="6794000" cy="6858000"/>
          </a:xfrm>
          <a:prstGeom prst="rect">
            <a:avLst/>
          </a:prstGeom>
          <a:noFill/>
          <a:ln>
            <a:noFill/>
          </a:ln>
        </p:spPr>
      </p:sp>
    </p:spTree>
    <p:extLst>
      <p:ext uri="{BB962C8B-B14F-4D97-AF65-F5344CB8AC3E}">
        <p14:creationId xmlns:p14="http://schemas.microsoft.com/office/powerpoint/2010/main" val="2966407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950967" y="3712133"/>
            <a:ext cx="5026400" cy="217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8"/>
          <p:cNvSpPr txBox="1">
            <a:spLocks noGrp="1"/>
          </p:cNvSpPr>
          <p:nvPr>
            <p:ph type="subTitle" idx="1"/>
          </p:nvPr>
        </p:nvSpPr>
        <p:spPr>
          <a:xfrm>
            <a:off x="5977433" y="3922972"/>
            <a:ext cx="5263600" cy="197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18"/>
          <p:cNvSpPr>
            <a:spLocks noGrp="1"/>
          </p:cNvSpPr>
          <p:nvPr>
            <p:ph type="pic" idx="2"/>
          </p:nvPr>
        </p:nvSpPr>
        <p:spPr>
          <a:xfrm>
            <a:off x="4517" y="-421100"/>
            <a:ext cx="12192000" cy="3680000"/>
          </a:xfrm>
          <a:prstGeom prst="rect">
            <a:avLst/>
          </a:prstGeom>
          <a:noFill/>
          <a:ln>
            <a:noFill/>
          </a:ln>
        </p:spPr>
      </p:sp>
    </p:spTree>
    <p:extLst>
      <p:ext uri="{BB962C8B-B14F-4D97-AF65-F5344CB8AC3E}">
        <p14:creationId xmlns:p14="http://schemas.microsoft.com/office/powerpoint/2010/main" val="11349096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flipH="1">
            <a:off x="1260145" y="1713817"/>
            <a:ext cx="4310800" cy="161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20"/>
          <p:cNvSpPr txBox="1">
            <a:spLocks noGrp="1"/>
          </p:cNvSpPr>
          <p:nvPr>
            <p:ph type="subTitle" idx="1"/>
          </p:nvPr>
        </p:nvSpPr>
        <p:spPr>
          <a:xfrm flipH="1">
            <a:off x="1260145" y="3324984"/>
            <a:ext cx="4310800" cy="18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cxnSp>
        <p:nvCxnSpPr>
          <p:cNvPr id="127" name="Google Shape;127;p20"/>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20"/>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20"/>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5731921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21"/>
          <p:cNvSpPr txBox="1">
            <a:spLocks noGrp="1"/>
          </p:cNvSpPr>
          <p:nvPr>
            <p:ph type="subTitle" idx="1"/>
          </p:nvPr>
        </p:nvSpPr>
        <p:spPr>
          <a:xfrm>
            <a:off x="960000" y="2409000"/>
            <a:ext cx="4742000" cy="11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3" name="Google Shape;133;p21"/>
          <p:cNvSpPr txBox="1">
            <a:spLocks noGrp="1"/>
          </p:cNvSpPr>
          <p:nvPr>
            <p:ph type="subTitle" idx="2"/>
          </p:nvPr>
        </p:nvSpPr>
        <p:spPr>
          <a:xfrm>
            <a:off x="960000" y="2079900"/>
            <a:ext cx="4742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4" name="Google Shape;134;p21"/>
          <p:cNvSpPr txBox="1">
            <a:spLocks noGrp="1"/>
          </p:cNvSpPr>
          <p:nvPr>
            <p:ph type="subTitle" idx="3"/>
          </p:nvPr>
        </p:nvSpPr>
        <p:spPr>
          <a:xfrm>
            <a:off x="6363900" y="2409000"/>
            <a:ext cx="4742000" cy="11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5" name="Google Shape;135;p21"/>
          <p:cNvSpPr txBox="1">
            <a:spLocks noGrp="1"/>
          </p:cNvSpPr>
          <p:nvPr>
            <p:ph type="subTitle" idx="4"/>
          </p:nvPr>
        </p:nvSpPr>
        <p:spPr>
          <a:xfrm>
            <a:off x="6363900" y="2079900"/>
            <a:ext cx="4742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6" name="Google Shape;136;p21"/>
          <p:cNvSpPr>
            <a:spLocks noGrp="1"/>
          </p:cNvSpPr>
          <p:nvPr>
            <p:ph type="pic" idx="5"/>
          </p:nvPr>
        </p:nvSpPr>
        <p:spPr>
          <a:xfrm>
            <a:off x="-36400" y="3980000"/>
            <a:ext cx="12264800" cy="2878000"/>
          </a:xfrm>
          <a:prstGeom prst="rect">
            <a:avLst/>
          </a:prstGeom>
          <a:noFill/>
          <a:ln>
            <a:noFill/>
          </a:ln>
        </p:spPr>
      </p:sp>
      <p:cxnSp>
        <p:nvCxnSpPr>
          <p:cNvPr id="137" name="Google Shape;137;p21"/>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21"/>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500711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6320567" y="1906200"/>
            <a:ext cx="4911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2"/>
          <p:cNvSpPr txBox="1">
            <a:spLocks noGrp="1"/>
          </p:cNvSpPr>
          <p:nvPr>
            <p:ph type="subTitle" idx="2"/>
          </p:nvPr>
        </p:nvSpPr>
        <p:spPr>
          <a:xfrm>
            <a:off x="960000" y="1906200"/>
            <a:ext cx="5234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22"/>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3" name="Google Shape;143;p22"/>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22"/>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22"/>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9757840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3"/>
          <p:cNvSpPr txBox="1">
            <a:spLocks noGrp="1"/>
          </p:cNvSpPr>
          <p:nvPr>
            <p:ph type="subTitle" idx="1"/>
          </p:nvPr>
        </p:nvSpPr>
        <p:spPr>
          <a:xfrm>
            <a:off x="1854456" y="2227441"/>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9" name="Google Shape;149;p23"/>
          <p:cNvSpPr txBox="1">
            <a:spLocks noGrp="1"/>
          </p:cNvSpPr>
          <p:nvPr>
            <p:ph type="subTitle" idx="2"/>
          </p:nvPr>
        </p:nvSpPr>
        <p:spPr>
          <a:xfrm>
            <a:off x="1854456" y="1898341"/>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0" name="Google Shape;150;p23"/>
          <p:cNvSpPr txBox="1">
            <a:spLocks noGrp="1"/>
          </p:cNvSpPr>
          <p:nvPr>
            <p:ph type="subTitle" idx="3"/>
          </p:nvPr>
        </p:nvSpPr>
        <p:spPr>
          <a:xfrm>
            <a:off x="1845423" y="3629008"/>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1" name="Google Shape;151;p23"/>
          <p:cNvSpPr txBox="1">
            <a:spLocks noGrp="1"/>
          </p:cNvSpPr>
          <p:nvPr>
            <p:ph type="subTitle" idx="4"/>
          </p:nvPr>
        </p:nvSpPr>
        <p:spPr>
          <a:xfrm>
            <a:off x="1845423" y="3299908"/>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2" name="Google Shape;152;p23"/>
          <p:cNvSpPr txBox="1">
            <a:spLocks noGrp="1"/>
          </p:cNvSpPr>
          <p:nvPr>
            <p:ph type="subTitle" idx="5"/>
          </p:nvPr>
        </p:nvSpPr>
        <p:spPr>
          <a:xfrm>
            <a:off x="1854456" y="5030575"/>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3" name="Google Shape;153;p23"/>
          <p:cNvSpPr txBox="1">
            <a:spLocks noGrp="1"/>
          </p:cNvSpPr>
          <p:nvPr>
            <p:ph type="subTitle" idx="6"/>
          </p:nvPr>
        </p:nvSpPr>
        <p:spPr>
          <a:xfrm>
            <a:off x="1854456" y="4701475"/>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54" name="Google Shape;154;p2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2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23"/>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6276416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9115943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5"/>
          <p:cNvSpPr txBox="1">
            <a:spLocks noGrp="1"/>
          </p:cNvSpPr>
          <p:nvPr>
            <p:ph type="subTitle" idx="1"/>
          </p:nvPr>
        </p:nvSpPr>
        <p:spPr>
          <a:xfrm>
            <a:off x="1755063" y="2661000"/>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3" name="Google Shape;173;p25"/>
          <p:cNvSpPr txBox="1">
            <a:spLocks noGrp="1"/>
          </p:cNvSpPr>
          <p:nvPr>
            <p:ph type="subTitle" idx="2"/>
          </p:nvPr>
        </p:nvSpPr>
        <p:spPr>
          <a:xfrm>
            <a:off x="1755063" y="2331900"/>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4" name="Google Shape;174;p25"/>
          <p:cNvSpPr txBox="1">
            <a:spLocks noGrp="1"/>
          </p:cNvSpPr>
          <p:nvPr>
            <p:ph type="subTitle" idx="3"/>
          </p:nvPr>
        </p:nvSpPr>
        <p:spPr>
          <a:xfrm>
            <a:off x="7313600" y="2661000"/>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5" name="Google Shape;175;p25"/>
          <p:cNvSpPr txBox="1">
            <a:spLocks noGrp="1"/>
          </p:cNvSpPr>
          <p:nvPr>
            <p:ph type="subTitle" idx="4"/>
          </p:nvPr>
        </p:nvSpPr>
        <p:spPr>
          <a:xfrm>
            <a:off x="7313600" y="2331900"/>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6" name="Google Shape;176;p25"/>
          <p:cNvSpPr txBox="1">
            <a:spLocks noGrp="1"/>
          </p:cNvSpPr>
          <p:nvPr>
            <p:ph type="subTitle" idx="5"/>
          </p:nvPr>
        </p:nvSpPr>
        <p:spPr>
          <a:xfrm>
            <a:off x="1755063" y="4738333"/>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7" name="Google Shape;177;p25"/>
          <p:cNvSpPr txBox="1">
            <a:spLocks noGrp="1"/>
          </p:cNvSpPr>
          <p:nvPr>
            <p:ph type="subTitle" idx="6"/>
          </p:nvPr>
        </p:nvSpPr>
        <p:spPr>
          <a:xfrm>
            <a:off x="1755063" y="4409233"/>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8" name="Google Shape;178;p25"/>
          <p:cNvSpPr txBox="1">
            <a:spLocks noGrp="1"/>
          </p:cNvSpPr>
          <p:nvPr>
            <p:ph type="subTitle" idx="7"/>
          </p:nvPr>
        </p:nvSpPr>
        <p:spPr>
          <a:xfrm>
            <a:off x="7313600" y="4738333"/>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9" name="Google Shape;179;p25"/>
          <p:cNvSpPr txBox="1">
            <a:spLocks noGrp="1"/>
          </p:cNvSpPr>
          <p:nvPr>
            <p:ph type="subTitle" idx="8"/>
          </p:nvPr>
        </p:nvSpPr>
        <p:spPr>
          <a:xfrm>
            <a:off x="7313600" y="4409233"/>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80" name="Google Shape;180;p2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81" name="Google Shape;181;p2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82" name="Google Shape;182;p2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09842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6"/>
          <p:cNvSpPr txBox="1">
            <a:spLocks noGrp="1"/>
          </p:cNvSpPr>
          <p:nvPr>
            <p:ph type="subTitle" idx="1"/>
          </p:nvPr>
        </p:nvSpPr>
        <p:spPr>
          <a:xfrm>
            <a:off x="9600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6"/>
          <p:cNvSpPr txBox="1">
            <a:spLocks noGrp="1"/>
          </p:cNvSpPr>
          <p:nvPr>
            <p:ph type="subTitle" idx="2"/>
          </p:nvPr>
        </p:nvSpPr>
        <p:spPr>
          <a:xfrm>
            <a:off x="9600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7" name="Google Shape;187;p26"/>
          <p:cNvSpPr txBox="1">
            <a:spLocks noGrp="1"/>
          </p:cNvSpPr>
          <p:nvPr>
            <p:ph type="subTitle" idx="3"/>
          </p:nvPr>
        </p:nvSpPr>
        <p:spPr>
          <a:xfrm>
            <a:off x="44298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6"/>
          <p:cNvSpPr txBox="1">
            <a:spLocks noGrp="1"/>
          </p:cNvSpPr>
          <p:nvPr>
            <p:ph type="subTitle" idx="4"/>
          </p:nvPr>
        </p:nvSpPr>
        <p:spPr>
          <a:xfrm>
            <a:off x="44298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9" name="Google Shape;189;p26"/>
          <p:cNvSpPr txBox="1">
            <a:spLocks noGrp="1"/>
          </p:cNvSpPr>
          <p:nvPr>
            <p:ph type="subTitle" idx="5"/>
          </p:nvPr>
        </p:nvSpPr>
        <p:spPr>
          <a:xfrm>
            <a:off x="2694900" y="5239733"/>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0" name="Google Shape;190;p26"/>
          <p:cNvSpPr txBox="1">
            <a:spLocks noGrp="1"/>
          </p:cNvSpPr>
          <p:nvPr>
            <p:ph type="subTitle" idx="6"/>
          </p:nvPr>
        </p:nvSpPr>
        <p:spPr>
          <a:xfrm>
            <a:off x="2694900" y="4910633"/>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1" name="Google Shape;191;p26"/>
          <p:cNvSpPr txBox="1">
            <a:spLocks noGrp="1"/>
          </p:cNvSpPr>
          <p:nvPr>
            <p:ph type="subTitle" idx="7"/>
          </p:nvPr>
        </p:nvSpPr>
        <p:spPr>
          <a:xfrm>
            <a:off x="6164700" y="5239733"/>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2" name="Google Shape;192;p26"/>
          <p:cNvSpPr txBox="1">
            <a:spLocks noGrp="1"/>
          </p:cNvSpPr>
          <p:nvPr>
            <p:ph type="subTitle" idx="8"/>
          </p:nvPr>
        </p:nvSpPr>
        <p:spPr>
          <a:xfrm>
            <a:off x="6164700" y="4910633"/>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3" name="Google Shape;193;p26"/>
          <p:cNvSpPr txBox="1">
            <a:spLocks noGrp="1"/>
          </p:cNvSpPr>
          <p:nvPr>
            <p:ph type="subTitle" idx="9"/>
          </p:nvPr>
        </p:nvSpPr>
        <p:spPr>
          <a:xfrm>
            <a:off x="78996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4" name="Google Shape;194;p26"/>
          <p:cNvSpPr txBox="1">
            <a:spLocks noGrp="1"/>
          </p:cNvSpPr>
          <p:nvPr>
            <p:ph type="subTitle" idx="13"/>
          </p:nvPr>
        </p:nvSpPr>
        <p:spPr>
          <a:xfrm>
            <a:off x="78996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95" name="Google Shape;195;p26"/>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96" name="Google Shape;196;p26"/>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97" name="Google Shape;197;p26"/>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106885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4567918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 name="Google Shape;200;p27"/>
          <p:cNvSpPr txBox="1">
            <a:spLocks noGrp="1"/>
          </p:cNvSpPr>
          <p:nvPr>
            <p:ph type="subTitle" idx="1"/>
          </p:nvPr>
        </p:nvSpPr>
        <p:spPr>
          <a:xfrm>
            <a:off x="1742999" y="2229067"/>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1" name="Google Shape;201;p27"/>
          <p:cNvSpPr txBox="1">
            <a:spLocks noGrp="1"/>
          </p:cNvSpPr>
          <p:nvPr>
            <p:ph type="subTitle" idx="2"/>
          </p:nvPr>
        </p:nvSpPr>
        <p:spPr>
          <a:xfrm>
            <a:off x="1742999" y="1899967"/>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2" name="Google Shape;202;p27"/>
          <p:cNvSpPr txBox="1">
            <a:spLocks noGrp="1"/>
          </p:cNvSpPr>
          <p:nvPr>
            <p:ph type="subTitle" idx="3"/>
          </p:nvPr>
        </p:nvSpPr>
        <p:spPr>
          <a:xfrm>
            <a:off x="1742999" y="3733452"/>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3" name="Google Shape;203;p27"/>
          <p:cNvSpPr txBox="1">
            <a:spLocks noGrp="1"/>
          </p:cNvSpPr>
          <p:nvPr>
            <p:ph type="subTitle" idx="4"/>
          </p:nvPr>
        </p:nvSpPr>
        <p:spPr>
          <a:xfrm>
            <a:off x="1742999" y="3404352"/>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4" name="Google Shape;204;p27"/>
          <p:cNvSpPr txBox="1">
            <a:spLocks noGrp="1"/>
          </p:cNvSpPr>
          <p:nvPr>
            <p:ph type="subTitle" idx="5"/>
          </p:nvPr>
        </p:nvSpPr>
        <p:spPr>
          <a:xfrm>
            <a:off x="7111033" y="2229067"/>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5" name="Google Shape;205;p27"/>
          <p:cNvSpPr txBox="1">
            <a:spLocks noGrp="1"/>
          </p:cNvSpPr>
          <p:nvPr>
            <p:ph type="subTitle" idx="6"/>
          </p:nvPr>
        </p:nvSpPr>
        <p:spPr>
          <a:xfrm>
            <a:off x="7111033" y="1899967"/>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6" name="Google Shape;206;p27"/>
          <p:cNvSpPr txBox="1">
            <a:spLocks noGrp="1"/>
          </p:cNvSpPr>
          <p:nvPr>
            <p:ph type="subTitle" idx="7"/>
          </p:nvPr>
        </p:nvSpPr>
        <p:spPr>
          <a:xfrm>
            <a:off x="1742999" y="5237833"/>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7" name="Google Shape;207;p27"/>
          <p:cNvSpPr txBox="1">
            <a:spLocks noGrp="1"/>
          </p:cNvSpPr>
          <p:nvPr>
            <p:ph type="subTitle" idx="8"/>
          </p:nvPr>
        </p:nvSpPr>
        <p:spPr>
          <a:xfrm>
            <a:off x="1742999" y="4908720"/>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8" name="Google Shape;208;p27"/>
          <p:cNvSpPr txBox="1">
            <a:spLocks noGrp="1"/>
          </p:cNvSpPr>
          <p:nvPr>
            <p:ph type="subTitle" idx="9"/>
          </p:nvPr>
        </p:nvSpPr>
        <p:spPr>
          <a:xfrm>
            <a:off x="7111033" y="5237833"/>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27"/>
          <p:cNvSpPr txBox="1">
            <a:spLocks noGrp="1"/>
          </p:cNvSpPr>
          <p:nvPr>
            <p:ph type="subTitle" idx="13"/>
          </p:nvPr>
        </p:nvSpPr>
        <p:spPr>
          <a:xfrm>
            <a:off x="7111033" y="4908721"/>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10" name="Google Shape;210;p27"/>
          <p:cNvSpPr txBox="1">
            <a:spLocks noGrp="1"/>
          </p:cNvSpPr>
          <p:nvPr>
            <p:ph type="subTitle" idx="14"/>
          </p:nvPr>
        </p:nvSpPr>
        <p:spPr>
          <a:xfrm>
            <a:off x="7111033" y="3733452"/>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11" name="Google Shape;211;p27"/>
          <p:cNvSpPr txBox="1">
            <a:spLocks noGrp="1"/>
          </p:cNvSpPr>
          <p:nvPr>
            <p:ph type="subTitle" idx="15"/>
          </p:nvPr>
        </p:nvSpPr>
        <p:spPr>
          <a:xfrm>
            <a:off x="7111033" y="3404352"/>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212" name="Google Shape;212;p27"/>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213" name="Google Shape;213;p27"/>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27"/>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5259086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8"/>
          <p:cNvSpPr txBox="1">
            <a:spLocks noGrp="1"/>
          </p:cNvSpPr>
          <p:nvPr>
            <p:ph type="title" hasCustomPrompt="1"/>
          </p:nvPr>
        </p:nvSpPr>
        <p:spPr>
          <a:xfrm>
            <a:off x="989384" y="12109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7" name="Google Shape;217;p28"/>
          <p:cNvSpPr txBox="1">
            <a:spLocks noGrp="1"/>
          </p:cNvSpPr>
          <p:nvPr>
            <p:ph type="subTitle" idx="1"/>
          </p:nvPr>
        </p:nvSpPr>
        <p:spPr>
          <a:xfrm>
            <a:off x="989384" y="21617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18" name="Google Shape;218;p28"/>
          <p:cNvSpPr txBox="1">
            <a:spLocks noGrp="1"/>
          </p:cNvSpPr>
          <p:nvPr>
            <p:ph type="title" idx="2" hasCustomPrompt="1"/>
          </p:nvPr>
        </p:nvSpPr>
        <p:spPr>
          <a:xfrm>
            <a:off x="989384" y="38142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9" name="Google Shape;219;p28"/>
          <p:cNvSpPr txBox="1">
            <a:spLocks noGrp="1"/>
          </p:cNvSpPr>
          <p:nvPr>
            <p:ph type="subTitle" idx="3"/>
          </p:nvPr>
        </p:nvSpPr>
        <p:spPr>
          <a:xfrm>
            <a:off x="989384" y="47650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20" name="Google Shape;220;p28"/>
          <p:cNvSpPr txBox="1">
            <a:spLocks noGrp="1"/>
          </p:cNvSpPr>
          <p:nvPr>
            <p:ph type="title" idx="4" hasCustomPrompt="1"/>
          </p:nvPr>
        </p:nvSpPr>
        <p:spPr>
          <a:xfrm>
            <a:off x="6418617" y="12109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1" name="Google Shape;221;p28"/>
          <p:cNvSpPr txBox="1">
            <a:spLocks noGrp="1"/>
          </p:cNvSpPr>
          <p:nvPr>
            <p:ph type="subTitle" idx="5"/>
          </p:nvPr>
        </p:nvSpPr>
        <p:spPr>
          <a:xfrm>
            <a:off x="6418617" y="21617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22" name="Google Shape;222;p28"/>
          <p:cNvSpPr txBox="1">
            <a:spLocks noGrp="1"/>
          </p:cNvSpPr>
          <p:nvPr>
            <p:ph type="title" idx="6" hasCustomPrompt="1"/>
          </p:nvPr>
        </p:nvSpPr>
        <p:spPr>
          <a:xfrm>
            <a:off x="6418617" y="38142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3" name="Google Shape;223;p28"/>
          <p:cNvSpPr txBox="1">
            <a:spLocks noGrp="1"/>
          </p:cNvSpPr>
          <p:nvPr>
            <p:ph type="subTitle" idx="7"/>
          </p:nvPr>
        </p:nvSpPr>
        <p:spPr>
          <a:xfrm>
            <a:off x="6418617" y="47650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cxnSp>
        <p:nvCxnSpPr>
          <p:cNvPr id="224" name="Google Shape;224;p28"/>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576194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25"/>
        <p:cNvGrpSpPr/>
        <p:nvPr/>
      </p:nvGrpSpPr>
      <p:grpSpPr>
        <a:xfrm>
          <a:off x="0" y="0"/>
          <a:ext cx="0" cy="0"/>
          <a:chOff x="0" y="0"/>
          <a:chExt cx="0" cy="0"/>
        </a:xfrm>
      </p:grpSpPr>
      <p:sp>
        <p:nvSpPr>
          <p:cNvPr id="226" name="Google Shape;226;p29"/>
          <p:cNvSpPr txBox="1">
            <a:spLocks noGrp="1"/>
          </p:cNvSpPr>
          <p:nvPr>
            <p:ph type="title" hasCustomPrompt="1"/>
          </p:nvPr>
        </p:nvSpPr>
        <p:spPr>
          <a:xfrm>
            <a:off x="960000" y="2082477"/>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7" name="Google Shape;227;p29"/>
          <p:cNvSpPr txBox="1">
            <a:spLocks noGrp="1"/>
          </p:cNvSpPr>
          <p:nvPr>
            <p:ph type="title" idx="2"/>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29"/>
          <p:cNvSpPr txBox="1">
            <a:spLocks noGrp="1"/>
          </p:cNvSpPr>
          <p:nvPr>
            <p:ph type="subTitle" idx="1"/>
          </p:nvPr>
        </p:nvSpPr>
        <p:spPr>
          <a:xfrm>
            <a:off x="2236333" y="2332967"/>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29" name="Google Shape;229;p29"/>
          <p:cNvSpPr txBox="1">
            <a:spLocks noGrp="1"/>
          </p:cNvSpPr>
          <p:nvPr>
            <p:ph type="title" idx="3" hasCustomPrompt="1"/>
          </p:nvPr>
        </p:nvSpPr>
        <p:spPr>
          <a:xfrm>
            <a:off x="960000" y="3201311"/>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0" name="Google Shape;230;p29"/>
          <p:cNvSpPr txBox="1">
            <a:spLocks noGrp="1"/>
          </p:cNvSpPr>
          <p:nvPr>
            <p:ph type="subTitle" idx="4"/>
          </p:nvPr>
        </p:nvSpPr>
        <p:spPr>
          <a:xfrm>
            <a:off x="2236333" y="3451800"/>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1" name="Google Shape;231;p29"/>
          <p:cNvSpPr txBox="1">
            <a:spLocks noGrp="1"/>
          </p:cNvSpPr>
          <p:nvPr>
            <p:ph type="title" idx="5" hasCustomPrompt="1"/>
          </p:nvPr>
        </p:nvSpPr>
        <p:spPr>
          <a:xfrm>
            <a:off x="960000" y="4320144"/>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2" name="Google Shape;232;p29"/>
          <p:cNvSpPr txBox="1">
            <a:spLocks noGrp="1"/>
          </p:cNvSpPr>
          <p:nvPr>
            <p:ph type="subTitle" idx="6"/>
          </p:nvPr>
        </p:nvSpPr>
        <p:spPr>
          <a:xfrm>
            <a:off x="2236333" y="4570633"/>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3" name="Google Shape;233;p29"/>
          <p:cNvSpPr txBox="1">
            <a:spLocks noGrp="1"/>
          </p:cNvSpPr>
          <p:nvPr>
            <p:ph type="title" idx="7" hasCustomPrompt="1"/>
          </p:nvPr>
        </p:nvSpPr>
        <p:spPr>
          <a:xfrm>
            <a:off x="960000" y="5438977"/>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4" name="Google Shape;234;p29"/>
          <p:cNvSpPr txBox="1">
            <a:spLocks noGrp="1"/>
          </p:cNvSpPr>
          <p:nvPr>
            <p:ph type="subTitle" idx="8"/>
          </p:nvPr>
        </p:nvSpPr>
        <p:spPr>
          <a:xfrm>
            <a:off x="2236333" y="5689467"/>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cxnSp>
        <p:nvCxnSpPr>
          <p:cNvPr id="235" name="Google Shape;235;p29"/>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29"/>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29"/>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8997163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8"/>
        <p:cNvGrpSpPr/>
        <p:nvPr/>
      </p:nvGrpSpPr>
      <p:grpSpPr>
        <a:xfrm>
          <a:off x="0" y="0"/>
          <a:ext cx="0" cy="0"/>
          <a:chOff x="0" y="0"/>
          <a:chExt cx="0" cy="0"/>
        </a:xfrm>
      </p:grpSpPr>
      <p:sp>
        <p:nvSpPr>
          <p:cNvPr id="239" name="Google Shape;239;p30"/>
          <p:cNvSpPr txBox="1">
            <a:spLocks noGrp="1"/>
          </p:cNvSpPr>
          <p:nvPr>
            <p:ph type="title"/>
          </p:nvPr>
        </p:nvSpPr>
        <p:spPr>
          <a:xfrm>
            <a:off x="5107033" y="720000"/>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 name="Google Shape;240;p30"/>
          <p:cNvSpPr txBox="1">
            <a:spLocks noGrp="1"/>
          </p:cNvSpPr>
          <p:nvPr>
            <p:ph type="subTitle" idx="1"/>
          </p:nvPr>
        </p:nvSpPr>
        <p:spPr>
          <a:xfrm>
            <a:off x="5107033" y="2455267"/>
            <a:ext cx="5930800" cy="155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41" name="Google Shape;241;p30"/>
          <p:cNvSpPr>
            <a:spLocks noGrp="1"/>
          </p:cNvSpPr>
          <p:nvPr>
            <p:ph type="pic" idx="2"/>
          </p:nvPr>
        </p:nvSpPr>
        <p:spPr>
          <a:xfrm>
            <a:off x="-17467" y="-7667"/>
            <a:ext cx="4508000" cy="6858000"/>
          </a:xfrm>
          <a:prstGeom prst="rect">
            <a:avLst/>
          </a:prstGeom>
          <a:noFill/>
          <a:ln>
            <a:noFill/>
          </a:ln>
        </p:spPr>
      </p:sp>
      <p:sp>
        <p:nvSpPr>
          <p:cNvPr id="242" name="Google Shape;242;p30"/>
          <p:cNvSpPr txBox="1"/>
          <p:nvPr/>
        </p:nvSpPr>
        <p:spPr>
          <a:xfrm>
            <a:off x="5107033" y="4752433"/>
            <a:ext cx="6134000" cy="102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1" i="0" u="none" strike="noStrike" kern="0" cap="none" spc="0" normalizeH="0" baseline="0" noProof="0">
                <a:ln>
                  <a:noFill/>
                </a:ln>
                <a:solidFill>
                  <a:srgbClr val="552C07"/>
                </a:solidFill>
                <a:effectLst/>
                <a:uLnTx/>
                <a:uFillTx/>
                <a:latin typeface="Roboto Mono"/>
                <a:ea typeface="Roboto Mono"/>
                <a:cs typeface="Roboto Mono"/>
                <a:sym typeface="Roboto Mono"/>
              </a:rPr>
              <a:t>CREDITS:</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This presentation template was created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and includes icons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and infographics &amp; images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4">
                  <a:extLst>
                    <a:ext uri="{A12FA001-AC4F-418D-AE19-62706E023703}">
                      <ahyp:hlinkClr xmlns:ahyp="http://schemas.microsoft.com/office/drawing/2018/hyperlinkcolor" val="tx"/>
                    </a:ext>
                  </a:extLst>
                </a:hlinkClick>
              </a:rPr>
              <a:t>Freepik</a:t>
            </a:r>
            <a:r>
              <a:rPr kumimoji="0" lang="en" sz="1600" b="0" i="0" u="sng" strike="noStrike" kern="0" cap="none" spc="0" normalizeH="0" baseline="0" noProof="0">
                <a:ln>
                  <a:noFill/>
                </a:ln>
                <a:solidFill>
                  <a:srgbClr val="552C07"/>
                </a:solidFill>
                <a:effectLst/>
                <a:uLnTx/>
                <a:uFillTx/>
                <a:latin typeface="Roboto Mono"/>
                <a:ea typeface="Roboto Mono"/>
                <a:cs typeface="Roboto Mono"/>
                <a:sym typeface="Roboto Mono"/>
              </a:rPr>
              <a:t> </a:t>
            </a:r>
            <a:endParaRPr kumimoji="0" sz="1600" b="1" i="0" u="sng" strike="noStrike" kern="0" cap="none" spc="0" normalizeH="0" baseline="0" noProof="0">
              <a:ln>
                <a:noFill/>
              </a:ln>
              <a:solidFill>
                <a:srgbClr val="552C07"/>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32556628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79139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1325469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flipH="1">
            <a:off x="6095833" y="5300733"/>
            <a:ext cx="5145200" cy="64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1" name="Google Shape;91;p14"/>
          <p:cNvSpPr txBox="1">
            <a:spLocks noGrp="1"/>
          </p:cNvSpPr>
          <p:nvPr>
            <p:ph type="subTitle" idx="1"/>
          </p:nvPr>
        </p:nvSpPr>
        <p:spPr>
          <a:xfrm flipH="1">
            <a:off x="6095835" y="1574939"/>
            <a:ext cx="5145200" cy="324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3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92" name="Google Shape;92;p14"/>
          <p:cNvSpPr>
            <a:spLocks noGrp="1"/>
          </p:cNvSpPr>
          <p:nvPr>
            <p:ph type="pic" idx="2"/>
          </p:nvPr>
        </p:nvSpPr>
        <p:spPr>
          <a:xfrm flipH="1">
            <a:off x="-30567" y="0"/>
            <a:ext cx="5183200" cy="6858000"/>
          </a:xfrm>
          <a:prstGeom prst="rect">
            <a:avLst/>
          </a:prstGeom>
          <a:noFill/>
          <a:ln>
            <a:noFill/>
          </a:ln>
        </p:spPr>
      </p:sp>
      <p:cxnSp>
        <p:nvCxnSpPr>
          <p:cNvPr id="93" name="Google Shape;93;p1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94" name="Google Shape;94;p14"/>
          <p:cNvCxnSpPr/>
          <p:nvPr/>
        </p:nvCxnSpPr>
        <p:spPr>
          <a:xfrm>
            <a:off x="6306200" y="719333"/>
            <a:ext cx="5312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9802472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18135518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960000" y="1621000"/>
            <a:ext cx="10272000" cy="43300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lt2"/>
              </a:buClr>
              <a:buSzPts val="1600"/>
              <a:buFont typeface="Roboto Mon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40256" rtl="0">
              <a:lnSpc>
                <a:spcPct val="100000"/>
              </a:lnSpc>
              <a:spcBef>
                <a:spcPts val="0"/>
              </a:spcBef>
              <a:spcAft>
                <a:spcPts val="0"/>
              </a:spcAft>
              <a:buSzPts val="1600"/>
              <a:buFont typeface="Nunito Light"/>
              <a:buChar char="■"/>
              <a:defRPr/>
            </a:lvl3pPr>
            <a:lvl4pPr marL="2438339" lvl="3" indent="-440256" rtl="0">
              <a:lnSpc>
                <a:spcPct val="100000"/>
              </a:lnSpc>
              <a:spcBef>
                <a:spcPts val="0"/>
              </a:spcBef>
              <a:spcAft>
                <a:spcPts val="0"/>
              </a:spcAft>
              <a:buSzPts val="1600"/>
              <a:buFont typeface="Nunito Light"/>
              <a:buChar char="●"/>
              <a:defRPr/>
            </a:lvl4pPr>
            <a:lvl5pPr marL="3047924" lvl="4" indent="-440256" rtl="0">
              <a:lnSpc>
                <a:spcPct val="100000"/>
              </a:lnSpc>
              <a:spcBef>
                <a:spcPts val="0"/>
              </a:spcBef>
              <a:spcAft>
                <a:spcPts val="0"/>
              </a:spcAft>
              <a:buSzPts val="1600"/>
              <a:buFont typeface="Nunito Light"/>
              <a:buChar char="○"/>
              <a:defRPr/>
            </a:lvl5pPr>
            <a:lvl6pPr marL="3657509" lvl="5" indent="-440256" rtl="0">
              <a:lnSpc>
                <a:spcPct val="100000"/>
              </a:lnSpc>
              <a:spcBef>
                <a:spcPts val="0"/>
              </a:spcBef>
              <a:spcAft>
                <a:spcPts val="0"/>
              </a:spcAft>
              <a:buSzPts val="1600"/>
              <a:buFont typeface="Nunito Light"/>
              <a:buChar char="■"/>
              <a:defRPr/>
            </a:lvl6pPr>
            <a:lvl7pPr marL="4267093" lvl="6" indent="-440256" rtl="0">
              <a:lnSpc>
                <a:spcPct val="100000"/>
              </a:lnSpc>
              <a:spcBef>
                <a:spcPts val="0"/>
              </a:spcBef>
              <a:spcAft>
                <a:spcPts val="0"/>
              </a:spcAft>
              <a:buSzPts val="1600"/>
              <a:buFont typeface="Nunito Light"/>
              <a:buChar char="●"/>
              <a:defRPr/>
            </a:lvl7pPr>
            <a:lvl8pPr marL="4876678" lvl="7" indent="-440256" rtl="0">
              <a:lnSpc>
                <a:spcPct val="100000"/>
              </a:lnSpc>
              <a:spcBef>
                <a:spcPts val="0"/>
              </a:spcBef>
              <a:spcAft>
                <a:spcPts val="0"/>
              </a:spcAft>
              <a:buSzPts val="1600"/>
              <a:buFont typeface="Nunito Light"/>
              <a:buChar char="○"/>
              <a:defRPr/>
            </a:lvl8pPr>
            <a:lvl9pPr marL="5486263" lvl="8" indent="-440256" rtl="0">
              <a:lnSpc>
                <a:spcPct val="100000"/>
              </a:lnSpc>
              <a:spcBef>
                <a:spcPts val="0"/>
              </a:spcBef>
              <a:spcAft>
                <a:spcPts val="0"/>
              </a:spcAft>
              <a:buSzPts val="1600"/>
              <a:buFont typeface="Nunito Light"/>
              <a:buChar char="■"/>
              <a:defRPr/>
            </a:lvl9pPr>
          </a:lstStyle>
          <a:p>
            <a:endParaRPr/>
          </a:p>
        </p:txBody>
      </p:sp>
      <p:sp>
        <p:nvSpPr>
          <p:cNvPr id="26" name="Google Shape;26;p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7" name="Google Shape;27;p4"/>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4"/>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2271036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960000" y="3793417"/>
            <a:ext cx="2995600" cy="10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 name="Google Shape;32;p5"/>
          <p:cNvSpPr txBox="1">
            <a:spLocks noGrp="1"/>
          </p:cNvSpPr>
          <p:nvPr>
            <p:ph type="subTitle" idx="2"/>
          </p:nvPr>
        </p:nvSpPr>
        <p:spPr>
          <a:xfrm>
            <a:off x="960000" y="2819117"/>
            <a:ext cx="2435600" cy="11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 name="Google Shape;33;p5"/>
          <p:cNvSpPr txBox="1">
            <a:spLocks noGrp="1"/>
          </p:cNvSpPr>
          <p:nvPr>
            <p:ph type="subTitle" idx="3"/>
          </p:nvPr>
        </p:nvSpPr>
        <p:spPr>
          <a:xfrm>
            <a:off x="8236400" y="3748217"/>
            <a:ext cx="2995600" cy="11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 name="Google Shape;34;p5"/>
          <p:cNvSpPr txBox="1">
            <a:spLocks noGrp="1"/>
          </p:cNvSpPr>
          <p:nvPr>
            <p:ph type="subTitle" idx="4"/>
          </p:nvPr>
        </p:nvSpPr>
        <p:spPr>
          <a:xfrm>
            <a:off x="8236400" y="2819117"/>
            <a:ext cx="2502400" cy="11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5" name="Google Shape;35;p5"/>
          <p:cNvSpPr>
            <a:spLocks noGrp="1"/>
          </p:cNvSpPr>
          <p:nvPr>
            <p:ph type="pic" idx="5"/>
          </p:nvPr>
        </p:nvSpPr>
        <p:spPr>
          <a:xfrm>
            <a:off x="4186533" y="1998400"/>
            <a:ext cx="3818800" cy="3754400"/>
          </a:xfrm>
          <a:prstGeom prst="rect">
            <a:avLst/>
          </a:prstGeom>
          <a:noFill/>
          <a:ln>
            <a:noFill/>
          </a:ln>
        </p:spPr>
      </p:sp>
      <p:cxnSp>
        <p:nvCxnSpPr>
          <p:cNvPr id="36" name="Google Shape;36;p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6601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865075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1" name="Google Shape;41;p6"/>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6"/>
          <p:cNvCxnSpPr/>
          <p:nvPr/>
        </p:nvCxnSpPr>
        <p:spPr>
          <a:xfrm>
            <a:off x="565500" y="725700"/>
            <a:ext cx="10540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0219511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2791929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636300" y="1742800"/>
            <a:ext cx="891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1" name="Google Shape;51;p8"/>
          <p:cNvSpPr txBox="1">
            <a:spLocks noGrp="1"/>
          </p:cNvSpPr>
          <p:nvPr>
            <p:ph type="subTitle" idx="1"/>
          </p:nvPr>
        </p:nvSpPr>
        <p:spPr>
          <a:xfrm>
            <a:off x="950960" y="114600"/>
            <a:ext cx="31516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52" name="Google Shape;52;p8"/>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8"/>
          <p:cNvCxnSpPr/>
          <p:nvPr/>
        </p:nvCxnSpPr>
        <p:spPr>
          <a:xfrm rot="10800000">
            <a:off x="1104233" y="725700"/>
            <a:ext cx="10522400" cy="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8"/>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8"/>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6209797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658233" y="1502200"/>
            <a:ext cx="65828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9"/>
          <p:cNvSpPr txBox="1">
            <a:spLocks noGrp="1"/>
          </p:cNvSpPr>
          <p:nvPr>
            <p:ph type="subTitle" idx="1"/>
          </p:nvPr>
        </p:nvSpPr>
        <p:spPr>
          <a:xfrm>
            <a:off x="4658233" y="4121400"/>
            <a:ext cx="6582800" cy="12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9" name="Google Shape;59;p9"/>
          <p:cNvSpPr>
            <a:spLocks noGrp="1"/>
          </p:cNvSpPr>
          <p:nvPr>
            <p:ph type="pic" idx="2"/>
          </p:nvPr>
        </p:nvSpPr>
        <p:spPr>
          <a:xfrm flipH="1">
            <a:off x="-113400" y="-31767"/>
            <a:ext cx="3705600" cy="6889600"/>
          </a:xfrm>
          <a:prstGeom prst="rect">
            <a:avLst/>
          </a:prstGeom>
          <a:noFill/>
          <a:ln>
            <a:noFill/>
          </a:ln>
        </p:spPr>
      </p:sp>
      <p:sp>
        <p:nvSpPr>
          <p:cNvPr id="60" name="Google Shape;60;p9"/>
          <p:cNvSpPr txBox="1">
            <a:spLocks noGrp="1"/>
          </p:cNvSpPr>
          <p:nvPr>
            <p:ph type="subTitle" idx="3"/>
          </p:nvPr>
        </p:nvSpPr>
        <p:spPr>
          <a:xfrm>
            <a:off x="4644600" y="6265000"/>
            <a:ext cx="31404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solidFill>
                  <a:srgbClr val="552C07"/>
                </a:solidFill>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61" name="Google Shape;61;p9"/>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9"/>
          <p:cNvCxnSpPr/>
          <p:nvPr/>
        </p:nvCxnSpPr>
        <p:spPr>
          <a:xfrm rot="10800000">
            <a:off x="4789900" y="719333"/>
            <a:ext cx="6836800" cy="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9"/>
          <p:cNvCxnSpPr/>
          <p:nvPr/>
        </p:nvCxnSpPr>
        <p:spPr>
          <a:xfrm rot="10800000">
            <a:off x="4789900" y="6132267"/>
            <a:ext cx="7438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1476412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2331367" y="1181967"/>
            <a:ext cx="7529200" cy="1466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666438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
        <p:cNvGrpSpPr/>
        <p:nvPr/>
      </p:nvGrpSpPr>
      <p:grpSpPr>
        <a:xfrm>
          <a:off x="0" y="0"/>
          <a:ext cx="0" cy="0"/>
          <a:chOff x="0" y="0"/>
          <a:chExt cx="0" cy="0"/>
        </a:xfrm>
      </p:grpSpPr>
      <p:sp>
        <p:nvSpPr>
          <p:cNvPr id="67" name="Google Shape;67;p11"/>
          <p:cNvSpPr txBox="1">
            <a:spLocks noGrp="1"/>
          </p:cNvSpPr>
          <p:nvPr>
            <p:ph type="title" hasCustomPrompt="1"/>
          </p:nvPr>
        </p:nvSpPr>
        <p:spPr>
          <a:xfrm>
            <a:off x="1301351" y="1863817"/>
            <a:ext cx="9589200" cy="203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 name="Google Shape;68;p11"/>
          <p:cNvSpPr txBox="1">
            <a:spLocks noGrp="1"/>
          </p:cNvSpPr>
          <p:nvPr>
            <p:ph type="subTitle" idx="1"/>
          </p:nvPr>
        </p:nvSpPr>
        <p:spPr>
          <a:xfrm>
            <a:off x="1301451" y="4058263"/>
            <a:ext cx="95892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cxnSp>
        <p:nvCxnSpPr>
          <p:cNvPr id="69" name="Google Shape;69;p11"/>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11"/>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1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1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sp>
        <p:nvSpPr>
          <p:cNvPr id="73" name="Google Shape;73;p11"/>
          <p:cNvSpPr txBox="1">
            <a:spLocks noGrp="1"/>
          </p:cNvSpPr>
          <p:nvPr>
            <p:ph type="subTitle" idx="2"/>
          </p:nvPr>
        </p:nvSpPr>
        <p:spPr>
          <a:xfrm>
            <a:off x="8643300" y="114600"/>
            <a:ext cx="25888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880343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4435212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28041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97" name="Google Shape;97;p1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98" name="Google Shape;98;p1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1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6805057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3442633" y="1323789"/>
            <a:ext cx="7692400" cy="95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6"/>
          <p:cNvSpPr txBox="1">
            <a:spLocks noGrp="1"/>
          </p:cNvSpPr>
          <p:nvPr>
            <p:ph type="title" idx="2" hasCustomPrompt="1"/>
          </p:nvPr>
        </p:nvSpPr>
        <p:spPr>
          <a:xfrm>
            <a:off x="1294771" y="1329133"/>
            <a:ext cx="2138800" cy="145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3" name="Google Shape;103;p16"/>
          <p:cNvSpPr txBox="1">
            <a:spLocks noGrp="1"/>
          </p:cNvSpPr>
          <p:nvPr>
            <p:ph type="subTitle" idx="1"/>
          </p:nvPr>
        </p:nvSpPr>
        <p:spPr>
          <a:xfrm>
            <a:off x="3442633" y="2257023"/>
            <a:ext cx="7692400" cy="4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4" name="Google Shape;104;p16"/>
          <p:cNvSpPr>
            <a:spLocks noGrp="1"/>
          </p:cNvSpPr>
          <p:nvPr>
            <p:ph type="pic" idx="3"/>
          </p:nvPr>
        </p:nvSpPr>
        <p:spPr>
          <a:xfrm>
            <a:off x="0" y="3429000"/>
            <a:ext cx="12192000" cy="3429200"/>
          </a:xfrm>
          <a:prstGeom prst="rect">
            <a:avLst/>
          </a:prstGeom>
          <a:noFill/>
          <a:ln>
            <a:noFill/>
          </a:ln>
        </p:spPr>
      </p:sp>
      <p:sp>
        <p:nvSpPr>
          <p:cNvPr id="105" name="Google Shape;105;p16"/>
          <p:cNvSpPr txBox="1">
            <a:spLocks noGrp="1"/>
          </p:cNvSpPr>
          <p:nvPr>
            <p:ph type="subTitle" idx="4"/>
          </p:nvPr>
        </p:nvSpPr>
        <p:spPr>
          <a:xfrm>
            <a:off x="950967" y="114600"/>
            <a:ext cx="33476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106" name="Google Shape;106;p16"/>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16"/>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565287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3269294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7275033" y="3539945"/>
            <a:ext cx="3966000" cy="17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0" name="Google Shape;110;p17"/>
          <p:cNvSpPr txBox="1">
            <a:spLocks noGrp="1"/>
          </p:cNvSpPr>
          <p:nvPr>
            <p:ph type="title" idx="2" hasCustomPrompt="1"/>
          </p:nvPr>
        </p:nvSpPr>
        <p:spPr>
          <a:xfrm>
            <a:off x="7275033" y="1225367"/>
            <a:ext cx="3966000" cy="1664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1" name="Google Shape;111;p17"/>
          <p:cNvSpPr txBox="1">
            <a:spLocks noGrp="1"/>
          </p:cNvSpPr>
          <p:nvPr>
            <p:ph type="subTitle" idx="1"/>
          </p:nvPr>
        </p:nvSpPr>
        <p:spPr>
          <a:xfrm>
            <a:off x="7086233" y="5226817"/>
            <a:ext cx="4154800" cy="8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 name="Google Shape;112;p17"/>
          <p:cNvSpPr txBox="1">
            <a:spLocks noGrp="1"/>
          </p:cNvSpPr>
          <p:nvPr>
            <p:ph type="subTitle" idx="3"/>
          </p:nvPr>
        </p:nvSpPr>
        <p:spPr>
          <a:xfrm>
            <a:off x="7796933" y="114600"/>
            <a:ext cx="34440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3" name="Google Shape;113;p17"/>
          <p:cNvSpPr>
            <a:spLocks noGrp="1"/>
          </p:cNvSpPr>
          <p:nvPr>
            <p:ph type="pic" idx="4"/>
          </p:nvPr>
        </p:nvSpPr>
        <p:spPr>
          <a:xfrm>
            <a:off x="-65400" y="0"/>
            <a:ext cx="6794000" cy="6858000"/>
          </a:xfrm>
          <a:prstGeom prst="rect">
            <a:avLst/>
          </a:prstGeom>
          <a:noFill/>
          <a:ln>
            <a:noFill/>
          </a:ln>
        </p:spPr>
      </p:sp>
    </p:spTree>
    <p:extLst>
      <p:ext uri="{BB962C8B-B14F-4D97-AF65-F5344CB8AC3E}">
        <p14:creationId xmlns:p14="http://schemas.microsoft.com/office/powerpoint/2010/main" val="12150987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950967" y="3712133"/>
            <a:ext cx="5026400" cy="217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8"/>
          <p:cNvSpPr txBox="1">
            <a:spLocks noGrp="1"/>
          </p:cNvSpPr>
          <p:nvPr>
            <p:ph type="subTitle" idx="1"/>
          </p:nvPr>
        </p:nvSpPr>
        <p:spPr>
          <a:xfrm>
            <a:off x="5977433" y="3922972"/>
            <a:ext cx="5263600" cy="197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18"/>
          <p:cNvSpPr>
            <a:spLocks noGrp="1"/>
          </p:cNvSpPr>
          <p:nvPr>
            <p:ph type="pic" idx="2"/>
          </p:nvPr>
        </p:nvSpPr>
        <p:spPr>
          <a:xfrm>
            <a:off x="4517" y="-421100"/>
            <a:ext cx="12192000" cy="3680000"/>
          </a:xfrm>
          <a:prstGeom prst="rect">
            <a:avLst/>
          </a:prstGeom>
          <a:noFill/>
          <a:ln>
            <a:noFill/>
          </a:ln>
        </p:spPr>
      </p:sp>
    </p:spTree>
    <p:extLst>
      <p:ext uri="{BB962C8B-B14F-4D97-AF65-F5344CB8AC3E}">
        <p14:creationId xmlns:p14="http://schemas.microsoft.com/office/powerpoint/2010/main" val="23177641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flipH="1">
            <a:off x="1260145" y="1713817"/>
            <a:ext cx="4310800" cy="161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20"/>
          <p:cNvSpPr txBox="1">
            <a:spLocks noGrp="1"/>
          </p:cNvSpPr>
          <p:nvPr>
            <p:ph type="subTitle" idx="1"/>
          </p:nvPr>
        </p:nvSpPr>
        <p:spPr>
          <a:xfrm flipH="1">
            <a:off x="1260145" y="3324984"/>
            <a:ext cx="4310800" cy="18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cxnSp>
        <p:nvCxnSpPr>
          <p:cNvPr id="127" name="Google Shape;127;p20"/>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20"/>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20"/>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5991031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21"/>
          <p:cNvSpPr txBox="1">
            <a:spLocks noGrp="1"/>
          </p:cNvSpPr>
          <p:nvPr>
            <p:ph type="subTitle" idx="1"/>
          </p:nvPr>
        </p:nvSpPr>
        <p:spPr>
          <a:xfrm>
            <a:off x="960000" y="2409000"/>
            <a:ext cx="4742000" cy="11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3" name="Google Shape;133;p21"/>
          <p:cNvSpPr txBox="1">
            <a:spLocks noGrp="1"/>
          </p:cNvSpPr>
          <p:nvPr>
            <p:ph type="subTitle" idx="2"/>
          </p:nvPr>
        </p:nvSpPr>
        <p:spPr>
          <a:xfrm>
            <a:off x="960000" y="2079900"/>
            <a:ext cx="4742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4" name="Google Shape;134;p21"/>
          <p:cNvSpPr txBox="1">
            <a:spLocks noGrp="1"/>
          </p:cNvSpPr>
          <p:nvPr>
            <p:ph type="subTitle" idx="3"/>
          </p:nvPr>
        </p:nvSpPr>
        <p:spPr>
          <a:xfrm>
            <a:off x="6363900" y="2409000"/>
            <a:ext cx="4742000" cy="11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5" name="Google Shape;135;p21"/>
          <p:cNvSpPr txBox="1">
            <a:spLocks noGrp="1"/>
          </p:cNvSpPr>
          <p:nvPr>
            <p:ph type="subTitle" idx="4"/>
          </p:nvPr>
        </p:nvSpPr>
        <p:spPr>
          <a:xfrm>
            <a:off x="6363900" y="2079900"/>
            <a:ext cx="4742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6" name="Google Shape;136;p21"/>
          <p:cNvSpPr>
            <a:spLocks noGrp="1"/>
          </p:cNvSpPr>
          <p:nvPr>
            <p:ph type="pic" idx="5"/>
          </p:nvPr>
        </p:nvSpPr>
        <p:spPr>
          <a:xfrm>
            <a:off x="-36400" y="3980000"/>
            <a:ext cx="12264800" cy="2878000"/>
          </a:xfrm>
          <a:prstGeom prst="rect">
            <a:avLst/>
          </a:prstGeom>
          <a:noFill/>
          <a:ln>
            <a:noFill/>
          </a:ln>
        </p:spPr>
      </p:sp>
      <p:cxnSp>
        <p:nvCxnSpPr>
          <p:cNvPr id="137" name="Google Shape;137;p21"/>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21"/>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9781135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6320567" y="1906200"/>
            <a:ext cx="4911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2"/>
          <p:cNvSpPr txBox="1">
            <a:spLocks noGrp="1"/>
          </p:cNvSpPr>
          <p:nvPr>
            <p:ph type="subTitle" idx="2"/>
          </p:nvPr>
        </p:nvSpPr>
        <p:spPr>
          <a:xfrm>
            <a:off x="960000" y="1906200"/>
            <a:ext cx="5234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22"/>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3" name="Google Shape;143;p22"/>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22"/>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22"/>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6467386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3"/>
          <p:cNvSpPr txBox="1">
            <a:spLocks noGrp="1"/>
          </p:cNvSpPr>
          <p:nvPr>
            <p:ph type="subTitle" idx="1"/>
          </p:nvPr>
        </p:nvSpPr>
        <p:spPr>
          <a:xfrm>
            <a:off x="1854456" y="2227441"/>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9" name="Google Shape;149;p23"/>
          <p:cNvSpPr txBox="1">
            <a:spLocks noGrp="1"/>
          </p:cNvSpPr>
          <p:nvPr>
            <p:ph type="subTitle" idx="2"/>
          </p:nvPr>
        </p:nvSpPr>
        <p:spPr>
          <a:xfrm>
            <a:off x="1854456" y="1898341"/>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0" name="Google Shape;150;p23"/>
          <p:cNvSpPr txBox="1">
            <a:spLocks noGrp="1"/>
          </p:cNvSpPr>
          <p:nvPr>
            <p:ph type="subTitle" idx="3"/>
          </p:nvPr>
        </p:nvSpPr>
        <p:spPr>
          <a:xfrm>
            <a:off x="1845423" y="3629008"/>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1" name="Google Shape;151;p23"/>
          <p:cNvSpPr txBox="1">
            <a:spLocks noGrp="1"/>
          </p:cNvSpPr>
          <p:nvPr>
            <p:ph type="subTitle" idx="4"/>
          </p:nvPr>
        </p:nvSpPr>
        <p:spPr>
          <a:xfrm>
            <a:off x="1845423" y="3299908"/>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2" name="Google Shape;152;p23"/>
          <p:cNvSpPr txBox="1">
            <a:spLocks noGrp="1"/>
          </p:cNvSpPr>
          <p:nvPr>
            <p:ph type="subTitle" idx="5"/>
          </p:nvPr>
        </p:nvSpPr>
        <p:spPr>
          <a:xfrm>
            <a:off x="1854456" y="5030575"/>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3" name="Google Shape;153;p23"/>
          <p:cNvSpPr txBox="1">
            <a:spLocks noGrp="1"/>
          </p:cNvSpPr>
          <p:nvPr>
            <p:ph type="subTitle" idx="6"/>
          </p:nvPr>
        </p:nvSpPr>
        <p:spPr>
          <a:xfrm>
            <a:off x="1854456" y="4701475"/>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54" name="Google Shape;154;p2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2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23"/>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4932528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4582021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5"/>
          <p:cNvSpPr txBox="1">
            <a:spLocks noGrp="1"/>
          </p:cNvSpPr>
          <p:nvPr>
            <p:ph type="subTitle" idx="1"/>
          </p:nvPr>
        </p:nvSpPr>
        <p:spPr>
          <a:xfrm>
            <a:off x="1755063" y="2661000"/>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3" name="Google Shape;173;p25"/>
          <p:cNvSpPr txBox="1">
            <a:spLocks noGrp="1"/>
          </p:cNvSpPr>
          <p:nvPr>
            <p:ph type="subTitle" idx="2"/>
          </p:nvPr>
        </p:nvSpPr>
        <p:spPr>
          <a:xfrm>
            <a:off x="1755063" y="2331900"/>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4" name="Google Shape;174;p25"/>
          <p:cNvSpPr txBox="1">
            <a:spLocks noGrp="1"/>
          </p:cNvSpPr>
          <p:nvPr>
            <p:ph type="subTitle" idx="3"/>
          </p:nvPr>
        </p:nvSpPr>
        <p:spPr>
          <a:xfrm>
            <a:off x="7313600" y="2661000"/>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5" name="Google Shape;175;p25"/>
          <p:cNvSpPr txBox="1">
            <a:spLocks noGrp="1"/>
          </p:cNvSpPr>
          <p:nvPr>
            <p:ph type="subTitle" idx="4"/>
          </p:nvPr>
        </p:nvSpPr>
        <p:spPr>
          <a:xfrm>
            <a:off x="7313600" y="2331900"/>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6" name="Google Shape;176;p25"/>
          <p:cNvSpPr txBox="1">
            <a:spLocks noGrp="1"/>
          </p:cNvSpPr>
          <p:nvPr>
            <p:ph type="subTitle" idx="5"/>
          </p:nvPr>
        </p:nvSpPr>
        <p:spPr>
          <a:xfrm>
            <a:off x="1755063" y="4738333"/>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7" name="Google Shape;177;p25"/>
          <p:cNvSpPr txBox="1">
            <a:spLocks noGrp="1"/>
          </p:cNvSpPr>
          <p:nvPr>
            <p:ph type="subTitle" idx="6"/>
          </p:nvPr>
        </p:nvSpPr>
        <p:spPr>
          <a:xfrm>
            <a:off x="1755063" y="4409233"/>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8" name="Google Shape;178;p25"/>
          <p:cNvSpPr txBox="1">
            <a:spLocks noGrp="1"/>
          </p:cNvSpPr>
          <p:nvPr>
            <p:ph type="subTitle" idx="7"/>
          </p:nvPr>
        </p:nvSpPr>
        <p:spPr>
          <a:xfrm>
            <a:off x="7313600" y="4738333"/>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9" name="Google Shape;179;p25"/>
          <p:cNvSpPr txBox="1">
            <a:spLocks noGrp="1"/>
          </p:cNvSpPr>
          <p:nvPr>
            <p:ph type="subTitle" idx="8"/>
          </p:nvPr>
        </p:nvSpPr>
        <p:spPr>
          <a:xfrm>
            <a:off x="7313600" y="4409233"/>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80" name="Google Shape;180;p2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81" name="Google Shape;181;p2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82" name="Google Shape;182;p2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8766207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6"/>
          <p:cNvSpPr txBox="1">
            <a:spLocks noGrp="1"/>
          </p:cNvSpPr>
          <p:nvPr>
            <p:ph type="subTitle" idx="1"/>
          </p:nvPr>
        </p:nvSpPr>
        <p:spPr>
          <a:xfrm>
            <a:off x="9600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6"/>
          <p:cNvSpPr txBox="1">
            <a:spLocks noGrp="1"/>
          </p:cNvSpPr>
          <p:nvPr>
            <p:ph type="subTitle" idx="2"/>
          </p:nvPr>
        </p:nvSpPr>
        <p:spPr>
          <a:xfrm>
            <a:off x="9600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7" name="Google Shape;187;p26"/>
          <p:cNvSpPr txBox="1">
            <a:spLocks noGrp="1"/>
          </p:cNvSpPr>
          <p:nvPr>
            <p:ph type="subTitle" idx="3"/>
          </p:nvPr>
        </p:nvSpPr>
        <p:spPr>
          <a:xfrm>
            <a:off x="44298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6"/>
          <p:cNvSpPr txBox="1">
            <a:spLocks noGrp="1"/>
          </p:cNvSpPr>
          <p:nvPr>
            <p:ph type="subTitle" idx="4"/>
          </p:nvPr>
        </p:nvSpPr>
        <p:spPr>
          <a:xfrm>
            <a:off x="44298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9" name="Google Shape;189;p26"/>
          <p:cNvSpPr txBox="1">
            <a:spLocks noGrp="1"/>
          </p:cNvSpPr>
          <p:nvPr>
            <p:ph type="subTitle" idx="5"/>
          </p:nvPr>
        </p:nvSpPr>
        <p:spPr>
          <a:xfrm>
            <a:off x="2694900" y="5239733"/>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0" name="Google Shape;190;p26"/>
          <p:cNvSpPr txBox="1">
            <a:spLocks noGrp="1"/>
          </p:cNvSpPr>
          <p:nvPr>
            <p:ph type="subTitle" idx="6"/>
          </p:nvPr>
        </p:nvSpPr>
        <p:spPr>
          <a:xfrm>
            <a:off x="2694900" y="4910633"/>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1" name="Google Shape;191;p26"/>
          <p:cNvSpPr txBox="1">
            <a:spLocks noGrp="1"/>
          </p:cNvSpPr>
          <p:nvPr>
            <p:ph type="subTitle" idx="7"/>
          </p:nvPr>
        </p:nvSpPr>
        <p:spPr>
          <a:xfrm>
            <a:off x="6164700" y="5239733"/>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2" name="Google Shape;192;p26"/>
          <p:cNvSpPr txBox="1">
            <a:spLocks noGrp="1"/>
          </p:cNvSpPr>
          <p:nvPr>
            <p:ph type="subTitle" idx="8"/>
          </p:nvPr>
        </p:nvSpPr>
        <p:spPr>
          <a:xfrm>
            <a:off x="6164700" y="4910633"/>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3" name="Google Shape;193;p26"/>
          <p:cNvSpPr txBox="1">
            <a:spLocks noGrp="1"/>
          </p:cNvSpPr>
          <p:nvPr>
            <p:ph type="subTitle" idx="9"/>
          </p:nvPr>
        </p:nvSpPr>
        <p:spPr>
          <a:xfrm>
            <a:off x="78996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4" name="Google Shape;194;p26"/>
          <p:cNvSpPr txBox="1">
            <a:spLocks noGrp="1"/>
          </p:cNvSpPr>
          <p:nvPr>
            <p:ph type="subTitle" idx="13"/>
          </p:nvPr>
        </p:nvSpPr>
        <p:spPr>
          <a:xfrm>
            <a:off x="78996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95" name="Google Shape;195;p26"/>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96" name="Google Shape;196;p26"/>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97" name="Google Shape;197;p26"/>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0149431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 name="Google Shape;200;p27"/>
          <p:cNvSpPr txBox="1">
            <a:spLocks noGrp="1"/>
          </p:cNvSpPr>
          <p:nvPr>
            <p:ph type="subTitle" idx="1"/>
          </p:nvPr>
        </p:nvSpPr>
        <p:spPr>
          <a:xfrm>
            <a:off x="1742999" y="2229067"/>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1" name="Google Shape;201;p27"/>
          <p:cNvSpPr txBox="1">
            <a:spLocks noGrp="1"/>
          </p:cNvSpPr>
          <p:nvPr>
            <p:ph type="subTitle" idx="2"/>
          </p:nvPr>
        </p:nvSpPr>
        <p:spPr>
          <a:xfrm>
            <a:off x="1742999" y="1899967"/>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2" name="Google Shape;202;p27"/>
          <p:cNvSpPr txBox="1">
            <a:spLocks noGrp="1"/>
          </p:cNvSpPr>
          <p:nvPr>
            <p:ph type="subTitle" idx="3"/>
          </p:nvPr>
        </p:nvSpPr>
        <p:spPr>
          <a:xfrm>
            <a:off x="1742999" y="3733452"/>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3" name="Google Shape;203;p27"/>
          <p:cNvSpPr txBox="1">
            <a:spLocks noGrp="1"/>
          </p:cNvSpPr>
          <p:nvPr>
            <p:ph type="subTitle" idx="4"/>
          </p:nvPr>
        </p:nvSpPr>
        <p:spPr>
          <a:xfrm>
            <a:off x="1742999" y="3404352"/>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4" name="Google Shape;204;p27"/>
          <p:cNvSpPr txBox="1">
            <a:spLocks noGrp="1"/>
          </p:cNvSpPr>
          <p:nvPr>
            <p:ph type="subTitle" idx="5"/>
          </p:nvPr>
        </p:nvSpPr>
        <p:spPr>
          <a:xfrm>
            <a:off x="7111033" y="2229067"/>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5" name="Google Shape;205;p27"/>
          <p:cNvSpPr txBox="1">
            <a:spLocks noGrp="1"/>
          </p:cNvSpPr>
          <p:nvPr>
            <p:ph type="subTitle" idx="6"/>
          </p:nvPr>
        </p:nvSpPr>
        <p:spPr>
          <a:xfrm>
            <a:off x="7111033" y="1899967"/>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6" name="Google Shape;206;p27"/>
          <p:cNvSpPr txBox="1">
            <a:spLocks noGrp="1"/>
          </p:cNvSpPr>
          <p:nvPr>
            <p:ph type="subTitle" idx="7"/>
          </p:nvPr>
        </p:nvSpPr>
        <p:spPr>
          <a:xfrm>
            <a:off x="1742999" y="5237833"/>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7" name="Google Shape;207;p27"/>
          <p:cNvSpPr txBox="1">
            <a:spLocks noGrp="1"/>
          </p:cNvSpPr>
          <p:nvPr>
            <p:ph type="subTitle" idx="8"/>
          </p:nvPr>
        </p:nvSpPr>
        <p:spPr>
          <a:xfrm>
            <a:off x="1742999" y="4908720"/>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8" name="Google Shape;208;p27"/>
          <p:cNvSpPr txBox="1">
            <a:spLocks noGrp="1"/>
          </p:cNvSpPr>
          <p:nvPr>
            <p:ph type="subTitle" idx="9"/>
          </p:nvPr>
        </p:nvSpPr>
        <p:spPr>
          <a:xfrm>
            <a:off x="7111033" y="5237833"/>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27"/>
          <p:cNvSpPr txBox="1">
            <a:spLocks noGrp="1"/>
          </p:cNvSpPr>
          <p:nvPr>
            <p:ph type="subTitle" idx="13"/>
          </p:nvPr>
        </p:nvSpPr>
        <p:spPr>
          <a:xfrm>
            <a:off x="7111033" y="4908721"/>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10" name="Google Shape;210;p27"/>
          <p:cNvSpPr txBox="1">
            <a:spLocks noGrp="1"/>
          </p:cNvSpPr>
          <p:nvPr>
            <p:ph type="subTitle" idx="14"/>
          </p:nvPr>
        </p:nvSpPr>
        <p:spPr>
          <a:xfrm>
            <a:off x="7111033" y="3733452"/>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11" name="Google Shape;211;p27"/>
          <p:cNvSpPr txBox="1">
            <a:spLocks noGrp="1"/>
          </p:cNvSpPr>
          <p:nvPr>
            <p:ph type="subTitle" idx="15"/>
          </p:nvPr>
        </p:nvSpPr>
        <p:spPr>
          <a:xfrm>
            <a:off x="7111033" y="3404352"/>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212" name="Google Shape;212;p27"/>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213" name="Google Shape;213;p27"/>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27"/>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80981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6320567" y="1906200"/>
            <a:ext cx="4911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2"/>
          <p:cNvSpPr txBox="1">
            <a:spLocks noGrp="1"/>
          </p:cNvSpPr>
          <p:nvPr>
            <p:ph type="subTitle" idx="2"/>
          </p:nvPr>
        </p:nvSpPr>
        <p:spPr>
          <a:xfrm>
            <a:off x="960000" y="1906200"/>
            <a:ext cx="5234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22"/>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3" name="Google Shape;143;p22"/>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22"/>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22"/>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8642619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8"/>
          <p:cNvSpPr txBox="1">
            <a:spLocks noGrp="1"/>
          </p:cNvSpPr>
          <p:nvPr>
            <p:ph type="title" hasCustomPrompt="1"/>
          </p:nvPr>
        </p:nvSpPr>
        <p:spPr>
          <a:xfrm>
            <a:off x="989384" y="12109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7" name="Google Shape;217;p28"/>
          <p:cNvSpPr txBox="1">
            <a:spLocks noGrp="1"/>
          </p:cNvSpPr>
          <p:nvPr>
            <p:ph type="subTitle" idx="1"/>
          </p:nvPr>
        </p:nvSpPr>
        <p:spPr>
          <a:xfrm>
            <a:off x="989384" y="21617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18" name="Google Shape;218;p28"/>
          <p:cNvSpPr txBox="1">
            <a:spLocks noGrp="1"/>
          </p:cNvSpPr>
          <p:nvPr>
            <p:ph type="title" idx="2" hasCustomPrompt="1"/>
          </p:nvPr>
        </p:nvSpPr>
        <p:spPr>
          <a:xfrm>
            <a:off x="989384" y="38142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9" name="Google Shape;219;p28"/>
          <p:cNvSpPr txBox="1">
            <a:spLocks noGrp="1"/>
          </p:cNvSpPr>
          <p:nvPr>
            <p:ph type="subTitle" idx="3"/>
          </p:nvPr>
        </p:nvSpPr>
        <p:spPr>
          <a:xfrm>
            <a:off x="989384" y="47650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20" name="Google Shape;220;p28"/>
          <p:cNvSpPr txBox="1">
            <a:spLocks noGrp="1"/>
          </p:cNvSpPr>
          <p:nvPr>
            <p:ph type="title" idx="4" hasCustomPrompt="1"/>
          </p:nvPr>
        </p:nvSpPr>
        <p:spPr>
          <a:xfrm>
            <a:off x="6418617" y="12109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1" name="Google Shape;221;p28"/>
          <p:cNvSpPr txBox="1">
            <a:spLocks noGrp="1"/>
          </p:cNvSpPr>
          <p:nvPr>
            <p:ph type="subTitle" idx="5"/>
          </p:nvPr>
        </p:nvSpPr>
        <p:spPr>
          <a:xfrm>
            <a:off x="6418617" y="21617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22" name="Google Shape;222;p28"/>
          <p:cNvSpPr txBox="1">
            <a:spLocks noGrp="1"/>
          </p:cNvSpPr>
          <p:nvPr>
            <p:ph type="title" idx="6" hasCustomPrompt="1"/>
          </p:nvPr>
        </p:nvSpPr>
        <p:spPr>
          <a:xfrm>
            <a:off x="6418617" y="38142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3" name="Google Shape;223;p28"/>
          <p:cNvSpPr txBox="1">
            <a:spLocks noGrp="1"/>
          </p:cNvSpPr>
          <p:nvPr>
            <p:ph type="subTitle" idx="7"/>
          </p:nvPr>
        </p:nvSpPr>
        <p:spPr>
          <a:xfrm>
            <a:off x="6418617" y="47650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cxnSp>
        <p:nvCxnSpPr>
          <p:cNvPr id="224" name="Google Shape;224;p28"/>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2468392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25"/>
        <p:cNvGrpSpPr/>
        <p:nvPr/>
      </p:nvGrpSpPr>
      <p:grpSpPr>
        <a:xfrm>
          <a:off x="0" y="0"/>
          <a:ext cx="0" cy="0"/>
          <a:chOff x="0" y="0"/>
          <a:chExt cx="0" cy="0"/>
        </a:xfrm>
      </p:grpSpPr>
      <p:sp>
        <p:nvSpPr>
          <p:cNvPr id="226" name="Google Shape;226;p29"/>
          <p:cNvSpPr txBox="1">
            <a:spLocks noGrp="1"/>
          </p:cNvSpPr>
          <p:nvPr>
            <p:ph type="title" hasCustomPrompt="1"/>
          </p:nvPr>
        </p:nvSpPr>
        <p:spPr>
          <a:xfrm>
            <a:off x="960000" y="2082477"/>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7" name="Google Shape;227;p29"/>
          <p:cNvSpPr txBox="1">
            <a:spLocks noGrp="1"/>
          </p:cNvSpPr>
          <p:nvPr>
            <p:ph type="title" idx="2"/>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29"/>
          <p:cNvSpPr txBox="1">
            <a:spLocks noGrp="1"/>
          </p:cNvSpPr>
          <p:nvPr>
            <p:ph type="subTitle" idx="1"/>
          </p:nvPr>
        </p:nvSpPr>
        <p:spPr>
          <a:xfrm>
            <a:off x="2236333" y="2332967"/>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29" name="Google Shape;229;p29"/>
          <p:cNvSpPr txBox="1">
            <a:spLocks noGrp="1"/>
          </p:cNvSpPr>
          <p:nvPr>
            <p:ph type="title" idx="3" hasCustomPrompt="1"/>
          </p:nvPr>
        </p:nvSpPr>
        <p:spPr>
          <a:xfrm>
            <a:off x="960000" y="3201311"/>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0" name="Google Shape;230;p29"/>
          <p:cNvSpPr txBox="1">
            <a:spLocks noGrp="1"/>
          </p:cNvSpPr>
          <p:nvPr>
            <p:ph type="subTitle" idx="4"/>
          </p:nvPr>
        </p:nvSpPr>
        <p:spPr>
          <a:xfrm>
            <a:off x="2236333" y="3451800"/>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1" name="Google Shape;231;p29"/>
          <p:cNvSpPr txBox="1">
            <a:spLocks noGrp="1"/>
          </p:cNvSpPr>
          <p:nvPr>
            <p:ph type="title" idx="5" hasCustomPrompt="1"/>
          </p:nvPr>
        </p:nvSpPr>
        <p:spPr>
          <a:xfrm>
            <a:off x="960000" y="4320144"/>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2" name="Google Shape;232;p29"/>
          <p:cNvSpPr txBox="1">
            <a:spLocks noGrp="1"/>
          </p:cNvSpPr>
          <p:nvPr>
            <p:ph type="subTitle" idx="6"/>
          </p:nvPr>
        </p:nvSpPr>
        <p:spPr>
          <a:xfrm>
            <a:off x="2236333" y="4570633"/>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3" name="Google Shape;233;p29"/>
          <p:cNvSpPr txBox="1">
            <a:spLocks noGrp="1"/>
          </p:cNvSpPr>
          <p:nvPr>
            <p:ph type="title" idx="7" hasCustomPrompt="1"/>
          </p:nvPr>
        </p:nvSpPr>
        <p:spPr>
          <a:xfrm>
            <a:off x="960000" y="5438977"/>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4" name="Google Shape;234;p29"/>
          <p:cNvSpPr txBox="1">
            <a:spLocks noGrp="1"/>
          </p:cNvSpPr>
          <p:nvPr>
            <p:ph type="subTitle" idx="8"/>
          </p:nvPr>
        </p:nvSpPr>
        <p:spPr>
          <a:xfrm>
            <a:off x="2236333" y="5689467"/>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cxnSp>
        <p:nvCxnSpPr>
          <p:cNvPr id="235" name="Google Shape;235;p29"/>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29"/>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29"/>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9687980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8"/>
        <p:cNvGrpSpPr/>
        <p:nvPr/>
      </p:nvGrpSpPr>
      <p:grpSpPr>
        <a:xfrm>
          <a:off x="0" y="0"/>
          <a:ext cx="0" cy="0"/>
          <a:chOff x="0" y="0"/>
          <a:chExt cx="0" cy="0"/>
        </a:xfrm>
      </p:grpSpPr>
      <p:sp>
        <p:nvSpPr>
          <p:cNvPr id="239" name="Google Shape;239;p30"/>
          <p:cNvSpPr txBox="1">
            <a:spLocks noGrp="1"/>
          </p:cNvSpPr>
          <p:nvPr>
            <p:ph type="title"/>
          </p:nvPr>
        </p:nvSpPr>
        <p:spPr>
          <a:xfrm>
            <a:off x="5107033" y="720000"/>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 name="Google Shape;240;p30"/>
          <p:cNvSpPr txBox="1">
            <a:spLocks noGrp="1"/>
          </p:cNvSpPr>
          <p:nvPr>
            <p:ph type="subTitle" idx="1"/>
          </p:nvPr>
        </p:nvSpPr>
        <p:spPr>
          <a:xfrm>
            <a:off x="5107033" y="2455267"/>
            <a:ext cx="5930800" cy="155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41" name="Google Shape;241;p30"/>
          <p:cNvSpPr>
            <a:spLocks noGrp="1"/>
          </p:cNvSpPr>
          <p:nvPr>
            <p:ph type="pic" idx="2"/>
          </p:nvPr>
        </p:nvSpPr>
        <p:spPr>
          <a:xfrm>
            <a:off x="-17467" y="-7667"/>
            <a:ext cx="4508000" cy="6858000"/>
          </a:xfrm>
          <a:prstGeom prst="rect">
            <a:avLst/>
          </a:prstGeom>
          <a:noFill/>
          <a:ln>
            <a:noFill/>
          </a:ln>
        </p:spPr>
      </p:sp>
      <p:sp>
        <p:nvSpPr>
          <p:cNvPr id="242" name="Google Shape;242;p30"/>
          <p:cNvSpPr txBox="1"/>
          <p:nvPr/>
        </p:nvSpPr>
        <p:spPr>
          <a:xfrm>
            <a:off x="5107033" y="4752433"/>
            <a:ext cx="6134000" cy="102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1" i="0" u="none" strike="noStrike" kern="0" cap="none" spc="0" normalizeH="0" baseline="0" noProof="0">
                <a:ln>
                  <a:noFill/>
                </a:ln>
                <a:solidFill>
                  <a:srgbClr val="552C07"/>
                </a:solidFill>
                <a:effectLst/>
                <a:uLnTx/>
                <a:uFillTx/>
                <a:latin typeface="Roboto Mono"/>
                <a:ea typeface="Roboto Mono"/>
                <a:cs typeface="Roboto Mono"/>
                <a:sym typeface="Roboto Mono"/>
              </a:rPr>
              <a:t>CREDITS:</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This presentation template was created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and includes icons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and infographics &amp; images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4">
                  <a:extLst>
                    <a:ext uri="{A12FA001-AC4F-418D-AE19-62706E023703}">
                      <ahyp:hlinkClr xmlns:ahyp="http://schemas.microsoft.com/office/drawing/2018/hyperlinkcolor" val="tx"/>
                    </a:ext>
                  </a:extLst>
                </a:hlinkClick>
              </a:rPr>
              <a:t>Freepik</a:t>
            </a:r>
            <a:r>
              <a:rPr kumimoji="0" lang="en" sz="1600" b="0" i="0" u="sng" strike="noStrike" kern="0" cap="none" spc="0" normalizeH="0" baseline="0" noProof="0">
                <a:ln>
                  <a:noFill/>
                </a:ln>
                <a:solidFill>
                  <a:srgbClr val="552C07"/>
                </a:solidFill>
                <a:effectLst/>
                <a:uLnTx/>
                <a:uFillTx/>
                <a:latin typeface="Roboto Mono"/>
                <a:ea typeface="Roboto Mono"/>
                <a:cs typeface="Roboto Mono"/>
                <a:sym typeface="Roboto Mono"/>
              </a:rPr>
              <a:t> </a:t>
            </a:r>
            <a:endParaRPr kumimoji="0" sz="1600" b="1" i="0" u="sng" strike="noStrike" kern="0" cap="none" spc="0" normalizeH="0" baseline="0" noProof="0">
              <a:ln>
                <a:noFill/>
              </a:ln>
              <a:solidFill>
                <a:srgbClr val="552C07"/>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42771693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22403520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18113258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flipH="1">
            <a:off x="6095833" y="5300733"/>
            <a:ext cx="5145200" cy="64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1" name="Google Shape;91;p14"/>
          <p:cNvSpPr txBox="1">
            <a:spLocks noGrp="1"/>
          </p:cNvSpPr>
          <p:nvPr>
            <p:ph type="subTitle" idx="1"/>
          </p:nvPr>
        </p:nvSpPr>
        <p:spPr>
          <a:xfrm flipH="1">
            <a:off x="6095835" y="1574939"/>
            <a:ext cx="5145200" cy="324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3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92" name="Google Shape;92;p14"/>
          <p:cNvSpPr>
            <a:spLocks noGrp="1"/>
          </p:cNvSpPr>
          <p:nvPr>
            <p:ph type="pic" idx="2"/>
          </p:nvPr>
        </p:nvSpPr>
        <p:spPr>
          <a:xfrm flipH="1">
            <a:off x="-30567" y="0"/>
            <a:ext cx="5183200" cy="6858000"/>
          </a:xfrm>
          <a:prstGeom prst="rect">
            <a:avLst/>
          </a:prstGeom>
          <a:noFill/>
          <a:ln>
            <a:noFill/>
          </a:ln>
        </p:spPr>
      </p:sp>
      <p:cxnSp>
        <p:nvCxnSpPr>
          <p:cNvPr id="93" name="Google Shape;93;p1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94" name="Google Shape;94;p14"/>
          <p:cNvCxnSpPr/>
          <p:nvPr/>
        </p:nvCxnSpPr>
        <p:spPr>
          <a:xfrm>
            <a:off x="6306200" y="719333"/>
            <a:ext cx="5312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088253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11188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3459502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1444339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208505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
        <p:cNvGrpSpPr/>
        <p:nvPr/>
      </p:nvGrpSpPr>
      <p:grpSpPr>
        <a:xfrm>
          <a:off x="0" y="0"/>
          <a:ext cx="0" cy="0"/>
          <a:chOff x="0" y="0"/>
          <a:chExt cx="0" cy="0"/>
        </a:xfrm>
      </p:grpSpPr>
      <p:sp>
        <p:nvSpPr>
          <p:cNvPr id="181" name="Google Shape;181;p42"/>
          <p:cNvSpPr txBox="1">
            <a:spLocks noGrp="1"/>
          </p:cNvSpPr>
          <p:nvPr>
            <p:ph type="ctrTitle"/>
          </p:nvPr>
        </p:nvSpPr>
        <p:spPr>
          <a:xfrm>
            <a:off x="914400" y="2130429"/>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4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3" name="Google Shape;183;p4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60000" y="2914245"/>
            <a:ext cx="3966000" cy="171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960000" y="1315267"/>
            <a:ext cx="3966000" cy="1171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 name="Google Shape;19;p3"/>
          <p:cNvSpPr txBox="1">
            <a:spLocks noGrp="1"/>
          </p:cNvSpPr>
          <p:nvPr>
            <p:ph type="subTitle" idx="1"/>
          </p:nvPr>
        </p:nvSpPr>
        <p:spPr>
          <a:xfrm>
            <a:off x="960000" y="4659184"/>
            <a:ext cx="4154800" cy="8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 name="Google Shape;20;p3"/>
          <p:cNvSpPr>
            <a:spLocks noGrp="1"/>
          </p:cNvSpPr>
          <p:nvPr>
            <p:ph type="pic" idx="3"/>
          </p:nvPr>
        </p:nvSpPr>
        <p:spPr>
          <a:xfrm>
            <a:off x="6096000" y="0"/>
            <a:ext cx="6147200" cy="6858000"/>
          </a:xfrm>
          <a:prstGeom prst="rect">
            <a:avLst/>
          </a:prstGeom>
          <a:noFill/>
          <a:ln>
            <a:noFill/>
          </a:ln>
        </p:spPr>
      </p:sp>
      <p:sp>
        <p:nvSpPr>
          <p:cNvPr id="21" name="Google Shape;21;p3"/>
          <p:cNvSpPr txBox="1">
            <a:spLocks noGrp="1"/>
          </p:cNvSpPr>
          <p:nvPr>
            <p:ph type="subTitle" idx="4"/>
          </p:nvPr>
        </p:nvSpPr>
        <p:spPr>
          <a:xfrm>
            <a:off x="32357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22" name="Google Shape;22;p3"/>
          <p:cNvCxnSpPr/>
          <p:nvPr/>
        </p:nvCxnSpPr>
        <p:spPr>
          <a:xfrm>
            <a:off x="1104067" y="725700"/>
            <a:ext cx="3904400" cy="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87331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1" name="Google Shape;41;p6"/>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6"/>
          <p:cNvCxnSpPr/>
          <p:nvPr/>
        </p:nvCxnSpPr>
        <p:spPr>
          <a:xfrm>
            <a:off x="565500" y="725700"/>
            <a:ext cx="10540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474503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402580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658233" y="1502200"/>
            <a:ext cx="65828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9"/>
          <p:cNvSpPr txBox="1">
            <a:spLocks noGrp="1"/>
          </p:cNvSpPr>
          <p:nvPr>
            <p:ph type="subTitle" idx="1"/>
          </p:nvPr>
        </p:nvSpPr>
        <p:spPr>
          <a:xfrm>
            <a:off x="4658233" y="4121400"/>
            <a:ext cx="6582800" cy="12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9" name="Google Shape;59;p9"/>
          <p:cNvSpPr>
            <a:spLocks noGrp="1"/>
          </p:cNvSpPr>
          <p:nvPr>
            <p:ph type="pic" idx="2"/>
          </p:nvPr>
        </p:nvSpPr>
        <p:spPr>
          <a:xfrm flipH="1">
            <a:off x="-113400" y="-31767"/>
            <a:ext cx="3705600" cy="6889600"/>
          </a:xfrm>
          <a:prstGeom prst="rect">
            <a:avLst/>
          </a:prstGeom>
          <a:noFill/>
          <a:ln>
            <a:noFill/>
          </a:ln>
        </p:spPr>
      </p:sp>
      <p:sp>
        <p:nvSpPr>
          <p:cNvPr id="60" name="Google Shape;60;p9"/>
          <p:cNvSpPr txBox="1">
            <a:spLocks noGrp="1"/>
          </p:cNvSpPr>
          <p:nvPr>
            <p:ph type="subTitle" idx="3"/>
          </p:nvPr>
        </p:nvSpPr>
        <p:spPr>
          <a:xfrm>
            <a:off x="4644600" y="6265000"/>
            <a:ext cx="31404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solidFill>
                  <a:srgbClr val="552C07"/>
                </a:solidFill>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61" name="Google Shape;61;p9"/>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9"/>
          <p:cNvCxnSpPr/>
          <p:nvPr/>
        </p:nvCxnSpPr>
        <p:spPr>
          <a:xfrm rot="10800000">
            <a:off x="4789900" y="719333"/>
            <a:ext cx="6836800" cy="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9"/>
          <p:cNvCxnSpPr/>
          <p:nvPr/>
        </p:nvCxnSpPr>
        <p:spPr>
          <a:xfrm rot="10800000">
            <a:off x="4789900" y="6132267"/>
            <a:ext cx="7438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43139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4237549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975206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6320567" y="1906200"/>
            <a:ext cx="4911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2"/>
          <p:cNvSpPr txBox="1">
            <a:spLocks noGrp="1"/>
          </p:cNvSpPr>
          <p:nvPr>
            <p:ph type="subTitle" idx="2"/>
          </p:nvPr>
        </p:nvSpPr>
        <p:spPr>
          <a:xfrm>
            <a:off x="960000" y="1906200"/>
            <a:ext cx="5234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22"/>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3" name="Google Shape;143;p22"/>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22"/>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22"/>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621765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694529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3936295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27566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
        <p:cNvGrpSpPr/>
        <p:nvPr/>
      </p:nvGrpSpPr>
      <p:grpSpPr>
        <a:xfrm>
          <a:off x="0" y="0"/>
          <a:ext cx="0" cy="0"/>
          <a:chOff x="0" y="0"/>
          <a:chExt cx="0" cy="0"/>
        </a:xfrm>
      </p:grpSpPr>
      <p:sp>
        <p:nvSpPr>
          <p:cNvPr id="187" name="Google Shape;187;p43"/>
          <p:cNvSpPr txBox="1">
            <a:spLocks noGrp="1"/>
          </p:cNvSpPr>
          <p:nvPr>
            <p:ph type="title"/>
          </p:nvPr>
        </p:nvSpPr>
        <p:spPr>
          <a:xfrm>
            <a:off x="963084" y="4406904"/>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8" name="Google Shape;188;p4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89" name="Google Shape;189;p4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4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4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3793355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960000" y="1621000"/>
            <a:ext cx="10272000" cy="43300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lt2"/>
              </a:buClr>
              <a:buSzPts val="1600"/>
              <a:buFont typeface="Roboto Mon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40256" rtl="0">
              <a:lnSpc>
                <a:spcPct val="100000"/>
              </a:lnSpc>
              <a:spcBef>
                <a:spcPts val="0"/>
              </a:spcBef>
              <a:spcAft>
                <a:spcPts val="0"/>
              </a:spcAft>
              <a:buSzPts val="1600"/>
              <a:buFont typeface="Nunito Light"/>
              <a:buChar char="■"/>
              <a:defRPr/>
            </a:lvl3pPr>
            <a:lvl4pPr marL="2438339" lvl="3" indent="-440256" rtl="0">
              <a:lnSpc>
                <a:spcPct val="100000"/>
              </a:lnSpc>
              <a:spcBef>
                <a:spcPts val="0"/>
              </a:spcBef>
              <a:spcAft>
                <a:spcPts val="0"/>
              </a:spcAft>
              <a:buSzPts val="1600"/>
              <a:buFont typeface="Nunito Light"/>
              <a:buChar char="●"/>
              <a:defRPr/>
            </a:lvl4pPr>
            <a:lvl5pPr marL="3047924" lvl="4" indent="-440256" rtl="0">
              <a:lnSpc>
                <a:spcPct val="100000"/>
              </a:lnSpc>
              <a:spcBef>
                <a:spcPts val="0"/>
              </a:spcBef>
              <a:spcAft>
                <a:spcPts val="0"/>
              </a:spcAft>
              <a:buSzPts val="1600"/>
              <a:buFont typeface="Nunito Light"/>
              <a:buChar char="○"/>
              <a:defRPr/>
            </a:lvl5pPr>
            <a:lvl6pPr marL="3657509" lvl="5" indent="-440256" rtl="0">
              <a:lnSpc>
                <a:spcPct val="100000"/>
              </a:lnSpc>
              <a:spcBef>
                <a:spcPts val="0"/>
              </a:spcBef>
              <a:spcAft>
                <a:spcPts val="0"/>
              </a:spcAft>
              <a:buSzPts val="1600"/>
              <a:buFont typeface="Nunito Light"/>
              <a:buChar char="■"/>
              <a:defRPr/>
            </a:lvl6pPr>
            <a:lvl7pPr marL="4267093" lvl="6" indent="-440256" rtl="0">
              <a:lnSpc>
                <a:spcPct val="100000"/>
              </a:lnSpc>
              <a:spcBef>
                <a:spcPts val="0"/>
              </a:spcBef>
              <a:spcAft>
                <a:spcPts val="0"/>
              </a:spcAft>
              <a:buSzPts val="1600"/>
              <a:buFont typeface="Nunito Light"/>
              <a:buChar char="●"/>
              <a:defRPr/>
            </a:lvl7pPr>
            <a:lvl8pPr marL="4876678" lvl="7" indent="-440256" rtl="0">
              <a:lnSpc>
                <a:spcPct val="100000"/>
              </a:lnSpc>
              <a:spcBef>
                <a:spcPts val="0"/>
              </a:spcBef>
              <a:spcAft>
                <a:spcPts val="0"/>
              </a:spcAft>
              <a:buSzPts val="1600"/>
              <a:buFont typeface="Nunito Light"/>
              <a:buChar char="○"/>
              <a:defRPr/>
            </a:lvl8pPr>
            <a:lvl9pPr marL="5486263" lvl="8" indent="-440256" rtl="0">
              <a:lnSpc>
                <a:spcPct val="100000"/>
              </a:lnSpc>
              <a:spcBef>
                <a:spcPts val="0"/>
              </a:spcBef>
              <a:spcAft>
                <a:spcPts val="0"/>
              </a:spcAft>
              <a:buSzPts val="1600"/>
              <a:buFont typeface="Nunito Light"/>
              <a:buChar char="■"/>
              <a:defRPr/>
            </a:lvl9pPr>
          </a:lstStyle>
          <a:p>
            <a:endParaRPr/>
          </a:p>
        </p:txBody>
      </p:sp>
      <p:sp>
        <p:nvSpPr>
          <p:cNvPr id="26" name="Google Shape;26;p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7" name="Google Shape;27;p4"/>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4"/>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876345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960000" y="3793417"/>
            <a:ext cx="2995600" cy="10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 name="Google Shape;32;p5"/>
          <p:cNvSpPr txBox="1">
            <a:spLocks noGrp="1"/>
          </p:cNvSpPr>
          <p:nvPr>
            <p:ph type="subTitle" idx="2"/>
          </p:nvPr>
        </p:nvSpPr>
        <p:spPr>
          <a:xfrm>
            <a:off x="960000" y="2819117"/>
            <a:ext cx="2435600" cy="11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 name="Google Shape;33;p5"/>
          <p:cNvSpPr txBox="1">
            <a:spLocks noGrp="1"/>
          </p:cNvSpPr>
          <p:nvPr>
            <p:ph type="subTitle" idx="3"/>
          </p:nvPr>
        </p:nvSpPr>
        <p:spPr>
          <a:xfrm>
            <a:off x="8236400" y="3748217"/>
            <a:ext cx="2995600" cy="11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 name="Google Shape;34;p5"/>
          <p:cNvSpPr txBox="1">
            <a:spLocks noGrp="1"/>
          </p:cNvSpPr>
          <p:nvPr>
            <p:ph type="subTitle" idx="4"/>
          </p:nvPr>
        </p:nvSpPr>
        <p:spPr>
          <a:xfrm>
            <a:off x="8236400" y="2819117"/>
            <a:ext cx="2502400" cy="11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5" name="Google Shape;35;p5"/>
          <p:cNvSpPr>
            <a:spLocks noGrp="1"/>
          </p:cNvSpPr>
          <p:nvPr>
            <p:ph type="pic" idx="5"/>
          </p:nvPr>
        </p:nvSpPr>
        <p:spPr>
          <a:xfrm>
            <a:off x="4186533" y="1998400"/>
            <a:ext cx="3818800" cy="3754400"/>
          </a:xfrm>
          <a:prstGeom prst="rect">
            <a:avLst/>
          </a:prstGeom>
          <a:noFill/>
          <a:ln>
            <a:noFill/>
          </a:ln>
        </p:spPr>
      </p:sp>
      <p:cxnSp>
        <p:nvCxnSpPr>
          <p:cNvPr id="36" name="Google Shape;36;p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682228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1" name="Google Shape;41;p6"/>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6"/>
          <p:cNvCxnSpPr/>
          <p:nvPr/>
        </p:nvCxnSpPr>
        <p:spPr>
          <a:xfrm>
            <a:off x="565500" y="725700"/>
            <a:ext cx="10540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838203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71078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636300" y="1742800"/>
            <a:ext cx="891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1" name="Google Shape;51;p8"/>
          <p:cNvSpPr txBox="1">
            <a:spLocks noGrp="1"/>
          </p:cNvSpPr>
          <p:nvPr>
            <p:ph type="subTitle" idx="1"/>
          </p:nvPr>
        </p:nvSpPr>
        <p:spPr>
          <a:xfrm>
            <a:off x="950960" y="114600"/>
            <a:ext cx="31516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52" name="Google Shape;52;p8"/>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8"/>
          <p:cNvCxnSpPr/>
          <p:nvPr/>
        </p:nvCxnSpPr>
        <p:spPr>
          <a:xfrm rot="10800000">
            <a:off x="1104233" y="725700"/>
            <a:ext cx="10522400" cy="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8"/>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8"/>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356414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658233" y="1502200"/>
            <a:ext cx="65828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9"/>
          <p:cNvSpPr txBox="1">
            <a:spLocks noGrp="1"/>
          </p:cNvSpPr>
          <p:nvPr>
            <p:ph type="subTitle" idx="1"/>
          </p:nvPr>
        </p:nvSpPr>
        <p:spPr>
          <a:xfrm>
            <a:off x="4658233" y="4121400"/>
            <a:ext cx="6582800" cy="12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9" name="Google Shape;59;p9"/>
          <p:cNvSpPr>
            <a:spLocks noGrp="1"/>
          </p:cNvSpPr>
          <p:nvPr>
            <p:ph type="pic" idx="2"/>
          </p:nvPr>
        </p:nvSpPr>
        <p:spPr>
          <a:xfrm flipH="1">
            <a:off x="-113400" y="-31767"/>
            <a:ext cx="3705600" cy="6889600"/>
          </a:xfrm>
          <a:prstGeom prst="rect">
            <a:avLst/>
          </a:prstGeom>
          <a:noFill/>
          <a:ln>
            <a:noFill/>
          </a:ln>
        </p:spPr>
      </p:sp>
      <p:sp>
        <p:nvSpPr>
          <p:cNvPr id="60" name="Google Shape;60;p9"/>
          <p:cNvSpPr txBox="1">
            <a:spLocks noGrp="1"/>
          </p:cNvSpPr>
          <p:nvPr>
            <p:ph type="subTitle" idx="3"/>
          </p:nvPr>
        </p:nvSpPr>
        <p:spPr>
          <a:xfrm>
            <a:off x="4644600" y="6265000"/>
            <a:ext cx="31404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solidFill>
                  <a:srgbClr val="552C07"/>
                </a:solidFill>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61" name="Google Shape;61;p9"/>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9"/>
          <p:cNvCxnSpPr/>
          <p:nvPr/>
        </p:nvCxnSpPr>
        <p:spPr>
          <a:xfrm rot="10800000">
            <a:off x="4789900" y="719333"/>
            <a:ext cx="6836800" cy="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9"/>
          <p:cNvCxnSpPr/>
          <p:nvPr/>
        </p:nvCxnSpPr>
        <p:spPr>
          <a:xfrm rot="10800000">
            <a:off x="4789900" y="6132267"/>
            <a:ext cx="7438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18636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2331367" y="1181967"/>
            <a:ext cx="7529200" cy="1466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2804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
        <p:cNvGrpSpPr/>
        <p:nvPr/>
      </p:nvGrpSpPr>
      <p:grpSpPr>
        <a:xfrm>
          <a:off x="0" y="0"/>
          <a:ext cx="0" cy="0"/>
          <a:chOff x="0" y="0"/>
          <a:chExt cx="0" cy="0"/>
        </a:xfrm>
      </p:grpSpPr>
      <p:sp>
        <p:nvSpPr>
          <p:cNvPr id="67" name="Google Shape;67;p11"/>
          <p:cNvSpPr txBox="1">
            <a:spLocks noGrp="1"/>
          </p:cNvSpPr>
          <p:nvPr>
            <p:ph type="title" hasCustomPrompt="1"/>
          </p:nvPr>
        </p:nvSpPr>
        <p:spPr>
          <a:xfrm>
            <a:off x="1301351" y="1863817"/>
            <a:ext cx="9589200" cy="203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 name="Google Shape;68;p11"/>
          <p:cNvSpPr txBox="1">
            <a:spLocks noGrp="1"/>
          </p:cNvSpPr>
          <p:nvPr>
            <p:ph type="subTitle" idx="1"/>
          </p:nvPr>
        </p:nvSpPr>
        <p:spPr>
          <a:xfrm>
            <a:off x="1301451" y="4058263"/>
            <a:ext cx="95892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cxnSp>
        <p:nvCxnSpPr>
          <p:cNvPr id="69" name="Google Shape;69;p11"/>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11"/>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1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1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sp>
        <p:nvSpPr>
          <p:cNvPr id="73" name="Google Shape;73;p11"/>
          <p:cNvSpPr txBox="1">
            <a:spLocks noGrp="1"/>
          </p:cNvSpPr>
          <p:nvPr>
            <p:ph type="subTitle" idx="2"/>
          </p:nvPr>
        </p:nvSpPr>
        <p:spPr>
          <a:xfrm>
            <a:off x="8643300" y="114600"/>
            <a:ext cx="25888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13888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369057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Google Shape;193;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 name="Google Shape;194;p44"/>
          <p:cNvSpPr txBox="1">
            <a:spLocks noGrp="1"/>
          </p:cNvSpPr>
          <p:nvPr>
            <p:ph type="body" idx="1"/>
          </p:nvPr>
        </p:nvSpPr>
        <p:spPr>
          <a:xfrm>
            <a:off x="609600" y="1600204"/>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95" name="Google Shape;195;p44"/>
          <p:cNvSpPr txBox="1">
            <a:spLocks noGrp="1"/>
          </p:cNvSpPr>
          <p:nvPr>
            <p:ph type="body" idx="2"/>
          </p:nvPr>
        </p:nvSpPr>
        <p:spPr>
          <a:xfrm>
            <a:off x="6197600" y="1600204"/>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96" name="Google Shape;196;p4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4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4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351506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97" name="Google Shape;97;p1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98" name="Google Shape;98;p1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1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904962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3442633" y="1323789"/>
            <a:ext cx="7692400" cy="95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6"/>
          <p:cNvSpPr txBox="1">
            <a:spLocks noGrp="1"/>
          </p:cNvSpPr>
          <p:nvPr>
            <p:ph type="title" idx="2" hasCustomPrompt="1"/>
          </p:nvPr>
        </p:nvSpPr>
        <p:spPr>
          <a:xfrm>
            <a:off x="1294771" y="1329133"/>
            <a:ext cx="2138800" cy="145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3" name="Google Shape;103;p16"/>
          <p:cNvSpPr txBox="1">
            <a:spLocks noGrp="1"/>
          </p:cNvSpPr>
          <p:nvPr>
            <p:ph type="subTitle" idx="1"/>
          </p:nvPr>
        </p:nvSpPr>
        <p:spPr>
          <a:xfrm>
            <a:off x="3442633" y="2257023"/>
            <a:ext cx="7692400" cy="4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4" name="Google Shape;104;p16"/>
          <p:cNvSpPr>
            <a:spLocks noGrp="1"/>
          </p:cNvSpPr>
          <p:nvPr>
            <p:ph type="pic" idx="3"/>
          </p:nvPr>
        </p:nvSpPr>
        <p:spPr>
          <a:xfrm>
            <a:off x="0" y="3429000"/>
            <a:ext cx="12192000" cy="3429200"/>
          </a:xfrm>
          <a:prstGeom prst="rect">
            <a:avLst/>
          </a:prstGeom>
          <a:noFill/>
          <a:ln>
            <a:noFill/>
          </a:ln>
        </p:spPr>
      </p:sp>
      <p:sp>
        <p:nvSpPr>
          <p:cNvPr id="105" name="Google Shape;105;p16"/>
          <p:cNvSpPr txBox="1">
            <a:spLocks noGrp="1"/>
          </p:cNvSpPr>
          <p:nvPr>
            <p:ph type="subTitle" idx="4"/>
          </p:nvPr>
        </p:nvSpPr>
        <p:spPr>
          <a:xfrm>
            <a:off x="950967" y="114600"/>
            <a:ext cx="33476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106" name="Google Shape;106;p16"/>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16"/>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998406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7275033" y="3539945"/>
            <a:ext cx="3966000" cy="17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0" name="Google Shape;110;p17"/>
          <p:cNvSpPr txBox="1">
            <a:spLocks noGrp="1"/>
          </p:cNvSpPr>
          <p:nvPr>
            <p:ph type="title" idx="2" hasCustomPrompt="1"/>
          </p:nvPr>
        </p:nvSpPr>
        <p:spPr>
          <a:xfrm>
            <a:off x="7275033" y="1225367"/>
            <a:ext cx="3966000" cy="1664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1" name="Google Shape;111;p17"/>
          <p:cNvSpPr txBox="1">
            <a:spLocks noGrp="1"/>
          </p:cNvSpPr>
          <p:nvPr>
            <p:ph type="subTitle" idx="1"/>
          </p:nvPr>
        </p:nvSpPr>
        <p:spPr>
          <a:xfrm>
            <a:off x="7086233" y="5226817"/>
            <a:ext cx="4154800" cy="8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 name="Google Shape;112;p17"/>
          <p:cNvSpPr txBox="1">
            <a:spLocks noGrp="1"/>
          </p:cNvSpPr>
          <p:nvPr>
            <p:ph type="subTitle" idx="3"/>
          </p:nvPr>
        </p:nvSpPr>
        <p:spPr>
          <a:xfrm>
            <a:off x="7796933" y="114600"/>
            <a:ext cx="34440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3" name="Google Shape;113;p17"/>
          <p:cNvSpPr>
            <a:spLocks noGrp="1"/>
          </p:cNvSpPr>
          <p:nvPr>
            <p:ph type="pic" idx="4"/>
          </p:nvPr>
        </p:nvSpPr>
        <p:spPr>
          <a:xfrm>
            <a:off x="-65400" y="0"/>
            <a:ext cx="6794000" cy="6858000"/>
          </a:xfrm>
          <a:prstGeom prst="rect">
            <a:avLst/>
          </a:prstGeom>
          <a:noFill/>
          <a:ln>
            <a:noFill/>
          </a:ln>
        </p:spPr>
      </p:sp>
    </p:spTree>
    <p:extLst>
      <p:ext uri="{BB962C8B-B14F-4D97-AF65-F5344CB8AC3E}">
        <p14:creationId xmlns:p14="http://schemas.microsoft.com/office/powerpoint/2010/main" val="69054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950967" y="3712133"/>
            <a:ext cx="5026400" cy="217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8"/>
          <p:cNvSpPr txBox="1">
            <a:spLocks noGrp="1"/>
          </p:cNvSpPr>
          <p:nvPr>
            <p:ph type="subTitle" idx="1"/>
          </p:nvPr>
        </p:nvSpPr>
        <p:spPr>
          <a:xfrm>
            <a:off x="5977433" y="3922972"/>
            <a:ext cx="5263600" cy="197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18"/>
          <p:cNvSpPr>
            <a:spLocks noGrp="1"/>
          </p:cNvSpPr>
          <p:nvPr>
            <p:ph type="pic" idx="2"/>
          </p:nvPr>
        </p:nvSpPr>
        <p:spPr>
          <a:xfrm>
            <a:off x="4517" y="-421100"/>
            <a:ext cx="12192000" cy="3680000"/>
          </a:xfrm>
          <a:prstGeom prst="rect">
            <a:avLst/>
          </a:prstGeom>
          <a:noFill/>
          <a:ln>
            <a:noFill/>
          </a:ln>
        </p:spPr>
      </p:sp>
    </p:spTree>
    <p:extLst>
      <p:ext uri="{BB962C8B-B14F-4D97-AF65-F5344CB8AC3E}">
        <p14:creationId xmlns:p14="http://schemas.microsoft.com/office/powerpoint/2010/main" val="613719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flipH="1">
            <a:off x="1260145" y="1713817"/>
            <a:ext cx="4310800" cy="161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20"/>
          <p:cNvSpPr txBox="1">
            <a:spLocks noGrp="1"/>
          </p:cNvSpPr>
          <p:nvPr>
            <p:ph type="subTitle" idx="1"/>
          </p:nvPr>
        </p:nvSpPr>
        <p:spPr>
          <a:xfrm flipH="1">
            <a:off x="1260145" y="3324984"/>
            <a:ext cx="4310800" cy="18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cxnSp>
        <p:nvCxnSpPr>
          <p:cNvPr id="127" name="Google Shape;127;p20"/>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20"/>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20"/>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641200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21"/>
          <p:cNvSpPr txBox="1">
            <a:spLocks noGrp="1"/>
          </p:cNvSpPr>
          <p:nvPr>
            <p:ph type="subTitle" idx="1"/>
          </p:nvPr>
        </p:nvSpPr>
        <p:spPr>
          <a:xfrm>
            <a:off x="960000" y="2409000"/>
            <a:ext cx="4742000" cy="11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3" name="Google Shape;133;p21"/>
          <p:cNvSpPr txBox="1">
            <a:spLocks noGrp="1"/>
          </p:cNvSpPr>
          <p:nvPr>
            <p:ph type="subTitle" idx="2"/>
          </p:nvPr>
        </p:nvSpPr>
        <p:spPr>
          <a:xfrm>
            <a:off x="960000" y="2079900"/>
            <a:ext cx="4742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4" name="Google Shape;134;p21"/>
          <p:cNvSpPr txBox="1">
            <a:spLocks noGrp="1"/>
          </p:cNvSpPr>
          <p:nvPr>
            <p:ph type="subTitle" idx="3"/>
          </p:nvPr>
        </p:nvSpPr>
        <p:spPr>
          <a:xfrm>
            <a:off x="6363900" y="2409000"/>
            <a:ext cx="4742000" cy="11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5" name="Google Shape;135;p21"/>
          <p:cNvSpPr txBox="1">
            <a:spLocks noGrp="1"/>
          </p:cNvSpPr>
          <p:nvPr>
            <p:ph type="subTitle" idx="4"/>
          </p:nvPr>
        </p:nvSpPr>
        <p:spPr>
          <a:xfrm>
            <a:off x="6363900" y="2079900"/>
            <a:ext cx="4742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6" name="Google Shape;136;p21"/>
          <p:cNvSpPr>
            <a:spLocks noGrp="1"/>
          </p:cNvSpPr>
          <p:nvPr>
            <p:ph type="pic" idx="5"/>
          </p:nvPr>
        </p:nvSpPr>
        <p:spPr>
          <a:xfrm>
            <a:off x="-36400" y="3980000"/>
            <a:ext cx="12264800" cy="2878000"/>
          </a:xfrm>
          <a:prstGeom prst="rect">
            <a:avLst/>
          </a:prstGeom>
          <a:noFill/>
          <a:ln>
            <a:noFill/>
          </a:ln>
        </p:spPr>
      </p:sp>
      <p:cxnSp>
        <p:nvCxnSpPr>
          <p:cNvPr id="137" name="Google Shape;137;p21"/>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21"/>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987362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6320567" y="1906200"/>
            <a:ext cx="4911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2"/>
          <p:cNvSpPr txBox="1">
            <a:spLocks noGrp="1"/>
          </p:cNvSpPr>
          <p:nvPr>
            <p:ph type="subTitle" idx="2"/>
          </p:nvPr>
        </p:nvSpPr>
        <p:spPr>
          <a:xfrm>
            <a:off x="960000" y="1906200"/>
            <a:ext cx="5234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22"/>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3" name="Google Shape;143;p22"/>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22"/>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22"/>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82859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3"/>
          <p:cNvSpPr txBox="1">
            <a:spLocks noGrp="1"/>
          </p:cNvSpPr>
          <p:nvPr>
            <p:ph type="subTitle" idx="1"/>
          </p:nvPr>
        </p:nvSpPr>
        <p:spPr>
          <a:xfrm>
            <a:off x="1854456" y="2227441"/>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9" name="Google Shape;149;p23"/>
          <p:cNvSpPr txBox="1">
            <a:spLocks noGrp="1"/>
          </p:cNvSpPr>
          <p:nvPr>
            <p:ph type="subTitle" idx="2"/>
          </p:nvPr>
        </p:nvSpPr>
        <p:spPr>
          <a:xfrm>
            <a:off x="1854456" y="1898341"/>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0" name="Google Shape;150;p23"/>
          <p:cNvSpPr txBox="1">
            <a:spLocks noGrp="1"/>
          </p:cNvSpPr>
          <p:nvPr>
            <p:ph type="subTitle" idx="3"/>
          </p:nvPr>
        </p:nvSpPr>
        <p:spPr>
          <a:xfrm>
            <a:off x="1845423" y="3629008"/>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1" name="Google Shape;151;p23"/>
          <p:cNvSpPr txBox="1">
            <a:spLocks noGrp="1"/>
          </p:cNvSpPr>
          <p:nvPr>
            <p:ph type="subTitle" idx="4"/>
          </p:nvPr>
        </p:nvSpPr>
        <p:spPr>
          <a:xfrm>
            <a:off x="1845423" y="3299908"/>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2" name="Google Shape;152;p23"/>
          <p:cNvSpPr txBox="1">
            <a:spLocks noGrp="1"/>
          </p:cNvSpPr>
          <p:nvPr>
            <p:ph type="subTitle" idx="5"/>
          </p:nvPr>
        </p:nvSpPr>
        <p:spPr>
          <a:xfrm>
            <a:off x="1854456" y="5030575"/>
            <a:ext cx="6844000" cy="8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3" name="Google Shape;153;p23"/>
          <p:cNvSpPr txBox="1">
            <a:spLocks noGrp="1"/>
          </p:cNvSpPr>
          <p:nvPr>
            <p:ph type="subTitle" idx="6"/>
          </p:nvPr>
        </p:nvSpPr>
        <p:spPr>
          <a:xfrm>
            <a:off x="1854456" y="4701475"/>
            <a:ext cx="684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54" name="Google Shape;154;p2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2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23"/>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135295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82290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45"/>
          <p:cNvSpPr txBox="1">
            <a:spLocks noGrp="1"/>
          </p:cNvSpPr>
          <p:nvPr>
            <p:ph type="body" idx="1"/>
          </p:nvPr>
        </p:nvSpPr>
        <p:spPr>
          <a:xfrm>
            <a:off x="609600" y="1535116"/>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02" name="Google Shape;202;p4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03" name="Google Shape;203;p45"/>
          <p:cNvSpPr txBox="1">
            <a:spLocks noGrp="1"/>
          </p:cNvSpPr>
          <p:nvPr>
            <p:ph type="body" idx="3"/>
          </p:nvPr>
        </p:nvSpPr>
        <p:spPr>
          <a:xfrm>
            <a:off x="6193372" y="1535116"/>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04" name="Google Shape;204;p45"/>
          <p:cNvSpPr txBox="1">
            <a:spLocks noGrp="1"/>
          </p:cNvSpPr>
          <p:nvPr>
            <p:ph type="body" idx="4"/>
          </p:nvPr>
        </p:nvSpPr>
        <p:spPr>
          <a:xfrm>
            <a:off x="6193372"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05" name="Google Shape;205;p4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4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4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5"/>
          <p:cNvSpPr txBox="1">
            <a:spLocks noGrp="1"/>
          </p:cNvSpPr>
          <p:nvPr>
            <p:ph type="subTitle" idx="1"/>
          </p:nvPr>
        </p:nvSpPr>
        <p:spPr>
          <a:xfrm>
            <a:off x="1755063" y="2661000"/>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3" name="Google Shape;173;p25"/>
          <p:cNvSpPr txBox="1">
            <a:spLocks noGrp="1"/>
          </p:cNvSpPr>
          <p:nvPr>
            <p:ph type="subTitle" idx="2"/>
          </p:nvPr>
        </p:nvSpPr>
        <p:spPr>
          <a:xfrm>
            <a:off x="1755063" y="2331900"/>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4" name="Google Shape;174;p25"/>
          <p:cNvSpPr txBox="1">
            <a:spLocks noGrp="1"/>
          </p:cNvSpPr>
          <p:nvPr>
            <p:ph type="subTitle" idx="3"/>
          </p:nvPr>
        </p:nvSpPr>
        <p:spPr>
          <a:xfrm>
            <a:off x="7313600" y="2661000"/>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5" name="Google Shape;175;p25"/>
          <p:cNvSpPr txBox="1">
            <a:spLocks noGrp="1"/>
          </p:cNvSpPr>
          <p:nvPr>
            <p:ph type="subTitle" idx="4"/>
          </p:nvPr>
        </p:nvSpPr>
        <p:spPr>
          <a:xfrm>
            <a:off x="7313600" y="2331900"/>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6" name="Google Shape;176;p25"/>
          <p:cNvSpPr txBox="1">
            <a:spLocks noGrp="1"/>
          </p:cNvSpPr>
          <p:nvPr>
            <p:ph type="subTitle" idx="5"/>
          </p:nvPr>
        </p:nvSpPr>
        <p:spPr>
          <a:xfrm>
            <a:off x="1755063" y="4738333"/>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7" name="Google Shape;177;p25"/>
          <p:cNvSpPr txBox="1">
            <a:spLocks noGrp="1"/>
          </p:cNvSpPr>
          <p:nvPr>
            <p:ph type="subTitle" idx="6"/>
          </p:nvPr>
        </p:nvSpPr>
        <p:spPr>
          <a:xfrm>
            <a:off x="1755063" y="4409233"/>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8" name="Google Shape;178;p25"/>
          <p:cNvSpPr txBox="1">
            <a:spLocks noGrp="1"/>
          </p:cNvSpPr>
          <p:nvPr>
            <p:ph type="subTitle" idx="7"/>
          </p:nvPr>
        </p:nvSpPr>
        <p:spPr>
          <a:xfrm>
            <a:off x="7313600" y="4738333"/>
            <a:ext cx="3918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9" name="Google Shape;179;p25"/>
          <p:cNvSpPr txBox="1">
            <a:spLocks noGrp="1"/>
          </p:cNvSpPr>
          <p:nvPr>
            <p:ph type="subTitle" idx="8"/>
          </p:nvPr>
        </p:nvSpPr>
        <p:spPr>
          <a:xfrm>
            <a:off x="7313600" y="4409233"/>
            <a:ext cx="3918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80" name="Google Shape;180;p25"/>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81" name="Google Shape;181;p25"/>
          <p:cNvCxnSpPr/>
          <p:nvPr/>
        </p:nvCxnSpPr>
        <p:spPr>
          <a:xfrm>
            <a:off x="1104067"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82" name="Google Shape;182;p25"/>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13920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6"/>
          <p:cNvSpPr txBox="1">
            <a:spLocks noGrp="1"/>
          </p:cNvSpPr>
          <p:nvPr>
            <p:ph type="subTitle" idx="1"/>
          </p:nvPr>
        </p:nvSpPr>
        <p:spPr>
          <a:xfrm>
            <a:off x="9600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6"/>
          <p:cNvSpPr txBox="1">
            <a:spLocks noGrp="1"/>
          </p:cNvSpPr>
          <p:nvPr>
            <p:ph type="subTitle" idx="2"/>
          </p:nvPr>
        </p:nvSpPr>
        <p:spPr>
          <a:xfrm>
            <a:off x="9600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7" name="Google Shape;187;p26"/>
          <p:cNvSpPr txBox="1">
            <a:spLocks noGrp="1"/>
          </p:cNvSpPr>
          <p:nvPr>
            <p:ph type="subTitle" idx="3"/>
          </p:nvPr>
        </p:nvSpPr>
        <p:spPr>
          <a:xfrm>
            <a:off x="44298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6"/>
          <p:cNvSpPr txBox="1">
            <a:spLocks noGrp="1"/>
          </p:cNvSpPr>
          <p:nvPr>
            <p:ph type="subTitle" idx="4"/>
          </p:nvPr>
        </p:nvSpPr>
        <p:spPr>
          <a:xfrm>
            <a:off x="44298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9" name="Google Shape;189;p26"/>
          <p:cNvSpPr txBox="1">
            <a:spLocks noGrp="1"/>
          </p:cNvSpPr>
          <p:nvPr>
            <p:ph type="subTitle" idx="5"/>
          </p:nvPr>
        </p:nvSpPr>
        <p:spPr>
          <a:xfrm>
            <a:off x="2694900" y="5239733"/>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0" name="Google Shape;190;p26"/>
          <p:cNvSpPr txBox="1">
            <a:spLocks noGrp="1"/>
          </p:cNvSpPr>
          <p:nvPr>
            <p:ph type="subTitle" idx="6"/>
          </p:nvPr>
        </p:nvSpPr>
        <p:spPr>
          <a:xfrm>
            <a:off x="2694900" y="4910633"/>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1" name="Google Shape;191;p26"/>
          <p:cNvSpPr txBox="1">
            <a:spLocks noGrp="1"/>
          </p:cNvSpPr>
          <p:nvPr>
            <p:ph type="subTitle" idx="7"/>
          </p:nvPr>
        </p:nvSpPr>
        <p:spPr>
          <a:xfrm>
            <a:off x="6164700" y="5239733"/>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2" name="Google Shape;192;p26"/>
          <p:cNvSpPr txBox="1">
            <a:spLocks noGrp="1"/>
          </p:cNvSpPr>
          <p:nvPr>
            <p:ph type="subTitle" idx="8"/>
          </p:nvPr>
        </p:nvSpPr>
        <p:spPr>
          <a:xfrm>
            <a:off x="6164700" y="4910633"/>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3" name="Google Shape;193;p26"/>
          <p:cNvSpPr txBox="1">
            <a:spLocks noGrp="1"/>
          </p:cNvSpPr>
          <p:nvPr>
            <p:ph type="subTitle" idx="9"/>
          </p:nvPr>
        </p:nvSpPr>
        <p:spPr>
          <a:xfrm>
            <a:off x="7899600" y="3065100"/>
            <a:ext cx="33324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94" name="Google Shape;194;p26"/>
          <p:cNvSpPr txBox="1">
            <a:spLocks noGrp="1"/>
          </p:cNvSpPr>
          <p:nvPr>
            <p:ph type="subTitle" idx="13"/>
          </p:nvPr>
        </p:nvSpPr>
        <p:spPr>
          <a:xfrm>
            <a:off x="7899600" y="2736000"/>
            <a:ext cx="33324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95" name="Google Shape;195;p26"/>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196" name="Google Shape;196;p26"/>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97" name="Google Shape;197;p26"/>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512971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 name="Google Shape;200;p27"/>
          <p:cNvSpPr txBox="1">
            <a:spLocks noGrp="1"/>
          </p:cNvSpPr>
          <p:nvPr>
            <p:ph type="subTitle" idx="1"/>
          </p:nvPr>
        </p:nvSpPr>
        <p:spPr>
          <a:xfrm>
            <a:off x="1742999" y="2229067"/>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1" name="Google Shape;201;p27"/>
          <p:cNvSpPr txBox="1">
            <a:spLocks noGrp="1"/>
          </p:cNvSpPr>
          <p:nvPr>
            <p:ph type="subTitle" idx="2"/>
          </p:nvPr>
        </p:nvSpPr>
        <p:spPr>
          <a:xfrm>
            <a:off x="1742999" y="1899967"/>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2" name="Google Shape;202;p27"/>
          <p:cNvSpPr txBox="1">
            <a:spLocks noGrp="1"/>
          </p:cNvSpPr>
          <p:nvPr>
            <p:ph type="subTitle" idx="3"/>
          </p:nvPr>
        </p:nvSpPr>
        <p:spPr>
          <a:xfrm>
            <a:off x="1742999" y="3733452"/>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3" name="Google Shape;203;p27"/>
          <p:cNvSpPr txBox="1">
            <a:spLocks noGrp="1"/>
          </p:cNvSpPr>
          <p:nvPr>
            <p:ph type="subTitle" idx="4"/>
          </p:nvPr>
        </p:nvSpPr>
        <p:spPr>
          <a:xfrm>
            <a:off x="1742999" y="3404352"/>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4" name="Google Shape;204;p27"/>
          <p:cNvSpPr txBox="1">
            <a:spLocks noGrp="1"/>
          </p:cNvSpPr>
          <p:nvPr>
            <p:ph type="subTitle" idx="5"/>
          </p:nvPr>
        </p:nvSpPr>
        <p:spPr>
          <a:xfrm>
            <a:off x="7111033" y="2229067"/>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5" name="Google Shape;205;p27"/>
          <p:cNvSpPr txBox="1">
            <a:spLocks noGrp="1"/>
          </p:cNvSpPr>
          <p:nvPr>
            <p:ph type="subTitle" idx="6"/>
          </p:nvPr>
        </p:nvSpPr>
        <p:spPr>
          <a:xfrm>
            <a:off x="7111033" y="1899967"/>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6" name="Google Shape;206;p27"/>
          <p:cNvSpPr txBox="1">
            <a:spLocks noGrp="1"/>
          </p:cNvSpPr>
          <p:nvPr>
            <p:ph type="subTitle" idx="7"/>
          </p:nvPr>
        </p:nvSpPr>
        <p:spPr>
          <a:xfrm>
            <a:off x="1742999" y="5237833"/>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7" name="Google Shape;207;p27"/>
          <p:cNvSpPr txBox="1">
            <a:spLocks noGrp="1"/>
          </p:cNvSpPr>
          <p:nvPr>
            <p:ph type="subTitle" idx="8"/>
          </p:nvPr>
        </p:nvSpPr>
        <p:spPr>
          <a:xfrm>
            <a:off x="1742999" y="4908720"/>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08" name="Google Shape;208;p27"/>
          <p:cNvSpPr txBox="1">
            <a:spLocks noGrp="1"/>
          </p:cNvSpPr>
          <p:nvPr>
            <p:ph type="subTitle" idx="9"/>
          </p:nvPr>
        </p:nvSpPr>
        <p:spPr>
          <a:xfrm>
            <a:off x="7111033" y="5237833"/>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27"/>
          <p:cNvSpPr txBox="1">
            <a:spLocks noGrp="1"/>
          </p:cNvSpPr>
          <p:nvPr>
            <p:ph type="subTitle" idx="13"/>
          </p:nvPr>
        </p:nvSpPr>
        <p:spPr>
          <a:xfrm>
            <a:off x="7111033" y="4908721"/>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10" name="Google Shape;210;p27"/>
          <p:cNvSpPr txBox="1">
            <a:spLocks noGrp="1"/>
          </p:cNvSpPr>
          <p:nvPr>
            <p:ph type="subTitle" idx="14"/>
          </p:nvPr>
        </p:nvSpPr>
        <p:spPr>
          <a:xfrm>
            <a:off x="7111033" y="3733452"/>
            <a:ext cx="413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11" name="Google Shape;211;p27"/>
          <p:cNvSpPr txBox="1">
            <a:spLocks noGrp="1"/>
          </p:cNvSpPr>
          <p:nvPr>
            <p:ph type="subTitle" idx="15"/>
          </p:nvPr>
        </p:nvSpPr>
        <p:spPr>
          <a:xfrm>
            <a:off x="7111033" y="3404352"/>
            <a:ext cx="413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212" name="Google Shape;212;p27"/>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213" name="Google Shape;213;p27"/>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27"/>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917453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8"/>
          <p:cNvSpPr txBox="1">
            <a:spLocks noGrp="1"/>
          </p:cNvSpPr>
          <p:nvPr>
            <p:ph type="title" hasCustomPrompt="1"/>
          </p:nvPr>
        </p:nvSpPr>
        <p:spPr>
          <a:xfrm>
            <a:off x="989384" y="12109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7" name="Google Shape;217;p28"/>
          <p:cNvSpPr txBox="1">
            <a:spLocks noGrp="1"/>
          </p:cNvSpPr>
          <p:nvPr>
            <p:ph type="subTitle" idx="1"/>
          </p:nvPr>
        </p:nvSpPr>
        <p:spPr>
          <a:xfrm>
            <a:off x="989384" y="21617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18" name="Google Shape;218;p28"/>
          <p:cNvSpPr txBox="1">
            <a:spLocks noGrp="1"/>
          </p:cNvSpPr>
          <p:nvPr>
            <p:ph type="title" idx="2" hasCustomPrompt="1"/>
          </p:nvPr>
        </p:nvSpPr>
        <p:spPr>
          <a:xfrm>
            <a:off x="989384" y="38142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9" name="Google Shape;219;p28"/>
          <p:cNvSpPr txBox="1">
            <a:spLocks noGrp="1"/>
          </p:cNvSpPr>
          <p:nvPr>
            <p:ph type="subTitle" idx="3"/>
          </p:nvPr>
        </p:nvSpPr>
        <p:spPr>
          <a:xfrm>
            <a:off x="989384" y="47650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20" name="Google Shape;220;p28"/>
          <p:cNvSpPr txBox="1">
            <a:spLocks noGrp="1"/>
          </p:cNvSpPr>
          <p:nvPr>
            <p:ph type="title" idx="4" hasCustomPrompt="1"/>
          </p:nvPr>
        </p:nvSpPr>
        <p:spPr>
          <a:xfrm>
            <a:off x="6418617" y="12109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1" name="Google Shape;221;p28"/>
          <p:cNvSpPr txBox="1">
            <a:spLocks noGrp="1"/>
          </p:cNvSpPr>
          <p:nvPr>
            <p:ph type="subTitle" idx="5"/>
          </p:nvPr>
        </p:nvSpPr>
        <p:spPr>
          <a:xfrm>
            <a:off x="6418617" y="21617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22" name="Google Shape;222;p28"/>
          <p:cNvSpPr txBox="1">
            <a:spLocks noGrp="1"/>
          </p:cNvSpPr>
          <p:nvPr>
            <p:ph type="title" idx="6" hasCustomPrompt="1"/>
          </p:nvPr>
        </p:nvSpPr>
        <p:spPr>
          <a:xfrm>
            <a:off x="6418617" y="3814233"/>
            <a:ext cx="4784000" cy="744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333">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3" name="Google Shape;223;p28"/>
          <p:cNvSpPr txBox="1">
            <a:spLocks noGrp="1"/>
          </p:cNvSpPr>
          <p:nvPr>
            <p:ph type="subTitle" idx="7"/>
          </p:nvPr>
        </p:nvSpPr>
        <p:spPr>
          <a:xfrm>
            <a:off x="6418617" y="4765067"/>
            <a:ext cx="4784000" cy="7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cxnSp>
        <p:nvCxnSpPr>
          <p:cNvPr id="224" name="Google Shape;224;p28"/>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56189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25"/>
        <p:cNvGrpSpPr/>
        <p:nvPr/>
      </p:nvGrpSpPr>
      <p:grpSpPr>
        <a:xfrm>
          <a:off x="0" y="0"/>
          <a:ext cx="0" cy="0"/>
          <a:chOff x="0" y="0"/>
          <a:chExt cx="0" cy="0"/>
        </a:xfrm>
      </p:grpSpPr>
      <p:sp>
        <p:nvSpPr>
          <p:cNvPr id="226" name="Google Shape;226;p29"/>
          <p:cNvSpPr txBox="1">
            <a:spLocks noGrp="1"/>
          </p:cNvSpPr>
          <p:nvPr>
            <p:ph type="title" hasCustomPrompt="1"/>
          </p:nvPr>
        </p:nvSpPr>
        <p:spPr>
          <a:xfrm>
            <a:off x="960000" y="2082477"/>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27" name="Google Shape;227;p29"/>
          <p:cNvSpPr txBox="1">
            <a:spLocks noGrp="1"/>
          </p:cNvSpPr>
          <p:nvPr>
            <p:ph type="title" idx="2"/>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29"/>
          <p:cNvSpPr txBox="1">
            <a:spLocks noGrp="1"/>
          </p:cNvSpPr>
          <p:nvPr>
            <p:ph type="subTitle" idx="1"/>
          </p:nvPr>
        </p:nvSpPr>
        <p:spPr>
          <a:xfrm>
            <a:off x="2236333" y="2332967"/>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29" name="Google Shape;229;p29"/>
          <p:cNvSpPr txBox="1">
            <a:spLocks noGrp="1"/>
          </p:cNvSpPr>
          <p:nvPr>
            <p:ph type="title" idx="3" hasCustomPrompt="1"/>
          </p:nvPr>
        </p:nvSpPr>
        <p:spPr>
          <a:xfrm>
            <a:off x="960000" y="3201311"/>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0" name="Google Shape;230;p29"/>
          <p:cNvSpPr txBox="1">
            <a:spLocks noGrp="1"/>
          </p:cNvSpPr>
          <p:nvPr>
            <p:ph type="subTitle" idx="4"/>
          </p:nvPr>
        </p:nvSpPr>
        <p:spPr>
          <a:xfrm>
            <a:off x="2236333" y="3451800"/>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1" name="Google Shape;231;p29"/>
          <p:cNvSpPr txBox="1">
            <a:spLocks noGrp="1"/>
          </p:cNvSpPr>
          <p:nvPr>
            <p:ph type="title" idx="5" hasCustomPrompt="1"/>
          </p:nvPr>
        </p:nvSpPr>
        <p:spPr>
          <a:xfrm>
            <a:off x="960000" y="4320144"/>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2" name="Google Shape;232;p29"/>
          <p:cNvSpPr txBox="1">
            <a:spLocks noGrp="1"/>
          </p:cNvSpPr>
          <p:nvPr>
            <p:ph type="subTitle" idx="6"/>
          </p:nvPr>
        </p:nvSpPr>
        <p:spPr>
          <a:xfrm>
            <a:off x="2236333" y="4570633"/>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3" name="Google Shape;233;p29"/>
          <p:cNvSpPr txBox="1">
            <a:spLocks noGrp="1"/>
          </p:cNvSpPr>
          <p:nvPr>
            <p:ph type="title" idx="7" hasCustomPrompt="1"/>
          </p:nvPr>
        </p:nvSpPr>
        <p:spPr>
          <a:xfrm>
            <a:off x="960000" y="5438977"/>
            <a:ext cx="1422400" cy="665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4" name="Google Shape;234;p29"/>
          <p:cNvSpPr txBox="1">
            <a:spLocks noGrp="1"/>
          </p:cNvSpPr>
          <p:nvPr>
            <p:ph type="subTitle" idx="8"/>
          </p:nvPr>
        </p:nvSpPr>
        <p:spPr>
          <a:xfrm>
            <a:off x="2236333" y="5689467"/>
            <a:ext cx="6780000" cy="4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cxnSp>
        <p:nvCxnSpPr>
          <p:cNvPr id="235" name="Google Shape;235;p29"/>
          <p:cNvCxnSpPr/>
          <p:nvPr/>
        </p:nvCxnSpPr>
        <p:spPr>
          <a:xfrm flipH="1">
            <a:off x="-53917" y="-14067"/>
            <a:ext cx="1367600" cy="136720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29"/>
          <p:cNvCxnSpPr/>
          <p:nvPr/>
        </p:nvCxnSpPr>
        <p:spPr>
          <a:xfrm rot="10800000">
            <a:off x="581216" y="719333"/>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29"/>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3160901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8"/>
        <p:cNvGrpSpPr/>
        <p:nvPr/>
      </p:nvGrpSpPr>
      <p:grpSpPr>
        <a:xfrm>
          <a:off x="0" y="0"/>
          <a:ext cx="0" cy="0"/>
          <a:chOff x="0" y="0"/>
          <a:chExt cx="0" cy="0"/>
        </a:xfrm>
      </p:grpSpPr>
      <p:sp>
        <p:nvSpPr>
          <p:cNvPr id="239" name="Google Shape;239;p30"/>
          <p:cNvSpPr txBox="1">
            <a:spLocks noGrp="1"/>
          </p:cNvSpPr>
          <p:nvPr>
            <p:ph type="title"/>
          </p:nvPr>
        </p:nvSpPr>
        <p:spPr>
          <a:xfrm>
            <a:off x="5107033" y="720000"/>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 name="Google Shape;240;p30"/>
          <p:cNvSpPr txBox="1">
            <a:spLocks noGrp="1"/>
          </p:cNvSpPr>
          <p:nvPr>
            <p:ph type="subTitle" idx="1"/>
          </p:nvPr>
        </p:nvSpPr>
        <p:spPr>
          <a:xfrm>
            <a:off x="5107033" y="2455267"/>
            <a:ext cx="5930800" cy="155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41" name="Google Shape;241;p30"/>
          <p:cNvSpPr>
            <a:spLocks noGrp="1"/>
          </p:cNvSpPr>
          <p:nvPr>
            <p:ph type="pic" idx="2"/>
          </p:nvPr>
        </p:nvSpPr>
        <p:spPr>
          <a:xfrm>
            <a:off x="-17467" y="-7667"/>
            <a:ext cx="4508000" cy="6858000"/>
          </a:xfrm>
          <a:prstGeom prst="rect">
            <a:avLst/>
          </a:prstGeom>
          <a:noFill/>
          <a:ln>
            <a:noFill/>
          </a:ln>
        </p:spPr>
      </p:sp>
      <p:sp>
        <p:nvSpPr>
          <p:cNvPr id="242" name="Google Shape;242;p30"/>
          <p:cNvSpPr txBox="1"/>
          <p:nvPr/>
        </p:nvSpPr>
        <p:spPr>
          <a:xfrm>
            <a:off x="5107033" y="4752433"/>
            <a:ext cx="6134000" cy="102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1" i="0" u="none" strike="noStrike" kern="0" cap="none" spc="0" normalizeH="0" baseline="0" noProof="0">
                <a:ln>
                  <a:noFill/>
                </a:ln>
                <a:solidFill>
                  <a:srgbClr val="552C07"/>
                </a:solidFill>
                <a:effectLst/>
                <a:uLnTx/>
                <a:uFillTx/>
                <a:latin typeface="Roboto Mono"/>
                <a:ea typeface="Roboto Mono"/>
                <a:cs typeface="Roboto Mono"/>
                <a:sym typeface="Roboto Mono"/>
              </a:rPr>
              <a:t>CREDITS:</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This presentation template was created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and includes icons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552C07"/>
                </a:solidFill>
                <a:effectLst/>
                <a:uLnTx/>
                <a:uFillTx/>
                <a:latin typeface="Roboto Mono"/>
                <a:ea typeface="Roboto Mono"/>
                <a:cs typeface="Roboto Mono"/>
                <a:sym typeface="Roboto Mono"/>
              </a:rPr>
              <a:t>, and infographics &amp; images by </a:t>
            </a:r>
            <a:r>
              <a:rPr kumimoji="0" lang="en" sz="1600" b="1" i="0" u="sng" strike="noStrike" kern="0" cap="none" spc="0" normalizeH="0" baseline="0" noProof="0">
                <a:ln>
                  <a:noFill/>
                </a:ln>
                <a:solidFill>
                  <a:srgbClr val="552C07"/>
                </a:solidFill>
                <a:effectLst/>
                <a:uLnTx/>
                <a:uFillTx/>
                <a:latin typeface="Roboto Mono"/>
                <a:ea typeface="Roboto Mono"/>
                <a:cs typeface="Roboto Mono"/>
                <a:sym typeface="Roboto Mono"/>
                <a:hlinkClick r:id="rId4">
                  <a:extLst>
                    <a:ext uri="{A12FA001-AC4F-418D-AE19-62706E023703}">
                      <ahyp:hlinkClr xmlns:ahyp="http://schemas.microsoft.com/office/drawing/2018/hyperlinkcolor" val="tx"/>
                    </a:ext>
                  </a:extLst>
                </a:hlinkClick>
              </a:rPr>
              <a:t>Freepik</a:t>
            </a:r>
            <a:r>
              <a:rPr kumimoji="0" lang="en" sz="1600" b="0" i="0" u="sng" strike="noStrike" kern="0" cap="none" spc="0" normalizeH="0" baseline="0" noProof="0">
                <a:ln>
                  <a:noFill/>
                </a:ln>
                <a:solidFill>
                  <a:srgbClr val="552C07"/>
                </a:solidFill>
                <a:effectLst/>
                <a:uLnTx/>
                <a:uFillTx/>
                <a:latin typeface="Roboto Mono"/>
                <a:ea typeface="Roboto Mono"/>
                <a:cs typeface="Roboto Mono"/>
                <a:sym typeface="Roboto Mono"/>
              </a:rPr>
              <a:t> </a:t>
            </a:r>
            <a:endParaRPr kumimoji="0" sz="1600" b="1" i="0" u="sng" strike="noStrike" kern="0" cap="none" spc="0" normalizeH="0" baseline="0" noProof="0">
              <a:ln>
                <a:noFill/>
              </a:ln>
              <a:solidFill>
                <a:srgbClr val="552C07"/>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3071563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788391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1156641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flipH="1">
            <a:off x="6095833" y="5300733"/>
            <a:ext cx="5145200" cy="64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1" name="Google Shape;91;p14"/>
          <p:cNvSpPr txBox="1">
            <a:spLocks noGrp="1"/>
          </p:cNvSpPr>
          <p:nvPr>
            <p:ph type="subTitle" idx="1"/>
          </p:nvPr>
        </p:nvSpPr>
        <p:spPr>
          <a:xfrm flipH="1">
            <a:off x="6095835" y="1574939"/>
            <a:ext cx="5145200" cy="324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3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92" name="Google Shape;92;p14"/>
          <p:cNvSpPr>
            <a:spLocks noGrp="1"/>
          </p:cNvSpPr>
          <p:nvPr>
            <p:ph type="pic" idx="2"/>
          </p:nvPr>
        </p:nvSpPr>
        <p:spPr>
          <a:xfrm flipH="1">
            <a:off x="-30567" y="0"/>
            <a:ext cx="5183200" cy="6858000"/>
          </a:xfrm>
          <a:prstGeom prst="rect">
            <a:avLst/>
          </a:prstGeom>
          <a:noFill/>
          <a:ln>
            <a:noFill/>
          </a:ln>
        </p:spPr>
      </p:sp>
      <p:cxnSp>
        <p:nvCxnSpPr>
          <p:cNvPr id="93" name="Google Shape;93;p1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94" name="Google Shape;94;p14"/>
          <p:cNvCxnSpPr/>
          <p:nvPr/>
        </p:nvCxnSpPr>
        <p:spPr>
          <a:xfrm>
            <a:off x="6306200" y="719333"/>
            <a:ext cx="5312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20786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10" name="Google Shape;10;p2"/>
          <p:cNvSpPr txBox="1">
            <a:spLocks noGrp="1"/>
          </p:cNvSpPr>
          <p:nvPr>
            <p:ph type="ctrTitle"/>
          </p:nvPr>
        </p:nvSpPr>
        <p:spPr>
          <a:xfrm>
            <a:off x="1223700" y="898300"/>
            <a:ext cx="8141200" cy="24444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6933">
                <a:solidFill>
                  <a:srgbClr val="78604F"/>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223700" y="3529900"/>
            <a:ext cx="81412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2" name="Google Shape;12;p2"/>
          <p:cNvPicPr preferRelativeResize="0"/>
          <p:nvPr/>
        </p:nvPicPr>
        <p:blipFill>
          <a:blip r:embed="rId3">
            <a:alphaModFix/>
          </a:blip>
          <a:stretch>
            <a:fillRect/>
          </a:stretch>
        </p:blipFill>
        <p:spPr>
          <a:xfrm rot="9667446">
            <a:off x="4387667" y="5919821"/>
            <a:ext cx="889232" cy="1383785"/>
          </a:xfrm>
          <a:prstGeom prst="rect">
            <a:avLst/>
          </a:prstGeom>
          <a:noFill/>
          <a:ln>
            <a:noFill/>
          </a:ln>
        </p:spPr>
      </p:pic>
      <p:pic>
        <p:nvPicPr>
          <p:cNvPr id="13" name="Google Shape;13;p2"/>
          <p:cNvPicPr preferRelativeResize="0"/>
          <p:nvPr/>
        </p:nvPicPr>
        <p:blipFill>
          <a:blip r:embed="rId3">
            <a:alphaModFix/>
          </a:blip>
          <a:stretch>
            <a:fillRect/>
          </a:stretch>
        </p:blipFill>
        <p:spPr>
          <a:xfrm rot="-7482937" flipH="1">
            <a:off x="-403867" y="3784020"/>
            <a:ext cx="889232" cy="1383787"/>
          </a:xfrm>
          <a:prstGeom prst="rect">
            <a:avLst/>
          </a:prstGeom>
          <a:noFill/>
          <a:ln>
            <a:noFill/>
          </a:ln>
        </p:spPr>
      </p:pic>
      <p:pic>
        <p:nvPicPr>
          <p:cNvPr id="14" name="Google Shape;14;p2"/>
          <p:cNvPicPr preferRelativeResize="0"/>
          <p:nvPr/>
        </p:nvPicPr>
        <p:blipFill>
          <a:blip r:embed="rId4">
            <a:alphaModFix/>
          </a:blip>
          <a:stretch>
            <a:fillRect/>
          </a:stretch>
        </p:blipFill>
        <p:spPr>
          <a:xfrm>
            <a:off x="128782" y="-171739"/>
            <a:ext cx="638095" cy="1383785"/>
          </a:xfrm>
          <a:prstGeom prst="rect">
            <a:avLst/>
          </a:prstGeom>
          <a:noFill/>
          <a:ln>
            <a:noFill/>
          </a:ln>
        </p:spPr>
      </p:pic>
      <p:pic>
        <p:nvPicPr>
          <p:cNvPr id="15" name="Google Shape;15;p2"/>
          <p:cNvPicPr preferRelativeResize="0"/>
          <p:nvPr/>
        </p:nvPicPr>
        <p:blipFill rotWithShape="1">
          <a:blip r:embed="rId5">
            <a:alphaModFix amt="43000"/>
          </a:blip>
          <a:srcRect r="53345"/>
          <a:stretch/>
        </p:blipFill>
        <p:spPr>
          <a:xfrm rot="7827821">
            <a:off x="122619" y="5757436"/>
            <a:ext cx="1202356" cy="877091"/>
          </a:xfrm>
          <a:prstGeom prst="rect">
            <a:avLst/>
          </a:prstGeom>
          <a:noFill/>
          <a:ln>
            <a:noFill/>
          </a:ln>
        </p:spPr>
      </p:pic>
      <p:pic>
        <p:nvPicPr>
          <p:cNvPr id="16" name="Google Shape;16;p2"/>
          <p:cNvPicPr preferRelativeResize="0"/>
          <p:nvPr/>
        </p:nvPicPr>
        <p:blipFill>
          <a:blip r:embed="rId3">
            <a:alphaModFix/>
          </a:blip>
          <a:stretch>
            <a:fillRect/>
          </a:stretch>
        </p:blipFill>
        <p:spPr>
          <a:xfrm>
            <a:off x="10782968" y="-866235"/>
            <a:ext cx="1570797" cy="2444400"/>
          </a:xfrm>
          <a:prstGeom prst="rect">
            <a:avLst/>
          </a:prstGeom>
          <a:noFill/>
          <a:ln>
            <a:noFill/>
          </a:ln>
        </p:spPr>
      </p:pic>
      <p:pic>
        <p:nvPicPr>
          <p:cNvPr id="17" name="Google Shape;17;p2"/>
          <p:cNvPicPr preferRelativeResize="0"/>
          <p:nvPr/>
        </p:nvPicPr>
        <p:blipFill rotWithShape="1">
          <a:blip r:embed="rId5">
            <a:alphaModFix amt="43000"/>
          </a:blip>
          <a:srcRect r="53345"/>
          <a:stretch/>
        </p:blipFill>
        <p:spPr>
          <a:xfrm rot="7827814">
            <a:off x="759088" y="-454506"/>
            <a:ext cx="1195552" cy="872123"/>
          </a:xfrm>
          <a:prstGeom prst="rect">
            <a:avLst/>
          </a:prstGeom>
          <a:noFill/>
          <a:ln>
            <a:noFill/>
          </a:ln>
        </p:spPr>
      </p:pic>
      <p:pic>
        <p:nvPicPr>
          <p:cNvPr id="18" name="Google Shape;18;p2"/>
          <p:cNvPicPr preferRelativeResize="0"/>
          <p:nvPr/>
        </p:nvPicPr>
        <p:blipFill>
          <a:blip r:embed="rId6">
            <a:alphaModFix amt="43000"/>
          </a:blip>
          <a:stretch>
            <a:fillRect/>
          </a:stretch>
        </p:blipFill>
        <p:spPr>
          <a:xfrm rot="7808788">
            <a:off x="-76571" y="1365399"/>
            <a:ext cx="781963" cy="760764"/>
          </a:xfrm>
          <a:prstGeom prst="rect">
            <a:avLst/>
          </a:prstGeom>
          <a:noFill/>
          <a:ln>
            <a:noFill/>
          </a:ln>
        </p:spPr>
      </p:pic>
      <p:pic>
        <p:nvPicPr>
          <p:cNvPr id="19" name="Google Shape;19;p2"/>
          <p:cNvPicPr preferRelativeResize="0"/>
          <p:nvPr/>
        </p:nvPicPr>
        <p:blipFill>
          <a:blip r:embed="rId7">
            <a:alphaModFix amt="43000"/>
          </a:blip>
          <a:stretch>
            <a:fillRect/>
          </a:stretch>
        </p:blipFill>
        <p:spPr>
          <a:xfrm>
            <a:off x="116836" y="5224763"/>
            <a:ext cx="395160" cy="398067"/>
          </a:xfrm>
          <a:prstGeom prst="rect">
            <a:avLst/>
          </a:prstGeom>
          <a:noFill/>
          <a:ln>
            <a:noFill/>
          </a:ln>
        </p:spPr>
      </p:pic>
      <p:pic>
        <p:nvPicPr>
          <p:cNvPr id="20" name="Google Shape;20;p2"/>
          <p:cNvPicPr preferRelativeResize="0"/>
          <p:nvPr/>
        </p:nvPicPr>
        <p:blipFill>
          <a:blip r:embed="rId5">
            <a:alphaModFix amt="43000"/>
          </a:blip>
          <a:stretch>
            <a:fillRect/>
          </a:stretch>
        </p:blipFill>
        <p:spPr>
          <a:xfrm flipH="1">
            <a:off x="7735924" y="-102434"/>
            <a:ext cx="1570803" cy="534564"/>
          </a:xfrm>
          <a:prstGeom prst="rect">
            <a:avLst/>
          </a:prstGeom>
          <a:noFill/>
          <a:ln>
            <a:noFill/>
          </a:ln>
        </p:spPr>
      </p:pic>
    </p:spTree>
    <p:extLst>
      <p:ext uri="{BB962C8B-B14F-4D97-AF65-F5344CB8AC3E}">
        <p14:creationId xmlns:p14="http://schemas.microsoft.com/office/powerpoint/2010/main" val="346869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4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4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4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23" name="Google Shape;23;p3"/>
          <p:cNvSpPr txBox="1">
            <a:spLocks noGrp="1"/>
          </p:cNvSpPr>
          <p:nvPr>
            <p:ph type="title"/>
          </p:nvPr>
        </p:nvSpPr>
        <p:spPr>
          <a:xfrm>
            <a:off x="6218300" y="2057367"/>
            <a:ext cx="4768800" cy="1122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 name="Google Shape;24;p3"/>
          <p:cNvSpPr txBox="1">
            <a:spLocks noGrp="1"/>
          </p:cNvSpPr>
          <p:nvPr>
            <p:ph type="title" idx="2" hasCustomPrompt="1"/>
          </p:nvPr>
        </p:nvSpPr>
        <p:spPr>
          <a:xfrm>
            <a:off x="9372900" y="973317"/>
            <a:ext cx="1614000" cy="1122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5" name="Google Shape;25;p3"/>
          <p:cNvSpPr txBox="1">
            <a:spLocks noGrp="1"/>
          </p:cNvSpPr>
          <p:nvPr>
            <p:ph type="subTitle" idx="1"/>
          </p:nvPr>
        </p:nvSpPr>
        <p:spPr>
          <a:xfrm>
            <a:off x="6218300" y="3162600"/>
            <a:ext cx="4768800" cy="97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26" name="Google Shape;26;p3"/>
          <p:cNvPicPr preferRelativeResize="0"/>
          <p:nvPr/>
        </p:nvPicPr>
        <p:blipFill>
          <a:blip r:embed="rId3">
            <a:alphaModFix/>
          </a:blip>
          <a:stretch>
            <a:fillRect/>
          </a:stretch>
        </p:blipFill>
        <p:spPr>
          <a:xfrm rot="10627634" flipH="1">
            <a:off x="10044677" y="4931611"/>
            <a:ext cx="1369956" cy="2131888"/>
          </a:xfrm>
          <a:prstGeom prst="rect">
            <a:avLst/>
          </a:prstGeom>
          <a:noFill/>
          <a:ln>
            <a:noFill/>
          </a:ln>
        </p:spPr>
      </p:pic>
      <p:pic>
        <p:nvPicPr>
          <p:cNvPr id="27" name="Google Shape;27;p3"/>
          <p:cNvPicPr preferRelativeResize="0"/>
          <p:nvPr/>
        </p:nvPicPr>
        <p:blipFill>
          <a:blip r:embed="rId4">
            <a:alphaModFix/>
          </a:blip>
          <a:stretch>
            <a:fillRect/>
          </a:stretch>
        </p:blipFill>
        <p:spPr>
          <a:xfrm rot="-7917161">
            <a:off x="8374947" y="5745392"/>
            <a:ext cx="638095" cy="1383787"/>
          </a:xfrm>
          <a:prstGeom prst="rect">
            <a:avLst/>
          </a:prstGeom>
          <a:noFill/>
          <a:ln>
            <a:noFill/>
          </a:ln>
        </p:spPr>
      </p:pic>
      <p:pic>
        <p:nvPicPr>
          <p:cNvPr id="28" name="Google Shape;28;p3"/>
          <p:cNvPicPr preferRelativeResize="0"/>
          <p:nvPr/>
        </p:nvPicPr>
        <p:blipFill>
          <a:blip r:embed="rId3">
            <a:alphaModFix/>
          </a:blip>
          <a:stretch>
            <a:fillRect/>
          </a:stretch>
        </p:blipFill>
        <p:spPr>
          <a:xfrm rot="4689031" flipH="1">
            <a:off x="9620001" y="-364980"/>
            <a:ext cx="889232" cy="1383787"/>
          </a:xfrm>
          <a:prstGeom prst="rect">
            <a:avLst/>
          </a:prstGeom>
          <a:noFill/>
          <a:ln>
            <a:noFill/>
          </a:ln>
        </p:spPr>
      </p:pic>
      <p:pic>
        <p:nvPicPr>
          <p:cNvPr id="29" name="Google Shape;29;p3"/>
          <p:cNvPicPr preferRelativeResize="0"/>
          <p:nvPr/>
        </p:nvPicPr>
        <p:blipFill>
          <a:blip r:embed="rId3">
            <a:alphaModFix/>
          </a:blip>
          <a:stretch>
            <a:fillRect/>
          </a:stretch>
        </p:blipFill>
        <p:spPr>
          <a:xfrm rot="-5400000">
            <a:off x="144542" y="-1065680"/>
            <a:ext cx="1789791" cy="2785197"/>
          </a:xfrm>
          <a:prstGeom prst="rect">
            <a:avLst/>
          </a:prstGeom>
          <a:noFill/>
          <a:ln>
            <a:noFill/>
          </a:ln>
        </p:spPr>
      </p:pic>
      <p:pic>
        <p:nvPicPr>
          <p:cNvPr id="30" name="Google Shape;30;p3"/>
          <p:cNvPicPr preferRelativeResize="0"/>
          <p:nvPr/>
        </p:nvPicPr>
        <p:blipFill rotWithShape="1">
          <a:blip r:embed="rId5">
            <a:alphaModFix amt="43000"/>
          </a:blip>
          <a:srcRect r="53345"/>
          <a:stretch/>
        </p:blipFill>
        <p:spPr>
          <a:xfrm rot="7827821">
            <a:off x="-40081" y="5627169"/>
            <a:ext cx="1202356" cy="877091"/>
          </a:xfrm>
          <a:prstGeom prst="rect">
            <a:avLst/>
          </a:prstGeom>
          <a:noFill/>
          <a:ln>
            <a:noFill/>
          </a:ln>
        </p:spPr>
      </p:pic>
      <p:pic>
        <p:nvPicPr>
          <p:cNvPr id="31" name="Google Shape;31;p3"/>
          <p:cNvPicPr preferRelativeResize="0"/>
          <p:nvPr/>
        </p:nvPicPr>
        <p:blipFill rotWithShape="1">
          <a:blip r:embed="rId5">
            <a:alphaModFix amt="43000"/>
          </a:blip>
          <a:srcRect r="53345"/>
          <a:stretch/>
        </p:blipFill>
        <p:spPr>
          <a:xfrm rot="7827814">
            <a:off x="11322288" y="1098477"/>
            <a:ext cx="1195552" cy="872123"/>
          </a:xfrm>
          <a:prstGeom prst="rect">
            <a:avLst/>
          </a:prstGeom>
          <a:noFill/>
          <a:ln>
            <a:noFill/>
          </a:ln>
        </p:spPr>
      </p:pic>
      <p:pic>
        <p:nvPicPr>
          <p:cNvPr id="32" name="Google Shape;32;p3"/>
          <p:cNvPicPr preferRelativeResize="0"/>
          <p:nvPr/>
        </p:nvPicPr>
        <p:blipFill>
          <a:blip r:embed="rId6">
            <a:alphaModFix amt="43000"/>
          </a:blip>
          <a:stretch>
            <a:fillRect/>
          </a:stretch>
        </p:blipFill>
        <p:spPr>
          <a:xfrm rot="7808788">
            <a:off x="4359463" y="163733"/>
            <a:ext cx="781963" cy="760764"/>
          </a:xfrm>
          <a:prstGeom prst="rect">
            <a:avLst/>
          </a:prstGeom>
          <a:noFill/>
          <a:ln>
            <a:noFill/>
          </a:ln>
        </p:spPr>
      </p:pic>
    </p:spTree>
    <p:extLst>
      <p:ext uri="{BB962C8B-B14F-4D97-AF65-F5344CB8AC3E}">
        <p14:creationId xmlns:p14="http://schemas.microsoft.com/office/powerpoint/2010/main" val="1254681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46" name="Google Shape;46;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47" name="Google Shape;47;p5"/>
          <p:cNvSpPr txBox="1">
            <a:spLocks noGrp="1"/>
          </p:cNvSpPr>
          <p:nvPr>
            <p:ph type="subTitle" idx="1"/>
          </p:nvPr>
        </p:nvSpPr>
        <p:spPr>
          <a:xfrm>
            <a:off x="6214800" y="2190496"/>
            <a:ext cx="4746000" cy="32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 name="Google Shape;48;p5"/>
          <p:cNvSpPr txBox="1">
            <a:spLocks noGrp="1"/>
          </p:cNvSpPr>
          <p:nvPr>
            <p:ph type="subTitle" idx="2"/>
          </p:nvPr>
        </p:nvSpPr>
        <p:spPr>
          <a:xfrm>
            <a:off x="1231200" y="2190496"/>
            <a:ext cx="4742800" cy="32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49" name="Google Shape;49;p5"/>
          <p:cNvPicPr preferRelativeResize="0"/>
          <p:nvPr/>
        </p:nvPicPr>
        <p:blipFill>
          <a:blip r:embed="rId3">
            <a:alphaModFix/>
          </a:blip>
          <a:stretch>
            <a:fillRect/>
          </a:stretch>
        </p:blipFill>
        <p:spPr>
          <a:xfrm rot="9616943">
            <a:off x="11291604" y="4807167"/>
            <a:ext cx="983051" cy="2131888"/>
          </a:xfrm>
          <a:prstGeom prst="rect">
            <a:avLst/>
          </a:prstGeom>
          <a:noFill/>
          <a:ln>
            <a:noFill/>
          </a:ln>
        </p:spPr>
      </p:pic>
      <p:pic>
        <p:nvPicPr>
          <p:cNvPr id="50" name="Google Shape;50;p5"/>
          <p:cNvPicPr preferRelativeResize="0"/>
          <p:nvPr/>
        </p:nvPicPr>
        <p:blipFill>
          <a:blip r:embed="rId4">
            <a:alphaModFix/>
          </a:blip>
          <a:stretch>
            <a:fillRect/>
          </a:stretch>
        </p:blipFill>
        <p:spPr>
          <a:xfrm rot="-3292049">
            <a:off x="-136687" y="-453187"/>
            <a:ext cx="1369956" cy="2131889"/>
          </a:xfrm>
          <a:prstGeom prst="rect">
            <a:avLst/>
          </a:prstGeom>
          <a:noFill/>
          <a:ln>
            <a:noFill/>
          </a:ln>
        </p:spPr>
      </p:pic>
      <p:pic>
        <p:nvPicPr>
          <p:cNvPr id="51" name="Google Shape;51;p5"/>
          <p:cNvPicPr preferRelativeResize="0"/>
          <p:nvPr/>
        </p:nvPicPr>
        <p:blipFill>
          <a:blip r:embed="rId3">
            <a:alphaModFix/>
          </a:blip>
          <a:stretch>
            <a:fillRect/>
          </a:stretch>
        </p:blipFill>
        <p:spPr>
          <a:xfrm rot="-4794934">
            <a:off x="229248" y="5563592"/>
            <a:ext cx="638093" cy="1383787"/>
          </a:xfrm>
          <a:prstGeom prst="rect">
            <a:avLst/>
          </a:prstGeom>
          <a:noFill/>
          <a:ln>
            <a:noFill/>
          </a:ln>
        </p:spPr>
      </p:pic>
      <p:pic>
        <p:nvPicPr>
          <p:cNvPr id="52" name="Google Shape;52;p5"/>
          <p:cNvPicPr preferRelativeResize="0"/>
          <p:nvPr/>
        </p:nvPicPr>
        <p:blipFill>
          <a:blip r:embed="rId4">
            <a:alphaModFix/>
          </a:blip>
          <a:stretch>
            <a:fillRect/>
          </a:stretch>
        </p:blipFill>
        <p:spPr>
          <a:xfrm rot="10078199" flipH="1">
            <a:off x="11338517" y="374354"/>
            <a:ext cx="889231" cy="1383785"/>
          </a:xfrm>
          <a:prstGeom prst="rect">
            <a:avLst/>
          </a:prstGeom>
          <a:noFill/>
          <a:ln>
            <a:noFill/>
          </a:ln>
        </p:spPr>
      </p:pic>
      <p:pic>
        <p:nvPicPr>
          <p:cNvPr id="53" name="Google Shape;53;p5"/>
          <p:cNvPicPr preferRelativeResize="0"/>
          <p:nvPr/>
        </p:nvPicPr>
        <p:blipFill rotWithShape="1">
          <a:blip r:embed="rId5">
            <a:alphaModFix amt="43000"/>
          </a:blip>
          <a:srcRect r="53345"/>
          <a:stretch/>
        </p:blipFill>
        <p:spPr>
          <a:xfrm rot="7827821">
            <a:off x="11363653" y="2831169"/>
            <a:ext cx="1202356" cy="877091"/>
          </a:xfrm>
          <a:prstGeom prst="rect">
            <a:avLst/>
          </a:prstGeom>
          <a:noFill/>
          <a:ln>
            <a:noFill/>
          </a:ln>
        </p:spPr>
      </p:pic>
      <p:pic>
        <p:nvPicPr>
          <p:cNvPr id="54" name="Google Shape;54;p5"/>
          <p:cNvPicPr preferRelativeResize="0"/>
          <p:nvPr/>
        </p:nvPicPr>
        <p:blipFill rotWithShape="1">
          <a:blip r:embed="rId5">
            <a:alphaModFix amt="43000"/>
          </a:blip>
          <a:srcRect r="53345"/>
          <a:stretch/>
        </p:blipFill>
        <p:spPr>
          <a:xfrm rot="7827814">
            <a:off x="2450221" y="-199572"/>
            <a:ext cx="1195552" cy="872123"/>
          </a:xfrm>
          <a:prstGeom prst="rect">
            <a:avLst/>
          </a:prstGeom>
          <a:noFill/>
          <a:ln>
            <a:noFill/>
          </a:ln>
        </p:spPr>
      </p:pic>
      <p:pic>
        <p:nvPicPr>
          <p:cNvPr id="55" name="Google Shape;55;p5"/>
          <p:cNvPicPr preferRelativeResize="0"/>
          <p:nvPr/>
        </p:nvPicPr>
        <p:blipFill>
          <a:blip r:embed="rId6">
            <a:alphaModFix amt="43000"/>
          </a:blip>
          <a:stretch>
            <a:fillRect/>
          </a:stretch>
        </p:blipFill>
        <p:spPr>
          <a:xfrm rot="7808788">
            <a:off x="5591663" y="5758282"/>
            <a:ext cx="781963" cy="760764"/>
          </a:xfrm>
          <a:prstGeom prst="rect">
            <a:avLst/>
          </a:prstGeom>
          <a:noFill/>
          <a:ln>
            <a:noFill/>
          </a:ln>
        </p:spPr>
      </p:pic>
      <p:pic>
        <p:nvPicPr>
          <p:cNvPr id="56" name="Google Shape;56;p5"/>
          <p:cNvPicPr preferRelativeResize="0"/>
          <p:nvPr/>
        </p:nvPicPr>
        <p:blipFill>
          <a:blip r:embed="rId5">
            <a:alphaModFix amt="43000"/>
          </a:blip>
          <a:stretch>
            <a:fillRect/>
          </a:stretch>
        </p:blipFill>
        <p:spPr>
          <a:xfrm flipH="1">
            <a:off x="9027591" y="184766"/>
            <a:ext cx="1570803" cy="534564"/>
          </a:xfrm>
          <a:prstGeom prst="rect">
            <a:avLst/>
          </a:prstGeom>
          <a:noFill/>
          <a:ln>
            <a:noFill/>
          </a:ln>
        </p:spPr>
      </p:pic>
      <p:pic>
        <p:nvPicPr>
          <p:cNvPr id="57" name="Google Shape;57;p5"/>
          <p:cNvPicPr preferRelativeResize="0"/>
          <p:nvPr/>
        </p:nvPicPr>
        <p:blipFill>
          <a:blip r:embed="rId6">
            <a:alphaModFix amt="43000"/>
          </a:blip>
          <a:stretch>
            <a:fillRect/>
          </a:stretch>
        </p:blipFill>
        <p:spPr>
          <a:xfrm rot="-6642903">
            <a:off x="157312" y="3422915"/>
            <a:ext cx="781965" cy="760765"/>
          </a:xfrm>
          <a:prstGeom prst="rect">
            <a:avLst/>
          </a:prstGeom>
          <a:noFill/>
          <a:ln>
            <a:noFill/>
          </a:ln>
        </p:spPr>
      </p:pic>
    </p:spTree>
    <p:extLst>
      <p:ext uri="{BB962C8B-B14F-4D97-AF65-F5344CB8AC3E}">
        <p14:creationId xmlns:p14="http://schemas.microsoft.com/office/powerpoint/2010/main" val="1466513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pic>
        <p:nvPicPr>
          <p:cNvPr id="59" name="Google Shape;59;p6"/>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60" name="Google Shape;6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4933"/>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pic>
        <p:nvPicPr>
          <p:cNvPr id="61" name="Google Shape;61;p6"/>
          <p:cNvPicPr preferRelativeResize="0"/>
          <p:nvPr/>
        </p:nvPicPr>
        <p:blipFill>
          <a:blip r:embed="rId3">
            <a:alphaModFix/>
          </a:blip>
          <a:stretch>
            <a:fillRect/>
          </a:stretch>
        </p:blipFill>
        <p:spPr>
          <a:xfrm rot="2078121">
            <a:off x="11277349" y="-137889"/>
            <a:ext cx="638095" cy="1383785"/>
          </a:xfrm>
          <a:prstGeom prst="rect">
            <a:avLst/>
          </a:prstGeom>
          <a:noFill/>
          <a:ln>
            <a:noFill/>
          </a:ln>
        </p:spPr>
      </p:pic>
      <p:pic>
        <p:nvPicPr>
          <p:cNvPr id="62" name="Google Shape;62;p6"/>
          <p:cNvPicPr preferRelativeResize="0"/>
          <p:nvPr/>
        </p:nvPicPr>
        <p:blipFill>
          <a:blip r:embed="rId4">
            <a:alphaModFix/>
          </a:blip>
          <a:stretch>
            <a:fillRect/>
          </a:stretch>
        </p:blipFill>
        <p:spPr>
          <a:xfrm rot="10092704" flipH="1">
            <a:off x="10954432" y="5719686"/>
            <a:ext cx="889232" cy="1383785"/>
          </a:xfrm>
          <a:prstGeom prst="rect">
            <a:avLst/>
          </a:prstGeom>
          <a:noFill/>
          <a:ln>
            <a:noFill/>
          </a:ln>
        </p:spPr>
      </p:pic>
      <p:pic>
        <p:nvPicPr>
          <p:cNvPr id="63" name="Google Shape;63;p6"/>
          <p:cNvPicPr preferRelativeResize="0"/>
          <p:nvPr/>
        </p:nvPicPr>
        <p:blipFill>
          <a:blip r:embed="rId3">
            <a:alphaModFix/>
          </a:blip>
          <a:stretch>
            <a:fillRect/>
          </a:stretch>
        </p:blipFill>
        <p:spPr>
          <a:xfrm rot="10800000">
            <a:off x="220019" y="5072717"/>
            <a:ext cx="983052" cy="2131888"/>
          </a:xfrm>
          <a:prstGeom prst="rect">
            <a:avLst/>
          </a:prstGeom>
          <a:noFill/>
          <a:ln>
            <a:noFill/>
          </a:ln>
        </p:spPr>
      </p:pic>
      <p:pic>
        <p:nvPicPr>
          <p:cNvPr id="64" name="Google Shape;64;p6"/>
          <p:cNvPicPr preferRelativeResize="0"/>
          <p:nvPr/>
        </p:nvPicPr>
        <p:blipFill>
          <a:blip r:embed="rId5">
            <a:alphaModFix amt="43000"/>
          </a:blip>
          <a:stretch>
            <a:fillRect/>
          </a:stretch>
        </p:blipFill>
        <p:spPr>
          <a:xfrm rot="7808788">
            <a:off x="559996" y="163749"/>
            <a:ext cx="781963" cy="760764"/>
          </a:xfrm>
          <a:prstGeom prst="rect">
            <a:avLst/>
          </a:prstGeom>
          <a:noFill/>
          <a:ln>
            <a:noFill/>
          </a:ln>
        </p:spPr>
      </p:pic>
      <p:pic>
        <p:nvPicPr>
          <p:cNvPr id="65" name="Google Shape;65;p6"/>
          <p:cNvPicPr preferRelativeResize="0"/>
          <p:nvPr/>
        </p:nvPicPr>
        <p:blipFill rotWithShape="1">
          <a:blip r:embed="rId6">
            <a:alphaModFix amt="43000"/>
          </a:blip>
          <a:srcRect r="53345"/>
          <a:stretch/>
        </p:blipFill>
        <p:spPr>
          <a:xfrm rot="7827821">
            <a:off x="4966586" y="6012336"/>
            <a:ext cx="1202356" cy="877091"/>
          </a:xfrm>
          <a:prstGeom prst="rect">
            <a:avLst/>
          </a:prstGeom>
          <a:noFill/>
          <a:ln>
            <a:noFill/>
          </a:ln>
        </p:spPr>
      </p:pic>
      <p:pic>
        <p:nvPicPr>
          <p:cNvPr id="66" name="Google Shape;66;p6"/>
          <p:cNvPicPr preferRelativeResize="0"/>
          <p:nvPr/>
        </p:nvPicPr>
        <p:blipFill>
          <a:blip r:embed="rId6">
            <a:alphaModFix amt="43000"/>
          </a:blip>
          <a:stretch>
            <a:fillRect/>
          </a:stretch>
        </p:blipFill>
        <p:spPr>
          <a:xfrm rot="-5225930" flipH="1">
            <a:off x="10990693" y="3233199"/>
            <a:ext cx="1570801" cy="534564"/>
          </a:xfrm>
          <a:prstGeom prst="rect">
            <a:avLst/>
          </a:prstGeom>
          <a:noFill/>
          <a:ln>
            <a:noFill/>
          </a:ln>
        </p:spPr>
      </p:pic>
    </p:spTree>
    <p:extLst>
      <p:ext uri="{BB962C8B-B14F-4D97-AF65-F5344CB8AC3E}">
        <p14:creationId xmlns:p14="http://schemas.microsoft.com/office/powerpoint/2010/main" val="1890220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pic>
        <p:nvPicPr>
          <p:cNvPr id="68" name="Google Shape;68;p7"/>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69" name="Google Shape;69;p7"/>
          <p:cNvSpPr txBox="1">
            <a:spLocks noGrp="1"/>
          </p:cNvSpPr>
          <p:nvPr>
            <p:ph type="title"/>
          </p:nvPr>
        </p:nvSpPr>
        <p:spPr>
          <a:xfrm>
            <a:off x="950967" y="1670600"/>
            <a:ext cx="5730400" cy="10248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0" name="Google Shape;70;p7"/>
          <p:cNvSpPr txBox="1">
            <a:spLocks noGrp="1"/>
          </p:cNvSpPr>
          <p:nvPr>
            <p:ph type="subTitle" idx="1"/>
          </p:nvPr>
        </p:nvSpPr>
        <p:spPr>
          <a:xfrm>
            <a:off x="952967" y="2695400"/>
            <a:ext cx="5726400" cy="24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pic>
        <p:nvPicPr>
          <p:cNvPr id="71" name="Google Shape;71;p7"/>
          <p:cNvPicPr preferRelativeResize="0"/>
          <p:nvPr/>
        </p:nvPicPr>
        <p:blipFill>
          <a:blip r:embed="rId3">
            <a:alphaModFix/>
          </a:blip>
          <a:stretch>
            <a:fillRect/>
          </a:stretch>
        </p:blipFill>
        <p:spPr>
          <a:xfrm rot="2036408">
            <a:off x="762110" y="-606154"/>
            <a:ext cx="1369956" cy="2131889"/>
          </a:xfrm>
          <a:prstGeom prst="rect">
            <a:avLst/>
          </a:prstGeom>
          <a:noFill/>
          <a:ln>
            <a:noFill/>
          </a:ln>
        </p:spPr>
      </p:pic>
      <p:pic>
        <p:nvPicPr>
          <p:cNvPr id="72" name="Google Shape;72;p7"/>
          <p:cNvPicPr preferRelativeResize="0"/>
          <p:nvPr/>
        </p:nvPicPr>
        <p:blipFill>
          <a:blip r:embed="rId4">
            <a:alphaModFix/>
          </a:blip>
          <a:stretch>
            <a:fillRect/>
          </a:stretch>
        </p:blipFill>
        <p:spPr>
          <a:xfrm>
            <a:off x="11127349" y="-168023"/>
            <a:ext cx="638095" cy="1383785"/>
          </a:xfrm>
          <a:prstGeom prst="rect">
            <a:avLst/>
          </a:prstGeom>
          <a:noFill/>
          <a:ln>
            <a:noFill/>
          </a:ln>
        </p:spPr>
      </p:pic>
      <p:pic>
        <p:nvPicPr>
          <p:cNvPr id="73" name="Google Shape;73;p7"/>
          <p:cNvPicPr preferRelativeResize="0"/>
          <p:nvPr/>
        </p:nvPicPr>
        <p:blipFill>
          <a:blip r:embed="rId3">
            <a:alphaModFix/>
          </a:blip>
          <a:stretch>
            <a:fillRect/>
          </a:stretch>
        </p:blipFill>
        <p:spPr>
          <a:xfrm rot="10284113">
            <a:off x="506349" y="5796885"/>
            <a:ext cx="889232" cy="1383787"/>
          </a:xfrm>
          <a:prstGeom prst="rect">
            <a:avLst/>
          </a:prstGeom>
          <a:noFill/>
          <a:ln>
            <a:noFill/>
          </a:ln>
        </p:spPr>
      </p:pic>
      <p:pic>
        <p:nvPicPr>
          <p:cNvPr id="74" name="Google Shape;74;p7"/>
          <p:cNvPicPr preferRelativeResize="0"/>
          <p:nvPr/>
        </p:nvPicPr>
        <p:blipFill>
          <a:blip r:embed="rId4">
            <a:alphaModFix/>
          </a:blip>
          <a:stretch>
            <a:fillRect/>
          </a:stretch>
        </p:blipFill>
        <p:spPr>
          <a:xfrm>
            <a:off x="10281015" y="-484923"/>
            <a:ext cx="638095" cy="1383785"/>
          </a:xfrm>
          <a:prstGeom prst="rect">
            <a:avLst/>
          </a:prstGeom>
          <a:noFill/>
          <a:ln>
            <a:noFill/>
          </a:ln>
        </p:spPr>
      </p:pic>
      <p:pic>
        <p:nvPicPr>
          <p:cNvPr id="75" name="Google Shape;75;p7"/>
          <p:cNvPicPr preferRelativeResize="0"/>
          <p:nvPr/>
        </p:nvPicPr>
        <p:blipFill>
          <a:blip r:embed="rId4">
            <a:alphaModFix/>
          </a:blip>
          <a:stretch>
            <a:fillRect/>
          </a:stretch>
        </p:blipFill>
        <p:spPr>
          <a:xfrm flipH="1">
            <a:off x="9434715" y="-321757"/>
            <a:ext cx="638095" cy="1383785"/>
          </a:xfrm>
          <a:prstGeom prst="rect">
            <a:avLst/>
          </a:prstGeom>
          <a:noFill/>
          <a:ln>
            <a:noFill/>
          </a:ln>
        </p:spPr>
      </p:pic>
      <p:pic>
        <p:nvPicPr>
          <p:cNvPr id="76" name="Google Shape;76;p7"/>
          <p:cNvPicPr preferRelativeResize="0"/>
          <p:nvPr/>
        </p:nvPicPr>
        <p:blipFill rotWithShape="1">
          <a:blip r:embed="rId5">
            <a:alphaModFix amt="43000"/>
          </a:blip>
          <a:srcRect r="53345"/>
          <a:stretch/>
        </p:blipFill>
        <p:spPr>
          <a:xfrm rot="7827821">
            <a:off x="11499253" y="1974036"/>
            <a:ext cx="1202356" cy="877091"/>
          </a:xfrm>
          <a:prstGeom prst="rect">
            <a:avLst/>
          </a:prstGeom>
          <a:noFill/>
          <a:ln>
            <a:noFill/>
          </a:ln>
        </p:spPr>
      </p:pic>
      <p:pic>
        <p:nvPicPr>
          <p:cNvPr id="77" name="Google Shape;77;p7"/>
          <p:cNvPicPr preferRelativeResize="0"/>
          <p:nvPr/>
        </p:nvPicPr>
        <p:blipFill rotWithShape="1">
          <a:blip r:embed="rId5">
            <a:alphaModFix amt="43000"/>
          </a:blip>
          <a:srcRect r="53345"/>
          <a:stretch/>
        </p:blipFill>
        <p:spPr>
          <a:xfrm rot="7827814">
            <a:off x="-617612" y="3123195"/>
            <a:ext cx="1195552" cy="872123"/>
          </a:xfrm>
          <a:prstGeom prst="rect">
            <a:avLst/>
          </a:prstGeom>
          <a:noFill/>
          <a:ln>
            <a:noFill/>
          </a:ln>
        </p:spPr>
      </p:pic>
      <p:pic>
        <p:nvPicPr>
          <p:cNvPr id="78" name="Google Shape;78;p7"/>
          <p:cNvPicPr preferRelativeResize="0"/>
          <p:nvPr/>
        </p:nvPicPr>
        <p:blipFill>
          <a:blip r:embed="rId6">
            <a:alphaModFix amt="43000"/>
          </a:blip>
          <a:stretch>
            <a:fillRect/>
          </a:stretch>
        </p:blipFill>
        <p:spPr>
          <a:xfrm rot="7808788">
            <a:off x="5311263" y="143482"/>
            <a:ext cx="781963" cy="760764"/>
          </a:xfrm>
          <a:prstGeom prst="rect">
            <a:avLst/>
          </a:prstGeom>
          <a:noFill/>
          <a:ln>
            <a:noFill/>
          </a:ln>
        </p:spPr>
      </p:pic>
      <p:pic>
        <p:nvPicPr>
          <p:cNvPr id="79" name="Google Shape;79;p7"/>
          <p:cNvPicPr preferRelativeResize="0"/>
          <p:nvPr/>
        </p:nvPicPr>
        <p:blipFill>
          <a:blip r:embed="rId5">
            <a:alphaModFix amt="43000"/>
          </a:blip>
          <a:stretch>
            <a:fillRect/>
          </a:stretch>
        </p:blipFill>
        <p:spPr>
          <a:xfrm flipH="1">
            <a:off x="3469824" y="5738199"/>
            <a:ext cx="1570803" cy="534564"/>
          </a:xfrm>
          <a:prstGeom prst="rect">
            <a:avLst/>
          </a:prstGeom>
          <a:noFill/>
          <a:ln>
            <a:noFill/>
          </a:ln>
        </p:spPr>
      </p:pic>
    </p:spTree>
    <p:extLst>
      <p:ext uri="{BB962C8B-B14F-4D97-AF65-F5344CB8AC3E}">
        <p14:creationId xmlns:p14="http://schemas.microsoft.com/office/powerpoint/2010/main" val="3763877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pic>
        <p:nvPicPr>
          <p:cNvPr id="81" name="Google Shape;81;p8"/>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82" name="Google Shape;82;p8"/>
          <p:cNvSpPr txBox="1">
            <a:spLocks noGrp="1"/>
          </p:cNvSpPr>
          <p:nvPr>
            <p:ph type="title"/>
          </p:nvPr>
        </p:nvSpPr>
        <p:spPr>
          <a:xfrm>
            <a:off x="1863800" y="1636233"/>
            <a:ext cx="8464400" cy="374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6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83" name="Google Shape;83;p8"/>
          <p:cNvPicPr preferRelativeResize="0"/>
          <p:nvPr/>
        </p:nvPicPr>
        <p:blipFill>
          <a:blip r:embed="rId3">
            <a:alphaModFix/>
          </a:blip>
          <a:stretch>
            <a:fillRect/>
          </a:stretch>
        </p:blipFill>
        <p:spPr>
          <a:xfrm rot="10799996">
            <a:off x="10828000" y="4221851"/>
            <a:ext cx="1284317" cy="2785197"/>
          </a:xfrm>
          <a:prstGeom prst="rect">
            <a:avLst/>
          </a:prstGeom>
          <a:noFill/>
          <a:ln>
            <a:noFill/>
          </a:ln>
        </p:spPr>
      </p:pic>
      <p:pic>
        <p:nvPicPr>
          <p:cNvPr id="84" name="Google Shape;84;p8"/>
          <p:cNvPicPr preferRelativeResize="0"/>
          <p:nvPr/>
        </p:nvPicPr>
        <p:blipFill>
          <a:blip r:embed="rId4">
            <a:alphaModFix/>
          </a:blip>
          <a:stretch>
            <a:fillRect/>
          </a:stretch>
        </p:blipFill>
        <p:spPr>
          <a:xfrm rot="10505324" flipH="1">
            <a:off x="449710" y="5072728"/>
            <a:ext cx="1369956" cy="2131888"/>
          </a:xfrm>
          <a:prstGeom prst="rect">
            <a:avLst/>
          </a:prstGeom>
          <a:noFill/>
          <a:ln>
            <a:noFill/>
          </a:ln>
        </p:spPr>
      </p:pic>
      <p:pic>
        <p:nvPicPr>
          <p:cNvPr id="85" name="Google Shape;85;p8"/>
          <p:cNvPicPr preferRelativeResize="0"/>
          <p:nvPr/>
        </p:nvPicPr>
        <p:blipFill>
          <a:blip r:embed="rId3">
            <a:alphaModFix/>
          </a:blip>
          <a:stretch>
            <a:fillRect/>
          </a:stretch>
        </p:blipFill>
        <p:spPr>
          <a:xfrm rot="2505957">
            <a:off x="10959081" y="-210207"/>
            <a:ext cx="638095" cy="1383787"/>
          </a:xfrm>
          <a:prstGeom prst="rect">
            <a:avLst/>
          </a:prstGeom>
          <a:noFill/>
          <a:ln>
            <a:noFill/>
          </a:ln>
        </p:spPr>
      </p:pic>
      <p:pic>
        <p:nvPicPr>
          <p:cNvPr id="86" name="Google Shape;86;p8"/>
          <p:cNvPicPr preferRelativeResize="0"/>
          <p:nvPr/>
        </p:nvPicPr>
        <p:blipFill>
          <a:blip r:embed="rId4">
            <a:alphaModFix/>
          </a:blip>
          <a:stretch>
            <a:fillRect/>
          </a:stretch>
        </p:blipFill>
        <p:spPr>
          <a:xfrm rot="-10563765">
            <a:off x="1954867" y="5846651"/>
            <a:ext cx="889232" cy="1383787"/>
          </a:xfrm>
          <a:prstGeom prst="rect">
            <a:avLst/>
          </a:prstGeom>
          <a:noFill/>
          <a:ln>
            <a:noFill/>
          </a:ln>
        </p:spPr>
      </p:pic>
      <p:pic>
        <p:nvPicPr>
          <p:cNvPr id="87" name="Google Shape;87;p8"/>
          <p:cNvPicPr preferRelativeResize="0"/>
          <p:nvPr/>
        </p:nvPicPr>
        <p:blipFill rotWithShape="1">
          <a:blip r:embed="rId5">
            <a:alphaModFix amt="43000"/>
          </a:blip>
          <a:srcRect r="53345"/>
          <a:stretch/>
        </p:blipFill>
        <p:spPr>
          <a:xfrm rot="7827814">
            <a:off x="5441588" y="-327072"/>
            <a:ext cx="1195552" cy="872123"/>
          </a:xfrm>
          <a:prstGeom prst="rect">
            <a:avLst/>
          </a:prstGeom>
          <a:noFill/>
          <a:ln>
            <a:noFill/>
          </a:ln>
        </p:spPr>
      </p:pic>
      <p:pic>
        <p:nvPicPr>
          <p:cNvPr id="88" name="Google Shape;88;p8"/>
          <p:cNvPicPr preferRelativeResize="0"/>
          <p:nvPr/>
        </p:nvPicPr>
        <p:blipFill>
          <a:blip r:embed="rId6">
            <a:alphaModFix amt="43000"/>
          </a:blip>
          <a:stretch>
            <a:fillRect/>
          </a:stretch>
        </p:blipFill>
        <p:spPr>
          <a:xfrm rot="7808788">
            <a:off x="6054680" y="5933499"/>
            <a:ext cx="781963" cy="760764"/>
          </a:xfrm>
          <a:prstGeom prst="rect">
            <a:avLst/>
          </a:prstGeom>
          <a:noFill/>
          <a:ln>
            <a:noFill/>
          </a:ln>
        </p:spPr>
      </p:pic>
    </p:spTree>
    <p:extLst>
      <p:ext uri="{BB962C8B-B14F-4D97-AF65-F5344CB8AC3E}">
        <p14:creationId xmlns:p14="http://schemas.microsoft.com/office/powerpoint/2010/main" val="742973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pic>
        <p:nvPicPr>
          <p:cNvPr id="90" name="Google Shape;90;p9"/>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91" name="Google Shape;91;p9"/>
          <p:cNvSpPr txBox="1">
            <a:spLocks noGrp="1"/>
          </p:cNvSpPr>
          <p:nvPr>
            <p:ph type="title"/>
          </p:nvPr>
        </p:nvSpPr>
        <p:spPr>
          <a:xfrm>
            <a:off x="2323001" y="1620133"/>
            <a:ext cx="75460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0"/>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92" name="Google Shape;92;p9"/>
          <p:cNvSpPr txBox="1">
            <a:spLocks noGrp="1"/>
          </p:cNvSpPr>
          <p:nvPr>
            <p:ph type="subTitle" idx="1"/>
          </p:nvPr>
        </p:nvSpPr>
        <p:spPr>
          <a:xfrm>
            <a:off x="2323001" y="4239333"/>
            <a:ext cx="75460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93" name="Google Shape;93;p9"/>
          <p:cNvPicPr preferRelativeResize="0"/>
          <p:nvPr/>
        </p:nvPicPr>
        <p:blipFill>
          <a:blip r:embed="rId3">
            <a:alphaModFix/>
          </a:blip>
          <a:stretch>
            <a:fillRect/>
          </a:stretch>
        </p:blipFill>
        <p:spPr>
          <a:xfrm rot="557012">
            <a:off x="10625767" y="-218984"/>
            <a:ext cx="1284316" cy="2785199"/>
          </a:xfrm>
          <a:prstGeom prst="rect">
            <a:avLst/>
          </a:prstGeom>
          <a:noFill/>
          <a:ln>
            <a:noFill/>
          </a:ln>
        </p:spPr>
      </p:pic>
      <p:pic>
        <p:nvPicPr>
          <p:cNvPr id="94" name="Google Shape;94;p9"/>
          <p:cNvPicPr preferRelativeResize="0"/>
          <p:nvPr/>
        </p:nvPicPr>
        <p:blipFill>
          <a:blip r:embed="rId4">
            <a:alphaModFix/>
          </a:blip>
          <a:stretch>
            <a:fillRect/>
          </a:stretch>
        </p:blipFill>
        <p:spPr>
          <a:xfrm rot="9554889">
            <a:off x="10274277" y="4553019"/>
            <a:ext cx="1789791" cy="2785199"/>
          </a:xfrm>
          <a:prstGeom prst="rect">
            <a:avLst/>
          </a:prstGeom>
          <a:noFill/>
          <a:ln>
            <a:noFill/>
          </a:ln>
        </p:spPr>
      </p:pic>
      <p:pic>
        <p:nvPicPr>
          <p:cNvPr id="95" name="Google Shape;95;p9"/>
          <p:cNvPicPr preferRelativeResize="0"/>
          <p:nvPr/>
        </p:nvPicPr>
        <p:blipFill>
          <a:blip r:embed="rId3">
            <a:alphaModFix/>
          </a:blip>
          <a:stretch>
            <a:fillRect/>
          </a:stretch>
        </p:blipFill>
        <p:spPr>
          <a:xfrm rot="-6698838">
            <a:off x="5373950" y="5463635"/>
            <a:ext cx="983053" cy="2131887"/>
          </a:xfrm>
          <a:prstGeom prst="rect">
            <a:avLst/>
          </a:prstGeom>
          <a:noFill/>
          <a:ln>
            <a:noFill/>
          </a:ln>
        </p:spPr>
      </p:pic>
      <p:pic>
        <p:nvPicPr>
          <p:cNvPr id="96" name="Google Shape;96;p9"/>
          <p:cNvPicPr preferRelativeResize="0"/>
          <p:nvPr/>
        </p:nvPicPr>
        <p:blipFill>
          <a:blip r:embed="rId4">
            <a:alphaModFix/>
          </a:blip>
          <a:stretch>
            <a:fillRect/>
          </a:stretch>
        </p:blipFill>
        <p:spPr>
          <a:xfrm rot="-9321021">
            <a:off x="-78221" y="907896"/>
            <a:ext cx="1369956" cy="2131888"/>
          </a:xfrm>
          <a:prstGeom prst="rect">
            <a:avLst/>
          </a:prstGeom>
          <a:noFill/>
          <a:ln>
            <a:noFill/>
          </a:ln>
        </p:spPr>
      </p:pic>
      <p:pic>
        <p:nvPicPr>
          <p:cNvPr id="97" name="Google Shape;97;p9"/>
          <p:cNvPicPr preferRelativeResize="0"/>
          <p:nvPr/>
        </p:nvPicPr>
        <p:blipFill>
          <a:blip r:embed="rId3">
            <a:alphaModFix/>
          </a:blip>
          <a:stretch>
            <a:fillRect/>
          </a:stretch>
        </p:blipFill>
        <p:spPr>
          <a:xfrm rot="-8100000">
            <a:off x="-20451" y="2364729"/>
            <a:ext cx="638092" cy="1383785"/>
          </a:xfrm>
          <a:prstGeom prst="rect">
            <a:avLst/>
          </a:prstGeom>
          <a:noFill/>
          <a:ln>
            <a:noFill/>
          </a:ln>
        </p:spPr>
      </p:pic>
      <p:pic>
        <p:nvPicPr>
          <p:cNvPr id="98" name="Google Shape;98;p9"/>
          <p:cNvPicPr preferRelativeResize="0"/>
          <p:nvPr/>
        </p:nvPicPr>
        <p:blipFill>
          <a:blip r:embed="rId4">
            <a:alphaModFix/>
          </a:blip>
          <a:stretch>
            <a:fillRect/>
          </a:stretch>
        </p:blipFill>
        <p:spPr>
          <a:xfrm rot="2304131">
            <a:off x="5930767" y="-354965"/>
            <a:ext cx="889232" cy="1383785"/>
          </a:xfrm>
          <a:prstGeom prst="rect">
            <a:avLst/>
          </a:prstGeom>
          <a:noFill/>
          <a:ln>
            <a:noFill/>
          </a:ln>
        </p:spPr>
      </p:pic>
      <p:pic>
        <p:nvPicPr>
          <p:cNvPr id="99" name="Google Shape;99;p9"/>
          <p:cNvPicPr preferRelativeResize="0"/>
          <p:nvPr/>
        </p:nvPicPr>
        <p:blipFill>
          <a:blip r:embed="rId3">
            <a:alphaModFix/>
          </a:blip>
          <a:stretch>
            <a:fillRect/>
          </a:stretch>
        </p:blipFill>
        <p:spPr>
          <a:xfrm rot="10126070">
            <a:off x="9967549" y="6187562"/>
            <a:ext cx="638092" cy="1383785"/>
          </a:xfrm>
          <a:prstGeom prst="rect">
            <a:avLst/>
          </a:prstGeom>
          <a:noFill/>
          <a:ln>
            <a:noFill/>
          </a:ln>
        </p:spPr>
      </p:pic>
      <p:pic>
        <p:nvPicPr>
          <p:cNvPr id="100" name="Google Shape;100;p9"/>
          <p:cNvPicPr preferRelativeResize="0"/>
          <p:nvPr/>
        </p:nvPicPr>
        <p:blipFill rotWithShape="1">
          <a:blip r:embed="rId5">
            <a:alphaModFix amt="43000"/>
          </a:blip>
          <a:srcRect r="53345"/>
          <a:stretch/>
        </p:blipFill>
        <p:spPr>
          <a:xfrm rot="7827821">
            <a:off x="8569786" y="-216798"/>
            <a:ext cx="1202356" cy="877091"/>
          </a:xfrm>
          <a:prstGeom prst="rect">
            <a:avLst/>
          </a:prstGeom>
          <a:noFill/>
          <a:ln>
            <a:noFill/>
          </a:ln>
        </p:spPr>
      </p:pic>
      <p:pic>
        <p:nvPicPr>
          <p:cNvPr id="101" name="Google Shape;101;p9"/>
          <p:cNvPicPr preferRelativeResize="0"/>
          <p:nvPr/>
        </p:nvPicPr>
        <p:blipFill rotWithShape="1">
          <a:blip r:embed="rId5">
            <a:alphaModFix amt="43000"/>
          </a:blip>
          <a:srcRect r="53345"/>
          <a:stretch/>
        </p:blipFill>
        <p:spPr>
          <a:xfrm rot="7827814">
            <a:off x="2123221" y="-99123"/>
            <a:ext cx="1195552" cy="872123"/>
          </a:xfrm>
          <a:prstGeom prst="rect">
            <a:avLst/>
          </a:prstGeom>
          <a:noFill/>
          <a:ln>
            <a:noFill/>
          </a:ln>
        </p:spPr>
      </p:pic>
      <p:pic>
        <p:nvPicPr>
          <p:cNvPr id="102" name="Google Shape;102;p9"/>
          <p:cNvPicPr preferRelativeResize="0"/>
          <p:nvPr/>
        </p:nvPicPr>
        <p:blipFill>
          <a:blip r:embed="rId6">
            <a:alphaModFix amt="43000"/>
          </a:blip>
          <a:stretch>
            <a:fillRect/>
          </a:stretch>
        </p:blipFill>
        <p:spPr>
          <a:xfrm rot="7808788">
            <a:off x="2727763" y="5843233"/>
            <a:ext cx="781963" cy="760764"/>
          </a:xfrm>
          <a:prstGeom prst="rect">
            <a:avLst/>
          </a:prstGeom>
          <a:noFill/>
          <a:ln>
            <a:noFill/>
          </a:ln>
        </p:spPr>
      </p:pic>
      <p:pic>
        <p:nvPicPr>
          <p:cNvPr id="103" name="Google Shape;103;p9"/>
          <p:cNvPicPr preferRelativeResize="0"/>
          <p:nvPr/>
        </p:nvPicPr>
        <p:blipFill>
          <a:blip r:embed="rId5">
            <a:alphaModFix amt="43000"/>
          </a:blip>
          <a:stretch>
            <a:fillRect/>
          </a:stretch>
        </p:blipFill>
        <p:spPr>
          <a:xfrm flipH="1">
            <a:off x="7591424" y="5782633"/>
            <a:ext cx="1570803" cy="534564"/>
          </a:xfrm>
          <a:prstGeom prst="rect">
            <a:avLst/>
          </a:prstGeom>
          <a:noFill/>
          <a:ln>
            <a:noFill/>
          </a:ln>
        </p:spPr>
      </p:pic>
      <p:pic>
        <p:nvPicPr>
          <p:cNvPr id="104" name="Google Shape;104;p9"/>
          <p:cNvPicPr preferRelativeResize="0"/>
          <p:nvPr/>
        </p:nvPicPr>
        <p:blipFill rotWithShape="1">
          <a:blip r:embed="rId5">
            <a:alphaModFix amt="43000"/>
          </a:blip>
          <a:srcRect r="53345"/>
          <a:stretch/>
        </p:blipFill>
        <p:spPr>
          <a:xfrm rot="7827814">
            <a:off x="353188" y="5702595"/>
            <a:ext cx="1195552" cy="872123"/>
          </a:xfrm>
          <a:prstGeom prst="rect">
            <a:avLst/>
          </a:prstGeom>
          <a:noFill/>
          <a:ln>
            <a:noFill/>
          </a:ln>
        </p:spPr>
      </p:pic>
    </p:spTree>
    <p:extLst>
      <p:ext uri="{BB962C8B-B14F-4D97-AF65-F5344CB8AC3E}">
        <p14:creationId xmlns:p14="http://schemas.microsoft.com/office/powerpoint/2010/main" val="1746044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pic>
        <p:nvPicPr>
          <p:cNvPr id="113" name="Google Shape;113;p11"/>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114" name="Google Shape;114;p11"/>
          <p:cNvSpPr txBox="1">
            <a:spLocks noGrp="1"/>
          </p:cNvSpPr>
          <p:nvPr>
            <p:ph type="title" hasCustomPrompt="1"/>
          </p:nvPr>
        </p:nvSpPr>
        <p:spPr>
          <a:xfrm>
            <a:off x="3256200" y="1907567"/>
            <a:ext cx="5679600" cy="17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5" name="Google Shape;115;p11"/>
          <p:cNvSpPr txBox="1">
            <a:spLocks noGrp="1"/>
          </p:cNvSpPr>
          <p:nvPr>
            <p:ph type="subTitle" idx="1"/>
          </p:nvPr>
        </p:nvSpPr>
        <p:spPr>
          <a:xfrm>
            <a:off x="3256200" y="3937200"/>
            <a:ext cx="5679600" cy="11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116" name="Google Shape;116;p11"/>
          <p:cNvPicPr preferRelativeResize="0"/>
          <p:nvPr/>
        </p:nvPicPr>
        <p:blipFill>
          <a:blip r:embed="rId3">
            <a:alphaModFix/>
          </a:blip>
          <a:stretch>
            <a:fillRect/>
          </a:stretch>
        </p:blipFill>
        <p:spPr>
          <a:xfrm rot="-7223919">
            <a:off x="393968" y="-158585"/>
            <a:ext cx="1284317" cy="2785200"/>
          </a:xfrm>
          <a:prstGeom prst="rect">
            <a:avLst/>
          </a:prstGeom>
          <a:noFill/>
          <a:ln>
            <a:noFill/>
          </a:ln>
        </p:spPr>
      </p:pic>
      <p:pic>
        <p:nvPicPr>
          <p:cNvPr id="117" name="Google Shape;117;p11"/>
          <p:cNvPicPr preferRelativeResize="0"/>
          <p:nvPr/>
        </p:nvPicPr>
        <p:blipFill>
          <a:blip r:embed="rId4">
            <a:alphaModFix/>
          </a:blip>
          <a:stretch>
            <a:fillRect/>
          </a:stretch>
        </p:blipFill>
        <p:spPr>
          <a:xfrm rot="10800000">
            <a:off x="9918642" y="4156387"/>
            <a:ext cx="1789791" cy="2785197"/>
          </a:xfrm>
          <a:prstGeom prst="rect">
            <a:avLst/>
          </a:prstGeom>
          <a:noFill/>
          <a:ln>
            <a:noFill/>
          </a:ln>
        </p:spPr>
      </p:pic>
      <p:pic>
        <p:nvPicPr>
          <p:cNvPr id="118" name="Google Shape;118;p11"/>
          <p:cNvPicPr preferRelativeResize="0"/>
          <p:nvPr/>
        </p:nvPicPr>
        <p:blipFill>
          <a:blip r:embed="rId3">
            <a:alphaModFix/>
          </a:blip>
          <a:stretch>
            <a:fillRect/>
          </a:stretch>
        </p:blipFill>
        <p:spPr>
          <a:xfrm rot="3350251">
            <a:off x="11014186" y="-60667"/>
            <a:ext cx="983052" cy="2131887"/>
          </a:xfrm>
          <a:prstGeom prst="rect">
            <a:avLst/>
          </a:prstGeom>
          <a:noFill/>
          <a:ln>
            <a:noFill/>
          </a:ln>
        </p:spPr>
      </p:pic>
      <p:pic>
        <p:nvPicPr>
          <p:cNvPr id="119" name="Google Shape;119;p11"/>
          <p:cNvPicPr preferRelativeResize="0"/>
          <p:nvPr/>
        </p:nvPicPr>
        <p:blipFill>
          <a:blip r:embed="rId4">
            <a:alphaModFix/>
          </a:blip>
          <a:stretch>
            <a:fillRect/>
          </a:stretch>
        </p:blipFill>
        <p:spPr>
          <a:xfrm rot="-4304991">
            <a:off x="-60190" y="2308444"/>
            <a:ext cx="1369955" cy="2131888"/>
          </a:xfrm>
          <a:prstGeom prst="rect">
            <a:avLst/>
          </a:prstGeom>
          <a:noFill/>
          <a:ln>
            <a:noFill/>
          </a:ln>
        </p:spPr>
      </p:pic>
      <p:pic>
        <p:nvPicPr>
          <p:cNvPr id="120" name="Google Shape;120;p11"/>
          <p:cNvPicPr preferRelativeResize="0"/>
          <p:nvPr/>
        </p:nvPicPr>
        <p:blipFill>
          <a:blip r:embed="rId3">
            <a:alphaModFix/>
          </a:blip>
          <a:stretch>
            <a:fillRect/>
          </a:stretch>
        </p:blipFill>
        <p:spPr>
          <a:xfrm rot="9231638">
            <a:off x="9220548" y="5608274"/>
            <a:ext cx="638093" cy="1383789"/>
          </a:xfrm>
          <a:prstGeom prst="rect">
            <a:avLst/>
          </a:prstGeom>
          <a:noFill/>
          <a:ln>
            <a:noFill/>
          </a:ln>
        </p:spPr>
      </p:pic>
      <p:pic>
        <p:nvPicPr>
          <p:cNvPr id="121" name="Google Shape;121;p11"/>
          <p:cNvPicPr preferRelativeResize="0"/>
          <p:nvPr/>
        </p:nvPicPr>
        <p:blipFill>
          <a:blip r:embed="rId4">
            <a:alphaModFix/>
          </a:blip>
          <a:stretch>
            <a:fillRect/>
          </a:stretch>
        </p:blipFill>
        <p:spPr>
          <a:xfrm rot="-10049176" flipH="1">
            <a:off x="2622967" y="5783653"/>
            <a:ext cx="889231" cy="1383784"/>
          </a:xfrm>
          <a:prstGeom prst="rect">
            <a:avLst/>
          </a:prstGeom>
          <a:noFill/>
          <a:ln>
            <a:noFill/>
          </a:ln>
        </p:spPr>
      </p:pic>
      <p:pic>
        <p:nvPicPr>
          <p:cNvPr id="122" name="Google Shape;122;p11"/>
          <p:cNvPicPr preferRelativeResize="0"/>
          <p:nvPr/>
        </p:nvPicPr>
        <p:blipFill rotWithShape="1">
          <a:blip r:embed="rId5">
            <a:alphaModFix amt="43000"/>
          </a:blip>
          <a:srcRect r="53345"/>
          <a:stretch/>
        </p:blipFill>
        <p:spPr>
          <a:xfrm rot="7827821">
            <a:off x="11510153" y="2746003"/>
            <a:ext cx="1202356" cy="877091"/>
          </a:xfrm>
          <a:prstGeom prst="rect">
            <a:avLst/>
          </a:prstGeom>
          <a:noFill/>
          <a:ln>
            <a:noFill/>
          </a:ln>
        </p:spPr>
      </p:pic>
      <p:pic>
        <p:nvPicPr>
          <p:cNvPr id="123" name="Google Shape;123;p11"/>
          <p:cNvPicPr preferRelativeResize="0"/>
          <p:nvPr/>
        </p:nvPicPr>
        <p:blipFill rotWithShape="1">
          <a:blip r:embed="rId5">
            <a:alphaModFix amt="43000"/>
          </a:blip>
          <a:srcRect r="53345"/>
          <a:stretch/>
        </p:blipFill>
        <p:spPr>
          <a:xfrm rot="7827814">
            <a:off x="3982988" y="493577"/>
            <a:ext cx="1195552" cy="872123"/>
          </a:xfrm>
          <a:prstGeom prst="rect">
            <a:avLst/>
          </a:prstGeom>
          <a:noFill/>
          <a:ln>
            <a:noFill/>
          </a:ln>
        </p:spPr>
      </p:pic>
      <p:pic>
        <p:nvPicPr>
          <p:cNvPr id="124" name="Google Shape;124;p11"/>
          <p:cNvPicPr preferRelativeResize="0"/>
          <p:nvPr/>
        </p:nvPicPr>
        <p:blipFill>
          <a:blip r:embed="rId6">
            <a:alphaModFix amt="43000"/>
          </a:blip>
          <a:stretch>
            <a:fillRect/>
          </a:stretch>
        </p:blipFill>
        <p:spPr>
          <a:xfrm rot="7808788">
            <a:off x="559980" y="5168615"/>
            <a:ext cx="781963" cy="760764"/>
          </a:xfrm>
          <a:prstGeom prst="rect">
            <a:avLst/>
          </a:prstGeom>
          <a:noFill/>
          <a:ln>
            <a:noFill/>
          </a:ln>
        </p:spPr>
      </p:pic>
      <p:pic>
        <p:nvPicPr>
          <p:cNvPr id="125" name="Google Shape;125;p11"/>
          <p:cNvPicPr preferRelativeResize="0"/>
          <p:nvPr/>
        </p:nvPicPr>
        <p:blipFill>
          <a:blip r:embed="rId5">
            <a:alphaModFix amt="43000"/>
          </a:blip>
          <a:stretch>
            <a:fillRect/>
          </a:stretch>
        </p:blipFill>
        <p:spPr>
          <a:xfrm flipH="1">
            <a:off x="5738824" y="6032882"/>
            <a:ext cx="1570803" cy="534564"/>
          </a:xfrm>
          <a:prstGeom prst="rect">
            <a:avLst/>
          </a:prstGeom>
          <a:noFill/>
          <a:ln>
            <a:noFill/>
          </a:ln>
        </p:spPr>
      </p:pic>
      <p:pic>
        <p:nvPicPr>
          <p:cNvPr id="126" name="Google Shape;126;p11"/>
          <p:cNvPicPr preferRelativeResize="0"/>
          <p:nvPr/>
        </p:nvPicPr>
        <p:blipFill>
          <a:blip r:embed="rId6">
            <a:alphaModFix amt="43000"/>
          </a:blip>
          <a:stretch>
            <a:fillRect/>
          </a:stretch>
        </p:blipFill>
        <p:spPr>
          <a:xfrm rot="-7808788" flipH="1">
            <a:off x="8640947" y="139215"/>
            <a:ext cx="781963" cy="760764"/>
          </a:xfrm>
          <a:prstGeom prst="rect">
            <a:avLst/>
          </a:prstGeom>
          <a:noFill/>
          <a:ln>
            <a:noFill/>
          </a:ln>
        </p:spPr>
      </p:pic>
    </p:spTree>
    <p:extLst>
      <p:ext uri="{BB962C8B-B14F-4D97-AF65-F5344CB8AC3E}">
        <p14:creationId xmlns:p14="http://schemas.microsoft.com/office/powerpoint/2010/main" val="979375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2337000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8"/>
        <p:cNvGrpSpPr/>
        <p:nvPr/>
      </p:nvGrpSpPr>
      <p:grpSpPr>
        <a:xfrm>
          <a:off x="0" y="0"/>
          <a:ext cx="0" cy="0"/>
          <a:chOff x="0" y="0"/>
          <a:chExt cx="0" cy="0"/>
        </a:xfrm>
      </p:grpSpPr>
      <p:pic>
        <p:nvPicPr>
          <p:cNvPr id="129" name="Google Shape;129;p13"/>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130" name="Google Shape;130;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31" name="Google Shape;131;p13"/>
          <p:cNvSpPr txBox="1">
            <a:spLocks noGrp="1"/>
          </p:cNvSpPr>
          <p:nvPr>
            <p:ph type="subTitle" idx="1"/>
          </p:nvPr>
        </p:nvSpPr>
        <p:spPr>
          <a:xfrm>
            <a:off x="2556300" y="29637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2" name="Google Shape;132;p13"/>
          <p:cNvSpPr txBox="1">
            <a:spLocks noGrp="1"/>
          </p:cNvSpPr>
          <p:nvPr>
            <p:ph type="subTitle" idx="2"/>
          </p:nvPr>
        </p:nvSpPr>
        <p:spPr>
          <a:xfrm>
            <a:off x="6561713" y="29637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3" name="Google Shape;133;p13"/>
          <p:cNvSpPr txBox="1">
            <a:spLocks noGrp="1"/>
          </p:cNvSpPr>
          <p:nvPr>
            <p:ph type="subTitle" idx="3"/>
          </p:nvPr>
        </p:nvSpPr>
        <p:spPr>
          <a:xfrm>
            <a:off x="2556300" y="52813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4" name="Google Shape;134;p13"/>
          <p:cNvSpPr txBox="1">
            <a:spLocks noGrp="1"/>
          </p:cNvSpPr>
          <p:nvPr>
            <p:ph type="subTitle" idx="4"/>
          </p:nvPr>
        </p:nvSpPr>
        <p:spPr>
          <a:xfrm>
            <a:off x="6561713" y="52813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 name="Google Shape;135;p13"/>
          <p:cNvSpPr txBox="1">
            <a:spLocks noGrp="1"/>
          </p:cNvSpPr>
          <p:nvPr>
            <p:ph type="title" idx="5" hasCustomPrompt="1"/>
          </p:nvPr>
        </p:nvSpPr>
        <p:spPr>
          <a:xfrm>
            <a:off x="3603484" y="1832544"/>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5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6" name="Google Shape;136;p13"/>
          <p:cNvSpPr txBox="1">
            <a:spLocks noGrp="1"/>
          </p:cNvSpPr>
          <p:nvPr>
            <p:ph type="title" idx="6" hasCustomPrompt="1"/>
          </p:nvPr>
        </p:nvSpPr>
        <p:spPr>
          <a:xfrm>
            <a:off x="3603484" y="4150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5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7" name="Google Shape;137;p13"/>
          <p:cNvSpPr txBox="1">
            <a:spLocks noGrp="1"/>
          </p:cNvSpPr>
          <p:nvPr>
            <p:ph type="title" idx="7" hasCustomPrompt="1"/>
          </p:nvPr>
        </p:nvSpPr>
        <p:spPr>
          <a:xfrm>
            <a:off x="7608913" y="1832544"/>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5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8" name="Google Shape;138;p13"/>
          <p:cNvSpPr txBox="1">
            <a:spLocks noGrp="1"/>
          </p:cNvSpPr>
          <p:nvPr>
            <p:ph type="title" idx="8" hasCustomPrompt="1"/>
          </p:nvPr>
        </p:nvSpPr>
        <p:spPr>
          <a:xfrm>
            <a:off x="7608913" y="4150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5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9" name="Google Shape;139;p13"/>
          <p:cNvSpPr txBox="1">
            <a:spLocks noGrp="1"/>
          </p:cNvSpPr>
          <p:nvPr>
            <p:ph type="subTitle" idx="9"/>
          </p:nvPr>
        </p:nvSpPr>
        <p:spPr>
          <a:xfrm>
            <a:off x="2556284" y="2507600"/>
            <a:ext cx="3074000"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40" name="Google Shape;140;p13"/>
          <p:cNvSpPr txBox="1">
            <a:spLocks noGrp="1"/>
          </p:cNvSpPr>
          <p:nvPr>
            <p:ph type="subTitle" idx="13"/>
          </p:nvPr>
        </p:nvSpPr>
        <p:spPr>
          <a:xfrm>
            <a:off x="6561715" y="2507600"/>
            <a:ext cx="3074000"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41" name="Google Shape;141;p13"/>
          <p:cNvSpPr txBox="1">
            <a:spLocks noGrp="1"/>
          </p:cNvSpPr>
          <p:nvPr>
            <p:ph type="subTitle" idx="14"/>
          </p:nvPr>
        </p:nvSpPr>
        <p:spPr>
          <a:xfrm>
            <a:off x="2556284" y="4825300"/>
            <a:ext cx="3074000"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42" name="Google Shape;142;p13"/>
          <p:cNvSpPr txBox="1">
            <a:spLocks noGrp="1"/>
          </p:cNvSpPr>
          <p:nvPr>
            <p:ph type="subTitle" idx="15"/>
          </p:nvPr>
        </p:nvSpPr>
        <p:spPr>
          <a:xfrm>
            <a:off x="6561715" y="4825300"/>
            <a:ext cx="3074000"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143" name="Google Shape;143;p13"/>
          <p:cNvPicPr preferRelativeResize="0"/>
          <p:nvPr/>
        </p:nvPicPr>
        <p:blipFill>
          <a:blip r:embed="rId3">
            <a:alphaModFix/>
          </a:blip>
          <a:stretch>
            <a:fillRect/>
          </a:stretch>
        </p:blipFill>
        <p:spPr>
          <a:xfrm rot="-371323">
            <a:off x="206067" y="-277584"/>
            <a:ext cx="1284317" cy="2785197"/>
          </a:xfrm>
          <a:prstGeom prst="rect">
            <a:avLst/>
          </a:prstGeom>
          <a:noFill/>
          <a:ln>
            <a:noFill/>
          </a:ln>
        </p:spPr>
      </p:pic>
      <p:pic>
        <p:nvPicPr>
          <p:cNvPr id="144" name="Google Shape;144;p13"/>
          <p:cNvPicPr preferRelativeResize="0"/>
          <p:nvPr/>
        </p:nvPicPr>
        <p:blipFill>
          <a:blip r:embed="rId4">
            <a:alphaModFix/>
          </a:blip>
          <a:stretch>
            <a:fillRect/>
          </a:stretch>
        </p:blipFill>
        <p:spPr>
          <a:xfrm rot="9636222">
            <a:off x="10539473" y="4368321"/>
            <a:ext cx="1789792" cy="2785199"/>
          </a:xfrm>
          <a:prstGeom prst="rect">
            <a:avLst/>
          </a:prstGeom>
          <a:noFill/>
          <a:ln>
            <a:noFill/>
          </a:ln>
        </p:spPr>
      </p:pic>
      <p:pic>
        <p:nvPicPr>
          <p:cNvPr id="145" name="Google Shape;145;p13"/>
          <p:cNvPicPr preferRelativeResize="0"/>
          <p:nvPr/>
        </p:nvPicPr>
        <p:blipFill rotWithShape="1">
          <a:blip r:embed="rId5">
            <a:alphaModFix amt="43000"/>
          </a:blip>
          <a:srcRect r="53345"/>
          <a:stretch/>
        </p:blipFill>
        <p:spPr>
          <a:xfrm rot="7827821">
            <a:off x="5494819" y="6284336"/>
            <a:ext cx="1202356" cy="877091"/>
          </a:xfrm>
          <a:prstGeom prst="rect">
            <a:avLst/>
          </a:prstGeom>
          <a:noFill/>
          <a:ln>
            <a:noFill/>
          </a:ln>
        </p:spPr>
      </p:pic>
      <p:pic>
        <p:nvPicPr>
          <p:cNvPr id="146" name="Google Shape;146;p13"/>
          <p:cNvPicPr preferRelativeResize="0"/>
          <p:nvPr/>
        </p:nvPicPr>
        <p:blipFill rotWithShape="1">
          <a:blip r:embed="rId5">
            <a:alphaModFix amt="43000"/>
          </a:blip>
          <a:srcRect r="53345"/>
          <a:stretch/>
        </p:blipFill>
        <p:spPr>
          <a:xfrm rot="7827814">
            <a:off x="10874521" y="283277"/>
            <a:ext cx="1195552" cy="872123"/>
          </a:xfrm>
          <a:prstGeom prst="rect">
            <a:avLst/>
          </a:prstGeom>
          <a:noFill/>
          <a:ln>
            <a:noFill/>
          </a:ln>
        </p:spPr>
      </p:pic>
      <p:pic>
        <p:nvPicPr>
          <p:cNvPr id="147" name="Google Shape;147;p13"/>
          <p:cNvPicPr preferRelativeResize="0"/>
          <p:nvPr/>
        </p:nvPicPr>
        <p:blipFill>
          <a:blip r:embed="rId6">
            <a:alphaModFix amt="43000"/>
          </a:blip>
          <a:stretch>
            <a:fillRect/>
          </a:stretch>
        </p:blipFill>
        <p:spPr>
          <a:xfrm rot="7808788">
            <a:off x="559980" y="3668399"/>
            <a:ext cx="781963" cy="760764"/>
          </a:xfrm>
          <a:prstGeom prst="rect">
            <a:avLst/>
          </a:prstGeom>
          <a:noFill/>
          <a:ln>
            <a:noFill/>
          </a:ln>
        </p:spPr>
      </p:pic>
      <p:pic>
        <p:nvPicPr>
          <p:cNvPr id="148" name="Google Shape;148;p13"/>
          <p:cNvPicPr preferRelativeResize="0"/>
          <p:nvPr/>
        </p:nvPicPr>
        <p:blipFill>
          <a:blip r:embed="rId5">
            <a:alphaModFix amt="43000"/>
          </a:blip>
          <a:stretch>
            <a:fillRect/>
          </a:stretch>
        </p:blipFill>
        <p:spPr>
          <a:xfrm rot="-7175759" flipH="1">
            <a:off x="10553291" y="2672298"/>
            <a:ext cx="1570803" cy="534565"/>
          </a:xfrm>
          <a:prstGeom prst="rect">
            <a:avLst/>
          </a:prstGeom>
          <a:noFill/>
          <a:ln>
            <a:noFill/>
          </a:ln>
        </p:spPr>
      </p:pic>
      <p:pic>
        <p:nvPicPr>
          <p:cNvPr id="149" name="Google Shape;149;p13"/>
          <p:cNvPicPr preferRelativeResize="0"/>
          <p:nvPr/>
        </p:nvPicPr>
        <p:blipFill>
          <a:blip r:embed="rId3">
            <a:alphaModFix/>
          </a:blip>
          <a:stretch>
            <a:fillRect/>
          </a:stretch>
        </p:blipFill>
        <p:spPr>
          <a:xfrm rot="9161097">
            <a:off x="10311981" y="5889492"/>
            <a:ext cx="638095" cy="1383787"/>
          </a:xfrm>
          <a:prstGeom prst="rect">
            <a:avLst/>
          </a:prstGeom>
          <a:noFill/>
          <a:ln>
            <a:noFill/>
          </a:ln>
        </p:spPr>
      </p:pic>
      <p:pic>
        <p:nvPicPr>
          <p:cNvPr id="150" name="Google Shape;150;p13"/>
          <p:cNvPicPr preferRelativeResize="0"/>
          <p:nvPr/>
        </p:nvPicPr>
        <p:blipFill>
          <a:blip r:embed="rId4">
            <a:alphaModFix/>
          </a:blip>
          <a:stretch>
            <a:fillRect/>
          </a:stretch>
        </p:blipFill>
        <p:spPr>
          <a:xfrm rot="10543088" flipH="1">
            <a:off x="506351" y="5659421"/>
            <a:ext cx="889231" cy="1383785"/>
          </a:xfrm>
          <a:prstGeom prst="rect">
            <a:avLst/>
          </a:prstGeom>
          <a:noFill/>
          <a:ln>
            <a:noFill/>
          </a:ln>
        </p:spPr>
      </p:pic>
      <p:pic>
        <p:nvPicPr>
          <p:cNvPr id="151" name="Google Shape;151;p13"/>
          <p:cNvPicPr preferRelativeResize="0"/>
          <p:nvPr/>
        </p:nvPicPr>
        <p:blipFill>
          <a:blip r:embed="rId4">
            <a:alphaModFix/>
          </a:blip>
          <a:stretch>
            <a:fillRect/>
          </a:stretch>
        </p:blipFill>
        <p:spPr>
          <a:xfrm rot="1632296" flipH="1">
            <a:off x="9751551" y="-427648"/>
            <a:ext cx="889231" cy="1383787"/>
          </a:xfrm>
          <a:prstGeom prst="rect">
            <a:avLst/>
          </a:prstGeom>
          <a:noFill/>
          <a:ln>
            <a:noFill/>
          </a:ln>
        </p:spPr>
      </p:pic>
    </p:spTree>
    <p:extLst>
      <p:ext uri="{BB962C8B-B14F-4D97-AF65-F5344CB8AC3E}">
        <p14:creationId xmlns:p14="http://schemas.microsoft.com/office/powerpoint/2010/main" val="1590163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pic>
        <p:nvPicPr>
          <p:cNvPr id="153" name="Google Shape;153;p14"/>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154" name="Google Shape;154;p14"/>
          <p:cNvSpPr txBox="1">
            <a:spLocks noGrp="1"/>
          </p:cNvSpPr>
          <p:nvPr>
            <p:ph type="title"/>
          </p:nvPr>
        </p:nvSpPr>
        <p:spPr>
          <a:xfrm>
            <a:off x="4939033" y="4211812"/>
            <a:ext cx="6302000" cy="70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5" name="Google Shape;155;p14"/>
          <p:cNvSpPr txBox="1">
            <a:spLocks noGrp="1"/>
          </p:cNvSpPr>
          <p:nvPr>
            <p:ph type="subTitle" idx="1"/>
          </p:nvPr>
        </p:nvSpPr>
        <p:spPr>
          <a:xfrm>
            <a:off x="4939033" y="1936984"/>
            <a:ext cx="6302000" cy="233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3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pic>
        <p:nvPicPr>
          <p:cNvPr id="156" name="Google Shape;156;p14"/>
          <p:cNvPicPr preferRelativeResize="0"/>
          <p:nvPr/>
        </p:nvPicPr>
        <p:blipFill>
          <a:blip r:embed="rId3">
            <a:alphaModFix/>
          </a:blip>
          <a:stretch>
            <a:fillRect/>
          </a:stretch>
        </p:blipFill>
        <p:spPr>
          <a:xfrm rot="10655553">
            <a:off x="475909" y="4145122"/>
            <a:ext cx="1789791" cy="2785197"/>
          </a:xfrm>
          <a:prstGeom prst="rect">
            <a:avLst/>
          </a:prstGeom>
          <a:noFill/>
          <a:ln>
            <a:noFill/>
          </a:ln>
        </p:spPr>
      </p:pic>
      <p:pic>
        <p:nvPicPr>
          <p:cNvPr id="157" name="Google Shape;157;p14"/>
          <p:cNvPicPr preferRelativeResize="0"/>
          <p:nvPr/>
        </p:nvPicPr>
        <p:blipFill>
          <a:blip r:embed="rId3">
            <a:alphaModFix/>
          </a:blip>
          <a:stretch>
            <a:fillRect/>
          </a:stretch>
        </p:blipFill>
        <p:spPr>
          <a:xfrm rot="-9240958">
            <a:off x="10307545" y="5183179"/>
            <a:ext cx="1369956" cy="2131887"/>
          </a:xfrm>
          <a:prstGeom prst="rect">
            <a:avLst/>
          </a:prstGeom>
          <a:noFill/>
          <a:ln>
            <a:noFill/>
          </a:ln>
        </p:spPr>
      </p:pic>
      <p:pic>
        <p:nvPicPr>
          <p:cNvPr id="158" name="Google Shape;158;p14"/>
          <p:cNvPicPr preferRelativeResize="0"/>
          <p:nvPr/>
        </p:nvPicPr>
        <p:blipFill>
          <a:blip r:embed="rId4">
            <a:alphaModFix/>
          </a:blip>
          <a:stretch>
            <a:fillRect/>
          </a:stretch>
        </p:blipFill>
        <p:spPr>
          <a:xfrm rot="-5984056">
            <a:off x="251515" y="-17675"/>
            <a:ext cx="638095" cy="1383787"/>
          </a:xfrm>
          <a:prstGeom prst="rect">
            <a:avLst/>
          </a:prstGeom>
          <a:noFill/>
          <a:ln>
            <a:noFill/>
          </a:ln>
        </p:spPr>
      </p:pic>
      <p:pic>
        <p:nvPicPr>
          <p:cNvPr id="159" name="Google Shape;159;p14"/>
          <p:cNvPicPr preferRelativeResize="0"/>
          <p:nvPr/>
        </p:nvPicPr>
        <p:blipFill>
          <a:blip r:embed="rId3">
            <a:alphaModFix/>
          </a:blip>
          <a:stretch>
            <a:fillRect/>
          </a:stretch>
        </p:blipFill>
        <p:spPr>
          <a:xfrm>
            <a:off x="5048233" y="-85214"/>
            <a:ext cx="889232" cy="1383785"/>
          </a:xfrm>
          <a:prstGeom prst="rect">
            <a:avLst/>
          </a:prstGeom>
          <a:noFill/>
          <a:ln>
            <a:noFill/>
          </a:ln>
        </p:spPr>
      </p:pic>
      <p:pic>
        <p:nvPicPr>
          <p:cNvPr id="160" name="Google Shape;160;p14"/>
          <p:cNvPicPr preferRelativeResize="0"/>
          <p:nvPr/>
        </p:nvPicPr>
        <p:blipFill rotWithShape="1">
          <a:blip r:embed="rId5">
            <a:alphaModFix amt="43000"/>
          </a:blip>
          <a:srcRect r="53345"/>
          <a:stretch/>
        </p:blipFill>
        <p:spPr>
          <a:xfrm rot="7827821">
            <a:off x="11603619" y="2188236"/>
            <a:ext cx="1202356" cy="877091"/>
          </a:xfrm>
          <a:prstGeom prst="rect">
            <a:avLst/>
          </a:prstGeom>
          <a:noFill/>
          <a:ln>
            <a:noFill/>
          </a:ln>
        </p:spPr>
      </p:pic>
      <p:pic>
        <p:nvPicPr>
          <p:cNvPr id="161" name="Google Shape;161;p14"/>
          <p:cNvPicPr preferRelativeResize="0"/>
          <p:nvPr/>
        </p:nvPicPr>
        <p:blipFill rotWithShape="1">
          <a:blip r:embed="rId5">
            <a:alphaModFix amt="43000"/>
          </a:blip>
          <a:srcRect r="53345"/>
          <a:stretch/>
        </p:blipFill>
        <p:spPr>
          <a:xfrm rot="7827814">
            <a:off x="1906355" y="6123061"/>
            <a:ext cx="1195552" cy="872123"/>
          </a:xfrm>
          <a:prstGeom prst="rect">
            <a:avLst/>
          </a:prstGeom>
          <a:noFill/>
          <a:ln>
            <a:noFill/>
          </a:ln>
        </p:spPr>
      </p:pic>
      <p:pic>
        <p:nvPicPr>
          <p:cNvPr id="162" name="Google Shape;162;p14"/>
          <p:cNvPicPr preferRelativeResize="0"/>
          <p:nvPr/>
        </p:nvPicPr>
        <p:blipFill>
          <a:blip r:embed="rId6">
            <a:alphaModFix amt="43000"/>
          </a:blip>
          <a:stretch>
            <a:fillRect/>
          </a:stretch>
        </p:blipFill>
        <p:spPr>
          <a:xfrm rot="7808788">
            <a:off x="2906263" y="473099"/>
            <a:ext cx="781963" cy="760764"/>
          </a:xfrm>
          <a:prstGeom prst="rect">
            <a:avLst/>
          </a:prstGeom>
          <a:noFill/>
          <a:ln>
            <a:noFill/>
          </a:ln>
        </p:spPr>
      </p:pic>
      <p:pic>
        <p:nvPicPr>
          <p:cNvPr id="163" name="Google Shape;163;p14"/>
          <p:cNvPicPr preferRelativeResize="0"/>
          <p:nvPr/>
        </p:nvPicPr>
        <p:blipFill>
          <a:blip r:embed="rId5">
            <a:alphaModFix amt="43000"/>
          </a:blip>
          <a:stretch>
            <a:fillRect/>
          </a:stretch>
        </p:blipFill>
        <p:spPr>
          <a:xfrm flipH="1">
            <a:off x="7633924" y="309366"/>
            <a:ext cx="1570803" cy="534564"/>
          </a:xfrm>
          <a:prstGeom prst="rect">
            <a:avLst/>
          </a:prstGeom>
          <a:noFill/>
          <a:ln>
            <a:noFill/>
          </a:ln>
        </p:spPr>
      </p:pic>
      <p:pic>
        <p:nvPicPr>
          <p:cNvPr id="164" name="Google Shape;164;p14"/>
          <p:cNvPicPr preferRelativeResize="0"/>
          <p:nvPr/>
        </p:nvPicPr>
        <p:blipFill>
          <a:blip r:embed="rId6">
            <a:alphaModFix amt="43000"/>
          </a:blip>
          <a:stretch>
            <a:fillRect/>
          </a:stretch>
        </p:blipFill>
        <p:spPr>
          <a:xfrm rot="-7808788" flipH="1">
            <a:off x="7239563" y="5834666"/>
            <a:ext cx="781963" cy="760764"/>
          </a:xfrm>
          <a:prstGeom prst="rect">
            <a:avLst/>
          </a:prstGeom>
          <a:noFill/>
          <a:ln>
            <a:noFill/>
          </a:ln>
        </p:spPr>
      </p:pic>
    </p:spTree>
    <p:extLst>
      <p:ext uri="{BB962C8B-B14F-4D97-AF65-F5344CB8AC3E}">
        <p14:creationId xmlns:p14="http://schemas.microsoft.com/office/powerpoint/2010/main" val="281368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3"/>
        <p:cNvGrpSpPr/>
        <p:nvPr/>
      </p:nvGrpSpPr>
      <p:grpSpPr>
        <a:xfrm>
          <a:off x="0" y="0"/>
          <a:ext cx="0" cy="0"/>
          <a:chOff x="0" y="0"/>
          <a:chExt cx="0" cy="0"/>
        </a:xfrm>
      </p:grpSpPr>
      <p:sp>
        <p:nvSpPr>
          <p:cNvPr id="214" name="Google Shape;214;p47"/>
          <p:cNvSpPr txBox="1">
            <a:spLocks noGrp="1"/>
          </p:cNvSpPr>
          <p:nvPr>
            <p:ph type="title"/>
          </p:nvPr>
        </p:nvSpPr>
        <p:spPr>
          <a:xfrm>
            <a:off x="609603" y="273052"/>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5" name="Google Shape;215;p47"/>
          <p:cNvSpPr txBox="1">
            <a:spLocks noGrp="1"/>
          </p:cNvSpPr>
          <p:nvPr>
            <p:ph type="body" idx="1"/>
          </p:nvPr>
        </p:nvSpPr>
        <p:spPr>
          <a:xfrm>
            <a:off x="4766733" y="273055"/>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216" name="Google Shape;216;p47"/>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17" name="Google Shape;217;p4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4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4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27"/>
        <p:cNvGrpSpPr/>
        <p:nvPr/>
      </p:nvGrpSpPr>
      <p:grpSpPr>
        <a:xfrm>
          <a:off x="0" y="0"/>
          <a:ext cx="0" cy="0"/>
          <a:chOff x="0" y="0"/>
          <a:chExt cx="0" cy="0"/>
        </a:xfrm>
      </p:grpSpPr>
      <p:pic>
        <p:nvPicPr>
          <p:cNvPr id="228" name="Google Shape;228;p20"/>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229" name="Google Shape;229;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0" name="Google Shape;230;p20"/>
          <p:cNvSpPr txBox="1">
            <a:spLocks noGrp="1"/>
          </p:cNvSpPr>
          <p:nvPr>
            <p:ph type="subTitle" idx="1"/>
          </p:nvPr>
        </p:nvSpPr>
        <p:spPr>
          <a:xfrm>
            <a:off x="6564532" y="3911523"/>
            <a:ext cx="3755200" cy="12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20"/>
          <p:cNvSpPr txBox="1">
            <a:spLocks noGrp="1"/>
          </p:cNvSpPr>
          <p:nvPr>
            <p:ph type="subTitle" idx="2"/>
          </p:nvPr>
        </p:nvSpPr>
        <p:spPr>
          <a:xfrm>
            <a:off x="1872267" y="3911523"/>
            <a:ext cx="3756000" cy="12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0"/>
          <p:cNvSpPr txBox="1">
            <a:spLocks noGrp="1"/>
          </p:cNvSpPr>
          <p:nvPr>
            <p:ph type="subTitle" idx="3"/>
          </p:nvPr>
        </p:nvSpPr>
        <p:spPr>
          <a:xfrm>
            <a:off x="1872267" y="3301923"/>
            <a:ext cx="37560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33" name="Google Shape;233;p20"/>
          <p:cNvSpPr txBox="1">
            <a:spLocks noGrp="1"/>
          </p:cNvSpPr>
          <p:nvPr>
            <p:ph type="subTitle" idx="4"/>
          </p:nvPr>
        </p:nvSpPr>
        <p:spPr>
          <a:xfrm>
            <a:off x="6564535" y="3301923"/>
            <a:ext cx="37552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234" name="Google Shape;234;p20"/>
          <p:cNvPicPr preferRelativeResize="0"/>
          <p:nvPr/>
        </p:nvPicPr>
        <p:blipFill>
          <a:blip r:embed="rId3">
            <a:alphaModFix/>
          </a:blip>
          <a:stretch>
            <a:fillRect/>
          </a:stretch>
        </p:blipFill>
        <p:spPr>
          <a:xfrm>
            <a:off x="459437" y="-90783"/>
            <a:ext cx="983052" cy="2131888"/>
          </a:xfrm>
          <a:prstGeom prst="rect">
            <a:avLst/>
          </a:prstGeom>
          <a:noFill/>
          <a:ln>
            <a:noFill/>
          </a:ln>
        </p:spPr>
      </p:pic>
      <p:pic>
        <p:nvPicPr>
          <p:cNvPr id="235" name="Google Shape;235;p20"/>
          <p:cNvPicPr preferRelativeResize="0"/>
          <p:nvPr/>
        </p:nvPicPr>
        <p:blipFill>
          <a:blip r:embed="rId4">
            <a:alphaModFix/>
          </a:blip>
          <a:stretch>
            <a:fillRect/>
          </a:stretch>
        </p:blipFill>
        <p:spPr>
          <a:xfrm rot="9956351" flipH="1">
            <a:off x="10583610" y="4977145"/>
            <a:ext cx="1369956" cy="2131888"/>
          </a:xfrm>
          <a:prstGeom prst="rect">
            <a:avLst/>
          </a:prstGeom>
          <a:noFill/>
          <a:ln>
            <a:noFill/>
          </a:ln>
        </p:spPr>
      </p:pic>
      <p:pic>
        <p:nvPicPr>
          <p:cNvPr id="236" name="Google Shape;236;p20"/>
          <p:cNvPicPr preferRelativeResize="0"/>
          <p:nvPr/>
        </p:nvPicPr>
        <p:blipFill rotWithShape="1">
          <a:blip r:embed="rId5">
            <a:alphaModFix amt="43000"/>
          </a:blip>
          <a:srcRect r="53345"/>
          <a:stretch/>
        </p:blipFill>
        <p:spPr>
          <a:xfrm rot="7827814">
            <a:off x="8450088" y="5926311"/>
            <a:ext cx="1195552" cy="872123"/>
          </a:xfrm>
          <a:prstGeom prst="rect">
            <a:avLst/>
          </a:prstGeom>
          <a:noFill/>
          <a:ln>
            <a:noFill/>
          </a:ln>
        </p:spPr>
      </p:pic>
      <p:pic>
        <p:nvPicPr>
          <p:cNvPr id="237" name="Google Shape;237;p20"/>
          <p:cNvPicPr preferRelativeResize="0"/>
          <p:nvPr/>
        </p:nvPicPr>
        <p:blipFill>
          <a:blip r:embed="rId6">
            <a:alphaModFix amt="43000"/>
          </a:blip>
          <a:stretch>
            <a:fillRect/>
          </a:stretch>
        </p:blipFill>
        <p:spPr>
          <a:xfrm rot="7808788">
            <a:off x="10850047" y="338949"/>
            <a:ext cx="781963" cy="760764"/>
          </a:xfrm>
          <a:prstGeom prst="rect">
            <a:avLst/>
          </a:prstGeom>
          <a:noFill/>
          <a:ln>
            <a:noFill/>
          </a:ln>
        </p:spPr>
      </p:pic>
      <p:pic>
        <p:nvPicPr>
          <p:cNvPr id="238" name="Google Shape;238;p20"/>
          <p:cNvPicPr preferRelativeResize="0"/>
          <p:nvPr/>
        </p:nvPicPr>
        <p:blipFill>
          <a:blip r:embed="rId5">
            <a:alphaModFix amt="43000"/>
          </a:blip>
          <a:stretch>
            <a:fillRect/>
          </a:stretch>
        </p:blipFill>
        <p:spPr>
          <a:xfrm flipH="1">
            <a:off x="1046673" y="5833666"/>
            <a:ext cx="1570803" cy="534564"/>
          </a:xfrm>
          <a:prstGeom prst="rect">
            <a:avLst/>
          </a:prstGeom>
          <a:noFill/>
          <a:ln>
            <a:noFill/>
          </a:ln>
        </p:spPr>
      </p:pic>
      <p:pic>
        <p:nvPicPr>
          <p:cNvPr id="239" name="Google Shape;239;p20"/>
          <p:cNvPicPr preferRelativeResize="0"/>
          <p:nvPr/>
        </p:nvPicPr>
        <p:blipFill>
          <a:blip r:embed="rId3">
            <a:alphaModFix/>
          </a:blip>
          <a:stretch>
            <a:fillRect/>
          </a:stretch>
        </p:blipFill>
        <p:spPr>
          <a:xfrm rot="-8826363">
            <a:off x="5601815" y="5670476"/>
            <a:ext cx="638095" cy="1383787"/>
          </a:xfrm>
          <a:prstGeom prst="rect">
            <a:avLst/>
          </a:prstGeom>
          <a:noFill/>
          <a:ln>
            <a:noFill/>
          </a:ln>
        </p:spPr>
      </p:pic>
    </p:spTree>
    <p:extLst>
      <p:ext uri="{BB962C8B-B14F-4D97-AF65-F5344CB8AC3E}">
        <p14:creationId xmlns:p14="http://schemas.microsoft.com/office/powerpoint/2010/main" val="668102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48"/>
        <p:cNvGrpSpPr/>
        <p:nvPr/>
      </p:nvGrpSpPr>
      <p:grpSpPr>
        <a:xfrm>
          <a:off x="0" y="0"/>
          <a:ext cx="0" cy="0"/>
          <a:chOff x="0" y="0"/>
          <a:chExt cx="0" cy="0"/>
        </a:xfrm>
      </p:grpSpPr>
      <p:pic>
        <p:nvPicPr>
          <p:cNvPr id="249" name="Google Shape;249;p22"/>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250" name="Google Shape;250;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51" name="Google Shape;251;p22"/>
          <p:cNvSpPr txBox="1">
            <a:spLocks noGrp="1"/>
          </p:cNvSpPr>
          <p:nvPr>
            <p:ph type="subTitle" idx="1"/>
          </p:nvPr>
        </p:nvSpPr>
        <p:spPr>
          <a:xfrm>
            <a:off x="1126967" y="3895995"/>
            <a:ext cx="30236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22"/>
          <p:cNvSpPr txBox="1">
            <a:spLocks noGrp="1"/>
          </p:cNvSpPr>
          <p:nvPr>
            <p:ph type="subTitle" idx="2"/>
          </p:nvPr>
        </p:nvSpPr>
        <p:spPr>
          <a:xfrm>
            <a:off x="4584200" y="3891643"/>
            <a:ext cx="30236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3" name="Google Shape;253;p22"/>
          <p:cNvSpPr txBox="1">
            <a:spLocks noGrp="1"/>
          </p:cNvSpPr>
          <p:nvPr>
            <p:ph type="subTitle" idx="3"/>
          </p:nvPr>
        </p:nvSpPr>
        <p:spPr>
          <a:xfrm>
            <a:off x="8041433" y="3891640"/>
            <a:ext cx="30212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4" name="Google Shape;254;p22"/>
          <p:cNvSpPr txBox="1">
            <a:spLocks noGrp="1"/>
          </p:cNvSpPr>
          <p:nvPr>
            <p:ph type="subTitle" idx="4"/>
          </p:nvPr>
        </p:nvSpPr>
        <p:spPr>
          <a:xfrm>
            <a:off x="1126967" y="3323475"/>
            <a:ext cx="30236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55" name="Google Shape;255;p22"/>
          <p:cNvSpPr txBox="1">
            <a:spLocks noGrp="1"/>
          </p:cNvSpPr>
          <p:nvPr>
            <p:ph type="subTitle" idx="5"/>
          </p:nvPr>
        </p:nvSpPr>
        <p:spPr>
          <a:xfrm>
            <a:off x="4584200" y="3322620"/>
            <a:ext cx="30236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56" name="Google Shape;256;p22"/>
          <p:cNvSpPr txBox="1">
            <a:spLocks noGrp="1"/>
          </p:cNvSpPr>
          <p:nvPr>
            <p:ph type="subTitle" idx="6"/>
          </p:nvPr>
        </p:nvSpPr>
        <p:spPr>
          <a:xfrm>
            <a:off x="8041433" y="3322619"/>
            <a:ext cx="30212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257" name="Google Shape;257;p22"/>
          <p:cNvPicPr preferRelativeResize="0"/>
          <p:nvPr/>
        </p:nvPicPr>
        <p:blipFill>
          <a:blip r:embed="rId3">
            <a:alphaModFix/>
          </a:blip>
          <a:stretch>
            <a:fillRect/>
          </a:stretch>
        </p:blipFill>
        <p:spPr>
          <a:xfrm>
            <a:off x="351931" y="-137890"/>
            <a:ext cx="638095" cy="1383785"/>
          </a:xfrm>
          <a:prstGeom prst="rect">
            <a:avLst/>
          </a:prstGeom>
          <a:noFill/>
          <a:ln>
            <a:noFill/>
          </a:ln>
        </p:spPr>
      </p:pic>
      <p:pic>
        <p:nvPicPr>
          <p:cNvPr id="258" name="Google Shape;258;p22"/>
          <p:cNvPicPr preferRelativeResize="0"/>
          <p:nvPr/>
        </p:nvPicPr>
        <p:blipFill>
          <a:blip r:embed="rId3">
            <a:alphaModFix/>
          </a:blip>
          <a:stretch>
            <a:fillRect/>
          </a:stretch>
        </p:blipFill>
        <p:spPr>
          <a:xfrm rot="4490505">
            <a:off x="10814853" y="-462133"/>
            <a:ext cx="983052" cy="2131887"/>
          </a:xfrm>
          <a:prstGeom prst="rect">
            <a:avLst/>
          </a:prstGeom>
          <a:noFill/>
          <a:ln>
            <a:noFill/>
          </a:ln>
        </p:spPr>
      </p:pic>
      <p:pic>
        <p:nvPicPr>
          <p:cNvPr id="259" name="Google Shape;259;p22"/>
          <p:cNvPicPr preferRelativeResize="0"/>
          <p:nvPr/>
        </p:nvPicPr>
        <p:blipFill>
          <a:blip r:embed="rId4">
            <a:alphaModFix/>
          </a:blip>
          <a:stretch>
            <a:fillRect/>
          </a:stretch>
        </p:blipFill>
        <p:spPr>
          <a:xfrm rot="-6432642">
            <a:off x="308010" y="5289082"/>
            <a:ext cx="1369956" cy="2131884"/>
          </a:xfrm>
          <a:prstGeom prst="rect">
            <a:avLst/>
          </a:prstGeom>
          <a:noFill/>
          <a:ln>
            <a:noFill/>
          </a:ln>
        </p:spPr>
      </p:pic>
      <p:pic>
        <p:nvPicPr>
          <p:cNvPr id="260" name="Google Shape;260;p22"/>
          <p:cNvPicPr preferRelativeResize="0"/>
          <p:nvPr/>
        </p:nvPicPr>
        <p:blipFill>
          <a:blip r:embed="rId4">
            <a:alphaModFix/>
          </a:blip>
          <a:stretch>
            <a:fillRect/>
          </a:stretch>
        </p:blipFill>
        <p:spPr>
          <a:xfrm rot="-9987397">
            <a:off x="10861769" y="5725254"/>
            <a:ext cx="889231" cy="1383785"/>
          </a:xfrm>
          <a:prstGeom prst="rect">
            <a:avLst/>
          </a:prstGeom>
          <a:noFill/>
          <a:ln>
            <a:noFill/>
          </a:ln>
        </p:spPr>
      </p:pic>
      <p:pic>
        <p:nvPicPr>
          <p:cNvPr id="261" name="Google Shape;261;p22"/>
          <p:cNvPicPr preferRelativeResize="0"/>
          <p:nvPr/>
        </p:nvPicPr>
        <p:blipFill rotWithShape="1">
          <a:blip r:embed="rId5">
            <a:alphaModFix amt="43000"/>
          </a:blip>
          <a:srcRect r="53345"/>
          <a:stretch/>
        </p:blipFill>
        <p:spPr>
          <a:xfrm rot="7827814">
            <a:off x="-486845" y="2651695"/>
            <a:ext cx="1195552" cy="872123"/>
          </a:xfrm>
          <a:prstGeom prst="rect">
            <a:avLst/>
          </a:prstGeom>
          <a:noFill/>
          <a:ln>
            <a:noFill/>
          </a:ln>
        </p:spPr>
      </p:pic>
      <p:pic>
        <p:nvPicPr>
          <p:cNvPr id="262" name="Google Shape;262;p22"/>
          <p:cNvPicPr preferRelativeResize="0"/>
          <p:nvPr/>
        </p:nvPicPr>
        <p:blipFill>
          <a:blip r:embed="rId6">
            <a:alphaModFix amt="43000"/>
          </a:blip>
          <a:stretch>
            <a:fillRect/>
          </a:stretch>
        </p:blipFill>
        <p:spPr>
          <a:xfrm rot="7808788">
            <a:off x="11174029" y="2750833"/>
            <a:ext cx="781963" cy="760764"/>
          </a:xfrm>
          <a:prstGeom prst="rect">
            <a:avLst/>
          </a:prstGeom>
          <a:noFill/>
          <a:ln>
            <a:noFill/>
          </a:ln>
        </p:spPr>
      </p:pic>
      <p:pic>
        <p:nvPicPr>
          <p:cNvPr id="263" name="Google Shape;263;p22"/>
          <p:cNvPicPr preferRelativeResize="0"/>
          <p:nvPr/>
        </p:nvPicPr>
        <p:blipFill>
          <a:blip r:embed="rId5">
            <a:alphaModFix amt="43000"/>
          </a:blip>
          <a:stretch>
            <a:fillRect/>
          </a:stretch>
        </p:blipFill>
        <p:spPr>
          <a:xfrm flipH="1">
            <a:off x="5827524" y="5984699"/>
            <a:ext cx="1570803" cy="534564"/>
          </a:xfrm>
          <a:prstGeom prst="rect">
            <a:avLst/>
          </a:prstGeom>
          <a:noFill/>
          <a:ln>
            <a:noFill/>
          </a:ln>
        </p:spPr>
      </p:pic>
    </p:spTree>
    <p:extLst>
      <p:ext uri="{BB962C8B-B14F-4D97-AF65-F5344CB8AC3E}">
        <p14:creationId xmlns:p14="http://schemas.microsoft.com/office/powerpoint/2010/main" val="284791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8"/>
        <p:cNvGrpSpPr/>
        <p:nvPr/>
      </p:nvGrpSpPr>
      <p:grpSpPr>
        <a:xfrm>
          <a:off x="0" y="0"/>
          <a:ext cx="0" cy="0"/>
          <a:chOff x="0" y="0"/>
          <a:chExt cx="0" cy="0"/>
        </a:xfrm>
      </p:grpSpPr>
      <p:pic>
        <p:nvPicPr>
          <p:cNvPr id="279" name="Google Shape;279;p24"/>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280" name="Google Shape;280;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81" name="Google Shape;281;p24"/>
          <p:cNvSpPr txBox="1">
            <a:spLocks noGrp="1"/>
          </p:cNvSpPr>
          <p:nvPr>
            <p:ph type="subTitle" idx="1"/>
          </p:nvPr>
        </p:nvSpPr>
        <p:spPr>
          <a:xfrm>
            <a:off x="2425751" y="3095867"/>
            <a:ext cx="263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2" name="Google Shape;282;p24"/>
          <p:cNvSpPr txBox="1">
            <a:spLocks noGrp="1"/>
          </p:cNvSpPr>
          <p:nvPr>
            <p:ph type="subTitle" idx="2"/>
          </p:nvPr>
        </p:nvSpPr>
        <p:spPr>
          <a:xfrm>
            <a:off x="7128617" y="3095867"/>
            <a:ext cx="263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3" name="Google Shape;283;p24"/>
          <p:cNvSpPr txBox="1">
            <a:spLocks noGrp="1"/>
          </p:cNvSpPr>
          <p:nvPr>
            <p:ph type="subTitle" idx="3"/>
          </p:nvPr>
        </p:nvSpPr>
        <p:spPr>
          <a:xfrm>
            <a:off x="2425751" y="5311867"/>
            <a:ext cx="2637600" cy="7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4" name="Google Shape;284;p24"/>
          <p:cNvSpPr txBox="1">
            <a:spLocks noGrp="1"/>
          </p:cNvSpPr>
          <p:nvPr>
            <p:ph type="subTitle" idx="4"/>
          </p:nvPr>
        </p:nvSpPr>
        <p:spPr>
          <a:xfrm>
            <a:off x="7128617" y="5311867"/>
            <a:ext cx="2637600" cy="7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5" name="Google Shape;285;p24"/>
          <p:cNvSpPr txBox="1">
            <a:spLocks noGrp="1"/>
          </p:cNvSpPr>
          <p:nvPr>
            <p:ph type="subTitle" idx="5"/>
          </p:nvPr>
        </p:nvSpPr>
        <p:spPr>
          <a:xfrm>
            <a:off x="2425751" y="2558533"/>
            <a:ext cx="26376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86" name="Google Shape;286;p24"/>
          <p:cNvSpPr txBox="1">
            <a:spLocks noGrp="1"/>
          </p:cNvSpPr>
          <p:nvPr>
            <p:ph type="subTitle" idx="6"/>
          </p:nvPr>
        </p:nvSpPr>
        <p:spPr>
          <a:xfrm>
            <a:off x="2425751" y="4718189"/>
            <a:ext cx="26376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87" name="Google Shape;287;p24"/>
          <p:cNvSpPr txBox="1">
            <a:spLocks noGrp="1"/>
          </p:cNvSpPr>
          <p:nvPr>
            <p:ph type="subTitle" idx="7"/>
          </p:nvPr>
        </p:nvSpPr>
        <p:spPr>
          <a:xfrm>
            <a:off x="7128617" y="2558533"/>
            <a:ext cx="26376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88" name="Google Shape;288;p24"/>
          <p:cNvSpPr txBox="1">
            <a:spLocks noGrp="1"/>
          </p:cNvSpPr>
          <p:nvPr>
            <p:ph type="subTitle" idx="8"/>
          </p:nvPr>
        </p:nvSpPr>
        <p:spPr>
          <a:xfrm>
            <a:off x="7128617" y="4718189"/>
            <a:ext cx="2637600" cy="7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289" name="Google Shape;289;p24"/>
          <p:cNvPicPr preferRelativeResize="0"/>
          <p:nvPr/>
        </p:nvPicPr>
        <p:blipFill>
          <a:blip r:embed="rId3">
            <a:alphaModFix/>
          </a:blip>
          <a:stretch>
            <a:fillRect/>
          </a:stretch>
        </p:blipFill>
        <p:spPr>
          <a:xfrm rot="7926881">
            <a:off x="11452048" y="5271096"/>
            <a:ext cx="638093" cy="1383785"/>
          </a:xfrm>
          <a:prstGeom prst="rect">
            <a:avLst/>
          </a:prstGeom>
          <a:noFill/>
          <a:ln>
            <a:noFill/>
          </a:ln>
        </p:spPr>
      </p:pic>
      <p:pic>
        <p:nvPicPr>
          <p:cNvPr id="290" name="Google Shape;290;p24"/>
          <p:cNvPicPr preferRelativeResize="0"/>
          <p:nvPr/>
        </p:nvPicPr>
        <p:blipFill>
          <a:blip r:embed="rId4">
            <a:alphaModFix/>
          </a:blip>
          <a:stretch>
            <a:fillRect/>
          </a:stretch>
        </p:blipFill>
        <p:spPr>
          <a:xfrm rot="10800000">
            <a:off x="506351" y="5609220"/>
            <a:ext cx="889232" cy="1383785"/>
          </a:xfrm>
          <a:prstGeom prst="rect">
            <a:avLst/>
          </a:prstGeom>
          <a:noFill/>
          <a:ln>
            <a:noFill/>
          </a:ln>
        </p:spPr>
      </p:pic>
      <p:pic>
        <p:nvPicPr>
          <p:cNvPr id="291" name="Google Shape;291;p24"/>
          <p:cNvPicPr preferRelativeResize="0"/>
          <p:nvPr/>
        </p:nvPicPr>
        <p:blipFill>
          <a:blip r:embed="rId3">
            <a:alphaModFix/>
          </a:blip>
          <a:stretch>
            <a:fillRect/>
          </a:stretch>
        </p:blipFill>
        <p:spPr>
          <a:xfrm rot="-7191550">
            <a:off x="165716" y="434077"/>
            <a:ext cx="638093" cy="1383788"/>
          </a:xfrm>
          <a:prstGeom prst="rect">
            <a:avLst/>
          </a:prstGeom>
          <a:noFill/>
          <a:ln>
            <a:noFill/>
          </a:ln>
        </p:spPr>
      </p:pic>
      <p:pic>
        <p:nvPicPr>
          <p:cNvPr id="292" name="Google Shape;292;p24"/>
          <p:cNvPicPr preferRelativeResize="0"/>
          <p:nvPr/>
        </p:nvPicPr>
        <p:blipFill>
          <a:blip r:embed="rId4">
            <a:alphaModFix/>
          </a:blip>
          <a:stretch>
            <a:fillRect/>
          </a:stretch>
        </p:blipFill>
        <p:spPr>
          <a:xfrm>
            <a:off x="10715767" y="-77814"/>
            <a:ext cx="889232" cy="1383785"/>
          </a:xfrm>
          <a:prstGeom prst="rect">
            <a:avLst/>
          </a:prstGeom>
          <a:noFill/>
          <a:ln>
            <a:noFill/>
          </a:ln>
        </p:spPr>
      </p:pic>
      <p:pic>
        <p:nvPicPr>
          <p:cNvPr id="293" name="Google Shape;293;p24"/>
          <p:cNvPicPr preferRelativeResize="0"/>
          <p:nvPr/>
        </p:nvPicPr>
        <p:blipFill rotWithShape="1">
          <a:blip r:embed="rId5">
            <a:alphaModFix amt="43000"/>
          </a:blip>
          <a:srcRect r="53345"/>
          <a:stretch/>
        </p:blipFill>
        <p:spPr>
          <a:xfrm rot="7827821">
            <a:off x="5280986" y="6442103"/>
            <a:ext cx="1202356" cy="877091"/>
          </a:xfrm>
          <a:prstGeom prst="rect">
            <a:avLst/>
          </a:prstGeom>
          <a:noFill/>
          <a:ln>
            <a:noFill/>
          </a:ln>
        </p:spPr>
      </p:pic>
      <p:pic>
        <p:nvPicPr>
          <p:cNvPr id="294" name="Google Shape;294;p24"/>
          <p:cNvPicPr preferRelativeResize="0"/>
          <p:nvPr/>
        </p:nvPicPr>
        <p:blipFill rotWithShape="1">
          <a:blip r:embed="rId5">
            <a:alphaModFix amt="43000"/>
          </a:blip>
          <a:srcRect r="53345"/>
          <a:stretch/>
        </p:blipFill>
        <p:spPr>
          <a:xfrm rot="7827814">
            <a:off x="2212288" y="-344039"/>
            <a:ext cx="1195552" cy="872123"/>
          </a:xfrm>
          <a:prstGeom prst="rect">
            <a:avLst/>
          </a:prstGeom>
          <a:noFill/>
          <a:ln>
            <a:noFill/>
          </a:ln>
        </p:spPr>
      </p:pic>
      <p:pic>
        <p:nvPicPr>
          <p:cNvPr id="295" name="Google Shape;295;p24"/>
          <p:cNvPicPr preferRelativeResize="0"/>
          <p:nvPr/>
        </p:nvPicPr>
        <p:blipFill>
          <a:blip r:embed="rId6">
            <a:alphaModFix amt="43000"/>
          </a:blip>
          <a:stretch>
            <a:fillRect/>
          </a:stretch>
        </p:blipFill>
        <p:spPr>
          <a:xfrm rot="-10064800">
            <a:off x="637229" y="3102717"/>
            <a:ext cx="781964" cy="760764"/>
          </a:xfrm>
          <a:prstGeom prst="rect">
            <a:avLst/>
          </a:prstGeom>
          <a:noFill/>
          <a:ln>
            <a:noFill/>
          </a:ln>
        </p:spPr>
      </p:pic>
      <p:pic>
        <p:nvPicPr>
          <p:cNvPr id="296" name="Google Shape;296;p24"/>
          <p:cNvPicPr preferRelativeResize="0"/>
          <p:nvPr/>
        </p:nvPicPr>
        <p:blipFill>
          <a:blip r:embed="rId5">
            <a:alphaModFix amt="43000"/>
          </a:blip>
          <a:stretch>
            <a:fillRect/>
          </a:stretch>
        </p:blipFill>
        <p:spPr>
          <a:xfrm rot="-3903386" flipH="1">
            <a:off x="10503925" y="2874415"/>
            <a:ext cx="1570800" cy="534564"/>
          </a:xfrm>
          <a:prstGeom prst="rect">
            <a:avLst/>
          </a:prstGeom>
          <a:noFill/>
          <a:ln>
            <a:noFill/>
          </a:ln>
        </p:spPr>
      </p:pic>
    </p:spTree>
    <p:extLst>
      <p:ext uri="{BB962C8B-B14F-4D97-AF65-F5344CB8AC3E}">
        <p14:creationId xmlns:p14="http://schemas.microsoft.com/office/powerpoint/2010/main" val="1877760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8"/>
        <p:cNvGrpSpPr/>
        <p:nvPr/>
      </p:nvGrpSpPr>
      <p:grpSpPr>
        <a:xfrm>
          <a:off x="0" y="0"/>
          <a:ext cx="0" cy="0"/>
          <a:chOff x="0" y="0"/>
          <a:chExt cx="0" cy="0"/>
        </a:xfrm>
      </p:grpSpPr>
      <p:pic>
        <p:nvPicPr>
          <p:cNvPr id="319" name="Google Shape;319;p26"/>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320" name="Google Shape;32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321" name="Google Shape;321;p26"/>
          <p:cNvSpPr txBox="1">
            <a:spLocks noGrp="1"/>
          </p:cNvSpPr>
          <p:nvPr>
            <p:ph type="subTitle" idx="1"/>
          </p:nvPr>
        </p:nvSpPr>
        <p:spPr>
          <a:xfrm>
            <a:off x="1310467" y="2674347"/>
            <a:ext cx="2816400" cy="8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2" name="Google Shape;322;p26"/>
          <p:cNvSpPr txBox="1">
            <a:spLocks noGrp="1"/>
          </p:cNvSpPr>
          <p:nvPr>
            <p:ph type="subTitle" idx="2"/>
          </p:nvPr>
        </p:nvSpPr>
        <p:spPr>
          <a:xfrm>
            <a:off x="4687795" y="2674347"/>
            <a:ext cx="2816400" cy="8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3" name="Google Shape;323;p26"/>
          <p:cNvSpPr txBox="1">
            <a:spLocks noGrp="1"/>
          </p:cNvSpPr>
          <p:nvPr>
            <p:ph type="subTitle" idx="3"/>
          </p:nvPr>
        </p:nvSpPr>
        <p:spPr>
          <a:xfrm>
            <a:off x="1310467" y="4686037"/>
            <a:ext cx="2816400" cy="8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4" name="Google Shape;324;p26"/>
          <p:cNvSpPr txBox="1">
            <a:spLocks noGrp="1"/>
          </p:cNvSpPr>
          <p:nvPr>
            <p:ph type="subTitle" idx="4"/>
          </p:nvPr>
        </p:nvSpPr>
        <p:spPr>
          <a:xfrm>
            <a:off x="4687795" y="4686037"/>
            <a:ext cx="2816400" cy="8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26"/>
          <p:cNvSpPr txBox="1">
            <a:spLocks noGrp="1"/>
          </p:cNvSpPr>
          <p:nvPr>
            <p:ph type="subTitle" idx="5"/>
          </p:nvPr>
        </p:nvSpPr>
        <p:spPr>
          <a:xfrm>
            <a:off x="8065131" y="2674336"/>
            <a:ext cx="2819200" cy="8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26"/>
          <p:cNvSpPr txBox="1">
            <a:spLocks noGrp="1"/>
          </p:cNvSpPr>
          <p:nvPr>
            <p:ph type="subTitle" idx="6"/>
          </p:nvPr>
        </p:nvSpPr>
        <p:spPr>
          <a:xfrm>
            <a:off x="8065131" y="4686035"/>
            <a:ext cx="2819200" cy="8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7" name="Google Shape;327;p26"/>
          <p:cNvSpPr txBox="1">
            <a:spLocks noGrp="1"/>
          </p:cNvSpPr>
          <p:nvPr>
            <p:ph type="subTitle" idx="7"/>
          </p:nvPr>
        </p:nvSpPr>
        <p:spPr>
          <a:xfrm>
            <a:off x="1315997" y="2073744"/>
            <a:ext cx="2805200" cy="82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8" name="Google Shape;328;p26"/>
          <p:cNvSpPr txBox="1">
            <a:spLocks noGrp="1"/>
          </p:cNvSpPr>
          <p:nvPr>
            <p:ph type="subTitle" idx="8"/>
          </p:nvPr>
        </p:nvSpPr>
        <p:spPr>
          <a:xfrm>
            <a:off x="4693328" y="2073744"/>
            <a:ext cx="2805200" cy="82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9" name="Google Shape;329;p26"/>
          <p:cNvSpPr txBox="1">
            <a:spLocks noGrp="1"/>
          </p:cNvSpPr>
          <p:nvPr>
            <p:ph type="subTitle" idx="9"/>
          </p:nvPr>
        </p:nvSpPr>
        <p:spPr>
          <a:xfrm>
            <a:off x="8070673" y="2073733"/>
            <a:ext cx="2808000" cy="82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0" name="Google Shape;330;p26"/>
          <p:cNvSpPr txBox="1">
            <a:spLocks noGrp="1"/>
          </p:cNvSpPr>
          <p:nvPr>
            <p:ph type="subTitle" idx="13"/>
          </p:nvPr>
        </p:nvSpPr>
        <p:spPr>
          <a:xfrm>
            <a:off x="1315997" y="4084000"/>
            <a:ext cx="2805200" cy="82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1" name="Google Shape;331;p26"/>
          <p:cNvSpPr txBox="1">
            <a:spLocks noGrp="1"/>
          </p:cNvSpPr>
          <p:nvPr>
            <p:ph type="subTitle" idx="14"/>
          </p:nvPr>
        </p:nvSpPr>
        <p:spPr>
          <a:xfrm>
            <a:off x="4693328" y="4084000"/>
            <a:ext cx="2805200" cy="82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2" name="Google Shape;332;p26"/>
          <p:cNvSpPr txBox="1">
            <a:spLocks noGrp="1"/>
          </p:cNvSpPr>
          <p:nvPr>
            <p:ph type="subTitle" idx="15"/>
          </p:nvPr>
        </p:nvSpPr>
        <p:spPr>
          <a:xfrm>
            <a:off x="8070673" y="4083996"/>
            <a:ext cx="2808000" cy="82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000" b="1">
                <a:solidFill>
                  <a:schemeClr val="dk1"/>
                </a:solidFill>
                <a:latin typeface="Dancing Script"/>
                <a:ea typeface="Dancing Script"/>
                <a:cs typeface="Dancing Script"/>
                <a:sym typeface="Dancing Scrip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333" name="Google Shape;333;p26"/>
          <p:cNvPicPr preferRelativeResize="0"/>
          <p:nvPr/>
        </p:nvPicPr>
        <p:blipFill>
          <a:blip r:embed="rId3">
            <a:alphaModFix/>
          </a:blip>
          <a:stretch>
            <a:fillRect/>
          </a:stretch>
        </p:blipFill>
        <p:spPr>
          <a:xfrm rot="-10123500">
            <a:off x="110176" y="5537977"/>
            <a:ext cx="1369957" cy="2131888"/>
          </a:xfrm>
          <a:prstGeom prst="rect">
            <a:avLst/>
          </a:prstGeom>
          <a:noFill/>
          <a:ln>
            <a:noFill/>
          </a:ln>
        </p:spPr>
      </p:pic>
      <p:pic>
        <p:nvPicPr>
          <p:cNvPr id="334" name="Google Shape;334;p26"/>
          <p:cNvPicPr preferRelativeResize="0"/>
          <p:nvPr/>
        </p:nvPicPr>
        <p:blipFill>
          <a:blip r:embed="rId4">
            <a:alphaModFix/>
          </a:blip>
          <a:stretch>
            <a:fillRect/>
          </a:stretch>
        </p:blipFill>
        <p:spPr>
          <a:xfrm rot="2700000">
            <a:off x="11120615" y="-235706"/>
            <a:ext cx="638095" cy="1383785"/>
          </a:xfrm>
          <a:prstGeom prst="rect">
            <a:avLst/>
          </a:prstGeom>
          <a:noFill/>
          <a:ln>
            <a:noFill/>
          </a:ln>
        </p:spPr>
      </p:pic>
      <p:pic>
        <p:nvPicPr>
          <p:cNvPr id="335" name="Google Shape;335;p26"/>
          <p:cNvPicPr preferRelativeResize="0"/>
          <p:nvPr/>
        </p:nvPicPr>
        <p:blipFill rotWithShape="1">
          <a:blip r:embed="rId5">
            <a:alphaModFix amt="43000"/>
          </a:blip>
          <a:srcRect r="53345"/>
          <a:stretch/>
        </p:blipFill>
        <p:spPr>
          <a:xfrm rot="7827821">
            <a:off x="9003186" y="-461198"/>
            <a:ext cx="1202356" cy="877091"/>
          </a:xfrm>
          <a:prstGeom prst="rect">
            <a:avLst/>
          </a:prstGeom>
          <a:noFill/>
          <a:ln>
            <a:noFill/>
          </a:ln>
        </p:spPr>
      </p:pic>
      <p:pic>
        <p:nvPicPr>
          <p:cNvPr id="336" name="Google Shape;336;p26"/>
          <p:cNvPicPr preferRelativeResize="0"/>
          <p:nvPr/>
        </p:nvPicPr>
        <p:blipFill rotWithShape="1">
          <a:blip r:embed="rId5">
            <a:alphaModFix amt="43000"/>
          </a:blip>
          <a:srcRect r="53345"/>
          <a:stretch/>
        </p:blipFill>
        <p:spPr>
          <a:xfrm rot="7827814">
            <a:off x="11186321" y="6012561"/>
            <a:ext cx="1195552" cy="872123"/>
          </a:xfrm>
          <a:prstGeom prst="rect">
            <a:avLst/>
          </a:prstGeom>
          <a:noFill/>
          <a:ln>
            <a:noFill/>
          </a:ln>
        </p:spPr>
      </p:pic>
      <p:pic>
        <p:nvPicPr>
          <p:cNvPr id="337" name="Google Shape;337;p26"/>
          <p:cNvPicPr preferRelativeResize="0"/>
          <p:nvPr/>
        </p:nvPicPr>
        <p:blipFill>
          <a:blip r:embed="rId6">
            <a:alphaModFix amt="43000"/>
          </a:blip>
          <a:stretch>
            <a:fillRect/>
          </a:stretch>
        </p:blipFill>
        <p:spPr>
          <a:xfrm rot="7808788">
            <a:off x="501329" y="396599"/>
            <a:ext cx="781963" cy="760764"/>
          </a:xfrm>
          <a:prstGeom prst="rect">
            <a:avLst/>
          </a:prstGeom>
          <a:noFill/>
          <a:ln>
            <a:noFill/>
          </a:ln>
        </p:spPr>
      </p:pic>
      <p:pic>
        <p:nvPicPr>
          <p:cNvPr id="338" name="Google Shape;338;p26"/>
          <p:cNvPicPr preferRelativeResize="0"/>
          <p:nvPr/>
        </p:nvPicPr>
        <p:blipFill>
          <a:blip r:embed="rId5">
            <a:alphaModFix amt="43000"/>
          </a:blip>
          <a:stretch>
            <a:fillRect/>
          </a:stretch>
        </p:blipFill>
        <p:spPr>
          <a:xfrm flipH="1">
            <a:off x="5152457" y="5961099"/>
            <a:ext cx="1570803" cy="534564"/>
          </a:xfrm>
          <a:prstGeom prst="rect">
            <a:avLst/>
          </a:prstGeom>
          <a:noFill/>
          <a:ln>
            <a:noFill/>
          </a:ln>
        </p:spPr>
      </p:pic>
    </p:spTree>
    <p:extLst>
      <p:ext uri="{BB962C8B-B14F-4D97-AF65-F5344CB8AC3E}">
        <p14:creationId xmlns:p14="http://schemas.microsoft.com/office/powerpoint/2010/main" val="1062769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9"/>
        <p:cNvGrpSpPr/>
        <p:nvPr/>
      </p:nvGrpSpPr>
      <p:grpSpPr>
        <a:xfrm>
          <a:off x="0" y="0"/>
          <a:ext cx="0" cy="0"/>
          <a:chOff x="0" y="0"/>
          <a:chExt cx="0" cy="0"/>
        </a:xfrm>
      </p:grpSpPr>
      <p:pic>
        <p:nvPicPr>
          <p:cNvPr id="340" name="Google Shape;340;p27"/>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sp>
        <p:nvSpPr>
          <p:cNvPr id="341" name="Google Shape;341;p27"/>
          <p:cNvSpPr txBox="1">
            <a:spLocks noGrp="1"/>
          </p:cNvSpPr>
          <p:nvPr>
            <p:ph type="title" hasCustomPrompt="1"/>
          </p:nvPr>
        </p:nvSpPr>
        <p:spPr>
          <a:xfrm>
            <a:off x="6274600" y="1111951"/>
            <a:ext cx="4712400" cy="102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42" name="Google Shape;342;p27"/>
          <p:cNvSpPr txBox="1">
            <a:spLocks noGrp="1"/>
          </p:cNvSpPr>
          <p:nvPr>
            <p:ph type="subTitle" idx="1"/>
          </p:nvPr>
        </p:nvSpPr>
        <p:spPr>
          <a:xfrm>
            <a:off x="6274600" y="2217072"/>
            <a:ext cx="4712400" cy="79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43" name="Google Shape;343;p27"/>
          <p:cNvSpPr txBox="1">
            <a:spLocks noGrp="1"/>
          </p:cNvSpPr>
          <p:nvPr>
            <p:ph type="title" idx="2" hasCustomPrompt="1"/>
          </p:nvPr>
        </p:nvSpPr>
        <p:spPr>
          <a:xfrm>
            <a:off x="1195567" y="2235033"/>
            <a:ext cx="4712400" cy="1589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8000">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44" name="Google Shape;344;p27"/>
          <p:cNvSpPr txBox="1">
            <a:spLocks noGrp="1"/>
          </p:cNvSpPr>
          <p:nvPr>
            <p:ph type="subTitle" idx="3"/>
          </p:nvPr>
        </p:nvSpPr>
        <p:spPr>
          <a:xfrm>
            <a:off x="1195567" y="3824599"/>
            <a:ext cx="4712400" cy="94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45" name="Google Shape;345;p27"/>
          <p:cNvSpPr txBox="1">
            <a:spLocks noGrp="1"/>
          </p:cNvSpPr>
          <p:nvPr>
            <p:ph type="title" idx="4" hasCustomPrompt="1"/>
          </p:nvPr>
        </p:nvSpPr>
        <p:spPr>
          <a:xfrm>
            <a:off x="6274600" y="3846241"/>
            <a:ext cx="4712400" cy="102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46" name="Google Shape;346;p27"/>
          <p:cNvSpPr txBox="1">
            <a:spLocks noGrp="1"/>
          </p:cNvSpPr>
          <p:nvPr>
            <p:ph type="subTitle" idx="5"/>
          </p:nvPr>
        </p:nvSpPr>
        <p:spPr>
          <a:xfrm>
            <a:off x="6274600" y="4947633"/>
            <a:ext cx="4712400" cy="79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pic>
        <p:nvPicPr>
          <p:cNvPr id="347" name="Google Shape;347;p27"/>
          <p:cNvPicPr preferRelativeResize="0"/>
          <p:nvPr/>
        </p:nvPicPr>
        <p:blipFill>
          <a:blip r:embed="rId3">
            <a:alphaModFix/>
          </a:blip>
          <a:stretch>
            <a:fillRect/>
          </a:stretch>
        </p:blipFill>
        <p:spPr>
          <a:xfrm rot="10800000">
            <a:off x="130534" y="4392100"/>
            <a:ext cx="1284317" cy="2785197"/>
          </a:xfrm>
          <a:prstGeom prst="rect">
            <a:avLst/>
          </a:prstGeom>
          <a:noFill/>
          <a:ln>
            <a:noFill/>
          </a:ln>
        </p:spPr>
      </p:pic>
      <p:pic>
        <p:nvPicPr>
          <p:cNvPr id="348" name="Google Shape;348;p27"/>
          <p:cNvPicPr preferRelativeResize="0"/>
          <p:nvPr/>
        </p:nvPicPr>
        <p:blipFill>
          <a:blip r:embed="rId3">
            <a:alphaModFix/>
          </a:blip>
          <a:stretch>
            <a:fillRect/>
          </a:stretch>
        </p:blipFill>
        <p:spPr>
          <a:xfrm rot="8950213">
            <a:off x="11536203" y="5157685"/>
            <a:ext cx="983052" cy="2131887"/>
          </a:xfrm>
          <a:prstGeom prst="rect">
            <a:avLst/>
          </a:prstGeom>
          <a:noFill/>
          <a:ln>
            <a:noFill/>
          </a:ln>
        </p:spPr>
      </p:pic>
      <p:pic>
        <p:nvPicPr>
          <p:cNvPr id="349" name="Google Shape;349;p27"/>
          <p:cNvPicPr preferRelativeResize="0"/>
          <p:nvPr/>
        </p:nvPicPr>
        <p:blipFill>
          <a:blip r:embed="rId3">
            <a:alphaModFix/>
          </a:blip>
          <a:stretch>
            <a:fillRect/>
          </a:stretch>
        </p:blipFill>
        <p:spPr>
          <a:xfrm rot="2486654">
            <a:off x="11136582" y="-211706"/>
            <a:ext cx="638095" cy="1383785"/>
          </a:xfrm>
          <a:prstGeom prst="rect">
            <a:avLst/>
          </a:prstGeom>
          <a:noFill/>
          <a:ln>
            <a:noFill/>
          </a:ln>
        </p:spPr>
      </p:pic>
      <p:pic>
        <p:nvPicPr>
          <p:cNvPr id="350" name="Google Shape;350;p27"/>
          <p:cNvPicPr preferRelativeResize="0"/>
          <p:nvPr/>
        </p:nvPicPr>
        <p:blipFill>
          <a:blip r:embed="rId4">
            <a:alphaModFix/>
          </a:blip>
          <a:stretch>
            <a:fillRect/>
          </a:stretch>
        </p:blipFill>
        <p:spPr>
          <a:xfrm rot="10647565" flipH="1">
            <a:off x="11498301" y="2503821"/>
            <a:ext cx="889231" cy="1383785"/>
          </a:xfrm>
          <a:prstGeom prst="rect">
            <a:avLst/>
          </a:prstGeom>
          <a:noFill/>
          <a:ln>
            <a:noFill/>
          </a:ln>
        </p:spPr>
      </p:pic>
      <p:pic>
        <p:nvPicPr>
          <p:cNvPr id="351" name="Google Shape;351;p27"/>
          <p:cNvPicPr preferRelativeResize="0"/>
          <p:nvPr/>
        </p:nvPicPr>
        <p:blipFill rotWithShape="1">
          <a:blip r:embed="rId5">
            <a:alphaModFix amt="43000"/>
          </a:blip>
          <a:srcRect r="53345"/>
          <a:stretch/>
        </p:blipFill>
        <p:spPr>
          <a:xfrm rot="7827821">
            <a:off x="2427253" y="6280636"/>
            <a:ext cx="1202356" cy="877091"/>
          </a:xfrm>
          <a:prstGeom prst="rect">
            <a:avLst/>
          </a:prstGeom>
          <a:noFill/>
          <a:ln>
            <a:noFill/>
          </a:ln>
        </p:spPr>
      </p:pic>
      <p:pic>
        <p:nvPicPr>
          <p:cNvPr id="352" name="Google Shape;352;p27"/>
          <p:cNvPicPr preferRelativeResize="0"/>
          <p:nvPr/>
        </p:nvPicPr>
        <p:blipFill rotWithShape="1">
          <a:blip r:embed="rId5">
            <a:alphaModFix amt="43000"/>
          </a:blip>
          <a:srcRect r="53345"/>
          <a:stretch/>
        </p:blipFill>
        <p:spPr>
          <a:xfrm rot="7827814">
            <a:off x="2755" y="493728"/>
            <a:ext cx="1195552" cy="872123"/>
          </a:xfrm>
          <a:prstGeom prst="rect">
            <a:avLst/>
          </a:prstGeom>
          <a:noFill/>
          <a:ln>
            <a:noFill/>
          </a:ln>
        </p:spPr>
      </p:pic>
      <p:pic>
        <p:nvPicPr>
          <p:cNvPr id="353" name="Google Shape;353;p27"/>
          <p:cNvPicPr preferRelativeResize="0"/>
          <p:nvPr/>
        </p:nvPicPr>
        <p:blipFill>
          <a:blip r:embed="rId6">
            <a:alphaModFix amt="43000"/>
          </a:blip>
          <a:stretch>
            <a:fillRect/>
          </a:stretch>
        </p:blipFill>
        <p:spPr>
          <a:xfrm rot="-7808788" flipH="1">
            <a:off x="9107563" y="6084749"/>
            <a:ext cx="781963" cy="760764"/>
          </a:xfrm>
          <a:prstGeom prst="rect">
            <a:avLst/>
          </a:prstGeom>
          <a:noFill/>
          <a:ln>
            <a:noFill/>
          </a:ln>
        </p:spPr>
      </p:pic>
      <p:pic>
        <p:nvPicPr>
          <p:cNvPr id="354" name="Google Shape;354;p27"/>
          <p:cNvPicPr preferRelativeResize="0"/>
          <p:nvPr/>
        </p:nvPicPr>
        <p:blipFill>
          <a:blip r:embed="rId5">
            <a:alphaModFix amt="43000"/>
          </a:blip>
          <a:stretch>
            <a:fillRect/>
          </a:stretch>
        </p:blipFill>
        <p:spPr>
          <a:xfrm flipH="1">
            <a:off x="6614157" y="114366"/>
            <a:ext cx="1570803" cy="534564"/>
          </a:xfrm>
          <a:prstGeom prst="rect">
            <a:avLst/>
          </a:prstGeom>
          <a:noFill/>
          <a:ln>
            <a:noFill/>
          </a:ln>
        </p:spPr>
      </p:pic>
      <p:pic>
        <p:nvPicPr>
          <p:cNvPr id="355" name="Google Shape;355;p27"/>
          <p:cNvPicPr preferRelativeResize="0"/>
          <p:nvPr/>
        </p:nvPicPr>
        <p:blipFill>
          <a:blip r:embed="rId6">
            <a:alphaModFix amt="43000"/>
          </a:blip>
          <a:stretch>
            <a:fillRect/>
          </a:stretch>
        </p:blipFill>
        <p:spPr>
          <a:xfrm rot="8100012" flipH="1">
            <a:off x="151881" y="2282817"/>
            <a:ext cx="781961" cy="760763"/>
          </a:xfrm>
          <a:prstGeom prst="rect">
            <a:avLst/>
          </a:prstGeom>
          <a:noFill/>
          <a:ln>
            <a:noFill/>
          </a:ln>
        </p:spPr>
      </p:pic>
    </p:spTree>
    <p:extLst>
      <p:ext uri="{BB962C8B-B14F-4D97-AF65-F5344CB8AC3E}">
        <p14:creationId xmlns:p14="http://schemas.microsoft.com/office/powerpoint/2010/main" val="2929010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38"/>
        <p:cNvGrpSpPr/>
        <p:nvPr/>
      </p:nvGrpSpPr>
      <p:grpSpPr>
        <a:xfrm>
          <a:off x="0" y="0"/>
          <a:ext cx="0" cy="0"/>
          <a:chOff x="0" y="0"/>
          <a:chExt cx="0" cy="0"/>
        </a:xfrm>
      </p:grpSpPr>
      <p:pic>
        <p:nvPicPr>
          <p:cNvPr id="439" name="Google Shape;439;p36"/>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pic>
        <p:nvPicPr>
          <p:cNvPr id="440" name="Google Shape;440;p36"/>
          <p:cNvPicPr preferRelativeResize="0"/>
          <p:nvPr/>
        </p:nvPicPr>
        <p:blipFill>
          <a:blip r:embed="rId3">
            <a:alphaModFix/>
          </a:blip>
          <a:stretch>
            <a:fillRect/>
          </a:stretch>
        </p:blipFill>
        <p:spPr>
          <a:xfrm>
            <a:off x="10746900" y="-421116"/>
            <a:ext cx="1284317" cy="2785197"/>
          </a:xfrm>
          <a:prstGeom prst="rect">
            <a:avLst/>
          </a:prstGeom>
          <a:noFill/>
          <a:ln>
            <a:noFill/>
          </a:ln>
        </p:spPr>
      </p:pic>
      <p:pic>
        <p:nvPicPr>
          <p:cNvPr id="441" name="Google Shape;441;p36"/>
          <p:cNvPicPr preferRelativeResize="0"/>
          <p:nvPr/>
        </p:nvPicPr>
        <p:blipFill>
          <a:blip r:embed="rId3">
            <a:alphaModFix/>
          </a:blip>
          <a:stretch>
            <a:fillRect/>
          </a:stretch>
        </p:blipFill>
        <p:spPr>
          <a:xfrm rot="-9304126">
            <a:off x="-267482" y="1692902"/>
            <a:ext cx="983051" cy="2131887"/>
          </a:xfrm>
          <a:prstGeom prst="rect">
            <a:avLst/>
          </a:prstGeom>
          <a:noFill/>
          <a:ln>
            <a:noFill/>
          </a:ln>
        </p:spPr>
      </p:pic>
      <p:pic>
        <p:nvPicPr>
          <p:cNvPr id="442" name="Google Shape;442;p36"/>
          <p:cNvPicPr preferRelativeResize="0"/>
          <p:nvPr/>
        </p:nvPicPr>
        <p:blipFill>
          <a:blip r:embed="rId4">
            <a:alphaModFix/>
          </a:blip>
          <a:stretch>
            <a:fillRect/>
          </a:stretch>
        </p:blipFill>
        <p:spPr>
          <a:xfrm rot="8715131">
            <a:off x="5556835" y="5938020"/>
            <a:ext cx="889231" cy="1383785"/>
          </a:xfrm>
          <a:prstGeom prst="rect">
            <a:avLst/>
          </a:prstGeom>
          <a:noFill/>
          <a:ln>
            <a:noFill/>
          </a:ln>
        </p:spPr>
      </p:pic>
      <p:pic>
        <p:nvPicPr>
          <p:cNvPr id="443" name="Google Shape;443;p36"/>
          <p:cNvPicPr preferRelativeResize="0"/>
          <p:nvPr/>
        </p:nvPicPr>
        <p:blipFill rotWithShape="1">
          <a:blip r:embed="rId5">
            <a:alphaModFix amt="43000"/>
          </a:blip>
          <a:srcRect r="53345"/>
          <a:stretch/>
        </p:blipFill>
        <p:spPr>
          <a:xfrm rot="7827821">
            <a:off x="277035" y="5700120"/>
            <a:ext cx="1202356" cy="877091"/>
          </a:xfrm>
          <a:prstGeom prst="rect">
            <a:avLst/>
          </a:prstGeom>
          <a:noFill/>
          <a:ln>
            <a:noFill/>
          </a:ln>
        </p:spPr>
      </p:pic>
      <p:pic>
        <p:nvPicPr>
          <p:cNvPr id="444" name="Google Shape;444;p36"/>
          <p:cNvPicPr preferRelativeResize="0"/>
          <p:nvPr/>
        </p:nvPicPr>
        <p:blipFill rotWithShape="1">
          <a:blip r:embed="rId5">
            <a:alphaModFix amt="43000"/>
          </a:blip>
          <a:srcRect r="53345"/>
          <a:stretch/>
        </p:blipFill>
        <p:spPr>
          <a:xfrm rot="7827814">
            <a:off x="6578288" y="-279939"/>
            <a:ext cx="1195552" cy="872123"/>
          </a:xfrm>
          <a:prstGeom prst="rect">
            <a:avLst/>
          </a:prstGeom>
          <a:noFill/>
          <a:ln>
            <a:noFill/>
          </a:ln>
        </p:spPr>
      </p:pic>
      <p:pic>
        <p:nvPicPr>
          <p:cNvPr id="445" name="Google Shape;445;p36"/>
          <p:cNvPicPr preferRelativeResize="0"/>
          <p:nvPr/>
        </p:nvPicPr>
        <p:blipFill>
          <a:blip r:embed="rId6">
            <a:alphaModFix amt="43000"/>
          </a:blip>
          <a:stretch>
            <a:fillRect/>
          </a:stretch>
        </p:blipFill>
        <p:spPr>
          <a:xfrm rot="7808788">
            <a:off x="487229" y="86499"/>
            <a:ext cx="781963" cy="760764"/>
          </a:xfrm>
          <a:prstGeom prst="rect">
            <a:avLst/>
          </a:prstGeom>
          <a:noFill/>
          <a:ln>
            <a:noFill/>
          </a:ln>
        </p:spPr>
      </p:pic>
      <p:pic>
        <p:nvPicPr>
          <p:cNvPr id="446" name="Google Shape;446;p36"/>
          <p:cNvPicPr preferRelativeResize="0"/>
          <p:nvPr/>
        </p:nvPicPr>
        <p:blipFill>
          <a:blip r:embed="rId5">
            <a:alphaModFix amt="43000"/>
          </a:blip>
          <a:stretch>
            <a:fillRect/>
          </a:stretch>
        </p:blipFill>
        <p:spPr>
          <a:xfrm flipH="1">
            <a:off x="10101724" y="5871366"/>
            <a:ext cx="1570803" cy="534564"/>
          </a:xfrm>
          <a:prstGeom prst="rect">
            <a:avLst/>
          </a:prstGeom>
          <a:noFill/>
          <a:ln>
            <a:noFill/>
          </a:ln>
        </p:spPr>
      </p:pic>
    </p:spTree>
    <p:extLst>
      <p:ext uri="{BB962C8B-B14F-4D97-AF65-F5344CB8AC3E}">
        <p14:creationId xmlns:p14="http://schemas.microsoft.com/office/powerpoint/2010/main" val="28357754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47"/>
        <p:cNvGrpSpPr/>
        <p:nvPr/>
      </p:nvGrpSpPr>
      <p:grpSpPr>
        <a:xfrm>
          <a:off x="0" y="0"/>
          <a:ext cx="0" cy="0"/>
          <a:chOff x="0" y="0"/>
          <a:chExt cx="0" cy="0"/>
        </a:xfrm>
      </p:grpSpPr>
      <p:pic>
        <p:nvPicPr>
          <p:cNvPr id="448" name="Google Shape;448;p37"/>
          <p:cNvPicPr preferRelativeResize="0"/>
          <p:nvPr/>
        </p:nvPicPr>
        <p:blipFill rotWithShape="1">
          <a:blip r:embed="rId2">
            <a:alphaModFix amt="61000"/>
          </a:blip>
          <a:srcRect r="388"/>
          <a:stretch/>
        </p:blipFill>
        <p:spPr>
          <a:xfrm flipH="1">
            <a:off x="-23767" y="0"/>
            <a:ext cx="12239533" cy="6858000"/>
          </a:xfrm>
          <a:prstGeom prst="rect">
            <a:avLst/>
          </a:prstGeom>
          <a:noFill/>
          <a:ln>
            <a:noFill/>
          </a:ln>
        </p:spPr>
      </p:pic>
      <p:pic>
        <p:nvPicPr>
          <p:cNvPr id="449" name="Google Shape;449;p37"/>
          <p:cNvPicPr preferRelativeResize="0"/>
          <p:nvPr/>
        </p:nvPicPr>
        <p:blipFill>
          <a:blip r:embed="rId3">
            <a:alphaModFix/>
          </a:blip>
          <a:stretch>
            <a:fillRect/>
          </a:stretch>
        </p:blipFill>
        <p:spPr>
          <a:xfrm>
            <a:off x="9" y="-291013"/>
            <a:ext cx="1789791" cy="2785197"/>
          </a:xfrm>
          <a:prstGeom prst="rect">
            <a:avLst/>
          </a:prstGeom>
          <a:noFill/>
          <a:ln>
            <a:noFill/>
          </a:ln>
        </p:spPr>
      </p:pic>
      <p:pic>
        <p:nvPicPr>
          <p:cNvPr id="450" name="Google Shape;450;p37"/>
          <p:cNvPicPr preferRelativeResize="0"/>
          <p:nvPr/>
        </p:nvPicPr>
        <p:blipFill>
          <a:blip r:embed="rId3">
            <a:alphaModFix/>
          </a:blip>
          <a:stretch>
            <a:fillRect/>
          </a:stretch>
        </p:blipFill>
        <p:spPr>
          <a:xfrm rot="-8794981">
            <a:off x="10348244" y="5173712"/>
            <a:ext cx="1369955" cy="2131888"/>
          </a:xfrm>
          <a:prstGeom prst="rect">
            <a:avLst/>
          </a:prstGeom>
          <a:noFill/>
          <a:ln>
            <a:noFill/>
          </a:ln>
        </p:spPr>
      </p:pic>
      <p:pic>
        <p:nvPicPr>
          <p:cNvPr id="451" name="Google Shape;451;p37"/>
          <p:cNvPicPr preferRelativeResize="0"/>
          <p:nvPr/>
        </p:nvPicPr>
        <p:blipFill>
          <a:blip r:embed="rId4">
            <a:alphaModFix/>
          </a:blip>
          <a:stretch>
            <a:fillRect/>
          </a:stretch>
        </p:blipFill>
        <p:spPr>
          <a:xfrm>
            <a:off x="11431182" y="-127073"/>
            <a:ext cx="638095" cy="1383785"/>
          </a:xfrm>
          <a:prstGeom prst="rect">
            <a:avLst/>
          </a:prstGeom>
          <a:noFill/>
          <a:ln>
            <a:noFill/>
          </a:ln>
        </p:spPr>
      </p:pic>
      <p:pic>
        <p:nvPicPr>
          <p:cNvPr id="452" name="Google Shape;452;p37"/>
          <p:cNvPicPr preferRelativeResize="0"/>
          <p:nvPr/>
        </p:nvPicPr>
        <p:blipFill rotWithShape="1">
          <a:blip r:embed="rId5">
            <a:alphaModFix amt="43000"/>
          </a:blip>
          <a:srcRect r="53345"/>
          <a:stretch/>
        </p:blipFill>
        <p:spPr>
          <a:xfrm rot="7827821">
            <a:off x="11262169" y="2797653"/>
            <a:ext cx="1202356" cy="877091"/>
          </a:xfrm>
          <a:prstGeom prst="rect">
            <a:avLst/>
          </a:prstGeom>
          <a:noFill/>
          <a:ln>
            <a:noFill/>
          </a:ln>
        </p:spPr>
      </p:pic>
      <p:pic>
        <p:nvPicPr>
          <p:cNvPr id="453" name="Google Shape;453;p37"/>
          <p:cNvPicPr preferRelativeResize="0"/>
          <p:nvPr/>
        </p:nvPicPr>
        <p:blipFill rotWithShape="1">
          <a:blip r:embed="rId5">
            <a:alphaModFix amt="43000"/>
          </a:blip>
          <a:srcRect r="53345"/>
          <a:stretch/>
        </p:blipFill>
        <p:spPr>
          <a:xfrm rot="7827814">
            <a:off x="3531255" y="-454506"/>
            <a:ext cx="1195552" cy="872123"/>
          </a:xfrm>
          <a:prstGeom prst="rect">
            <a:avLst/>
          </a:prstGeom>
          <a:noFill/>
          <a:ln>
            <a:noFill/>
          </a:ln>
        </p:spPr>
      </p:pic>
      <p:pic>
        <p:nvPicPr>
          <p:cNvPr id="454" name="Google Shape;454;p37"/>
          <p:cNvPicPr preferRelativeResize="0"/>
          <p:nvPr/>
        </p:nvPicPr>
        <p:blipFill>
          <a:blip r:embed="rId6">
            <a:alphaModFix amt="43000"/>
          </a:blip>
          <a:stretch>
            <a:fillRect/>
          </a:stretch>
        </p:blipFill>
        <p:spPr>
          <a:xfrm rot="7808788">
            <a:off x="7910996" y="-127267"/>
            <a:ext cx="781963" cy="760764"/>
          </a:xfrm>
          <a:prstGeom prst="rect">
            <a:avLst/>
          </a:prstGeom>
          <a:noFill/>
          <a:ln>
            <a:noFill/>
          </a:ln>
        </p:spPr>
      </p:pic>
      <p:pic>
        <p:nvPicPr>
          <p:cNvPr id="455" name="Google Shape;455;p37"/>
          <p:cNvPicPr preferRelativeResize="0"/>
          <p:nvPr/>
        </p:nvPicPr>
        <p:blipFill>
          <a:blip r:embed="rId5">
            <a:alphaModFix amt="43000"/>
          </a:blip>
          <a:stretch>
            <a:fillRect/>
          </a:stretch>
        </p:blipFill>
        <p:spPr>
          <a:xfrm flipH="1">
            <a:off x="477691" y="5827466"/>
            <a:ext cx="1570803" cy="534564"/>
          </a:xfrm>
          <a:prstGeom prst="rect">
            <a:avLst/>
          </a:prstGeom>
          <a:noFill/>
          <a:ln>
            <a:noFill/>
          </a:ln>
        </p:spPr>
      </p:pic>
    </p:spTree>
    <p:extLst>
      <p:ext uri="{BB962C8B-B14F-4D97-AF65-F5344CB8AC3E}">
        <p14:creationId xmlns:p14="http://schemas.microsoft.com/office/powerpoint/2010/main" val="1215523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4439778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60000" y="2914245"/>
            <a:ext cx="3966000" cy="171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960000" y="1315267"/>
            <a:ext cx="3966000" cy="1171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 name="Google Shape;19;p3"/>
          <p:cNvSpPr txBox="1">
            <a:spLocks noGrp="1"/>
          </p:cNvSpPr>
          <p:nvPr>
            <p:ph type="subTitle" idx="1"/>
          </p:nvPr>
        </p:nvSpPr>
        <p:spPr>
          <a:xfrm>
            <a:off x="960000" y="4659184"/>
            <a:ext cx="4154800" cy="8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 name="Google Shape;20;p3"/>
          <p:cNvSpPr>
            <a:spLocks noGrp="1"/>
          </p:cNvSpPr>
          <p:nvPr>
            <p:ph type="pic" idx="3"/>
          </p:nvPr>
        </p:nvSpPr>
        <p:spPr>
          <a:xfrm>
            <a:off x="6096000" y="0"/>
            <a:ext cx="6147200" cy="6858000"/>
          </a:xfrm>
          <a:prstGeom prst="rect">
            <a:avLst/>
          </a:prstGeom>
          <a:noFill/>
          <a:ln>
            <a:noFill/>
          </a:ln>
        </p:spPr>
      </p:sp>
      <p:sp>
        <p:nvSpPr>
          <p:cNvPr id="21" name="Google Shape;21;p3"/>
          <p:cNvSpPr txBox="1">
            <a:spLocks noGrp="1"/>
          </p:cNvSpPr>
          <p:nvPr>
            <p:ph type="subTitle" idx="4"/>
          </p:nvPr>
        </p:nvSpPr>
        <p:spPr>
          <a:xfrm>
            <a:off x="32357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22" name="Google Shape;22;p3"/>
          <p:cNvCxnSpPr/>
          <p:nvPr/>
        </p:nvCxnSpPr>
        <p:spPr>
          <a:xfrm>
            <a:off x="1104067" y="725700"/>
            <a:ext cx="3904400" cy="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656660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1" name="Google Shape;41;p6"/>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6"/>
          <p:cNvCxnSpPr/>
          <p:nvPr/>
        </p:nvCxnSpPr>
        <p:spPr>
          <a:xfrm>
            <a:off x="565500" y="725700"/>
            <a:ext cx="10540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07447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0"/>
        <p:cNvGrpSpPr/>
        <p:nvPr/>
      </p:nvGrpSpPr>
      <p:grpSpPr>
        <a:xfrm>
          <a:off x="0" y="0"/>
          <a:ext cx="0" cy="0"/>
          <a:chOff x="0" y="0"/>
          <a:chExt cx="0" cy="0"/>
        </a:xfrm>
      </p:grpSpPr>
      <p:sp>
        <p:nvSpPr>
          <p:cNvPr id="221" name="Google Shape;221;p48"/>
          <p:cNvSpPr txBox="1">
            <a:spLocks noGrp="1"/>
          </p:cNvSpPr>
          <p:nvPr>
            <p:ph type="title"/>
          </p:nvPr>
        </p:nvSpPr>
        <p:spPr>
          <a:xfrm>
            <a:off x="2389717" y="4800603"/>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 name="Google Shape;222;p48"/>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23" name="Google Shape;223;p48"/>
          <p:cNvSpPr txBox="1">
            <a:spLocks noGrp="1"/>
          </p:cNvSpPr>
          <p:nvPr>
            <p:ph type="body" idx="1"/>
          </p:nvPr>
        </p:nvSpPr>
        <p:spPr>
          <a:xfrm>
            <a:off x="2389717" y="5367341"/>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24" name="Google Shape;224;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4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4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104476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658233" y="1502200"/>
            <a:ext cx="65828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9"/>
          <p:cNvSpPr txBox="1">
            <a:spLocks noGrp="1"/>
          </p:cNvSpPr>
          <p:nvPr>
            <p:ph type="subTitle" idx="1"/>
          </p:nvPr>
        </p:nvSpPr>
        <p:spPr>
          <a:xfrm>
            <a:off x="4658233" y="4121400"/>
            <a:ext cx="6582800" cy="12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9" name="Google Shape;59;p9"/>
          <p:cNvSpPr>
            <a:spLocks noGrp="1"/>
          </p:cNvSpPr>
          <p:nvPr>
            <p:ph type="pic" idx="2"/>
          </p:nvPr>
        </p:nvSpPr>
        <p:spPr>
          <a:xfrm flipH="1">
            <a:off x="-113400" y="-31767"/>
            <a:ext cx="3705600" cy="6889600"/>
          </a:xfrm>
          <a:prstGeom prst="rect">
            <a:avLst/>
          </a:prstGeom>
          <a:noFill/>
          <a:ln>
            <a:noFill/>
          </a:ln>
        </p:spPr>
      </p:sp>
      <p:sp>
        <p:nvSpPr>
          <p:cNvPr id="60" name="Google Shape;60;p9"/>
          <p:cNvSpPr txBox="1">
            <a:spLocks noGrp="1"/>
          </p:cNvSpPr>
          <p:nvPr>
            <p:ph type="subTitle" idx="3"/>
          </p:nvPr>
        </p:nvSpPr>
        <p:spPr>
          <a:xfrm>
            <a:off x="4644600" y="6265000"/>
            <a:ext cx="31404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solidFill>
                  <a:srgbClr val="552C07"/>
                </a:solidFill>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61" name="Google Shape;61;p9"/>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9"/>
          <p:cNvCxnSpPr/>
          <p:nvPr/>
        </p:nvCxnSpPr>
        <p:spPr>
          <a:xfrm rot="10800000">
            <a:off x="4789900" y="719333"/>
            <a:ext cx="6836800" cy="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9"/>
          <p:cNvCxnSpPr/>
          <p:nvPr/>
        </p:nvCxnSpPr>
        <p:spPr>
          <a:xfrm rot="10800000">
            <a:off x="4789900" y="6132267"/>
            <a:ext cx="7438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834910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852640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690895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6320567" y="1906200"/>
            <a:ext cx="4911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2"/>
          <p:cNvSpPr txBox="1">
            <a:spLocks noGrp="1"/>
          </p:cNvSpPr>
          <p:nvPr>
            <p:ph type="subTitle" idx="2"/>
          </p:nvPr>
        </p:nvSpPr>
        <p:spPr>
          <a:xfrm>
            <a:off x="960000" y="1906200"/>
            <a:ext cx="5234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22"/>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3" name="Google Shape;143;p22"/>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22"/>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22"/>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590703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565531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984998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304728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1421403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60000" y="2914245"/>
            <a:ext cx="3966000" cy="171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960000" y="1315267"/>
            <a:ext cx="3966000" cy="1171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2000">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 name="Google Shape;19;p3"/>
          <p:cNvSpPr txBox="1">
            <a:spLocks noGrp="1"/>
          </p:cNvSpPr>
          <p:nvPr>
            <p:ph type="subTitle" idx="1"/>
          </p:nvPr>
        </p:nvSpPr>
        <p:spPr>
          <a:xfrm>
            <a:off x="960000" y="4659184"/>
            <a:ext cx="4154800" cy="8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 name="Google Shape;20;p3"/>
          <p:cNvSpPr>
            <a:spLocks noGrp="1"/>
          </p:cNvSpPr>
          <p:nvPr>
            <p:ph type="pic" idx="3"/>
          </p:nvPr>
        </p:nvSpPr>
        <p:spPr>
          <a:xfrm>
            <a:off x="6096000" y="0"/>
            <a:ext cx="6147200" cy="6858000"/>
          </a:xfrm>
          <a:prstGeom prst="rect">
            <a:avLst/>
          </a:prstGeom>
          <a:noFill/>
          <a:ln>
            <a:noFill/>
          </a:ln>
        </p:spPr>
      </p:sp>
      <p:sp>
        <p:nvSpPr>
          <p:cNvPr id="21" name="Google Shape;21;p3"/>
          <p:cNvSpPr txBox="1">
            <a:spLocks noGrp="1"/>
          </p:cNvSpPr>
          <p:nvPr>
            <p:ph type="subTitle" idx="4"/>
          </p:nvPr>
        </p:nvSpPr>
        <p:spPr>
          <a:xfrm>
            <a:off x="32357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22" name="Google Shape;22;p3"/>
          <p:cNvCxnSpPr/>
          <p:nvPr/>
        </p:nvCxnSpPr>
        <p:spPr>
          <a:xfrm>
            <a:off x="1104067" y="725700"/>
            <a:ext cx="3904400" cy="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95854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7"/>
        <p:cNvGrpSpPr/>
        <p:nvPr/>
      </p:nvGrpSpPr>
      <p:grpSpPr>
        <a:xfrm>
          <a:off x="0" y="0"/>
          <a:ext cx="0" cy="0"/>
          <a:chOff x="0" y="0"/>
          <a:chExt cx="0" cy="0"/>
        </a:xfrm>
      </p:grpSpPr>
      <p:sp>
        <p:nvSpPr>
          <p:cNvPr id="228" name="Google Shape;228;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 name="Google Shape;229;p49"/>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0" name="Google Shape;230;p4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4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4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1" name="Google Shape;41;p6"/>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6"/>
          <p:cNvCxnSpPr/>
          <p:nvPr/>
        </p:nvCxnSpPr>
        <p:spPr>
          <a:xfrm>
            <a:off x="565500" y="725700"/>
            <a:ext cx="10540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8654056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960000" y="2324167"/>
            <a:ext cx="7530800" cy="29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Font typeface="Roboto Mon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600"/>
              <a:buFont typeface="Nunito Light"/>
              <a:buChar char="○"/>
              <a:defRPr/>
            </a:lvl5pPr>
            <a:lvl6pPr lvl="5" algn="ctr" rtl="0">
              <a:lnSpc>
                <a:spcPct val="100000"/>
              </a:lnSpc>
              <a:spcBef>
                <a:spcPts val="0"/>
              </a:spcBef>
              <a:spcAft>
                <a:spcPts val="0"/>
              </a:spcAft>
              <a:buClr>
                <a:srgbClr val="999999"/>
              </a:buClr>
              <a:buSzPts val="16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600"/>
              <a:buFont typeface="Nunito Light"/>
              <a:buChar char="■"/>
              <a:defRPr/>
            </a:lvl9pPr>
          </a:lstStyle>
          <a:p>
            <a:endParaRPr/>
          </a:p>
        </p:txBody>
      </p:sp>
      <p:sp>
        <p:nvSpPr>
          <p:cNvPr id="45" name="Google Shape;45;p7"/>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6" name="Google Shape;46;p7"/>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7"/>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7"/>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068783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658233" y="1502200"/>
            <a:ext cx="65828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9"/>
          <p:cNvSpPr txBox="1">
            <a:spLocks noGrp="1"/>
          </p:cNvSpPr>
          <p:nvPr>
            <p:ph type="subTitle" idx="1"/>
          </p:nvPr>
        </p:nvSpPr>
        <p:spPr>
          <a:xfrm>
            <a:off x="4658233" y="4121400"/>
            <a:ext cx="6582800" cy="12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9" name="Google Shape;59;p9"/>
          <p:cNvSpPr>
            <a:spLocks noGrp="1"/>
          </p:cNvSpPr>
          <p:nvPr>
            <p:ph type="pic" idx="2"/>
          </p:nvPr>
        </p:nvSpPr>
        <p:spPr>
          <a:xfrm flipH="1">
            <a:off x="-113400" y="-31767"/>
            <a:ext cx="3705600" cy="6889600"/>
          </a:xfrm>
          <a:prstGeom prst="rect">
            <a:avLst/>
          </a:prstGeom>
          <a:noFill/>
          <a:ln>
            <a:noFill/>
          </a:ln>
        </p:spPr>
      </p:sp>
      <p:sp>
        <p:nvSpPr>
          <p:cNvPr id="60" name="Google Shape;60;p9"/>
          <p:cNvSpPr txBox="1">
            <a:spLocks noGrp="1"/>
          </p:cNvSpPr>
          <p:nvPr>
            <p:ph type="subTitle" idx="3"/>
          </p:nvPr>
        </p:nvSpPr>
        <p:spPr>
          <a:xfrm>
            <a:off x="4644600" y="6265000"/>
            <a:ext cx="3140400" cy="482400"/>
          </a:xfrm>
          <a:prstGeom prst="rect">
            <a:avLst/>
          </a:prstGeom>
        </p:spPr>
        <p:txBody>
          <a:bodyPr spcFirstLastPara="1" wrap="square" lIns="91425" tIns="91425" rIns="91425" bIns="91425" anchor="ctr" anchorCtr="0">
            <a:noAutofit/>
          </a:bodyPr>
          <a:lstStyle>
            <a:lvl1pPr marL="0" marR="0" lvl="0" indent="0" rtl="0">
              <a:lnSpc>
                <a:spcPct val="80000"/>
              </a:lnSpc>
              <a:spcBef>
                <a:spcPts val="0"/>
              </a:spcBef>
              <a:spcAft>
                <a:spcPts val="0"/>
              </a:spcAft>
              <a:buNone/>
              <a:defRPr b="1">
                <a:solidFill>
                  <a:srgbClr val="552C07"/>
                </a:solidFill>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cxnSp>
        <p:nvCxnSpPr>
          <p:cNvPr id="61" name="Google Shape;61;p9"/>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9"/>
          <p:cNvCxnSpPr/>
          <p:nvPr/>
        </p:nvCxnSpPr>
        <p:spPr>
          <a:xfrm rot="10800000">
            <a:off x="4789900" y="719333"/>
            <a:ext cx="6836800" cy="0"/>
          </a:xfrm>
          <a:prstGeom prst="straightConnector1">
            <a:avLst/>
          </a:prstGeom>
          <a:noFill/>
          <a:ln w="9525" cap="flat" cmpd="sng">
            <a:solidFill>
              <a:schemeClr val="lt2"/>
            </a:solidFill>
            <a:prstDash val="solid"/>
            <a:round/>
            <a:headEnd type="none" w="med" len="med"/>
            <a:tailEnd type="none" w="med" len="med"/>
          </a:ln>
        </p:spPr>
      </p:cxnSp>
      <p:cxnSp>
        <p:nvCxnSpPr>
          <p:cNvPr id="63" name="Google Shape;63;p9"/>
          <p:cNvCxnSpPr/>
          <p:nvPr/>
        </p:nvCxnSpPr>
        <p:spPr>
          <a:xfrm rot="10800000">
            <a:off x="4789900" y="6132267"/>
            <a:ext cx="7438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838773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39579285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960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8" name="Google Shape;78;p13"/>
          <p:cNvSpPr txBox="1">
            <a:spLocks noGrp="1"/>
          </p:cNvSpPr>
          <p:nvPr>
            <p:ph type="title" idx="2" hasCustomPrompt="1"/>
          </p:nvPr>
        </p:nvSpPr>
        <p:spPr>
          <a:xfrm>
            <a:off x="960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3"/>
          </p:nvPr>
        </p:nvSpPr>
        <p:spPr>
          <a:xfrm>
            <a:off x="960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0" name="Google Shape;80;p13"/>
          <p:cNvSpPr txBox="1">
            <a:spLocks noGrp="1"/>
          </p:cNvSpPr>
          <p:nvPr>
            <p:ph type="subTitle" idx="4"/>
          </p:nvPr>
        </p:nvSpPr>
        <p:spPr>
          <a:xfrm>
            <a:off x="4559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13"/>
          <p:cNvSpPr txBox="1">
            <a:spLocks noGrp="1"/>
          </p:cNvSpPr>
          <p:nvPr>
            <p:ph type="title" idx="5" hasCustomPrompt="1"/>
          </p:nvPr>
        </p:nvSpPr>
        <p:spPr>
          <a:xfrm>
            <a:off x="4559003"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6"/>
          </p:nvPr>
        </p:nvSpPr>
        <p:spPr>
          <a:xfrm>
            <a:off x="4559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3"/>
          <p:cNvSpPr txBox="1">
            <a:spLocks noGrp="1"/>
          </p:cNvSpPr>
          <p:nvPr>
            <p:ph type="subTitle" idx="7"/>
          </p:nvPr>
        </p:nvSpPr>
        <p:spPr>
          <a:xfrm>
            <a:off x="8158000" y="3714188"/>
            <a:ext cx="30740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 name="Google Shape;84;p13"/>
          <p:cNvSpPr txBox="1">
            <a:spLocks noGrp="1"/>
          </p:cNvSpPr>
          <p:nvPr>
            <p:ph type="title" idx="8" hasCustomPrompt="1"/>
          </p:nvPr>
        </p:nvSpPr>
        <p:spPr>
          <a:xfrm>
            <a:off x="8158000" y="2515573"/>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9"/>
          </p:nvPr>
        </p:nvSpPr>
        <p:spPr>
          <a:xfrm>
            <a:off x="8158000" y="3400367"/>
            <a:ext cx="3074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86" name="Google Shape;86;p13"/>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3"/>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3"/>
          <p:cNvCxnSpPr/>
          <p:nvPr/>
        </p:nvCxnSpPr>
        <p:spPr>
          <a:xfrm rot="10800000">
            <a:off x="573800" y="6138667"/>
            <a:ext cx="105364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904844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4"/>
          <p:cNvSpPr txBox="1">
            <a:spLocks noGrp="1"/>
          </p:cNvSpPr>
          <p:nvPr>
            <p:ph type="subTitle" idx="1"/>
          </p:nvPr>
        </p:nvSpPr>
        <p:spPr>
          <a:xfrm>
            <a:off x="95096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950967"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1" name="Google Shape;161;p24"/>
          <p:cNvSpPr txBox="1">
            <a:spLocks noGrp="1"/>
          </p:cNvSpPr>
          <p:nvPr>
            <p:ph type="subTitle" idx="3"/>
          </p:nvPr>
        </p:nvSpPr>
        <p:spPr>
          <a:xfrm>
            <a:off x="876103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24"/>
          <p:cNvSpPr txBox="1">
            <a:spLocks noGrp="1"/>
          </p:cNvSpPr>
          <p:nvPr>
            <p:ph type="subTitle" idx="4"/>
          </p:nvPr>
        </p:nvSpPr>
        <p:spPr>
          <a:xfrm>
            <a:off x="8761024"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3" name="Google Shape;163;p24"/>
          <p:cNvSpPr txBox="1">
            <a:spLocks noGrp="1"/>
          </p:cNvSpPr>
          <p:nvPr>
            <p:ph type="subTitle" idx="5"/>
          </p:nvPr>
        </p:nvSpPr>
        <p:spPr>
          <a:xfrm>
            <a:off x="3554323" y="3790937"/>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24"/>
          <p:cNvSpPr txBox="1">
            <a:spLocks noGrp="1"/>
          </p:cNvSpPr>
          <p:nvPr>
            <p:ph type="subTitle" idx="6"/>
          </p:nvPr>
        </p:nvSpPr>
        <p:spPr>
          <a:xfrm>
            <a:off x="3554319" y="3461837"/>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65" name="Google Shape;165;p24"/>
          <p:cNvSpPr txBox="1">
            <a:spLocks noGrp="1"/>
          </p:cNvSpPr>
          <p:nvPr>
            <p:ph type="subTitle" idx="7"/>
          </p:nvPr>
        </p:nvSpPr>
        <p:spPr>
          <a:xfrm>
            <a:off x="6157677" y="3480884"/>
            <a:ext cx="2480000" cy="12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24"/>
          <p:cNvSpPr txBox="1">
            <a:spLocks noGrp="1"/>
          </p:cNvSpPr>
          <p:nvPr>
            <p:ph type="subTitle" idx="8"/>
          </p:nvPr>
        </p:nvSpPr>
        <p:spPr>
          <a:xfrm>
            <a:off x="6157672" y="3151784"/>
            <a:ext cx="248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333" b="1">
                <a:solidFill>
                  <a:schemeClr val="dk1"/>
                </a:solidFill>
                <a:latin typeface="Rufina"/>
                <a:ea typeface="Rufina"/>
                <a:cs typeface="Rufina"/>
                <a:sym typeface="Rufin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cxnSp>
        <p:nvCxnSpPr>
          <p:cNvPr id="167" name="Google Shape;167;p24"/>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24"/>
          <p:cNvCxnSpPr/>
          <p:nvPr/>
        </p:nvCxnSpPr>
        <p:spPr>
          <a:xfrm rot="10800000">
            <a:off x="573000" y="6138667"/>
            <a:ext cx="105372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24"/>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02414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
        <p:cNvGrpSpPr/>
        <p:nvPr/>
      </p:nvGrpSpPr>
      <p:grpSpPr>
        <a:xfrm>
          <a:off x="0" y="0"/>
          <a:ext cx="0" cy="0"/>
          <a:chOff x="0" y="0"/>
          <a:chExt cx="0" cy="0"/>
        </a:xfrm>
      </p:grpSpPr>
      <p:cxnSp>
        <p:nvCxnSpPr>
          <p:cNvPr id="244" name="Google Shape;244;p31"/>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31"/>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31"/>
          <p:cNvCxnSpPr/>
          <p:nvPr/>
        </p:nvCxnSpPr>
        <p:spPr>
          <a:xfrm flipH="1">
            <a:off x="0" y="-14067"/>
            <a:ext cx="1306400" cy="130520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31"/>
          <p:cNvSpPr txBox="1"/>
          <p:nvPr/>
        </p:nvSpPr>
        <p:spPr>
          <a:xfrm>
            <a:off x="-312267"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35436433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8"/>
        <p:cNvGrpSpPr/>
        <p:nvPr/>
      </p:nvGrpSpPr>
      <p:grpSpPr>
        <a:xfrm>
          <a:off x="0" y="0"/>
          <a:ext cx="0" cy="0"/>
          <a:chOff x="0" y="0"/>
          <a:chExt cx="0" cy="0"/>
        </a:xfrm>
      </p:grpSpPr>
      <p:cxnSp>
        <p:nvCxnSpPr>
          <p:cNvPr id="249" name="Google Shape;249;p32"/>
          <p:cNvCxnSpPr/>
          <p:nvPr/>
        </p:nvCxnSpPr>
        <p:spPr>
          <a:xfrm>
            <a:off x="10885600" y="-14067"/>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32"/>
          <p:cNvCxnSpPr/>
          <p:nvPr/>
        </p:nvCxnSpPr>
        <p:spPr>
          <a:xfrm>
            <a:off x="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32"/>
          <p:cNvCxnSpPr/>
          <p:nvPr/>
        </p:nvCxnSpPr>
        <p:spPr>
          <a:xfrm rot="10800000">
            <a:off x="574200" y="6138667"/>
            <a:ext cx="10532800" cy="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32"/>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6589608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8083"/>
            <a:ext cx="5466000" cy="320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35123"/>
            <a:ext cx="5466000" cy="9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a:spLocks noGrp="1"/>
          </p:cNvSpPr>
          <p:nvPr>
            <p:ph type="pic" idx="2"/>
          </p:nvPr>
        </p:nvSpPr>
        <p:spPr>
          <a:xfrm>
            <a:off x="6684000" y="0"/>
            <a:ext cx="5508000" cy="6858000"/>
          </a:xfrm>
          <a:prstGeom prst="rect">
            <a:avLst/>
          </a:prstGeom>
          <a:noFill/>
          <a:ln>
            <a:noFill/>
          </a:ln>
        </p:spPr>
      </p:sp>
      <p:sp>
        <p:nvSpPr>
          <p:cNvPr id="12" name="Google Shape;12;p2"/>
          <p:cNvSpPr txBox="1">
            <a:spLocks noGrp="1"/>
          </p:cNvSpPr>
          <p:nvPr>
            <p:ph type="subTitle" idx="3"/>
          </p:nvPr>
        </p:nvSpPr>
        <p:spPr>
          <a:xfrm>
            <a:off x="4415367" y="114600"/>
            <a:ext cx="1772400" cy="482400"/>
          </a:xfrm>
          <a:prstGeom prst="rect">
            <a:avLst/>
          </a:prstGeom>
        </p:spPr>
        <p:txBody>
          <a:bodyPr spcFirstLastPara="1" wrap="square" lIns="91425" tIns="91425" rIns="91425" bIns="91425" anchor="ctr" anchorCtr="0">
            <a:noAutofit/>
          </a:bodyPr>
          <a:lstStyle>
            <a:lvl1pPr marL="0" marR="0" lvl="0" indent="0" algn="r" rtl="0">
              <a:lnSpc>
                <a:spcPct val="80000"/>
              </a:lnSpc>
              <a:spcBef>
                <a:spcPts val="0"/>
              </a:spcBef>
              <a:spcAft>
                <a:spcPts val="0"/>
              </a:spcAft>
              <a:buNone/>
              <a:defRPr b="1">
                <a:latin typeface="Rufina"/>
                <a:ea typeface="Rufina"/>
                <a:cs typeface="Rufina"/>
                <a:sym typeface="Rufi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5366" y="-14067"/>
            <a:ext cx="6073367" cy="1305200"/>
            <a:chOff x="-11525" y="-10550"/>
            <a:chExt cx="4555025" cy="978900"/>
          </a:xfrm>
        </p:grpSpPr>
        <p:cxnSp>
          <p:nvCxnSpPr>
            <p:cNvPr id="14" name="Google Shape;14;p2"/>
            <p:cNvCxnSpPr/>
            <p:nvPr/>
          </p:nvCxnSpPr>
          <p:spPr>
            <a:xfrm flipH="1">
              <a:off x="-11525" y="-10550"/>
              <a:ext cx="979800" cy="9789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412500" y="544275"/>
              <a:ext cx="41310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5404948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960000" y="1621000"/>
            <a:ext cx="10272000" cy="43300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lt2"/>
              </a:buClr>
              <a:buSzPts val="1600"/>
              <a:buFont typeface="Roboto Mon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40256" rtl="0">
              <a:lnSpc>
                <a:spcPct val="100000"/>
              </a:lnSpc>
              <a:spcBef>
                <a:spcPts val="0"/>
              </a:spcBef>
              <a:spcAft>
                <a:spcPts val="0"/>
              </a:spcAft>
              <a:buSzPts val="1600"/>
              <a:buFont typeface="Nunito Light"/>
              <a:buChar char="■"/>
              <a:defRPr/>
            </a:lvl3pPr>
            <a:lvl4pPr marL="2438339" lvl="3" indent="-440256" rtl="0">
              <a:lnSpc>
                <a:spcPct val="100000"/>
              </a:lnSpc>
              <a:spcBef>
                <a:spcPts val="0"/>
              </a:spcBef>
              <a:spcAft>
                <a:spcPts val="0"/>
              </a:spcAft>
              <a:buSzPts val="1600"/>
              <a:buFont typeface="Nunito Light"/>
              <a:buChar char="●"/>
              <a:defRPr/>
            </a:lvl4pPr>
            <a:lvl5pPr marL="3047924" lvl="4" indent="-440256" rtl="0">
              <a:lnSpc>
                <a:spcPct val="100000"/>
              </a:lnSpc>
              <a:spcBef>
                <a:spcPts val="0"/>
              </a:spcBef>
              <a:spcAft>
                <a:spcPts val="0"/>
              </a:spcAft>
              <a:buSzPts val="1600"/>
              <a:buFont typeface="Nunito Light"/>
              <a:buChar char="○"/>
              <a:defRPr/>
            </a:lvl5pPr>
            <a:lvl6pPr marL="3657509" lvl="5" indent="-440256" rtl="0">
              <a:lnSpc>
                <a:spcPct val="100000"/>
              </a:lnSpc>
              <a:spcBef>
                <a:spcPts val="0"/>
              </a:spcBef>
              <a:spcAft>
                <a:spcPts val="0"/>
              </a:spcAft>
              <a:buSzPts val="1600"/>
              <a:buFont typeface="Nunito Light"/>
              <a:buChar char="■"/>
              <a:defRPr/>
            </a:lvl6pPr>
            <a:lvl7pPr marL="4267093" lvl="6" indent="-440256" rtl="0">
              <a:lnSpc>
                <a:spcPct val="100000"/>
              </a:lnSpc>
              <a:spcBef>
                <a:spcPts val="0"/>
              </a:spcBef>
              <a:spcAft>
                <a:spcPts val="0"/>
              </a:spcAft>
              <a:buSzPts val="1600"/>
              <a:buFont typeface="Nunito Light"/>
              <a:buChar char="●"/>
              <a:defRPr/>
            </a:lvl7pPr>
            <a:lvl8pPr marL="4876678" lvl="7" indent="-440256" rtl="0">
              <a:lnSpc>
                <a:spcPct val="100000"/>
              </a:lnSpc>
              <a:spcBef>
                <a:spcPts val="0"/>
              </a:spcBef>
              <a:spcAft>
                <a:spcPts val="0"/>
              </a:spcAft>
              <a:buSzPts val="1600"/>
              <a:buFont typeface="Nunito Light"/>
              <a:buChar char="○"/>
              <a:defRPr/>
            </a:lvl8pPr>
            <a:lvl9pPr marL="5486263" lvl="8" indent="-440256" rtl="0">
              <a:lnSpc>
                <a:spcPct val="100000"/>
              </a:lnSpc>
              <a:spcBef>
                <a:spcPts val="0"/>
              </a:spcBef>
              <a:spcAft>
                <a:spcPts val="0"/>
              </a:spcAft>
              <a:buSzPts val="1600"/>
              <a:buFont typeface="Nunito Light"/>
              <a:buChar char="■"/>
              <a:defRPr/>
            </a:lvl9pPr>
          </a:lstStyle>
          <a:p>
            <a:endParaRPr/>
          </a:p>
        </p:txBody>
      </p:sp>
      <p:sp>
        <p:nvSpPr>
          <p:cNvPr id="26" name="Google Shape;26;p4"/>
          <p:cNvSpPr txBox="1">
            <a:spLocks noGrp="1"/>
          </p:cNvSpPr>
          <p:nvPr>
            <p:ph type="title"/>
          </p:nvPr>
        </p:nvSpPr>
        <p:spPr>
          <a:xfrm>
            <a:off x="960000" y="794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7" name="Google Shape;27;p4"/>
          <p:cNvCxnSpPr/>
          <p:nvPr/>
        </p:nvCxnSpPr>
        <p:spPr>
          <a:xfrm flipH="1">
            <a:off x="10885600" y="5552800"/>
            <a:ext cx="1306400" cy="13052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4"/>
          <p:cNvCxnSpPr/>
          <p:nvPr/>
        </p:nvCxnSpPr>
        <p:spPr>
          <a:xfrm>
            <a:off x="1104067" y="6138667"/>
            <a:ext cx="10514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0709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7.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26"/>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Google Shape;162;p2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2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3230119819"/>
      </p:ext>
    </p:extLst>
  </p:cSld>
  <p:clrMap bg1="lt1" tx1="dk1" bg2="dk2" tx2="lt2" accent1="accent1" accent2="accent2" accent3="accent3" accent4="accent4" accent5="accent5" accent6="accent6" hlink="hlink" folHlink="folHlink"/>
  <p:sldLayoutIdLst>
    <p:sldLayoutId id="2147483698" r:id="rId1"/>
    <p:sldLayoutId id="2147483701" r:id="rId2"/>
    <p:sldLayoutId id="2147483703" r:id="rId3"/>
    <p:sldLayoutId id="2147483704" r:id="rId4"/>
    <p:sldLayoutId id="2147483705" r:id="rId5"/>
    <p:sldLayoutId id="2147483706" r:id="rId6"/>
    <p:sldLayoutId id="2147483707" r:id="rId7"/>
    <p:sldLayoutId id="214748370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128665744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297102959"/>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1pPr>
            <a:lvl2pPr lvl="1"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2pPr>
            <a:lvl3pPr lvl="2"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3pPr>
            <a:lvl4pPr lvl="3"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4pPr>
            <a:lvl5pPr lvl="4"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5pPr>
            <a:lvl6pPr lvl="5"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6pPr>
            <a:lvl7pPr lvl="6"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7pPr>
            <a:lvl8pPr lvl="7"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8pPr>
            <a:lvl9pPr lvl="8" rtl="0">
              <a:lnSpc>
                <a:spcPct val="80000"/>
              </a:lnSpc>
              <a:spcBef>
                <a:spcPts val="0"/>
              </a:spcBef>
              <a:spcAft>
                <a:spcPts val="0"/>
              </a:spcAft>
              <a:buClr>
                <a:schemeClr val="dk1"/>
              </a:buClr>
              <a:buSzPts val="4200"/>
              <a:buFont typeface="Dancing Script"/>
              <a:buNone/>
              <a:defRPr sz="4200" b="1">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1pPr>
            <a:lvl2pPr marL="914400" lvl="1"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2pPr>
            <a:lvl3pPr marL="1371600" lvl="2"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3pPr>
            <a:lvl4pPr marL="1828800" lvl="3"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4pPr>
            <a:lvl5pPr marL="2286000" lvl="4"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5pPr>
            <a:lvl6pPr marL="2743200" lvl="5"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6pPr>
            <a:lvl7pPr marL="3200400" lvl="6"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7pPr>
            <a:lvl8pPr marL="3657600" lvl="7" indent="-317500">
              <a:lnSpc>
                <a:spcPct val="100000"/>
              </a:lnSpc>
              <a:spcBef>
                <a:spcPts val="1600"/>
              </a:spcBef>
              <a:spcAft>
                <a:spcPts val="0"/>
              </a:spcAft>
              <a:buClr>
                <a:schemeClr val="dk2"/>
              </a:buClr>
              <a:buSzPts val="1400"/>
              <a:buFont typeface="Albert Sans"/>
              <a:buChar char="○"/>
              <a:defRPr>
                <a:solidFill>
                  <a:schemeClr val="dk2"/>
                </a:solidFill>
                <a:latin typeface="Albert Sans"/>
                <a:ea typeface="Albert Sans"/>
                <a:cs typeface="Albert Sans"/>
                <a:sym typeface="Albert Sans"/>
              </a:defRPr>
            </a:lvl8pPr>
            <a:lvl9pPr marL="4114800" lvl="8" indent="-317500">
              <a:lnSpc>
                <a:spcPct val="100000"/>
              </a:lnSpc>
              <a:spcBef>
                <a:spcPts val="1600"/>
              </a:spcBef>
              <a:spcAft>
                <a:spcPts val="1600"/>
              </a:spcAft>
              <a:buClr>
                <a:schemeClr val="dk2"/>
              </a:buClr>
              <a:buSzPts val="1400"/>
              <a:buFont typeface="Albert Sans"/>
              <a:buChar char="■"/>
              <a:defRPr>
                <a:solidFill>
                  <a:schemeClr val="dk2"/>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409227154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1710222131"/>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4066543751"/>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3" r:id="rId8"/>
    <p:sldLayoutId id="2147483804" r:id="rId9"/>
    <p:sldLayoutId id="214748380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3277666645"/>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fina"/>
              <a:buNone/>
              <a:defRPr sz="3500" b="1">
                <a:solidFill>
                  <a:schemeClr val="dk1"/>
                </a:solidFill>
                <a:latin typeface="Rufina"/>
                <a:ea typeface="Rufina"/>
                <a:cs typeface="Rufina"/>
                <a:sym typeface="Rufi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1pPr>
            <a:lvl2pPr marL="914400" lvl="1"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2pPr>
            <a:lvl3pPr marL="1371600" lvl="2"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3pPr>
            <a:lvl4pPr marL="1828800" lvl="3"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4pPr>
            <a:lvl5pPr marL="2286000" lvl="4"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5pPr>
            <a:lvl6pPr marL="2743200" lvl="5"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6pPr>
            <a:lvl7pPr marL="3200400" lvl="6"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7pPr>
            <a:lvl8pPr marL="3657600" lvl="7"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8pPr>
            <a:lvl9pPr marL="4114800" lvl="8" indent="-330200">
              <a:lnSpc>
                <a:spcPct val="100000"/>
              </a:lnSpc>
              <a:spcBef>
                <a:spcPts val="0"/>
              </a:spcBef>
              <a:spcAft>
                <a:spcPts val="0"/>
              </a:spcAft>
              <a:buClr>
                <a:schemeClr val="dk1"/>
              </a:buClr>
              <a:buSzPts val="1600"/>
              <a:buFont typeface="Roboto Mono"/>
              <a:buChar char="■"/>
              <a:defRPr sz="1600">
                <a:solidFill>
                  <a:schemeClr val="dk1"/>
                </a:solidFill>
                <a:latin typeface="Roboto Mono"/>
                <a:ea typeface="Roboto Mono"/>
                <a:cs typeface="Roboto Mono"/>
                <a:sym typeface="Roboto Mono"/>
              </a:defRPr>
            </a:lvl9pPr>
          </a:lstStyle>
          <a:p>
            <a:endParaRPr/>
          </a:p>
        </p:txBody>
      </p:sp>
    </p:spTree>
    <p:extLst>
      <p:ext uri="{BB962C8B-B14F-4D97-AF65-F5344CB8AC3E}">
        <p14:creationId xmlns:p14="http://schemas.microsoft.com/office/powerpoint/2010/main" val="2611656965"/>
      </p:ext>
    </p:extLst>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26.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ctrTitle"/>
          </p:nvPr>
        </p:nvSpPr>
        <p:spPr>
          <a:xfrm>
            <a:off x="24181" y="1179158"/>
            <a:ext cx="7083902" cy="2361533"/>
          </a:xfrm>
          <a:prstGeom prst="rect">
            <a:avLst/>
          </a:prstGeom>
        </p:spPr>
        <p:txBody>
          <a:bodyPr spcFirstLastPara="1" wrap="square" lIns="121900" tIns="121900" rIns="121900" bIns="121900" anchor="b" anchorCtr="0">
            <a:noAutofit/>
          </a:bodyPr>
          <a:lstStyle/>
          <a:p>
            <a:pPr algn="ctr">
              <a:lnSpc>
                <a:spcPct val="100000"/>
              </a:lnSpc>
            </a:pPr>
            <a:r>
              <a:rPr lang="en" sz="3200" dirty="0">
                <a:solidFill>
                  <a:schemeClr val="lt2"/>
                </a:solidFill>
                <a:latin typeface="Times New Roman" panose="02020603050405020304" pitchFamily="18" charset="0"/>
                <a:cs typeface="Times New Roman" panose="02020603050405020304" pitchFamily="18" charset="0"/>
              </a:rPr>
              <a:t>CHUYÊN ĐỀ 1:</a:t>
            </a:r>
            <a:br>
              <a:rPr lang="en" sz="3200" u="sng" dirty="0">
                <a:solidFill>
                  <a:schemeClr val="lt2"/>
                </a:solidFill>
                <a:latin typeface="Times New Roman" panose="02020603050405020304" pitchFamily="18" charset="0"/>
                <a:cs typeface="Times New Roman" panose="02020603050405020304" pitchFamily="18" charset="0"/>
              </a:rPr>
            </a:br>
            <a:r>
              <a:rPr lang="en" sz="3200" dirty="0">
                <a:solidFill>
                  <a:schemeClr val="lt2"/>
                </a:solidFill>
                <a:latin typeface="Times New Roman" panose="02020603050405020304" pitchFamily="18" charset="0"/>
                <a:cs typeface="Times New Roman" panose="02020603050405020304" pitchFamily="18" charset="0"/>
              </a:rPr>
              <a:t>TẬP NGHIÊN CỨU VÀ VIẾT BÁO CÁO VỀ MỘT VẤN ĐỀ VĂN HỌC TRUNG ĐẠI VIỆT NAM</a:t>
            </a:r>
            <a:endParaRPr sz="3200" dirty="0">
              <a:latin typeface="Times New Roman" panose="02020603050405020304" pitchFamily="18" charset="0"/>
              <a:cs typeface="Times New Roman" panose="02020603050405020304" pitchFamily="18" charset="0"/>
            </a:endParaRPr>
          </a:p>
        </p:txBody>
      </p:sp>
      <p:cxnSp>
        <p:nvCxnSpPr>
          <p:cNvPr id="265" name="Google Shape;265;p36"/>
          <p:cNvCxnSpPr/>
          <p:nvPr/>
        </p:nvCxnSpPr>
        <p:spPr>
          <a:xfrm>
            <a:off x="1074132" y="4385721"/>
            <a:ext cx="4984000" cy="0"/>
          </a:xfrm>
          <a:prstGeom prst="straightConnector1">
            <a:avLst/>
          </a:prstGeom>
          <a:noFill/>
          <a:ln w="9525" cap="flat" cmpd="sng">
            <a:solidFill>
              <a:schemeClr val="lt2"/>
            </a:solidFill>
            <a:prstDash val="solid"/>
            <a:round/>
            <a:headEnd type="none" w="med" len="med"/>
            <a:tailEnd type="none" w="med" len="med"/>
          </a:ln>
        </p:spPr>
      </p:cxnSp>
      <p:pic>
        <p:nvPicPr>
          <p:cNvPr id="266" name="Google Shape;266;p36"/>
          <p:cNvPicPr preferRelativeResize="0">
            <a:picLocks noGrp="1"/>
          </p:cNvPicPr>
          <p:nvPr>
            <p:ph type="pic" idx="2"/>
          </p:nvPr>
        </p:nvPicPr>
        <p:blipFill rotWithShape="1">
          <a:blip r:embed="rId3">
            <a:alphaModFix amt="88000"/>
          </a:blip>
          <a:srcRect l="23227" r="23227"/>
          <a:stretch/>
        </p:blipFill>
        <p:spPr>
          <a:xfrm>
            <a:off x="7047501" y="317343"/>
            <a:ext cx="5144500" cy="6858000"/>
          </a:xfrm>
          <a:prstGeom prst="rect">
            <a:avLst/>
          </a:prstGeom>
        </p:spPr>
      </p:pic>
      <p:pic>
        <p:nvPicPr>
          <p:cNvPr id="5" name="Google Shape;337;p43"/>
          <p:cNvPicPr preferRelativeResize="0">
            <a:picLocks/>
          </p:cNvPicPr>
          <p:nvPr/>
        </p:nvPicPr>
        <p:blipFill rotWithShape="1">
          <a:blip r:embed="rId4">
            <a:alphaModFix amt="91000"/>
          </a:blip>
          <a:srcRect t="46332" b="18468"/>
          <a:stretch/>
        </p:blipFill>
        <p:spPr>
          <a:xfrm>
            <a:off x="-36401" y="5057192"/>
            <a:ext cx="7083901" cy="1800808"/>
          </a:xfrm>
          <a:prstGeom prst="rect">
            <a:avLst/>
          </a:prstGeom>
          <a:noFill/>
          <a:ln>
            <a:noFill/>
          </a:ln>
        </p:spPr>
      </p:pic>
    </p:spTree>
    <p:extLst>
      <p:ext uri="{BB962C8B-B14F-4D97-AF65-F5344CB8AC3E}">
        <p14:creationId xmlns:p14="http://schemas.microsoft.com/office/powerpoint/2010/main" val="3937761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barn(inVertical)">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39"/>
          <p:cNvSpPr txBox="1">
            <a:spLocks noGrp="1"/>
          </p:cNvSpPr>
          <p:nvPr>
            <p:ph type="title"/>
          </p:nvPr>
        </p:nvSpPr>
        <p:spPr>
          <a:xfrm>
            <a:off x="139659" y="2006595"/>
            <a:ext cx="7380814" cy="2779904"/>
          </a:xfrm>
          <a:prstGeom prst="rect">
            <a:avLst/>
          </a:prstGeom>
        </p:spPr>
        <p:txBody>
          <a:bodyPr spcFirstLastPara="1" wrap="square" lIns="121900" tIns="121900" rIns="121900" bIns="121900" anchor="b" anchorCtr="0">
            <a:noAutofit/>
          </a:bodyPr>
          <a:lstStyle/>
          <a:p>
            <a:pPr algn="ctr">
              <a:lnSpc>
                <a:spcPct val="150000"/>
              </a:lnSpc>
            </a:pPr>
            <a:r>
              <a:rPr lang="en" sz="4200" dirty="0">
                <a:latin typeface="Times New Roman" panose="02020603050405020304" pitchFamily="18" charset="0"/>
                <a:cs typeface="Times New Roman" panose="02020603050405020304" pitchFamily="18" charset="0"/>
              </a:rPr>
              <a:t>TẬP NGHIÊN CỨU </a:t>
            </a:r>
            <a:br>
              <a:rPr lang="en" sz="4200" dirty="0">
                <a:latin typeface="Times New Roman" panose="02020603050405020304" pitchFamily="18" charset="0"/>
                <a:cs typeface="Times New Roman" panose="02020603050405020304" pitchFamily="18" charset="0"/>
              </a:rPr>
            </a:br>
            <a:r>
              <a:rPr lang="en" sz="4200" dirty="0">
                <a:latin typeface="Times New Roman" panose="02020603050405020304" pitchFamily="18" charset="0"/>
                <a:cs typeface="Times New Roman" panose="02020603050405020304" pitchFamily="18" charset="0"/>
              </a:rPr>
              <a:t>VỀ MỘT VẤN ĐỀ VĂN HỌC TRUNG ĐẠI VIỆT NAM</a:t>
            </a:r>
            <a:endParaRPr sz="4200" dirty="0">
              <a:latin typeface="Times New Roman" panose="02020603050405020304" pitchFamily="18" charset="0"/>
              <a:cs typeface="Times New Roman" panose="02020603050405020304" pitchFamily="18" charset="0"/>
            </a:endParaRPr>
          </a:p>
        </p:txBody>
      </p:sp>
      <p:sp>
        <p:nvSpPr>
          <p:cNvPr id="300" name="Google Shape;300;p39"/>
          <p:cNvSpPr txBox="1">
            <a:spLocks noGrp="1"/>
          </p:cNvSpPr>
          <p:nvPr>
            <p:ph type="title" idx="2"/>
          </p:nvPr>
        </p:nvSpPr>
        <p:spPr>
          <a:xfrm>
            <a:off x="1861259" y="1168512"/>
            <a:ext cx="3937613" cy="966017"/>
          </a:xfrm>
          <a:prstGeom prst="rect">
            <a:avLst/>
          </a:prstGeom>
        </p:spPr>
        <p:txBody>
          <a:bodyPr spcFirstLastPara="1" wrap="square" lIns="121900" tIns="121900" rIns="121900" bIns="121900" anchor="ctr" anchorCtr="0">
            <a:noAutofit/>
          </a:bodyPr>
          <a:lstStyle/>
          <a:p>
            <a:pPr algn="ctr"/>
            <a:r>
              <a:rPr lang="en" sz="4000" dirty="0">
                <a:latin typeface="Times New Roman" panose="02020603050405020304" pitchFamily="18" charset="0"/>
                <a:cs typeface="Times New Roman" panose="02020603050405020304" pitchFamily="18" charset="0"/>
              </a:rPr>
              <a:t>NỘI DUNG 2:</a:t>
            </a:r>
            <a:br>
              <a:rPr lang="en" sz="4000" dirty="0">
                <a:latin typeface="Times New Roman" panose="02020603050405020304" pitchFamily="18" charset="0"/>
                <a:cs typeface="Times New Roman" panose="02020603050405020304" pitchFamily="18" charset="0"/>
              </a:rPr>
            </a:br>
            <a:endParaRPr sz="4000" dirty="0">
              <a:latin typeface="Times New Roman" panose="02020603050405020304" pitchFamily="18" charset="0"/>
              <a:cs typeface="Times New Roman" panose="02020603050405020304" pitchFamily="18" charset="0"/>
            </a:endParaRPr>
          </a:p>
        </p:txBody>
      </p:sp>
      <p:pic>
        <p:nvPicPr>
          <p:cNvPr id="302" name="Google Shape;302;p39"/>
          <p:cNvPicPr preferRelativeResize="0">
            <a:picLocks noGrp="1"/>
          </p:cNvPicPr>
          <p:nvPr>
            <p:ph type="pic" idx="3"/>
          </p:nvPr>
        </p:nvPicPr>
        <p:blipFill rotWithShape="1">
          <a:blip r:embed="rId3">
            <a:alphaModFix/>
          </a:blip>
          <a:srcRect l="1595" r="8766" b="872"/>
          <a:stretch/>
        </p:blipFill>
        <p:spPr>
          <a:xfrm>
            <a:off x="7520472" y="0"/>
            <a:ext cx="4722729" cy="6858000"/>
          </a:xfrm>
          <a:prstGeom prst="rect">
            <a:avLst/>
          </a:prstGeom>
        </p:spPr>
      </p:pic>
      <p:sp>
        <p:nvSpPr>
          <p:cNvPr id="303" name="Google Shape;303;p39"/>
          <p:cNvSpPr txBox="1"/>
          <p:nvPr/>
        </p:nvSpPr>
        <p:spPr>
          <a:xfrm>
            <a:off x="-218961" y="607955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pic>
        <p:nvPicPr>
          <p:cNvPr id="7" name="Google Shape;405;p17" descr="photo-1434030216411-0b793f4b4173.jpg"/>
          <p:cNvPicPr preferRelativeResize="0"/>
          <p:nvPr/>
        </p:nvPicPr>
        <p:blipFill>
          <a:blip r:embed="rId4">
            <a:alphaModFix/>
          </a:blip>
          <a:stretch>
            <a:fillRect/>
          </a:stretch>
        </p:blipFill>
        <p:spPr>
          <a:xfrm>
            <a:off x="2668201" y="4786500"/>
            <a:ext cx="2071500" cy="2071500"/>
          </a:xfrm>
          <a:prstGeom prst="ellipse">
            <a:avLst/>
          </a:prstGeom>
          <a:noFill/>
          <a:ln>
            <a:noFill/>
          </a:ln>
        </p:spPr>
      </p:pic>
    </p:spTree>
    <p:extLst>
      <p:ext uri="{BB962C8B-B14F-4D97-AF65-F5344CB8AC3E}">
        <p14:creationId xmlns:p14="http://schemas.microsoft.com/office/powerpoint/2010/main" val="279426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Google Shape;300;p39"/>
          <p:cNvSpPr txBox="1">
            <a:spLocks noGrp="1"/>
          </p:cNvSpPr>
          <p:nvPr>
            <p:ph type="title" idx="2"/>
          </p:nvPr>
        </p:nvSpPr>
        <p:spPr>
          <a:xfrm>
            <a:off x="342737" y="312183"/>
            <a:ext cx="5332921" cy="453480"/>
          </a:xfrm>
          <a:prstGeom prst="rect">
            <a:avLst/>
          </a:prstGeom>
        </p:spPr>
        <p:txBody>
          <a:bodyPr spcFirstLastPara="1" wrap="square" lIns="121900" tIns="121900" rIns="121900" bIns="121900" anchor="ctr" anchorCtr="0">
            <a:noAutofit/>
          </a:bodyPr>
          <a:lstStyle/>
          <a:p>
            <a:pPr algn="ctr"/>
            <a:r>
              <a:rPr lang="en" sz="2000" dirty="0">
                <a:latin typeface="Times New Roman" panose="02020603050405020304" pitchFamily="18" charset="0"/>
                <a:cs typeface="Times New Roman" panose="02020603050405020304" pitchFamily="18" charset="0"/>
              </a:rPr>
              <a:t>PHIẾU HỌC TẬP</a:t>
            </a:r>
            <a:r>
              <a:rPr lang="vi-VN" sz="2000" dirty="0">
                <a:latin typeface="Times New Roman" panose="02020603050405020304" pitchFamily="18" charset="0"/>
                <a:cs typeface="Times New Roman" panose="02020603050405020304" pitchFamily="18" charset="0"/>
              </a:rPr>
              <a:t> 1</a:t>
            </a:r>
            <a:endParaRPr sz="2000" dirty="0">
              <a:latin typeface="Times New Roman" panose="02020603050405020304" pitchFamily="18" charset="0"/>
              <a:cs typeface="Times New Roman" panose="02020603050405020304" pitchFamily="18" charset="0"/>
            </a:endParaRPr>
          </a:p>
        </p:txBody>
      </p:sp>
      <p:sp>
        <p:nvSpPr>
          <p:cNvPr id="303" name="Google Shape;303;p39"/>
          <p:cNvSpPr txBox="1"/>
          <p:nvPr/>
        </p:nvSpPr>
        <p:spPr>
          <a:xfrm>
            <a:off x="-218961" y="607955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graphicFrame>
        <p:nvGraphicFramePr>
          <p:cNvPr id="2" name="Table 1">
            <a:extLst>
              <a:ext uri="{FF2B5EF4-FFF2-40B4-BE49-F238E27FC236}">
                <a16:creationId xmlns:a16="http://schemas.microsoft.com/office/drawing/2014/main" id="{BC652ABB-BBE7-BF77-B8C6-117448A673FB}"/>
              </a:ext>
            </a:extLst>
          </p:cNvPr>
          <p:cNvGraphicFramePr>
            <a:graphicFrameLocks noGrp="1"/>
          </p:cNvGraphicFramePr>
          <p:nvPr>
            <p:extLst>
              <p:ext uri="{D42A27DB-BD31-4B8C-83A1-F6EECF244321}">
                <p14:modId xmlns:p14="http://schemas.microsoft.com/office/powerpoint/2010/main" val="2055333910"/>
              </p:ext>
            </p:extLst>
          </p:nvPr>
        </p:nvGraphicFramePr>
        <p:xfrm>
          <a:off x="1099457" y="953326"/>
          <a:ext cx="9993085" cy="4663703"/>
        </p:xfrm>
        <a:graphic>
          <a:graphicData uri="http://schemas.openxmlformats.org/drawingml/2006/table">
            <a:tbl>
              <a:tblPr firstRow="1" firstCol="1" bandRow="1">
                <a:tableStyleId>{4E6F4020-15C8-445E-82F8-FA86DB5C1815}</a:tableStyleId>
              </a:tblPr>
              <a:tblGrid>
                <a:gridCol w="3808556">
                  <a:extLst>
                    <a:ext uri="{9D8B030D-6E8A-4147-A177-3AD203B41FA5}">
                      <a16:colId xmlns:a16="http://schemas.microsoft.com/office/drawing/2014/main" val="2469236222"/>
                    </a:ext>
                  </a:extLst>
                </a:gridCol>
                <a:gridCol w="4178328">
                  <a:extLst>
                    <a:ext uri="{9D8B030D-6E8A-4147-A177-3AD203B41FA5}">
                      <a16:colId xmlns:a16="http://schemas.microsoft.com/office/drawing/2014/main" val="2390248512"/>
                    </a:ext>
                  </a:extLst>
                </a:gridCol>
                <a:gridCol w="2006201">
                  <a:extLst>
                    <a:ext uri="{9D8B030D-6E8A-4147-A177-3AD203B41FA5}">
                      <a16:colId xmlns:a16="http://schemas.microsoft.com/office/drawing/2014/main" val="1179435767"/>
                    </a:ext>
                  </a:extLst>
                </a:gridCol>
              </a:tblGrid>
              <a:tr h="939102">
                <a:tc>
                  <a:txBody>
                    <a:bodyPr/>
                    <a:lstStyle/>
                    <a:p>
                      <a:pPr algn="ctr">
                        <a:lnSpc>
                          <a:spcPct val="107000"/>
                        </a:lnSpc>
                        <a:spcAft>
                          <a:spcPts val="800"/>
                        </a:spcAft>
                      </a:pPr>
                      <a:r>
                        <a:rPr lang="en-US" sz="2400" b="1" dirty="0" err="1">
                          <a:solidFill>
                            <a:srgbClr val="FF0000"/>
                          </a:solidFill>
                          <a:effectLst/>
                          <a:latin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cs typeface="Times New Roman" panose="02020603050405020304" pitchFamily="18" charset="0"/>
                        </a:rPr>
                        <a:t> dung</a:t>
                      </a:r>
                      <a:endParaRPr lang="en-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85000"/>
                      </a:schemeClr>
                    </a:solidFill>
                  </a:tcPr>
                </a:tc>
                <a:tc>
                  <a:txBody>
                    <a:bodyPr/>
                    <a:lstStyle/>
                    <a:p>
                      <a:pPr algn="ctr">
                        <a:lnSpc>
                          <a:spcPct val="107000"/>
                        </a:lnSpc>
                        <a:spcAft>
                          <a:spcPts val="800"/>
                        </a:spcAft>
                      </a:pPr>
                      <a:r>
                        <a:rPr lang="en-US" sz="2400" b="1" dirty="0" err="1">
                          <a:solidFill>
                            <a:srgbClr val="FF0000"/>
                          </a:solidFill>
                          <a:effectLst/>
                          <a:latin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thông</a:t>
                      </a:r>
                      <a:r>
                        <a:rPr lang="en-US" sz="2400" b="1" dirty="0">
                          <a:solidFill>
                            <a:srgbClr val="FF0000"/>
                          </a:solidFill>
                          <a:effectLst/>
                          <a:latin typeface="Times New Roman" panose="02020603050405020304" pitchFamily="18" charset="0"/>
                          <a:cs typeface="Times New Roman" panose="02020603050405020304" pitchFamily="18" charset="0"/>
                        </a:rPr>
                        <a:t> tin ban </a:t>
                      </a:r>
                      <a:r>
                        <a:rPr lang="en-US" sz="2400" b="1" dirty="0" err="1">
                          <a:solidFill>
                            <a:srgbClr val="FF0000"/>
                          </a:solidFill>
                          <a:effectLst/>
                          <a:latin typeface="Times New Roman" panose="02020603050405020304" pitchFamily="18" charset="0"/>
                          <a:cs typeface="Times New Roman" panose="02020603050405020304" pitchFamily="18" charset="0"/>
                        </a:rPr>
                        <a:t>đầu</a:t>
                      </a:r>
                      <a:endParaRPr lang="en-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85000"/>
                      </a:schemeClr>
                    </a:solidFill>
                  </a:tcPr>
                </a:tc>
                <a:tc>
                  <a:txBody>
                    <a:bodyPr/>
                    <a:lstStyle/>
                    <a:p>
                      <a:pPr algn="ctr">
                        <a:lnSpc>
                          <a:spcPct val="107000"/>
                        </a:lnSpc>
                        <a:spcAft>
                          <a:spcPts val="800"/>
                        </a:spcAft>
                      </a:pPr>
                      <a:r>
                        <a:rPr lang="en-US" sz="2400" b="1" dirty="0" err="1">
                          <a:solidFill>
                            <a:srgbClr val="FF0000"/>
                          </a:solidFill>
                          <a:effectLst/>
                          <a:latin typeface="Times New Roman" panose="02020603050405020304" pitchFamily="18" charset="0"/>
                          <a:cs typeface="Times New Roman" panose="02020603050405020304" pitchFamily="18" charset="0"/>
                        </a:rPr>
                        <a:t>Bổ</a:t>
                      </a:r>
                      <a:r>
                        <a:rPr lang="en-US" sz="2400" b="1" dirty="0">
                          <a:solidFill>
                            <a:srgbClr val="FF0000"/>
                          </a:solidFill>
                          <a:effectLst/>
                          <a:latin typeface="Times New Roman" panose="02020603050405020304" pitchFamily="18" charset="0"/>
                          <a:cs typeface="Times New Roman" panose="02020603050405020304" pitchFamily="18" charset="0"/>
                        </a:rPr>
                        <a:t> sung</a:t>
                      </a:r>
                      <a:endParaRPr lang="en-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85000"/>
                      </a:schemeClr>
                    </a:solidFill>
                  </a:tcPr>
                </a:tc>
                <a:extLst>
                  <a:ext uri="{0D108BD9-81ED-4DB2-BD59-A6C34878D82A}">
                    <a16:rowId xmlns:a16="http://schemas.microsoft.com/office/drawing/2014/main" val="3841978906"/>
                  </a:ext>
                </a:extLst>
              </a:tr>
              <a:tr h="1193365">
                <a:tc>
                  <a:txBody>
                    <a:bodyPr/>
                    <a:lstStyle/>
                    <a:p>
                      <a:pPr algn="just">
                        <a:lnSpc>
                          <a:spcPct val="107000"/>
                        </a:lnSpc>
                        <a:spcAft>
                          <a:spcPts val="800"/>
                        </a:spcAft>
                      </a:pPr>
                      <a:r>
                        <a:rPr lang="en-US" sz="2400" b="1" dirty="0" err="1">
                          <a:solidFill>
                            <a:srgbClr val="0070C0"/>
                          </a:solidFill>
                          <a:effectLst/>
                          <a:latin typeface="Times New Roman" panose="02020603050405020304" pitchFamily="18" charset="0"/>
                          <a:cs typeface="Times New Roman" panose="02020603050405020304" pitchFamily="18" charset="0"/>
                        </a:rPr>
                        <a:t>Những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yêu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cầu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để</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xác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định</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đề</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tài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vấn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đề</a:t>
                      </a:r>
                      <a:r>
                        <a:rPr lang="en-US" sz="2400" b="1" dirty="0">
                          <a:solidFill>
                            <a:srgbClr val="0070C0"/>
                          </a:solidFill>
                          <a:effectLst/>
                          <a:latin typeface="Times New Roman" panose="02020603050405020304" pitchFamily="18" charset="0"/>
                          <a:cs typeface="Times New Roman" panose="02020603050405020304" pitchFamily="18" charset="0"/>
                        </a:rPr>
                        <a:t>?</a:t>
                      </a:r>
                      <a:endParaRPr lang="en-VN"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0579247"/>
                  </a:ext>
                </a:extLst>
              </a:tr>
              <a:tr h="1600318">
                <a:tc>
                  <a:txBody>
                    <a:bodyPr/>
                    <a:lstStyle/>
                    <a:p>
                      <a:pPr algn="just">
                        <a:lnSpc>
                          <a:spcPct val="107000"/>
                        </a:lnSpc>
                        <a:spcAft>
                          <a:spcPts val="800"/>
                        </a:spcAft>
                      </a:pPr>
                      <a:r>
                        <a:rPr lang="en-US" sz="2400" b="1" dirty="0" err="1">
                          <a:solidFill>
                            <a:srgbClr val="0070C0"/>
                          </a:solidFill>
                          <a:effectLst/>
                          <a:latin typeface="Times New Roman" panose="02020603050405020304" pitchFamily="18" charset="0"/>
                          <a:cs typeface="Times New Roman" panose="02020603050405020304" pitchFamily="18" charset="0"/>
                        </a:rPr>
                        <a:t>Những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yêu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cầu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để</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xác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định</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mục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tiêu</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nội</a:t>
                      </a:r>
                      <a:r>
                        <a:rPr lang="en-US" sz="2400" b="1" dirty="0">
                          <a:solidFill>
                            <a:srgbClr val="0070C0"/>
                          </a:solidFill>
                          <a:effectLst/>
                          <a:latin typeface="Times New Roman" panose="02020603050405020304" pitchFamily="18" charset="0"/>
                          <a:cs typeface="Times New Roman" panose="02020603050405020304" pitchFamily="18" charset="0"/>
                        </a:rPr>
                        <a:t> dung </a:t>
                      </a:r>
                      <a:r>
                        <a:rPr lang="en-US" sz="2400" b="1" dirty="0" err="1">
                          <a:solidFill>
                            <a:srgbClr val="0070C0"/>
                          </a:solidFill>
                          <a:effectLst/>
                          <a:latin typeface="Times New Roman" panose="02020603050405020304" pitchFamily="18" charset="0"/>
                          <a:cs typeface="Times New Roman" panose="02020603050405020304" pitchFamily="18" charset="0"/>
                        </a:rPr>
                        <a:t>nghiên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cứu</a:t>
                      </a:r>
                      <a:r>
                        <a:rPr lang="en-US" sz="2400" b="1" dirty="0">
                          <a:solidFill>
                            <a:srgbClr val="0070C0"/>
                          </a:solidFill>
                          <a:effectLst/>
                          <a:latin typeface="Times New Roman" panose="02020603050405020304" pitchFamily="18" charset="0"/>
                          <a:cs typeface="Times New Roman" panose="02020603050405020304" pitchFamily="18" charset="0"/>
                        </a:rPr>
                        <a:t>?</a:t>
                      </a:r>
                      <a:endParaRPr lang="en-VN"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6618029"/>
                  </a:ext>
                </a:extLst>
              </a:tr>
              <a:tr h="930918">
                <a:tc>
                  <a:txBody>
                    <a:bodyPr/>
                    <a:lstStyle/>
                    <a:p>
                      <a:pPr algn="just">
                        <a:lnSpc>
                          <a:spcPct val="107000"/>
                        </a:lnSpc>
                        <a:spcAft>
                          <a:spcPts val="800"/>
                        </a:spcAft>
                      </a:pPr>
                      <a:r>
                        <a:rPr lang="en-US" sz="2400" b="1" dirty="0" err="1">
                          <a:solidFill>
                            <a:srgbClr val="0070C0"/>
                          </a:solidFill>
                          <a:effectLst/>
                          <a:latin typeface="Times New Roman" panose="02020603050405020304" pitchFamily="18" charset="0"/>
                          <a:cs typeface="Times New Roman" panose="02020603050405020304" pitchFamily="18" charset="0"/>
                        </a:rPr>
                        <a:t>Các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bước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lập</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kế</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hoạch</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nghiên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cứu</a:t>
                      </a:r>
                      <a:r>
                        <a:rPr lang="en-US" sz="2400" b="1" dirty="0">
                          <a:solidFill>
                            <a:srgbClr val="0070C0"/>
                          </a:solidFill>
                          <a:effectLst/>
                          <a:latin typeface="Times New Roman" panose="02020603050405020304" pitchFamily="18" charset="0"/>
                          <a:cs typeface="Times New Roman" panose="02020603050405020304" pitchFamily="18" charset="0"/>
                        </a:rPr>
                        <a:t>?</a:t>
                      </a:r>
                      <a:endParaRPr lang="en-VN"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5258371"/>
                  </a:ext>
                </a:extLst>
              </a:tr>
            </a:tbl>
          </a:graphicData>
        </a:graphic>
      </p:graphicFrame>
    </p:spTree>
    <p:extLst>
      <p:ext uri="{BB962C8B-B14F-4D97-AF65-F5344CB8AC3E}">
        <p14:creationId xmlns:p14="http://schemas.microsoft.com/office/powerpoint/2010/main" val="408793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Google Shape;300;p39"/>
          <p:cNvSpPr txBox="1">
            <a:spLocks noGrp="1"/>
          </p:cNvSpPr>
          <p:nvPr>
            <p:ph type="title" idx="2"/>
          </p:nvPr>
        </p:nvSpPr>
        <p:spPr>
          <a:xfrm>
            <a:off x="517465" y="185057"/>
            <a:ext cx="5332921" cy="538629"/>
          </a:xfrm>
          <a:prstGeom prst="rect">
            <a:avLst/>
          </a:prstGeom>
        </p:spPr>
        <p:txBody>
          <a:bodyPr spcFirstLastPara="1" wrap="square" lIns="121900" tIns="121900" rIns="121900" bIns="121900" anchor="ctr" anchorCtr="0">
            <a:noAutofit/>
          </a:bodyPr>
          <a:lstStyle/>
          <a:p>
            <a:pPr algn="ctr"/>
            <a:r>
              <a:rPr lang="vi-VN" sz="1800" dirty="0">
                <a:latin typeface="Times New Roman" panose="02020603050405020304" pitchFamily="18" charset="0"/>
                <a:cs typeface="Times New Roman" panose="02020603050405020304" pitchFamily="18" charset="0"/>
              </a:rPr>
              <a:t>PHIẾU HỌC TẬP 2</a:t>
            </a:r>
            <a:endParaRPr sz="1800" dirty="0">
              <a:latin typeface="Times New Roman" panose="02020603050405020304" pitchFamily="18" charset="0"/>
              <a:cs typeface="Times New Roman" panose="02020603050405020304" pitchFamily="18" charset="0"/>
            </a:endParaRPr>
          </a:p>
        </p:txBody>
      </p:sp>
      <p:sp>
        <p:nvSpPr>
          <p:cNvPr id="303" name="Google Shape;303;p39"/>
          <p:cNvSpPr txBox="1"/>
          <p:nvPr/>
        </p:nvSpPr>
        <p:spPr>
          <a:xfrm>
            <a:off x="-218961" y="607955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graphicFrame>
        <p:nvGraphicFramePr>
          <p:cNvPr id="4" name="Table 3">
            <a:extLst>
              <a:ext uri="{FF2B5EF4-FFF2-40B4-BE49-F238E27FC236}">
                <a16:creationId xmlns:a16="http://schemas.microsoft.com/office/drawing/2014/main" id="{072E581C-40F1-6E55-A67B-43BBD1CA7A72}"/>
              </a:ext>
            </a:extLst>
          </p:cNvPr>
          <p:cNvGraphicFramePr>
            <a:graphicFrameLocks noGrp="1"/>
          </p:cNvGraphicFramePr>
          <p:nvPr>
            <p:extLst>
              <p:ext uri="{D42A27DB-BD31-4B8C-83A1-F6EECF244321}">
                <p14:modId xmlns:p14="http://schemas.microsoft.com/office/powerpoint/2010/main" val="952613398"/>
              </p:ext>
            </p:extLst>
          </p:nvPr>
        </p:nvGraphicFramePr>
        <p:xfrm>
          <a:off x="299357" y="962064"/>
          <a:ext cx="11593286" cy="4415479"/>
        </p:xfrm>
        <a:graphic>
          <a:graphicData uri="http://schemas.openxmlformats.org/drawingml/2006/table">
            <a:tbl>
              <a:tblPr firstRow="1" firstCol="1" bandRow="1">
                <a:tableStyleId>{4E6F4020-15C8-445E-82F8-FA86DB5C1815}</a:tableStyleId>
              </a:tblPr>
              <a:tblGrid>
                <a:gridCol w="6019800">
                  <a:extLst>
                    <a:ext uri="{9D8B030D-6E8A-4147-A177-3AD203B41FA5}">
                      <a16:colId xmlns:a16="http://schemas.microsoft.com/office/drawing/2014/main" val="483734518"/>
                    </a:ext>
                  </a:extLst>
                </a:gridCol>
                <a:gridCol w="3494314">
                  <a:extLst>
                    <a:ext uri="{9D8B030D-6E8A-4147-A177-3AD203B41FA5}">
                      <a16:colId xmlns:a16="http://schemas.microsoft.com/office/drawing/2014/main" val="2140887881"/>
                    </a:ext>
                  </a:extLst>
                </a:gridCol>
                <a:gridCol w="2079172">
                  <a:extLst>
                    <a:ext uri="{9D8B030D-6E8A-4147-A177-3AD203B41FA5}">
                      <a16:colId xmlns:a16="http://schemas.microsoft.com/office/drawing/2014/main" val="805609611"/>
                    </a:ext>
                  </a:extLst>
                </a:gridCol>
              </a:tblGrid>
              <a:tr h="807847">
                <a:tc>
                  <a:txBody>
                    <a:bodyPr/>
                    <a:lstStyle/>
                    <a:p>
                      <a:pPr algn="ctr">
                        <a:lnSpc>
                          <a:spcPct val="100000"/>
                        </a:lnSpc>
                        <a:spcAft>
                          <a:spcPts val="800"/>
                        </a:spcAft>
                      </a:pPr>
                      <a:r>
                        <a:rPr lang="en-US" sz="2400" b="1" dirty="0" err="1">
                          <a:solidFill>
                            <a:srgbClr val="FF0000"/>
                          </a:solidFill>
                          <a:effectLst/>
                          <a:latin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cs typeface="Times New Roman" panose="02020603050405020304" pitchFamily="18" charset="0"/>
                        </a:rPr>
                        <a:t> dung</a:t>
                      </a:r>
                      <a:endParaRPr lang="en-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00000"/>
                        </a:lnSpc>
                        <a:spcAft>
                          <a:spcPts val="800"/>
                        </a:spcAft>
                      </a:pPr>
                      <a:r>
                        <a:rPr lang="en-US" sz="2400" b="1" dirty="0" err="1">
                          <a:solidFill>
                            <a:srgbClr val="FF0000"/>
                          </a:solidFill>
                          <a:effectLst/>
                          <a:latin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thông</a:t>
                      </a:r>
                      <a:r>
                        <a:rPr lang="en-US" sz="2400" b="1" dirty="0">
                          <a:solidFill>
                            <a:srgbClr val="FF0000"/>
                          </a:solidFill>
                          <a:effectLst/>
                          <a:latin typeface="Times New Roman" panose="02020603050405020304" pitchFamily="18" charset="0"/>
                          <a:cs typeface="Times New Roman" panose="02020603050405020304" pitchFamily="18" charset="0"/>
                        </a:rPr>
                        <a:t> tin ban </a:t>
                      </a:r>
                      <a:r>
                        <a:rPr lang="en-US" sz="2400" b="1" dirty="0" err="1">
                          <a:solidFill>
                            <a:srgbClr val="FF0000"/>
                          </a:solidFill>
                          <a:effectLst/>
                          <a:latin typeface="Times New Roman" panose="02020603050405020304" pitchFamily="18" charset="0"/>
                          <a:cs typeface="Times New Roman" panose="02020603050405020304" pitchFamily="18" charset="0"/>
                        </a:rPr>
                        <a:t>đầu</a:t>
                      </a:r>
                      <a:endParaRPr lang="en-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00000"/>
                        </a:lnSpc>
                        <a:spcAft>
                          <a:spcPts val="800"/>
                        </a:spcAft>
                      </a:pP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sung</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nchor="ctr">
                    <a:solidFill>
                      <a:schemeClr val="accent3">
                        <a:lumMod val="75000"/>
                      </a:schemeClr>
                    </a:solidFill>
                  </a:tcPr>
                </a:tc>
                <a:extLst>
                  <a:ext uri="{0D108BD9-81ED-4DB2-BD59-A6C34878D82A}">
                    <a16:rowId xmlns:a16="http://schemas.microsoft.com/office/drawing/2014/main" val="2744597428"/>
                  </a:ext>
                </a:extLst>
              </a:tr>
              <a:tr h="718457">
                <a:tc>
                  <a:txBody>
                    <a:bodyPr/>
                    <a:lstStyle/>
                    <a:p>
                      <a:pPr algn="just">
                        <a:lnSpc>
                          <a:spcPct val="107000"/>
                        </a:lnSpc>
                        <a:spcAft>
                          <a:spcPts val="800"/>
                        </a:spcAft>
                      </a:pPr>
                      <a:r>
                        <a:rPr lang="vi-VN" sz="2000" b="1" dirty="0">
                          <a:solidFill>
                            <a:srgbClr val="0070C0"/>
                          </a:solidFill>
                          <a:effectLst/>
                          <a:latin typeface="Times New Roman" panose="02020603050405020304" pitchFamily="18" charset="0"/>
                          <a:cs typeface="Times New Roman" panose="02020603050405020304" pitchFamily="18" charset="0"/>
                        </a:rPr>
                        <a:t>Đề tài, vấn đề bạn lựa chọn có liên quan như thế nào đến nội dung, yêu cầu học tập của chương trình?</a:t>
                      </a:r>
                      <a:endParaRPr lang="en-VN"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8580441"/>
                  </a:ext>
                </a:extLst>
              </a:tr>
              <a:tr h="1077686">
                <a:tc>
                  <a:txBody>
                    <a:bodyPr/>
                    <a:lstStyle/>
                    <a:p>
                      <a:pPr algn="just">
                        <a:lnSpc>
                          <a:spcPct val="107000"/>
                        </a:lnSpc>
                        <a:spcAft>
                          <a:spcPts val="800"/>
                        </a:spcAft>
                      </a:pPr>
                      <a:r>
                        <a:rPr lang="vi-VN" sz="2000" b="1" dirty="0">
                          <a:solidFill>
                            <a:srgbClr val="0070C0"/>
                          </a:solidFill>
                          <a:effectLst/>
                          <a:latin typeface="Times New Roman" panose="02020603050405020304" pitchFamily="18" charset="0"/>
                          <a:cs typeface="Times New Roman" panose="02020603050405020304" pitchFamily="18" charset="0"/>
                        </a:rPr>
                        <a:t>Đề tài, vấn đề ấy đã có nhiều người nghiên cứu hay chưa? Bạn dự kiến cách triển khai và đóng góp của mình là gì?</a:t>
                      </a:r>
                      <a:endParaRPr lang="en-VN"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1015343948"/>
                  </a:ext>
                </a:extLst>
              </a:tr>
              <a:tr h="718457">
                <a:tc>
                  <a:txBody>
                    <a:bodyPr/>
                    <a:lstStyle/>
                    <a:p>
                      <a:pPr algn="just">
                        <a:lnSpc>
                          <a:spcPct val="107000"/>
                        </a:lnSpc>
                        <a:spcAft>
                          <a:spcPts val="800"/>
                        </a:spcAft>
                      </a:pPr>
                      <a:r>
                        <a:rPr lang="vi-VN" sz="2000" b="1" dirty="0">
                          <a:solidFill>
                            <a:srgbClr val="0070C0"/>
                          </a:solidFill>
                          <a:effectLst/>
                          <a:latin typeface="Times New Roman" panose="02020603050405020304" pitchFamily="18" charset="0"/>
                          <a:cs typeface="Times New Roman" panose="02020603050405020304" pitchFamily="18" charset="0"/>
                        </a:rPr>
                        <a:t>Bạn có khả năng tìm kiếm tài liệu từ những nguồn nào để phục vụ cho đề tài, vấn đề nghiên cứu?</a:t>
                      </a:r>
                      <a:endParaRPr lang="en-VN"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a:effectLst/>
                          <a:latin typeface="Times New Roman" panose="02020603050405020304" pitchFamily="18" charset="0"/>
                          <a:cs typeface="Times New Roman" panose="02020603050405020304" pitchFamily="18" charset="0"/>
                        </a:rPr>
                        <a:t> </a:t>
                      </a:r>
                      <a:endParaRPr lang="en-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3452548"/>
                  </a:ext>
                </a:extLst>
              </a:tr>
              <a:tr h="1093032">
                <a:tc>
                  <a:txBody>
                    <a:bodyPr/>
                    <a:lstStyle/>
                    <a:p>
                      <a:pPr algn="just">
                        <a:lnSpc>
                          <a:spcPct val="107000"/>
                        </a:lnSpc>
                        <a:spcAft>
                          <a:spcPts val="800"/>
                        </a:spcAft>
                      </a:pPr>
                      <a:r>
                        <a:rPr lang="vi-VN" sz="2000" b="1" dirty="0">
                          <a:solidFill>
                            <a:srgbClr val="0070C0"/>
                          </a:solidFill>
                          <a:effectLst/>
                          <a:latin typeface="Times New Roman" panose="02020603050405020304" pitchFamily="18" charset="0"/>
                          <a:cs typeface="Times New Roman" panose="02020603050405020304" pitchFamily="18" charset="0"/>
                        </a:rPr>
                        <a:t>Các tác phẩm VHTĐ có rất nhiều bản dịch, phiên âm khác nhau. Bạn có kinh nghiệm gì hoặc dự kiến xin tư vấn của ai để có thể lựa chọn được văn bản tốt nhất?</a:t>
                      </a:r>
                      <a:endParaRPr lang="en-VN"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nSpc>
                          <a:spcPct val="107000"/>
                        </a:lnSpc>
                        <a:spcAft>
                          <a:spcPts val="800"/>
                        </a:spcAft>
                      </a:pPr>
                      <a:r>
                        <a:rPr lang="en-US" sz="1600" dirty="0">
                          <a:effectLst/>
                          <a:latin typeface="Times New Roman" panose="02020603050405020304" pitchFamily="18" charset="0"/>
                          <a:cs typeface="Times New Roman" panose="02020603050405020304" pitchFamily="18" charset="0"/>
                        </a:rPr>
                        <a:t> </a:t>
                      </a:r>
                      <a:endParaRPr lang="en-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854664699"/>
                  </a:ext>
                </a:extLst>
              </a:tr>
            </a:tbl>
          </a:graphicData>
        </a:graphic>
      </p:graphicFrame>
    </p:spTree>
    <p:extLst>
      <p:ext uri="{BB962C8B-B14F-4D97-AF65-F5344CB8AC3E}">
        <p14:creationId xmlns:p14="http://schemas.microsoft.com/office/powerpoint/2010/main" val="40230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fill="hold"/>
                                        <p:tgtEl>
                                          <p:spTgt spid="300"/>
                                        </p:tgtEl>
                                        <p:attrNameLst>
                                          <p:attrName>ppt_x</p:attrName>
                                        </p:attrNameLst>
                                      </p:cBhvr>
                                      <p:tavLst>
                                        <p:tav tm="0">
                                          <p:val>
                                            <p:strVal val="#ppt_x"/>
                                          </p:val>
                                        </p:tav>
                                        <p:tav tm="100000">
                                          <p:val>
                                            <p:strVal val="#ppt_x"/>
                                          </p:val>
                                        </p:tav>
                                      </p:tavLst>
                                    </p:anim>
                                    <p:anim calcmode="lin" valueType="num">
                                      <p:cBhvr additive="base">
                                        <p:cTn id="8" dur="500" fill="hold"/>
                                        <p:tgtEl>
                                          <p:spTgt spid="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039340F4-FFDE-54D1-D0C1-65B2F37D5590}"/>
              </a:ext>
            </a:extLst>
          </p:cNvPr>
          <p:cNvSpPr/>
          <p:nvPr/>
        </p:nvSpPr>
        <p:spPr>
          <a:xfrm>
            <a:off x="3119848" y="1354425"/>
            <a:ext cx="5838801"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Xác</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định</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đề</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tài</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vấn</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đề</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nghiên</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cứu</a:t>
            </a:r>
            <a:endParaRPr kumimoji="0" lang="en-US" sz="28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6" name="Google Shape;476;p42"/>
          <p:cNvSpPr txBox="1">
            <a:spLocks noGrp="1"/>
          </p:cNvSpPr>
          <p:nvPr>
            <p:ph type="title"/>
          </p:nvPr>
        </p:nvSpPr>
        <p:spPr>
          <a:xfrm>
            <a:off x="214604" y="57634"/>
            <a:ext cx="11977396" cy="1068748"/>
          </a:xfrm>
          <a:prstGeom prst="rect">
            <a:avLst/>
          </a:prstGeom>
        </p:spPr>
        <p:txBody>
          <a:bodyPr spcFirstLastPara="1" wrap="square" lIns="121900" tIns="121900" rIns="121900" bIns="121900" anchor="t" anchorCtr="0">
            <a:noAutofit/>
          </a:bodyPr>
          <a:lstStyle/>
          <a:p>
            <a:pPr algn="l"/>
            <a:r>
              <a:rPr lang="en" sz="3600" dirty="0">
                <a:latin typeface="Times New Roman" panose="02020603050405020304" pitchFamily="18" charset="0"/>
                <a:cs typeface="Times New Roman" panose="02020603050405020304" pitchFamily="18" charset="0"/>
              </a:rPr>
              <a:t>I. Xác định đề tài, vấn đề, mục tiêu, nội dung, phương pháp nghiên cứu và lập kế hoạch nghiên cứu</a:t>
            </a:r>
            <a:endParaRPr sz="36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962EE11-172F-C5D2-88C0-7872D76AB5AA}"/>
              </a:ext>
            </a:extLst>
          </p:cNvPr>
          <p:cNvSpPr/>
          <p:nvPr/>
        </p:nvSpPr>
        <p:spPr>
          <a:xfrm>
            <a:off x="2199503" y="1354425"/>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13" name="TextBox 12">
            <a:extLst>
              <a:ext uri="{FF2B5EF4-FFF2-40B4-BE49-F238E27FC236}">
                <a16:creationId xmlns:a16="http://schemas.microsoft.com/office/drawing/2014/main" id="{7779185C-84DB-14B9-8B28-4233151355A4}"/>
              </a:ext>
            </a:extLst>
          </p:cNvPr>
          <p:cNvSpPr txBox="1"/>
          <p:nvPr/>
        </p:nvSpPr>
        <p:spPr>
          <a:xfrm>
            <a:off x="1774370" y="2346068"/>
            <a:ext cx="9437915" cy="3246530"/>
          </a:xfrm>
          <a:prstGeom prst="rect">
            <a:avLst/>
          </a:prstGeom>
          <a:noFill/>
        </p:spPr>
        <p:txBody>
          <a:bodyPr wrap="square">
            <a:spAutoFit/>
          </a:bodyPr>
          <a:lstStyle/>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8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chương</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trình</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cần</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được</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tìm</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hiểu</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sâu</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khi</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điều</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kiện</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8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R="0" lvl="0" algn="just" defTabSz="1219170" rtl="0" eaLnBrk="1" fontAlgn="auto" latinLnBrk="0" hangingPunct="1">
              <a:lnSpc>
                <a:spcPct val="150000"/>
              </a:lnSpc>
              <a:spcBef>
                <a:spcPts val="0"/>
              </a:spcBef>
              <a:spcAft>
                <a:spcPts val="0"/>
              </a:spcAft>
              <a:buClr>
                <a:srgbClr val="000000"/>
              </a:buClr>
              <a:buSzTx/>
              <a:tabLst/>
              <a:defRPr/>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ngầm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8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tính</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khả</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thi</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điều</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kiện</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r>
              <a:rPr kumimoji="0" lang="en-US" sz="28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8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5571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title"/>
          </p:nvPr>
        </p:nvSpPr>
        <p:spPr>
          <a:xfrm>
            <a:off x="214604" y="57634"/>
            <a:ext cx="11977396" cy="1068748"/>
          </a:xfrm>
          <a:prstGeom prst="rect">
            <a:avLst/>
          </a:prstGeom>
        </p:spPr>
        <p:txBody>
          <a:bodyPr spcFirstLastPara="1" wrap="square" lIns="121900" tIns="121900" rIns="121900" bIns="121900" anchor="t" anchorCtr="0">
            <a:noAutofit/>
          </a:bodyPr>
          <a:lstStyle/>
          <a:p>
            <a:pPr algn="l">
              <a:lnSpc>
                <a:spcPct val="100000"/>
              </a:lnSpc>
            </a:pPr>
            <a:r>
              <a:rPr lang="en" sz="3200" dirty="0">
                <a:latin typeface="Times New Roman" panose="02020603050405020304" pitchFamily="18" charset="0"/>
                <a:cs typeface="Times New Roman" panose="02020603050405020304" pitchFamily="18" charset="0"/>
              </a:rPr>
              <a:t>I. Xác định đề tài, vấn đề, mục tiêu, nội dung, phương pháp nghiên cứu và lập kế hoạch nghiên cứu</a:t>
            </a:r>
            <a:endParaRPr sz="3200" dirty="0">
              <a:latin typeface="Times New Roman" panose="02020603050405020304" pitchFamily="18" charset="0"/>
              <a:cs typeface="Times New Roman" panose="02020603050405020304" pitchFamily="18" charset="0"/>
            </a:endParaRPr>
          </a:p>
        </p:txBody>
      </p:sp>
      <p:sp>
        <p:nvSpPr>
          <p:cNvPr id="9" name="Rectangle: Rounded Corners 6">
            <a:extLst>
              <a:ext uri="{FF2B5EF4-FFF2-40B4-BE49-F238E27FC236}">
                <a16:creationId xmlns:a16="http://schemas.microsoft.com/office/drawing/2014/main" id="{86CB13F1-B19A-81DE-0377-6F488D341901}"/>
              </a:ext>
            </a:extLst>
          </p:cNvPr>
          <p:cNvSpPr/>
          <p:nvPr/>
        </p:nvSpPr>
        <p:spPr>
          <a:xfrm>
            <a:off x="2681007" y="1356344"/>
            <a:ext cx="6876650"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Xác</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định</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mục</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tiêu</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nội</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dung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nghiên</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cứu</a:t>
            </a:r>
            <a:endParaRPr kumimoji="0" lang="en-US" sz="28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Oval 9">
            <a:extLst>
              <a:ext uri="{FF2B5EF4-FFF2-40B4-BE49-F238E27FC236}">
                <a16:creationId xmlns:a16="http://schemas.microsoft.com/office/drawing/2014/main" id="{3D6EEA0E-6A0D-9D7D-A1FF-319990FB893C}"/>
              </a:ext>
            </a:extLst>
          </p:cNvPr>
          <p:cNvSpPr/>
          <p:nvPr/>
        </p:nvSpPr>
        <p:spPr>
          <a:xfrm>
            <a:off x="1868207" y="1356344"/>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14" name="TextBox 13">
            <a:extLst>
              <a:ext uri="{FF2B5EF4-FFF2-40B4-BE49-F238E27FC236}">
                <a16:creationId xmlns:a16="http://schemas.microsoft.com/office/drawing/2014/main" id="{12254004-5A36-61A6-F46E-5435FA9FFF8F}"/>
              </a:ext>
            </a:extLst>
          </p:cNvPr>
          <p:cNvSpPr txBox="1"/>
          <p:nvPr/>
        </p:nvSpPr>
        <p:spPr>
          <a:xfrm>
            <a:off x="1868207" y="2197506"/>
            <a:ext cx="9377714" cy="4221605"/>
          </a:xfrm>
          <a:prstGeom prst="rect">
            <a:avLst/>
          </a:prstGeom>
          <a:noFill/>
        </p:spPr>
        <p:txBody>
          <a:bodyPr wrap="square">
            <a:spAutoFit/>
          </a:bodyPr>
          <a:lstStyle/>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6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Xác</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định</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mục</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tiêu</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R="0" lvl="0" algn="just" defTabSz="1219170" rtl="0" eaLnBrk="1" fontAlgn="auto" latinLnBrk="0" hangingPunct="1">
              <a:lnSpc>
                <a:spcPct val="150000"/>
              </a:lnSpc>
              <a:spcBef>
                <a:spcPts val="0"/>
              </a:spcBef>
              <a:spcAft>
                <a:spcPts val="0"/>
              </a:spcAft>
              <a:buClr>
                <a:srgbClr val="000000"/>
              </a:buClr>
              <a:buSzTx/>
              <a:tabLst/>
              <a:defRPr/>
            </a:pPr>
            <a:r>
              <a:rPr lang="en-US" sz="2600" baseline="0" dirty="0">
                <a:latin typeface="Times New Roman" panose="02020603050405020304" pitchFamily="18" charset="0"/>
                <a:ea typeface="Calibri" panose="020F0502020204030204" pitchFamily="34" charset="0"/>
                <a:cs typeface="Times New Roman" panose="02020603050405020304" pitchFamily="18" charset="0"/>
              </a:rPr>
              <a:t>     + </a:t>
            </a:r>
            <a:r>
              <a:rPr lang="en-US" sz="2600" baseline="0"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6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26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Mục</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tiêu</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kĩ</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năng</a:t>
            </a:r>
            <a:r>
              <a:rPr kumimoji="0" lang="en-US" sz="26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R="0" lvl="0" algn="just" defTabSz="1219170" rtl="0" eaLnBrk="1" fontAlgn="auto" latinLnBrk="0" hangingPunct="1">
              <a:lnSpc>
                <a:spcPct val="150000"/>
              </a:lnSpc>
              <a:spcBef>
                <a:spcPts val="0"/>
              </a:spcBef>
              <a:spcAft>
                <a:spcPts val="0"/>
              </a:spcAft>
              <a:buClr>
                <a:srgbClr val="000000"/>
              </a:buClr>
              <a:buSzTx/>
              <a:tabLst/>
              <a:defRPr/>
            </a:pPr>
            <a:r>
              <a:rPr lang="en-US" sz="2600" noProof="0" dirty="0">
                <a:latin typeface="Times New Roman" panose="02020603050405020304" pitchFamily="18" charset="0"/>
                <a:ea typeface="Calibri" panose="020F0502020204030204" pitchFamily="34" charset="0"/>
                <a:cs typeface="Times New Roman" panose="02020603050405020304" pitchFamily="18" charset="0"/>
              </a:rPr>
              <a:t>     +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2600" noProof="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600" noProof="0" dirty="0">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600" i="0" u="none" strike="noStrike" kern="0" cap="none" spc="0" normalizeH="0" baseline="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Dự</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những</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trọng</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tâm</a:t>
            </a:r>
            <a:r>
              <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R="0" lvl="0" algn="just" defTabSz="1219170" rtl="0" eaLnBrk="1" fontAlgn="auto" latinLnBrk="0" hangingPunct="1">
              <a:lnSpc>
                <a:spcPct val="150000"/>
              </a:lnSpc>
              <a:spcBef>
                <a:spcPts val="0"/>
              </a:spcBef>
              <a:spcAft>
                <a:spcPts val="0"/>
              </a:spcAft>
              <a:buClr>
                <a:srgbClr val="000000"/>
              </a:buClr>
              <a:buSzTx/>
              <a:tabLst/>
              <a:defRPr/>
            </a:pPr>
            <a:r>
              <a:rPr lang="en-US" sz="2600" dirty="0">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600" dirty="0">
                <a:latin typeface="Times New Roman" panose="02020603050405020304" pitchFamily="18" charset="0"/>
                <a:ea typeface="Calibri" panose="020F0502020204030204" pitchFamily="34" charset="0"/>
                <a:cs typeface="Times New Roman" panose="02020603050405020304" pitchFamily="18" charset="0"/>
              </a:rPr>
              <a:t> dung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kumimoji="0" lang="en-US" sz="26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52919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4" end="4"/>
                                            </p:txEl>
                                          </p:spTgt>
                                        </p:tgtEl>
                                        <p:attrNameLst>
                                          <p:attrName>style.visibility</p:attrName>
                                        </p:attrNameLst>
                                      </p:cBhvr>
                                      <p:to>
                                        <p:strVal val="visible"/>
                                      </p:to>
                                    </p:set>
                                    <p:anim calcmode="lin" valueType="num">
                                      <p:cBhvr additive="base">
                                        <p:cTn id="4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additive="base">
                                        <p:cTn id="4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xEl>
                                              <p:pRg st="6" end="6"/>
                                            </p:txEl>
                                          </p:spTgt>
                                        </p:tgtEl>
                                        <p:attrNameLst>
                                          <p:attrName>style.visibility</p:attrName>
                                        </p:attrNameLst>
                                      </p:cBhvr>
                                      <p:to>
                                        <p:strVal val="visible"/>
                                      </p:to>
                                    </p:set>
                                    <p:anim calcmode="lin" valueType="num">
                                      <p:cBhvr additive="base">
                                        <p:cTn id="5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title"/>
          </p:nvPr>
        </p:nvSpPr>
        <p:spPr>
          <a:xfrm>
            <a:off x="214604" y="57634"/>
            <a:ext cx="11977396" cy="1068748"/>
          </a:xfrm>
          <a:prstGeom prst="rect">
            <a:avLst/>
          </a:prstGeom>
        </p:spPr>
        <p:txBody>
          <a:bodyPr spcFirstLastPara="1" wrap="square" lIns="121900" tIns="121900" rIns="121900" bIns="121900" anchor="t" anchorCtr="0">
            <a:noAutofit/>
          </a:bodyPr>
          <a:lstStyle/>
          <a:p>
            <a:pPr algn="l">
              <a:lnSpc>
                <a:spcPct val="100000"/>
              </a:lnSpc>
            </a:pPr>
            <a:r>
              <a:rPr lang="en" sz="3200" dirty="0">
                <a:latin typeface="Times New Roman" panose="02020603050405020304" pitchFamily="18" charset="0"/>
                <a:cs typeface="Times New Roman" panose="02020603050405020304" pitchFamily="18" charset="0"/>
              </a:rPr>
              <a:t>I. Xác định đề tài, vấn đề, mục tiêu, nội dung, phương pháp nghiên cứu và lập kế hoạch nghiên cứu</a:t>
            </a:r>
            <a:endParaRPr sz="3200" dirty="0">
              <a:latin typeface="Times New Roman" panose="02020603050405020304" pitchFamily="18"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4989B487-2F22-991C-8AD6-105957C3202D}"/>
              </a:ext>
            </a:extLst>
          </p:cNvPr>
          <p:cNvSpPr/>
          <p:nvPr/>
        </p:nvSpPr>
        <p:spPr>
          <a:xfrm>
            <a:off x="3066268" y="1754662"/>
            <a:ext cx="5929451"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Xác</a:t>
            </a:r>
            <a:r>
              <a:rPr kumimoji="0" lang="en-US" sz="28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28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8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nghiên</a:t>
            </a:r>
            <a:r>
              <a:rPr kumimoji="0" lang="en-US" sz="28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28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8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Oval 11">
            <a:extLst>
              <a:ext uri="{FF2B5EF4-FFF2-40B4-BE49-F238E27FC236}">
                <a16:creationId xmlns:a16="http://schemas.microsoft.com/office/drawing/2014/main" id="{9F07D512-187E-054F-186A-1304F78DA8B6}"/>
              </a:ext>
            </a:extLst>
          </p:cNvPr>
          <p:cNvSpPr/>
          <p:nvPr/>
        </p:nvSpPr>
        <p:spPr>
          <a:xfrm>
            <a:off x="2253469" y="1754662"/>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2" name="TextBox 1">
            <a:extLst>
              <a:ext uri="{FF2B5EF4-FFF2-40B4-BE49-F238E27FC236}">
                <a16:creationId xmlns:a16="http://schemas.microsoft.com/office/drawing/2014/main" id="{9AA57204-9963-4DFE-7B18-FF45F3598B25}"/>
              </a:ext>
            </a:extLst>
          </p:cNvPr>
          <p:cNvSpPr txBox="1"/>
          <p:nvPr/>
        </p:nvSpPr>
        <p:spPr>
          <a:xfrm>
            <a:off x="2088292" y="2597674"/>
            <a:ext cx="9069859" cy="39039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endPar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Mục</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đích</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yêu</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cầu</a:t>
            </a:r>
            <a:endPar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số</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thể</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sử</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dụng</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tiểu</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sử</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tác</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giả</a:t>
            </a:r>
            <a:endPar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sử</a:t>
            </a:r>
            <a:endParaRPr lang="en-US" sz="3600" baseline="-25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phân</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tích</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tác</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phẩm</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văn</a:t>
            </a:r>
            <a:r>
              <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endPar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 typeface="Arial"/>
              <a:buNone/>
              <a:tabLst/>
              <a:defRPr/>
            </a:pP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so </a:t>
            </a:r>
            <a:r>
              <a:rPr lang="en-US" sz="3600" baseline="-250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3600" baseline="-25000" dirty="0">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37235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76"/>
                                        </p:tgtEl>
                                        <p:attrNameLst>
                                          <p:attrName>style.visibility</p:attrName>
                                        </p:attrNameLst>
                                      </p:cBhvr>
                                      <p:to>
                                        <p:strVal val="visible"/>
                                      </p:to>
                                    </p:set>
                                    <p:anim calcmode="lin" valueType="num">
                                      <p:cBhvr additive="base">
                                        <p:cTn id="15" dur="500" fill="hold"/>
                                        <p:tgtEl>
                                          <p:spTgt spid="476"/>
                                        </p:tgtEl>
                                        <p:attrNameLst>
                                          <p:attrName>ppt_x</p:attrName>
                                        </p:attrNameLst>
                                      </p:cBhvr>
                                      <p:tavLst>
                                        <p:tav tm="0">
                                          <p:val>
                                            <p:strVal val="#ppt_x"/>
                                          </p:val>
                                        </p:tav>
                                        <p:tav tm="100000">
                                          <p:val>
                                            <p:strVal val="#ppt_x"/>
                                          </p:val>
                                        </p:tav>
                                      </p:tavLst>
                                    </p:anim>
                                    <p:anim calcmode="lin" valueType="num">
                                      <p:cBhvr additive="base">
                                        <p:cTn id="16" dur="500" fill="hold"/>
                                        <p:tgtEl>
                                          <p:spTgt spid="47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p:bldP spid="11" grpId="0" animBg="1"/>
      <p:bldP spid="11" grpId="1" animBg="1"/>
      <p:bldP spid="1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title"/>
          </p:nvPr>
        </p:nvSpPr>
        <p:spPr>
          <a:xfrm>
            <a:off x="214604" y="57634"/>
            <a:ext cx="11977396" cy="1068748"/>
          </a:xfrm>
          <a:prstGeom prst="rect">
            <a:avLst/>
          </a:prstGeom>
        </p:spPr>
        <p:txBody>
          <a:bodyPr spcFirstLastPara="1" wrap="square" lIns="121900" tIns="121900" rIns="121900" bIns="121900" anchor="t" anchorCtr="0">
            <a:noAutofit/>
          </a:bodyPr>
          <a:lstStyle/>
          <a:p>
            <a:pPr algn="l">
              <a:lnSpc>
                <a:spcPct val="100000"/>
              </a:lnSpc>
            </a:pPr>
            <a:r>
              <a:rPr lang="en" sz="3200" dirty="0">
                <a:latin typeface="Times New Roman" panose="02020603050405020304" pitchFamily="18" charset="0"/>
                <a:cs typeface="Times New Roman" panose="02020603050405020304" pitchFamily="18" charset="0"/>
              </a:rPr>
              <a:t>I. Xác định đề tài, vấn đề, mục tiêu, nội dung, phương pháp nghiên cứu và lập kế hoạch nghiên cứu</a:t>
            </a:r>
            <a:endParaRPr sz="3200" dirty="0">
              <a:latin typeface="Times New Roman" panose="02020603050405020304" pitchFamily="18" charset="0"/>
              <a:cs typeface="Times New Roman" panose="02020603050405020304" pitchFamily="18" charset="0"/>
            </a:endParaRPr>
          </a:p>
        </p:txBody>
      </p:sp>
      <p:sp>
        <p:nvSpPr>
          <p:cNvPr id="17" name="Rectangle: Rounded Corners 8">
            <a:extLst>
              <a:ext uri="{FF2B5EF4-FFF2-40B4-BE49-F238E27FC236}">
                <a16:creationId xmlns:a16="http://schemas.microsoft.com/office/drawing/2014/main" id="{4989B487-2F22-991C-8AD6-105957C3202D}"/>
              </a:ext>
            </a:extLst>
          </p:cNvPr>
          <p:cNvSpPr/>
          <p:nvPr/>
        </p:nvSpPr>
        <p:spPr>
          <a:xfrm>
            <a:off x="3545980" y="1768537"/>
            <a:ext cx="5482288"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3600" b="1" dirty="0" err="1">
                <a:solidFill>
                  <a:srgbClr val="DBCABE">
                    <a:lumMod val="10000"/>
                  </a:srgbClr>
                </a:solidFill>
                <a:latin typeface="Times New Roman" panose="02020603050405020304" pitchFamily="18" charset="0"/>
                <a:ea typeface="+mn-ea"/>
                <a:cs typeface="Times New Roman" panose="02020603050405020304" pitchFamily="18" charset="0"/>
              </a:rPr>
              <a:t>Lập</a:t>
            </a:r>
            <a:r>
              <a:rPr lang="en-US" sz="36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3600" b="1" dirty="0" err="1">
                <a:solidFill>
                  <a:srgbClr val="DBCABE">
                    <a:lumMod val="10000"/>
                  </a:srgbClr>
                </a:solidFill>
                <a:latin typeface="Times New Roman" panose="02020603050405020304" pitchFamily="18" charset="0"/>
                <a:ea typeface="+mn-ea"/>
                <a:cs typeface="Times New Roman" panose="02020603050405020304" pitchFamily="18" charset="0"/>
              </a:rPr>
              <a:t>kế</a:t>
            </a:r>
            <a:r>
              <a:rPr lang="en-US" sz="36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3600" b="1" dirty="0" err="1">
                <a:solidFill>
                  <a:srgbClr val="DBCABE">
                    <a:lumMod val="10000"/>
                  </a:srgbClr>
                </a:solidFill>
                <a:latin typeface="Times New Roman" panose="02020603050405020304" pitchFamily="18" charset="0"/>
                <a:ea typeface="+mn-ea"/>
                <a:cs typeface="Times New Roman" panose="02020603050405020304" pitchFamily="18" charset="0"/>
              </a:rPr>
              <a:t>hoạch</a:t>
            </a:r>
            <a:r>
              <a:rPr lang="en-US" sz="36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3600" b="1" dirty="0" err="1">
                <a:solidFill>
                  <a:srgbClr val="DBCABE">
                    <a:lumMod val="10000"/>
                  </a:srgbClr>
                </a:solidFill>
                <a:latin typeface="Times New Roman" panose="02020603050405020304" pitchFamily="18" charset="0"/>
                <a:ea typeface="+mn-ea"/>
                <a:cs typeface="Times New Roman" panose="02020603050405020304" pitchFamily="18" charset="0"/>
              </a:rPr>
              <a:t>nghiên</a:t>
            </a:r>
            <a:r>
              <a:rPr lang="en-US" sz="36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3600" b="1" dirty="0" err="1">
                <a:solidFill>
                  <a:srgbClr val="DBCABE">
                    <a:lumMod val="10000"/>
                  </a:srgbClr>
                </a:solidFill>
                <a:latin typeface="Times New Roman" panose="02020603050405020304" pitchFamily="18" charset="0"/>
                <a:ea typeface="+mn-ea"/>
                <a:cs typeface="Times New Roman" panose="02020603050405020304" pitchFamily="18" charset="0"/>
              </a:rPr>
              <a:t>cứu</a:t>
            </a:r>
            <a:endParaRPr kumimoji="0" lang="en-US" sz="36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Oval 17">
            <a:extLst>
              <a:ext uri="{FF2B5EF4-FFF2-40B4-BE49-F238E27FC236}">
                <a16:creationId xmlns:a16="http://schemas.microsoft.com/office/drawing/2014/main" id="{9F07D512-187E-054F-186A-1304F78DA8B6}"/>
              </a:ext>
            </a:extLst>
          </p:cNvPr>
          <p:cNvSpPr/>
          <p:nvPr/>
        </p:nvSpPr>
        <p:spPr>
          <a:xfrm>
            <a:off x="2733180" y="1768537"/>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3600" b="1" dirty="0">
                <a:solidFill>
                  <a:srgbClr val="DBCABE">
                    <a:lumMod val="10000"/>
                  </a:srgbClr>
                </a:solidFill>
                <a:latin typeface="Times New Roman" panose="02020603050405020304" pitchFamily="18" charset="0"/>
                <a:ea typeface="+mn-ea"/>
                <a:cs typeface="Times New Roman" panose="02020603050405020304" pitchFamily="18" charset="0"/>
              </a:rPr>
              <a:t>4</a:t>
            </a:r>
            <a:endParaRPr kumimoji="0" lang="en-US" sz="36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7431E7BB-872C-0EA8-5431-AC69E0D01627}"/>
              </a:ext>
            </a:extLst>
          </p:cNvPr>
          <p:cNvSpPr txBox="1"/>
          <p:nvPr/>
        </p:nvSpPr>
        <p:spPr>
          <a:xfrm>
            <a:off x="2830286" y="2881247"/>
            <a:ext cx="8425543" cy="1481175"/>
          </a:xfrm>
          <a:prstGeom prst="rect">
            <a:avLst/>
          </a:prstGeom>
          <a:noFill/>
        </p:spPr>
        <p:txBody>
          <a:bodyPr wrap="square">
            <a:spAutoFit/>
          </a:bodyPr>
          <a:lstStyle/>
          <a:p>
            <a:pPr lvl="0" algn="just" defTabSz="1219170">
              <a:lnSpc>
                <a:spcPct val="150000"/>
              </a:lnSpc>
              <a:defRPr/>
            </a:pPr>
            <a:r>
              <a:rPr lang="en-US" sz="32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364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039340F4-FFDE-54D1-D0C1-65B2F37D5590}"/>
              </a:ext>
            </a:extLst>
          </p:cNvPr>
          <p:cNvSpPr/>
          <p:nvPr/>
        </p:nvSpPr>
        <p:spPr>
          <a:xfrm>
            <a:off x="805257" y="1218501"/>
            <a:ext cx="4629183"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Xác</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định</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đề</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tài</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vấn</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đề</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NC</a:t>
            </a:r>
            <a:endParaRPr kumimoji="0" lang="en-US" sz="28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6" name="Google Shape;476;p42"/>
          <p:cNvSpPr txBox="1">
            <a:spLocks noGrp="1"/>
          </p:cNvSpPr>
          <p:nvPr>
            <p:ph type="title"/>
          </p:nvPr>
        </p:nvSpPr>
        <p:spPr>
          <a:xfrm>
            <a:off x="214604" y="57634"/>
            <a:ext cx="11977396" cy="1068748"/>
          </a:xfrm>
          <a:prstGeom prst="rect">
            <a:avLst/>
          </a:prstGeom>
        </p:spPr>
        <p:txBody>
          <a:bodyPr spcFirstLastPara="1" wrap="square" lIns="121900" tIns="121900" rIns="121900" bIns="121900" anchor="t" anchorCtr="0">
            <a:noAutofit/>
          </a:bodyPr>
          <a:lstStyle/>
          <a:p>
            <a:pPr algn="l">
              <a:lnSpc>
                <a:spcPct val="100000"/>
              </a:lnSpc>
            </a:pPr>
            <a:r>
              <a:rPr lang="en" sz="3200" dirty="0">
                <a:latin typeface="Times New Roman" panose="02020603050405020304" pitchFamily="18" charset="0"/>
                <a:cs typeface="Times New Roman" panose="02020603050405020304" pitchFamily="18" charset="0"/>
              </a:rPr>
              <a:t>I. Xác định đề tài, vấn đề, mục tiêu, nội dung, phương pháp nghiên cứu và lập kế hoạch nghiên cứu</a:t>
            </a:r>
            <a:endParaRPr sz="32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962EE11-172F-C5D2-88C0-7872D76AB5AA}"/>
              </a:ext>
            </a:extLst>
          </p:cNvPr>
          <p:cNvSpPr/>
          <p:nvPr/>
        </p:nvSpPr>
        <p:spPr>
          <a:xfrm>
            <a:off x="214604" y="1182617"/>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9" name="Rectangle: Rounded Corners 6">
            <a:extLst>
              <a:ext uri="{FF2B5EF4-FFF2-40B4-BE49-F238E27FC236}">
                <a16:creationId xmlns:a16="http://schemas.microsoft.com/office/drawing/2014/main" id="{86CB13F1-B19A-81DE-0377-6F488D341901}"/>
              </a:ext>
            </a:extLst>
          </p:cNvPr>
          <p:cNvSpPr/>
          <p:nvPr/>
        </p:nvSpPr>
        <p:spPr>
          <a:xfrm>
            <a:off x="6386251" y="1235726"/>
            <a:ext cx="5482288"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Xác</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định</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mục</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tiêu</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nội</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dung NC</a:t>
            </a:r>
            <a:endParaRPr kumimoji="0" lang="en-US" sz="28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Oval 9">
            <a:extLst>
              <a:ext uri="{FF2B5EF4-FFF2-40B4-BE49-F238E27FC236}">
                <a16:creationId xmlns:a16="http://schemas.microsoft.com/office/drawing/2014/main" id="{3D6EEA0E-6A0D-9D7D-A1FF-319990FB893C}"/>
              </a:ext>
            </a:extLst>
          </p:cNvPr>
          <p:cNvSpPr/>
          <p:nvPr/>
        </p:nvSpPr>
        <p:spPr>
          <a:xfrm>
            <a:off x="5686445" y="1238852"/>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11" name="Rectangle: Rounded Corners 8">
            <a:extLst>
              <a:ext uri="{FF2B5EF4-FFF2-40B4-BE49-F238E27FC236}">
                <a16:creationId xmlns:a16="http://schemas.microsoft.com/office/drawing/2014/main" id="{4989B487-2F22-991C-8AD6-105957C3202D}"/>
              </a:ext>
            </a:extLst>
          </p:cNvPr>
          <p:cNvSpPr/>
          <p:nvPr/>
        </p:nvSpPr>
        <p:spPr>
          <a:xfrm>
            <a:off x="982288" y="3982028"/>
            <a:ext cx="4407036"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0" cap="none" spc="0" normalizeH="0" baseline="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Xác</a:t>
            </a:r>
            <a:r>
              <a:rPr kumimoji="0" lang="en-US" sz="27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27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7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0" cap="none" spc="0" normalizeH="0" noProof="0" dirty="0" err="1">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700" b="1" i="0" u="none" strike="noStrike" kern="0" cap="none" spc="0" normalizeH="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 NC</a:t>
            </a:r>
            <a:endParaRPr kumimoji="0" lang="en-US" sz="27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Oval 11">
            <a:extLst>
              <a:ext uri="{FF2B5EF4-FFF2-40B4-BE49-F238E27FC236}">
                <a16:creationId xmlns:a16="http://schemas.microsoft.com/office/drawing/2014/main" id="{9F07D512-187E-054F-186A-1304F78DA8B6}"/>
              </a:ext>
            </a:extLst>
          </p:cNvPr>
          <p:cNvSpPr/>
          <p:nvPr/>
        </p:nvSpPr>
        <p:spPr>
          <a:xfrm>
            <a:off x="214604" y="3997679"/>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13" name="TextBox 12">
            <a:extLst>
              <a:ext uri="{FF2B5EF4-FFF2-40B4-BE49-F238E27FC236}">
                <a16:creationId xmlns:a16="http://schemas.microsoft.com/office/drawing/2014/main" id="{7779185C-84DB-14B9-8B28-4233151355A4}"/>
              </a:ext>
            </a:extLst>
          </p:cNvPr>
          <p:cNvSpPr txBox="1"/>
          <p:nvPr/>
        </p:nvSpPr>
        <p:spPr>
          <a:xfrm>
            <a:off x="538278" y="1817229"/>
            <a:ext cx="5163140" cy="2232727"/>
          </a:xfrm>
          <a:prstGeom prst="rect">
            <a:avLst/>
          </a:prstGeom>
          <a:noFill/>
        </p:spPr>
        <p:txBody>
          <a:bodyPr wrap="square">
            <a:spAutoFit/>
          </a:bodyPr>
          <a:lstStyle/>
          <a:p>
            <a:pPr marR="0" lvl="0" algn="just" defTabSz="1219170" rtl="0" eaLnBrk="1" fontAlgn="auto" latinLnBrk="0" hangingPunct="1">
              <a:lnSpc>
                <a:spcPct val="150000"/>
              </a:lnSpc>
              <a:spcBef>
                <a:spcPts val="0"/>
              </a:spcBef>
              <a:spcAft>
                <a:spcPts val="0"/>
              </a:spcAft>
              <a:buClr>
                <a:srgbClr val="000000"/>
              </a:buClr>
              <a:buSzTx/>
              <a:tabLst/>
              <a:defRPr/>
            </a:pPr>
            <a:r>
              <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chương</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trình</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cần</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được</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tìm</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hiểu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sâu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khi</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kiện</a:t>
            </a:r>
            <a:endPar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R="0" lvl="0" algn="just" defTabSz="1219170" rtl="0" eaLnBrk="1" fontAlgn="auto" latinLnBrk="0" hangingPunct="1">
              <a:lnSpc>
                <a:spcPct val="150000"/>
              </a:lnSpc>
              <a:spcBef>
                <a:spcPts val="0"/>
              </a:spcBef>
              <a:spcAft>
                <a:spcPts val="0"/>
              </a:spcAft>
              <a:buClr>
                <a:srgbClr val="000000"/>
              </a:buClr>
              <a:buSzTx/>
              <a:tabLst/>
              <a:defRPr/>
            </a:pP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cô</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đọng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ngầm</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đáp</a:t>
            </a:r>
            <a:endPar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tính</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khả</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thi</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kiện</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endPar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12254004-5A36-61A6-F46E-5435FA9FFF8F}"/>
              </a:ext>
            </a:extLst>
          </p:cNvPr>
          <p:cNvSpPr txBox="1"/>
          <p:nvPr/>
        </p:nvSpPr>
        <p:spPr>
          <a:xfrm>
            <a:off x="6222252" y="1874055"/>
            <a:ext cx="6111551" cy="3109890"/>
          </a:xfrm>
          <a:prstGeom prst="rect">
            <a:avLst/>
          </a:prstGeom>
          <a:noFill/>
        </p:spPr>
        <p:txBody>
          <a:bodyPr wrap="square">
            <a:spAutoFit/>
          </a:bodyPr>
          <a:lstStyle/>
          <a:p>
            <a:pPr marR="0" lvl="0" algn="just" defTabSz="1219170" rtl="0" eaLnBrk="1" fontAlgn="auto" latinLnBrk="0" hangingPunct="1">
              <a:lnSpc>
                <a:spcPct val="150000"/>
              </a:lnSpc>
              <a:spcBef>
                <a:spcPts val="0"/>
              </a:spcBef>
              <a:spcAft>
                <a:spcPts val="0"/>
              </a:spcAft>
              <a:buClr>
                <a:srgbClr val="000000"/>
              </a:buClr>
              <a:buSzTx/>
              <a:tabLst/>
              <a:defRPr/>
            </a:pPr>
            <a:r>
              <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Xác</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định</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mục</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tiêu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R="0" lvl="0" algn="just" defTabSz="1219170" rtl="0" eaLnBrk="1" fontAlgn="auto" latinLnBrk="0" hangingPunct="1">
              <a:lnSpc>
                <a:spcPct val="150000"/>
              </a:lnSpc>
              <a:spcBef>
                <a:spcPts val="0"/>
              </a:spcBef>
              <a:spcAft>
                <a:spcPts val="0"/>
              </a:spcAft>
              <a:buClr>
                <a:srgbClr val="000000"/>
              </a:buClr>
              <a:buSzTx/>
              <a:tabLst/>
              <a:defRPr/>
            </a:pPr>
            <a:r>
              <a:rPr lang="en-US" sz="1900" baseline="0" dirty="0">
                <a:latin typeface="Times New Roman" panose="02020603050405020304" pitchFamily="18" charset="0"/>
                <a:ea typeface="Calibri" panose="020F0502020204030204" pitchFamily="34" charset="0"/>
                <a:cs typeface="Times New Roman" panose="02020603050405020304" pitchFamily="18" charset="0"/>
              </a:rPr>
              <a:t>     + </a:t>
            </a:r>
            <a:r>
              <a:rPr lang="en-US" sz="1900" baseline="0" dirty="0" err="1">
                <a:latin typeface="Times New Roman" panose="02020603050405020304" pitchFamily="18" charset="0"/>
                <a:ea typeface="Calibri" panose="020F0502020204030204" pitchFamily="34" charset="0"/>
                <a:cs typeface="Times New Roman" panose="02020603050405020304" pitchFamily="18" charset="0"/>
              </a:rPr>
              <a:t>Mục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thức</a:t>
            </a:r>
            <a:endParaRPr lang="en-US" sz="19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190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190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Mục</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tiêu</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kĩ</a:t>
            </a:r>
            <a:r>
              <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năng</a:t>
            </a:r>
            <a:endParaRPr kumimoji="0" lang="en-US" sz="190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R="0" lvl="0" algn="just" defTabSz="1219170" rtl="0" eaLnBrk="1" fontAlgn="auto" latinLnBrk="0" hangingPunct="1">
              <a:lnSpc>
                <a:spcPct val="150000"/>
              </a:lnSpc>
              <a:spcBef>
                <a:spcPts val="0"/>
              </a:spcBef>
              <a:spcAft>
                <a:spcPts val="0"/>
              </a:spcAft>
              <a:buClr>
                <a:srgbClr val="000000"/>
              </a:buClr>
              <a:buSzTx/>
              <a:tabLst/>
              <a:defRPr/>
            </a:pPr>
            <a:r>
              <a:rPr lang="en-US" sz="1900" noProof="0" dirty="0">
                <a:latin typeface="Times New Roman" panose="02020603050405020304" pitchFamily="18" charset="0"/>
                <a:ea typeface="Calibri" panose="020F0502020204030204" pitchFamily="34" charset="0"/>
                <a:cs typeface="Times New Roman" panose="02020603050405020304" pitchFamily="18" charset="0"/>
              </a:rPr>
              <a:t>     +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Mục</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về</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và</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giá</a:t>
            </a:r>
            <a:r>
              <a:rPr lang="en-US" sz="1900" noProof="0" dirty="0">
                <a:latin typeface="Times New Roman" panose="02020603050405020304" pitchFamily="18" charset="0"/>
                <a:ea typeface="Calibri" panose="020F0502020204030204" pitchFamily="34" charset="0"/>
                <a:cs typeface="Times New Roman" panose="02020603050405020304" pitchFamily="18" charset="0"/>
              </a:rPr>
              <a:t> </a:t>
            </a:r>
            <a:r>
              <a:rPr lang="en-US" sz="1900" noProof="0" dirty="0" err="1">
                <a:latin typeface="Times New Roman" panose="02020603050405020304" pitchFamily="18" charset="0"/>
                <a:ea typeface="Calibri" panose="020F0502020204030204" pitchFamily="34" charset="0"/>
                <a:cs typeface="Times New Roman" panose="02020603050405020304" pitchFamily="18" charset="0"/>
              </a:rPr>
              <a:t>trị</a:t>
            </a:r>
            <a:endParaRPr lang="en-US" sz="1900" noProof="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1900" i="0" u="none" strike="noStrike" kern="0" cap="none" spc="0" normalizeH="0" baseline="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19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1219170" rtl="0" eaLnBrk="1" fontAlgn="auto" latinLnBrk="0" hangingPunct="1">
              <a:lnSpc>
                <a:spcPct val="150000"/>
              </a:lnSpc>
              <a:spcBef>
                <a:spcPts val="0"/>
              </a:spcBef>
              <a:spcAft>
                <a:spcPts val="0"/>
              </a:spcAft>
              <a:buClr>
                <a:srgbClr val="000000"/>
              </a:buClr>
              <a:buSzTx/>
              <a:tabLst/>
              <a:defRPr/>
            </a:pP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Dự</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những</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nội</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dung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trọng</a:t>
            </a:r>
            <a:r>
              <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900" i="0" u="none" strike="noStrike" kern="0" cap="none" spc="0" normalizeH="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tâm</a:t>
            </a:r>
            <a:endPar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R="0" lvl="0" algn="just" defTabSz="1219170" rtl="0" eaLnBrk="1" fontAlgn="auto" latinLnBrk="0" hangingPunct="1">
              <a:lnSpc>
                <a:spcPct val="150000"/>
              </a:lnSpc>
              <a:spcBef>
                <a:spcPts val="0"/>
              </a:spcBef>
              <a:spcAft>
                <a:spcPts val="0"/>
              </a:spcAft>
              <a:buClr>
                <a:srgbClr val="000000"/>
              </a:buClr>
              <a:buSzTx/>
              <a:tabLst/>
              <a:defRPr/>
            </a:pPr>
            <a:r>
              <a:rPr lang="en-US" sz="1900" dirty="0">
                <a:latin typeface="Times New Roman" panose="02020603050405020304" pitchFamily="18" charset="0"/>
                <a:ea typeface="Calibri" panose="020F0502020204030204" pitchFamily="34" charset="0"/>
                <a:cs typeface="Times New Roman" panose="02020603050405020304" pitchFamily="18" charset="0"/>
              </a:rPr>
              <a:t>    +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1900" dirty="0">
                <a:latin typeface="Times New Roman" panose="02020603050405020304" pitchFamily="18" charset="0"/>
                <a:ea typeface="Calibri" panose="020F0502020204030204" pitchFamily="34" charset="0"/>
                <a:cs typeface="Times New Roman" panose="02020603050405020304" pitchFamily="18" charset="0"/>
              </a:rPr>
              <a:t> dung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điểm</a:t>
            </a:r>
            <a:endParaRPr kumimoji="0" lang="en-US" sz="1900" i="0" u="none" strike="noStrike" kern="0" cap="none" spc="0" normalizeH="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7431E7BB-872C-0EA8-5431-AC69E0D01627}"/>
              </a:ext>
            </a:extLst>
          </p:cNvPr>
          <p:cNvSpPr txBox="1"/>
          <p:nvPr/>
        </p:nvSpPr>
        <p:spPr>
          <a:xfrm>
            <a:off x="801646" y="4612096"/>
            <a:ext cx="4813436" cy="2633413"/>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endPar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Mục</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đích</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yêu</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cầu</a:t>
            </a:r>
            <a:endPar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số</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thể</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sử</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dụng</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nghiên</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cứu</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tiểu</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sử</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tác</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giả</a:t>
            </a:r>
            <a:endPar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sử</a:t>
            </a:r>
            <a:endParaRPr lang="en-US" sz="2400" baseline="-25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Phương</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pháp</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phân</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tích</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tác</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phẩm</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văn</a:t>
            </a:r>
            <a:r>
              <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i="0" u="none" strike="noStrike" kern="0" cap="none" spc="0" normalizeH="0" baseline="-2500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endPar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so </a:t>
            </a:r>
            <a:r>
              <a:rPr lang="en-US" sz="2400" baseline="-250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i="0" u="none" strike="noStrike" kern="0" cap="none" spc="0" normalizeH="0" baseline="-25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7" name="Rectangle: Rounded Corners 8">
            <a:extLst>
              <a:ext uri="{FF2B5EF4-FFF2-40B4-BE49-F238E27FC236}">
                <a16:creationId xmlns:a16="http://schemas.microsoft.com/office/drawing/2014/main" id="{4989B487-2F22-991C-8AD6-105957C3202D}"/>
              </a:ext>
            </a:extLst>
          </p:cNvPr>
          <p:cNvSpPr/>
          <p:nvPr/>
        </p:nvSpPr>
        <p:spPr>
          <a:xfrm>
            <a:off x="6203302" y="5043077"/>
            <a:ext cx="5482288" cy="763600"/>
          </a:xfrm>
          <a:prstGeom prst="roundRect">
            <a:avLst/>
          </a:prstGeom>
          <a:solidFill>
            <a:schemeClr val="accent5">
              <a:lumMod val="40000"/>
              <a:lumOff val="60000"/>
            </a:schemeClr>
          </a:solidFill>
          <a:ln w="25400" cap="flat" cmpd="sng" algn="ctr">
            <a:solidFill>
              <a:srgbClr val="F8EFD8"/>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Lập</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kế</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a:t>
            </a:r>
            <a:r>
              <a:rPr lang="en-US" sz="2800" b="1" dirty="0" err="1">
                <a:solidFill>
                  <a:srgbClr val="DBCABE">
                    <a:lumMod val="10000"/>
                  </a:srgbClr>
                </a:solidFill>
                <a:latin typeface="Times New Roman" panose="02020603050405020304" pitchFamily="18" charset="0"/>
                <a:ea typeface="+mn-ea"/>
                <a:cs typeface="Times New Roman" panose="02020603050405020304" pitchFamily="18" charset="0"/>
              </a:rPr>
              <a:t>hoạch</a:t>
            </a:r>
            <a:r>
              <a:rPr lang="en-US" sz="2800" b="1" dirty="0">
                <a:solidFill>
                  <a:srgbClr val="DBCABE">
                    <a:lumMod val="10000"/>
                  </a:srgbClr>
                </a:solidFill>
                <a:latin typeface="Times New Roman" panose="02020603050405020304" pitchFamily="18" charset="0"/>
                <a:ea typeface="+mn-ea"/>
                <a:cs typeface="Times New Roman" panose="02020603050405020304" pitchFamily="18" charset="0"/>
              </a:rPr>
              <a:t> NC</a:t>
            </a:r>
            <a:endParaRPr kumimoji="0" lang="en-US" sz="28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Oval 17">
            <a:extLst>
              <a:ext uri="{FF2B5EF4-FFF2-40B4-BE49-F238E27FC236}">
                <a16:creationId xmlns:a16="http://schemas.microsoft.com/office/drawing/2014/main" id="{9F07D512-187E-054F-186A-1304F78DA8B6}"/>
              </a:ext>
            </a:extLst>
          </p:cNvPr>
          <p:cNvSpPr/>
          <p:nvPr/>
        </p:nvSpPr>
        <p:spPr>
          <a:xfrm>
            <a:off x="5686445" y="5043077"/>
            <a:ext cx="812800" cy="763600"/>
          </a:xfrm>
          <a:prstGeom prst="ellipse">
            <a:avLst/>
          </a:prstGeom>
          <a:solidFill>
            <a:schemeClr val="accent5">
              <a:lumMod val="40000"/>
              <a:lumOff val="60000"/>
            </a:schemeClr>
          </a:solidFill>
          <a:ln w="25400" cap="flat" cmpd="sng" algn="ctr">
            <a:solidFill>
              <a:srgbClr val="F8EFD8"/>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lang="en-US" sz="3200" b="1" dirty="0">
                <a:solidFill>
                  <a:srgbClr val="DBCABE">
                    <a:lumMod val="10000"/>
                  </a:srgbClr>
                </a:solidFill>
                <a:latin typeface="Times New Roman" panose="02020603050405020304" pitchFamily="18" charset="0"/>
                <a:ea typeface="+mn-ea"/>
                <a:cs typeface="Times New Roman" panose="02020603050405020304" pitchFamily="18" charset="0"/>
              </a:rPr>
              <a:t>4</a:t>
            </a:r>
            <a:endParaRPr kumimoji="0" lang="en-US" sz="3200" b="1" i="0" u="none" strike="noStrike" kern="0" cap="none" spc="0" normalizeH="0" baseline="0" noProof="0" dirty="0">
              <a:ln>
                <a:noFill/>
              </a:ln>
              <a:solidFill>
                <a:srgbClr val="DBCAB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7431E7BB-872C-0EA8-5431-AC69E0D01627}"/>
              </a:ext>
            </a:extLst>
          </p:cNvPr>
          <p:cNvSpPr txBox="1"/>
          <p:nvPr/>
        </p:nvSpPr>
        <p:spPr>
          <a:xfrm>
            <a:off x="5933018" y="5901342"/>
            <a:ext cx="5935521" cy="960328"/>
          </a:xfrm>
          <a:prstGeom prst="rect">
            <a:avLst/>
          </a:prstGeom>
          <a:noFill/>
        </p:spPr>
        <p:txBody>
          <a:bodyPr wrap="square">
            <a:spAutoFit/>
          </a:bodyPr>
          <a:lstStyle/>
          <a:p>
            <a:pPr lvl="0" algn="just" defTabSz="1219170">
              <a:lnSpc>
                <a:spcPct val="150000"/>
              </a:lnSpc>
              <a:defRPr/>
            </a:pPr>
            <a:r>
              <a:rPr lang="en-US" sz="20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lí</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322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 calcmode="lin" valueType="num">
                                      <p:cBhvr additive="base">
                                        <p:cTn id="3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anim calcmode="lin" valueType="num">
                                      <p:cBhvr additive="base">
                                        <p:cTn id="4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anim calcmode="lin" valueType="num">
                                      <p:cBhvr additive="base">
                                        <p:cTn id="5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4" end="4"/>
                                            </p:txEl>
                                          </p:spTgt>
                                        </p:tgtEl>
                                        <p:attrNameLst>
                                          <p:attrName>style.visibility</p:attrName>
                                        </p:attrNameLst>
                                      </p:cBhvr>
                                      <p:to>
                                        <p:strVal val="visible"/>
                                      </p:to>
                                    </p:set>
                                    <p:anim calcmode="lin" valueType="num">
                                      <p:cBhvr additive="base">
                                        <p:cTn id="5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xEl>
                                              <p:pRg st="5" end="5"/>
                                            </p:txEl>
                                          </p:spTgt>
                                        </p:tgtEl>
                                        <p:attrNameLst>
                                          <p:attrName>style.visibility</p:attrName>
                                        </p:attrNameLst>
                                      </p:cBhvr>
                                      <p:to>
                                        <p:strVal val="visible"/>
                                      </p:to>
                                    </p:set>
                                    <p:anim calcmode="lin" valueType="num">
                                      <p:cBhvr additive="base">
                                        <p:cTn id="63"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4">
                                            <p:txEl>
                                              <p:pRg st="6" end="6"/>
                                            </p:txEl>
                                          </p:spTgt>
                                        </p:tgtEl>
                                        <p:attrNameLst>
                                          <p:attrName>style.visibility</p:attrName>
                                        </p:attrNameLst>
                                      </p:cBhvr>
                                      <p:to>
                                        <p:strVal val="visible"/>
                                      </p:to>
                                    </p:set>
                                    <p:anim calcmode="lin" valueType="num">
                                      <p:cBhvr additive="base">
                                        <p:cTn id="69"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5" grpId="0"/>
      <p:bldP spid="17" grpId="0" animBg="1"/>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8"/>
          <p:cNvSpPr txBox="1">
            <a:spLocks noGrp="1"/>
          </p:cNvSpPr>
          <p:nvPr>
            <p:ph type="title"/>
          </p:nvPr>
        </p:nvSpPr>
        <p:spPr>
          <a:xfrm>
            <a:off x="170835" y="271829"/>
            <a:ext cx="10272000" cy="763600"/>
          </a:xfrm>
          <a:prstGeom prst="rect">
            <a:avLst/>
          </a:prstGeom>
        </p:spPr>
        <p:txBody>
          <a:bodyPr spcFirstLastPara="1" wrap="square" lIns="121900" tIns="121900" rIns="121900" bIns="121900" anchor="t" anchorCtr="0">
            <a:noAutofit/>
          </a:bodyPr>
          <a:lstStyle/>
          <a:p>
            <a:r>
              <a:rPr lang="en-US" dirty="0">
                <a:latin typeface="Times New Roman" panose="02020603050405020304" pitchFamily="18" charset="0"/>
                <a:cs typeface="Times New Roman" panose="02020603050405020304" pitchFamily="18" charset="0"/>
              </a:rPr>
              <a:t>II. Thu </a:t>
            </a:r>
            <a:r>
              <a:rPr lang="en-US" dirty="0" err="1">
                <a:latin typeface="Times New Roman" panose="02020603050405020304" pitchFamily="18" charset="0"/>
                <a:cs typeface="Times New Roman" panose="02020603050405020304" pitchFamily="18" charset="0"/>
              </a:rPr>
              <a:t>nhập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a:t>
            </a:r>
          </a:p>
        </p:txBody>
      </p:sp>
      <p:sp>
        <p:nvSpPr>
          <p:cNvPr id="283" name="Google Shape;283;p38"/>
          <p:cNvSpPr txBox="1">
            <a:spLocks noGrp="1"/>
          </p:cNvSpPr>
          <p:nvPr>
            <p:ph type="subTitle" idx="1"/>
          </p:nvPr>
        </p:nvSpPr>
        <p:spPr>
          <a:xfrm>
            <a:off x="45098" y="2048810"/>
            <a:ext cx="5860678" cy="1772294"/>
          </a:xfrm>
          <a:prstGeom prst="rect">
            <a:avLst/>
          </a:prstGeom>
        </p:spPr>
        <p:txBody>
          <a:bodyPr spcFirstLastPara="1" wrap="square" lIns="121900" tIns="121900" rIns="121900" bIns="121900" anchor="t" anchorCtr="0">
            <a:noAutofit/>
          </a:bodyPr>
          <a:lstStyle/>
          <a:p>
            <a:pPr marL="127000" indent="0">
              <a:lnSpc>
                <a:spcPct val="150000"/>
              </a:lnSpc>
            </a:pPr>
            <a:r>
              <a:rPr lang="en-US" sz="2000" b="1" dirty="0">
                <a:latin typeface="Times New Roman" panose="02020603050405020304" pitchFamily="18" charset="0"/>
                <a:cs typeface="Times New Roman" panose="02020603050405020304" pitchFamily="18" charset="0"/>
              </a:rPr>
              <a:t>a. Thu </a:t>
            </a:r>
            <a:r>
              <a:rPr lang="en-US" sz="2000" b="1" dirty="0" err="1">
                <a:latin typeface="Times New Roman" panose="02020603050405020304" pitchFamily="18" charset="0"/>
                <a:cs typeface="Times New Roman" panose="02020603050405020304" pitchFamily="18" charset="0"/>
              </a:rPr>
              <a:t>thập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thông</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liệu</a:t>
            </a:r>
            <a:endParaRPr lang="en-US" sz="2000" b="1" dirty="0">
              <a:latin typeface="Times New Roman" panose="02020603050405020304" pitchFamily="18" charset="0"/>
              <a:cs typeface="Times New Roman" panose="02020603050405020304" pitchFamily="18" charset="0"/>
            </a:endParaRPr>
          </a:p>
          <a:p>
            <a:pPr marL="127000" indent="0">
              <a:lnSpc>
                <a:spcPct val="150000"/>
              </a:lnSpc>
            </a:pPr>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cứu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loại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thông</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liệu</a:t>
            </a:r>
            <a:endParaRPr lang="en-US" sz="2000" dirty="0">
              <a:latin typeface="Times New Roman" panose="02020603050405020304" pitchFamily="18" charset="0"/>
              <a:cs typeface="Times New Roman" panose="02020603050405020304" pitchFamily="18" charset="0"/>
            </a:endParaRPr>
          </a:p>
          <a:p>
            <a:pPr marL="469900" indent="-342900">
              <a:buAutoNum type="alphaLcPeriod"/>
            </a:pPr>
            <a:endParaRPr lang="en-US" sz="2400" dirty="0"/>
          </a:p>
        </p:txBody>
      </p:sp>
      <p:sp>
        <p:nvSpPr>
          <p:cNvPr id="284" name="Google Shape;284;p38"/>
          <p:cNvSpPr txBox="1">
            <a:spLocks noGrp="1"/>
          </p:cNvSpPr>
          <p:nvPr>
            <p:ph type="title" idx="2"/>
          </p:nvPr>
        </p:nvSpPr>
        <p:spPr>
          <a:xfrm>
            <a:off x="191221" y="1300678"/>
            <a:ext cx="6728424" cy="596800"/>
          </a:xfrm>
          <a:prstGeom prst="rect">
            <a:avLst/>
          </a:prstGeom>
        </p:spPr>
        <p:txBody>
          <a:bodyPr spcFirstLastPara="1" wrap="square" lIns="121900" tIns="121900" rIns="121900" bIns="121900" anchor="ctr" anchorCtr="0">
            <a:noAutofit/>
          </a:bodyPr>
          <a:lstStyle/>
          <a:p>
            <a:r>
              <a:rPr lang="en-US" sz="28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Thu </a:t>
            </a:r>
            <a:r>
              <a:rPr lang="en-US" sz="2400" dirty="0" err="1">
                <a:latin typeface="Times New Roman" panose="02020603050405020304" pitchFamily="18" charset="0"/>
                <a:cs typeface="Times New Roman" panose="02020603050405020304" pitchFamily="18" charset="0"/>
              </a:rPr>
              <a:t>thập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a:t>
            </a:r>
            <a:br>
              <a:rPr lang="en-US" sz="2400" dirty="0">
                <a:latin typeface="Times New Roman" panose="02020603050405020304" pitchFamily="18" charset="0"/>
                <a:cs typeface="Times New Roman" panose="02020603050405020304" pitchFamily="18" charset="0"/>
              </a:rPr>
            </a:br>
            <a:endParaRPr sz="2400" dirty="0">
              <a:latin typeface="Times New Roman" panose="02020603050405020304" pitchFamily="18" charset="0"/>
              <a:cs typeface="Times New Roman" panose="02020603050405020304" pitchFamily="18" charset="0"/>
            </a:endParaRPr>
          </a:p>
        </p:txBody>
      </p:sp>
      <p:cxnSp>
        <p:nvCxnSpPr>
          <p:cNvPr id="286" name="Google Shape;286;p38"/>
          <p:cNvCxnSpPr/>
          <p:nvPr/>
        </p:nvCxnSpPr>
        <p:spPr>
          <a:xfrm flipV="1">
            <a:off x="45098" y="2014507"/>
            <a:ext cx="12101804" cy="34303"/>
          </a:xfrm>
          <a:prstGeom prst="straightConnector1">
            <a:avLst/>
          </a:prstGeom>
          <a:noFill/>
          <a:ln w="9525" cap="flat" cmpd="sng">
            <a:solidFill>
              <a:schemeClr val="lt2"/>
            </a:solidFill>
            <a:prstDash val="solid"/>
            <a:round/>
            <a:headEnd type="none" w="med" len="med"/>
            <a:tailEnd type="none" w="med" len="med"/>
          </a:ln>
        </p:spPr>
      </p:cxnSp>
      <p:sp>
        <p:nvSpPr>
          <p:cNvPr id="287" name="Google Shape;287;p38"/>
          <p:cNvSpPr txBox="1">
            <a:spLocks noGrp="1"/>
          </p:cNvSpPr>
          <p:nvPr>
            <p:ph type="subTitle" idx="4"/>
          </p:nvPr>
        </p:nvSpPr>
        <p:spPr>
          <a:xfrm>
            <a:off x="6641282" y="2014507"/>
            <a:ext cx="5337670" cy="2142869"/>
          </a:xfrm>
          <a:prstGeom prst="rect">
            <a:avLst/>
          </a:prstGeom>
        </p:spPr>
        <p:txBody>
          <a:bodyPr spcFirstLastPara="1" wrap="square" lIns="121900" tIns="121900" rIns="121900" bIns="121900" anchor="t" anchorCtr="0">
            <a:noAutofit/>
          </a:bodyPr>
          <a:lstStyle/>
          <a:p>
            <a:pPr marL="127000" indent="0">
              <a:lnSpc>
                <a:spcPct val="150000"/>
              </a:lnSpc>
            </a:pP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chép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chọn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liệu</a:t>
            </a:r>
            <a:endParaRPr lang="en-US" sz="2000" b="1" dirty="0">
              <a:latin typeface="Times New Roman" panose="02020603050405020304" pitchFamily="18" charset="0"/>
              <a:cs typeface="Times New Roman" panose="02020603050405020304" pitchFamily="18" charset="0"/>
            </a:endParaRPr>
          </a:p>
          <a:p>
            <a:pPr marL="127000" indent="0">
              <a:lnSpc>
                <a:spcPct val="150000"/>
              </a:lnSpc>
            </a:pPr>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chép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kiến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dẫn</a:t>
            </a:r>
            <a:endParaRPr lang="en-US" sz="2000" b="1" dirty="0">
              <a:latin typeface="Times New Roman" panose="02020603050405020304" pitchFamily="18" charset="0"/>
              <a:cs typeface="Times New Roman" panose="02020603050405020304" pitchFamily="18" charset="0"/>
            </a:endParaRPr>
          </a:p>
          <a:p>
            <a:pPr marL="127000" indent="0">
              <a:lnSpc>
                <a:spcPct val="150000"/>
              </a:lnSpc>
            </a:pPr>
            <a:r>
              <a:rPr lang="en-US" sz="2000" b="1" dirty="0">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Lập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cứu</a:t>
            </a:r>
            <a:endParaRPr lang="en-US" sz="2000" dirty="0">
              <a:latin typeface="Times New Roman" panose="02020603050405020304" pitchFamily="18" charset="0"/>
              <a:cs typeface="Times New Roman" panose="02020603050405020304" pitchFamily="18" charset="0"/>
            </a:endParaRPr>
          </a:p>
          <a:p>
            <a:pPr marL="469900" indent="-342900">
              <a:buFont typeface="Roboto Mono"/>
              <a:buAutoNum type="alphaLcPeriod"/>
            </a:pPr>
            <a:endParaRPr lang="en-US" sz="2400" dirty="0">
              <a:latin typeface="Times New Roman" panose="02020603050405020304" pitchFamily="18" charset="0"/>
              <a:cs typeface="Times New Roman" panose="02020603050405020304" pitchFamily="18" charset="0"/>
            </a:endParaRPr>
          </a:p>
          <a:p>
            <a:pPr marL="469900" indent="-342900">
              <a:buAutoNum type="alphaLcPeriod"/>
            </a:pPr>
            <a:endParaRPr lang="en-US" dirty="0"/>
          </a:p>
        </p:txBody>
      </p:sp>
      <p:sp>
        <p:nvSpPr>
          <p:cNvPr id="288" name="Google Shape;288;p38"/>
          <p:cNvSpPr txBox="1">
            <a:spLocks noGrp="1"/>
          </p:cNvSpPr>
          <p:nvPr>
            <p:ph type="title" idx="5"/>
          </p:nvPr>
        </p:nvSpPr>
        <p:spPr>
          <a:xfrm>
            <a:off x="6729922" y="1289448"/>
            <a:ext cx="4958225" cy="596800"/>
          </a:xfrm>
          <a:prstGeom prst="rect">
            <a:avLst/>
          </a:prstGeom>
        </p:spPr>
        <p:txBody>
          <a:bodyPr spcFirstLastPara="1" wrap="square" lIns="121900" tIns="121900" rIns="121900" bIns="121900" anchor="ctr" anchorCtr="0">
            <a:no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a:t>
            </a:r>
            <a:br>
              <a:rPr lang="en-US" sz="2400" dirty="0"/>
            </a:br>
            <a:endParaRPr sz="2400" dirty="0"/>
          </a:p>
        </p:txBody>
      </p:sp>
      <p:sp>
        <p:nvSpPr>
          <p:cNvPr id="293" name="Google Shape;293;p38"/>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defTabSz="1219170">
              <a:lnSpc>
                <a:spcPct val="80000"/>
              </a:lnSpc>
            </a:pPr>
            <a:r>
              <a:rPr lang="en" sz="16000" b="1">
                <a:solidFill>
                  <a:srgbClr val="D8CCAE"/>
                </a:solidFill>
                <a:latin typeface="Rufina"/>
                <a:ea typeface="Rufina"/>
                <a:cs typeface="Rufina"/>
                <a:sym typeface="Rufina"/>
              </a:rPr>
              <a:t>“</a:t>
            </a:r>
            <a:endParaRPr sz="16000" b="1">
              <a:solidFill>
                <a:srgbClr val="D8CCAE"/>
              </a:solidFill>
              <a:latin typeface="Rufina"/>
              <a:ea typeface="Rufina"/>
              <a:cs typeface="Rufina"/>
              <a:sym typeface="Rufina"/>
            </a:endParaRPr>
          </a:p>
        </p:txBody>
      </p:sp>
      <p:pic>
        <p:nvPicPr>
          <p:cNvPr id="16" name="Google Shape;337;p43"/>
          <p:cNvPicPr preferRelativeResize="0">
            <a:picLocks/>
          </p:cNvPicPr>
          <p:nvPr/>
        </p:nvPicPr>
        <p:blipFill rotWithShape="1">
          <a:blip r:embed="rId3">
            <a:alphaModFix amt="91000"/>
          </a:blip>
          <a:srcRect t="46332" b="18468"/>
          <a:stretch/>
        </p:blipFill>
        <p:spPr>
          <a:xfrm>
            <a:off x="-36400" y="4226766"/>
            <a:ext cx="12264800" cy="2631233"/>
          </a:xfrm>
          <a:prstGeom prst="rect">
            <a:avLst/>
          </a:prstGeom>
          <a:noFill/>
          <a:ln>
            <a:noFill/>
          </a:ln>
        </p:spPr>
      </p:pic>
    </p:spTree>
    <p:extLst>
      <p:ext uri="{BB962C8B-B14F-4D97-AF65-F5344CB8AC3E}">
        <p14:creationId xmlns:p14="http://schemas.microsoft.com/office/powerpoint/2010/main" val="214368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anim calcmode="lin" valueType="num">
                                      <p:cBhvr>
                                        <p:cTn id="8" dur="1000" fill="hold"/>
                                        <p:tgtEl>
                                          <p:spTgt spid="284"/>
                                        </p:tgtEl>
                                        <p:attrNameLst>
                                          <p:attrName>ppt_x</p:attrName>
                                        </p:attrNameLst>
                                      </p:cBhvr>
                                      <p:tavLst>
                                        <p:tav tm="0">
                                          <p:val>
                                            <p:strVal val="#ppt_x"/>
                                          </p:val>
                                        </p:tav>
                                        <p:tav tm="100000">
                                          <p:val>
                                            <p:strVal val="#ppt_x"/>
                                          </p:val>
                                        </p:tav>
                                      </p:tavLst>
                                    </p:anim>
                                    <p:anim calcmode="lin" valueType="num">
                                      <p:cBhvr>
                                        <p:cTn id="9" dur="1000" fill="hold"/>
                                        <p:tgtEl>
                                          <p:spTgt spid="28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3">
                                            <p:txEl>
                                              <p:pRg st="0" end="0"/>
                                            </p:txEl>
                                          </p:spTgt>
                                        </p:tgtEl>
                                        <p:attrNameLst>
                                          <p:attrName>style.visibility</p:attrName>
                                        </p:attrNameLst>
                                      </p:cBhvr>
                                      <p:to>
                                        <p:strVal val="visible"/>
                                      </p:to>
                                    </p:set>
                                    <p:animEffect transition="in" filter="fade">
                                      <p:cBhvr>
                                        <p:cTn id="12" dur="1000"/>
                                        <p:tgtEl>
                                          <p:spTgt spid="283">
                                            <p:txEl>
                                              <p:pRg st="0" end="0"/>
                                            </p:txEl>
                                          </p:spTgt>
                                        </p:tgtEl>
                                      </p:cBhvr>
                                    </p:animEffect>
                                    <p:anim calcmode="lin" valueType="num">
                                      <p:cBhvr>
                                        <p:cTn id="13" dur="1000" fill="hold"/>
                                        <p:tgtEl>
                                          <p:spTgt spid="28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3">
                                            <p:txEl>
                                              <p:pRg st="1" end="1"/>
                                            </p:txEl>
                                          </p:spTgt>
                                        </p:tgtEl>
                                        <p:attrNameLst>
                                          <p:attrName>style.visibility</p:attrName>
                                        </p:attrNameLst>
                                      </p:cBhvr>
                                      <p:to>
                                        <p:strVal val="visible"/>
                                      </p:to>
                                    </p:set>
                                    <p:animEffect transition="in" filter="fade">
                                      <p:cBhvr>
                                        <p:cTn id="19" dur="1000"/>
                                        <p:tgtEl>
                                          <p:spTgt spid="283">
                                            <p:txEl>
                                              <p:pRg st="1" end="1"/>
                                            </p:txEl>
                                          </p:spTgt>
                                        </p:tgtEl>
                                      </p:cBhvr>
                                    </p:animEffect>
                                    <p:anim calcmode="lin" valueType="num">
                                      <p:cBhvr>
                                        <p:cTn id="20" dur="1000" fill="hold"/>
                                        <p:tgtEl>
                                          <p:spTgt spid="28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8"/>
                                        </p:tgtEl>
                                        <p:attrNameLst>
                                          <p:attrName>style.visibility</p:attrName>
                                        </p:attrNameLst>
                                      </p:cBhvr>
                                      <p:to>
                                        <p:strVal val="visible"/>
                                      </p:to>
                                    </p:set>
                                    <p:animEffect transition="in" filter="fade">
                                      <p:cBhvr>
                                        <p:cTn id="26" dur="1000"/>
                                        <p:tgtEl>
                                          <p:spTgt spid="288"/>
                                        </p:tgtEl>
                                      </p:cBhvr>
                                    </p:animEffect>
                                    <p:anim calcmode="lin" valueType="num">
                                      <p:cBhvr>
                                        <p:cTn id="27" dur="1000" fill="hold"/>
                                        <p:tgtEl>
                                          <p:spTgt spid="288"/>
                                        </p:tgtEl>
                                        <p:attrNameLst>
                                          <p:attrName>ppt_x</p:attrName>
                                        </p:attrNameLst>
                                      </p:cBhvr>
                                      <p:tavLst>
                                        <p:tav tm="0">
                                          <p:val>
                                            <p:strVal val="#ppt_x"/>
                                          </p:val>
                                        </p:tav>
                                        <p:tav tm="100000">
                                          <p:val>
                                            <p:strVal val="#ppt_x"/>
                                          </p:val>
                                        </p:tav>
                                      </p:tavLst>
                                    </p:anim>
                                    <p:anim calcmode="lin" valueType="num">
                                      <p:cBhvr>
                                        <p:cTn id="28" dur="1000" fill="hold"/>
                                        <p:tgtEl>
                                          <p:spTgt spid="28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7">
                                            <p:txEl>
                                              <p:pRg st="0" end="0"/>
                                            </p:txEl>
                                          </p:spTgt>
                                        </p:tgtEl>
                                        <p:attrNameLst>
                                          <p:attrName>style.visibility</p:attrName>
                                        </p:attrNameLst>
                                      </p:cBhvr>
                                      <p:to>
                                        <p:strVal val="visible"/>
                                      </p:to>
                                    </p:set>
                                    <p:animEffect transition="in" filter="fade">
                                      <p:cBhvr>
                                        <p:cTn id="31" dur="1000"/>
                                        <p:tgtEl>
                                          <p:spTgt spid="287">
                                            <p:txEl>
                                              <p:pRg st="0" end="0"/>
                                            </p:txEl>
                                          </p:spTgt>
                                        </p:tgtEl>
                                      </p:cBhvr>
                                    </p:animEffect>
                                    <p:anim calcmode="lin" valueType="num">
                                      <p:cBhvr>
                                        <p:cTn id="32" dur="1000" fill="hold"/>
                                        <p:tgtEl>
                                          <p:spTgt spid="287">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87">
                                            <p:txEl>
                                              <p:pRg st="1" end="1"/>
                                            </p:txEl>
                                          </p:spTgt>
                                        </p:tgtEl>
                                        <p:attrNameLst>
                                          <p:attrName>style.visibility</p:attrName>
                                        </p:attrNameLst>
                                      </p:cBhvr>
                                      <p:to>
                                        <p:strVal val="visible"/>
                                      </p:to>
                                    </p:set>
                                    <p:animEffect transition="in" filter="fade">
                                      <p:cBhvr>
                                        <p:cTn id="38" dur="1000"/>
                                        <p:tgtEl>
                                          <p:spTgt spid="287">
                                            <p:txEl>
                                              <p:pRg st="1" end="1"/>
                                            </p:txEl>
                                          </p:spTgt>
                                        </p:tgtEl>
                                      </p:cBhvr>
                                    </p:animEffect>
                                    <p:anim calcmode="lin" valueType="num">
                                      <p:cBhvr>
                                        <p:cTn id="39" dur="1000" fill="hold"/>
                                        <p:tgtEl>
                                          <p:spTgt spid="287">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87">
                                            <p:txEl>
                                              <p:pRg st="2" end="2"/>
                                            </p:txEl>
                                          </p:spTgt>
                                        </p:tgtEl>
                                        <p:attrNameLst>
                                          <p:attrName>style.visibility</p:attrName>
                                        </p:attrNameLst>
                                      </p:cBhvr>
                                      <p:to>
                                        <p:strVal val="visible"/>
                                      </p:to>
                                    </p:set>
                                    <p:animEffect transition="in" filter="fade">
                                      <p:cBhvr>
                                        <p:cTn id="45" dur="1000"/>
                                        <p:tgtEl>
                                          <p:spTgt spid="287">
                                            <p:txEl>
                                              <p:pRg st="2" end="2"/>
                                            </p:txEl>
                                          </p:spTgt>
                                        </p:tgtEl>
                                      </p:cBhvr>
                                    </p:animEffect>
                                    <p:anim calcmode="lin" valueType="num">
                                      <p:cBhvr>
                                        <p:cTn id="46" dur="1000" fill="hold"/>
                                        <p:tgtEl>
                                          <p:spTgt spid="287">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build="p"/>
      <p:bldP spid="284" grpId="0"/>
      <p:bldP spid="287" grpId="0" build="p"/>
      <p:bldP spid="2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8"/>
          <p:cNvSpPr txBox="1">
            <a:spLocks noGrp="1"/>
          </p:cNvSpPr>
          <p:nvPr>
            <p:ph type="title"/>
          </p:nvPr>
        </p:nvSpPr>
        <p:spPr>
          <a:xfrm>
            <a:off x="0" y="25244"/>
            <a:ext cx="11517312" cy="763600"/>
          </a:xfrm>
          <a:prstGeom prst="rect">
            <a:avLst/>
          </a:prstGeom>
        </p:spPr>
        <p:txBody>
          <a:bodyPr spcFirstLastPara="1" wrap="square" lIns="121900" tIns="121900" rIns="121900" bIns="121900" anchor="t" anchorCtr="0">
            <a:noAutofit/>
          </a:bodyPr>
          <a:lstStyle/>
          <a:p>
            <a:r>
              <a:rPr lang="en-US" sz="3200" dirty="0">
                <a:latin typeface="Times New Roman" panose="02020603050405020304" pitchFamily="18" charset="0"/>
                <a:cs typeface="Times New Roman" panose="02020603050405020304" pitchFamily="18" charset="0"/>
              </a:rPr>
              <a:t>III.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endParaRPr lang="en-US" sz="3200" dirty="0">
              <a:latin typeface="Times New Roman" panose="02020603050405020304" pitchFamily="18" charset="0"/>
              <a:cs typeface="Times New Roman" panose="02020603050405020304" pitchFamily="18" charset="0"/>
            </a:endParaRPr>
          </a:p>
        </p:txBody>
      </p:sp>
      <p:sp>
        <p:nvSpPr>
          <p:cNvPr id="283" name="Google Shape;283;p38"/>
          <p:cNvSpPr txBox="1">
            <a:spLocks noGrp="1"/>
          </p:cNvSpPr>
          <p:nvPr>
            <p:ph type="subTitle" idx="1"/>
          </p:nvPr>
        </p:nvSpPr>
        <p:spPr>
          <a:xfrm>
            <a:off x="0" y="1567321"/>
            <a:ext cx="5212314" cy="3993723"/>
          </a:xfrm>
          <a:prstGeom prst="rect">
            <a:avLst/>
          </a:prstGeom>
        </p:spPr>
        <p:txBody>
          <a:bodyPr spcFirstLastPara="1" wrap="square" lIns="121900" tIns="121900" rIns="121900" bIns="121900" anchor="t" anchorCtr="0">
            <a:noAutofit/>
          </a:bodyPr>
          <a:lstStyle/>
          <a:p>
            <a:pPr marL="127000" indent="0"/>
            <a:endParaRPr lang="en-US" b="1" dirty="0">
              <a:latin typeface="Times New Roman" panose="02020603050405020304" pitchFamily="18" charset="0"/>
              <a:cs typeface="Times New Roman" panose="02020603050405020304" pitchFamily="18" charset="0"/>
            </a:endParaRPr>
          </a:p>
          <a:p>
            <a:pPr marL="127000" indent="0"/>
            <a:r>
              <a:rPr lang="en-US" b="1" dirty="0">
                <a:latin typeface="Times New Roman" panose="02020603050405020304" pitchFamily="18" charset="0"/>
                <a:cs typeface="Times New Roman" panose="02020603050405020304" pitchFamily="18" charset="0"/>
              </a:rPr>
              <a:t>TRƯỜNG TRUNG HỌC PHỔ THÔNG……………….</a:t>
            </a:r>
          </a:p>
          <a:p>
            <a:pPr marL="127000" indent="0"/>
            <a:endParaRPr lang="en-US" b="1" dirty="0">
              <a:latin typeface="Times New Roman" panose="02020603050405020304" pitchFamily="18" charset="0"/>
              <a:cs typeface="Times New Roman" panose="02020603050405020304" pitchFamily="18" charset="0"/>
            </a:endParaRPr>
          </a:p>
          <a:p>
            <a:pPr marL="127000" indent="0" algn="ctr"/>
            <a:r>
              <a:rPr lang="en-US" b="1" dirty="0">
                <a:latin typeface="Times New Roman" panose="02020603050405020304" pitchFamily="18" charset="0"/>
                <a:cs typeface="Times New Roman" panose="02020603050405020304" pitchFamily="18" charset="0"/>
              </a:rPr>
              <a:t>BÁO CÁO NGHIÊN CỨU</a:t>
            </a:r>
          </a:p>
          <a:p>
            <a:pPr marL="127000" indent="0" algn="ctr"/>
            <a:r>
              <a:rPr lang="en-US" b="1" dirty="0">
                <a:latin typeface="Times New Roman" panose="02020603050405020304" pitchFamily="18" charset="0"/>
                <a:cs typeface="Times New Roman" panose="02020603050405020304" pitchFamily="18" charset="0"/>
              </a:rPr>
              <a:t>VĂN HỌC TRUNG ĐẠI VIỆT NAM</a:t>
            </a:r>
          </a:p>
          <a:p>
            <a:pPr marL="127000" indent="0" algn="ctr"/>
            <a:endParaRPr lang="en-US" sz="2000" b="1" dirty="0">
              <a:latin typeface="Times New Roman" panose="02020603050405020304" pitchFamily="18" charset="0"/>
              <a:cs typeface="Times New Roman" panose="02020603050405020304" pitchFamily="18" charset="0"/>
            </a:endParaRPr>
          </a:p>
          <a:p>
            <a:pPr marL="127000" indent="0" algn="ctr"/>
            <a:r>
              <a:rPr lang="en-US" sz="2000" b="1" dirty="0">
                <a:latin typeface="Times New Roman" panose="02020603050405020304" pitchFamily="18" charset="0"/>
                <a:cs typeface="Times New Roman" panose="02020603050405020304" pitchFamily="18" charset="0"/>
              </a:rPr>
              <a:t>TÊN ĐỀ TÀI</a:t>
            </a:r>
          </a:p>
          <a:p>
            <a:pPr marL="127000" indent="0" algn="ctr"/>
            <a:endParaRPr lang="en-US" sz="2800" b="1" dirty="0">
              <a:latin typeface="Times New Roman" panose="02020603050405020304" pitchFamily="18" charset="0"/>
              <a:cs typeface="Times New Roman" panose="02020603050405020304" pitchFamily="18" charset="0"/>
            </a:endParaRPr>
          </a:p>
          <a:p>
            <a:pPr marL="127000" indent="0"/>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a:t>
            </a:r>
          </a:p>
          <a:p>
            <a:pPr marL="127000" indent="0"/>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hướng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dẫn</a:t>
            </a:r>
            <a:r>
              <a:rPr lang="en-US" sz="2000" b="1" dirty="0">
                <a:latin typeface="Times New Roman" panose="02020603050405020304" pitchFamily="18" charset="0"/>
                <a:cs typeface="Times New Roman" panose="02020603050405020304" pitchFamily="18" charset="0"/>
              </a:rPr>
              <a:t>:……………………</a:t>
            </a:r>
          </a:p>
          <a:p>
            <a:pPr marL="127000" indent="0"/>
            <a:endParaRPr lang="en-US" sz="2000" b="1" dirty="0">
              <a:latin typeface="Times New Roman" panose="02020603050405020304" pitchFamily="18" charset="0"/>
              <a:cs typeface="Times New Roman" panose="02020603050405020304" pitchFamily="18" charset="0"/>
            </a:endParaRPr>
          </a:p>
          <a:p>
            <a:pPr marL="127000" indent="0" algn="ct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endParaRPr lang="en-US" sz="2000" b="1" dirty="0">
              <a:latin typeface="Times New Roman" panose="02020603050405020304" pitchFamily="18" charset="0"/>
              <a:cs typeface="Times New Roman" panose="02020603050405020304" pitchFamily="18" charset="0"/>
            </a:endParaRPr>
          </a:p>
          <a:p>
            <a:pPr marL="127000" indent="0"/>
            <a:endParaRPr lang="en-US" sz="2000" dirty="0"/>
          </a:p>
          <a:p>
            <a:pPr marL="469900" indent="-342900">
              <a:buAutoNum type="alphaLcPeriod"/>
            </a:pPr>
            <a:endParaRPr lang="en-US" sz="2400" dirty="0"/>
          </a:p>
        </p:txBody>
      </p:sp>
      <p:sp>
        <p:nvSpPr>
          <p:cNvPr id="284" name="Google Shape;284;p38"/>
          <p:cNvSpPr txBox="1">
            <a:spLocks noGrp="1"/>
          </p:cNvSpPr>
          <p:nvPr>
            <p:ph type="title" idx="2"/>
          </p:nvPr>
        </p:nvSpPr>
        <p:spPr>
          <a:xfrm>
            <a:off x="105521" y="725335"/>
            <a:ext cx="5106793" cy="596800"/>
          </a:xfrm>
          <a:prstGeom prst="rect">
            <a:avLst/>
          </a:prstGeom>
        </p:spPr>
        <p:txBody>
          <a:bodyPr spcFirstLastPara="1" wrap="square" lIns="121900" tIns="121900" rIns="121900" bIns="121900" anchor="ctr" anchorCtr="0">
            <a:no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endParaRPr sz="2800" dirty="0">
              <a:latin typeface="Times New Roman" panose="02020603050405020304" pitchFamily="18" charset="0"/>
              <a:cs typeface="Times New Roman" panose="02020603050405020304" pitchFamily="18" charset="0"/>
            </a:endParaRPr>
          </a:p>
        </p:txBody>
      </p:sp>
      <p:cxnSp>
        <p:nvCxnSpPr>
          <p:cNvPr id="286" name="Google Shape;286;p38"/>
          <p:cNvCxnSpPr/>
          <p:nvPr/>
        </p:nvCxnSpPr>
        <p:spPr>
          <a:xfrm flipV="1">
            <a:off x="0" y="1536516"/>
            <a:ext cx="12101804" cy="34303"/>
          </a:xfrm>
          <a:prstGeom prst="straightConnector1">
            <a:avLst/>
          </a:prstGeom>
          <a:noFill/>
          <a:ln w="9525" cap="flat" cmpd="sng">
            <a:solidFill>
              <a:schemeClr val="lt2"/>
            </a:solidFill>
            <a:prstDash val="solid"/>
            <a:round/>
            <a:headEnd type="none" w="med" len="med"/>
            <a:tailEnd type="none" w="med" len="med"/>
          </a:ln>
        </p:spPr>
      </p:cxnSp>
      <p:sp>
        <p:nvSpPr>
          <p:cNvPr id="287" name="Google Shape;287;p38"/>
          <p:cNvSpPr txBox="1">
            <a:spLocks noGrp="1"/>
          </p:cNvSpPr>
          <p:nvPr>
            <p:ph type="subTitle" idx="4"/>
          </p:nvPr>
        </p:nvSpPr>
        <p:spPr>
          <a:xfrm>
            <a:off x="5302704" y="1558451"/>
            <a:ext cx="6708710" cy="4711719"/>
          </a:xfrm>
          <a:prstGeom prst="rect">
            <a:avLst/>
          </a:prstGeom>
        </p:spPr>
        <p:txBody>
          <a:bodyPr spcFirstLastPara="1" wrap="square" lIns="121900" tIns="121900" rIns="121900" bIns="121900" anchor="t" anchorCtr="0">
            <a:noAutofit/>
          </a:bodyPr>
          <a:lstStyle/>
          <a:p>
            <a:pPr marL="127000" indent="0" algn="ctr"/>
            <a:r>
              <a:rPr lang="en-US" sz="2000" b="1" dirty="0">
                <a:latin typeface="Times New Roman" panose="02020603050405020304" pitchFamily="18" charset="0"/>
                <a:cs typeface="Times New Roman" panose="02020603050405020304" pitchFamily="18" charset="0"/>
              </a:rPr>
              <a:t>MỞ ĐẦU</a:t>
            </a:r>
          </a:p>
          <a:p>
            <a:pPr marL="127000" indent="0"/>
            <a:r>
              <a:rPr lang="en-US" b="1" dirty="0">
                <a:latin typeface="Times New Roman" panose="02020603050405020304" pitchFamily="18" charset="0"/>
                <a:cs typeface="Times New Roman" panose="02020603050405020304" pitchFamily="18" charset="0"/>
              </a:rPr>
              <a:t>I. LÍ DO CHỌN ĐỀ TÀI</a:t>
            </a:r>
          </a:p>
          <a:p>
            <a:pPr marL="127000" indent="0"/>
            <a:r>
              <a:rPr lang="en-US" b="1" dirty="0">
                <a:latin typeface="Times New Roman" panose="02020603050405020304" pitchFamily="18" charset="0"/>
                <a:cs typeface="Times New Roman" panose="02020603050405020304" pitchFamily="18" charset="0"/>
              </a:rPr>
              <a:t>II. MỤC TIÊU VÀ NHIỆM VỤ NGHIÊN CỨU</a:t>
            </a:r>
          </a:p>
          <a:p>
            <a:pPr marL="127000" indent="0"/>
            <a:r>
              <a:rPr lang="en-US" b="1" dirty="0">
                <a:latin typeface="Times New Roman" panose="02020603050405020304" pitchFamily="18" charset="0"/>
                <a:cs typeface="Times New Roman" panose="02020603050405020304" pitchFamily="18" charset="0"/>
              </a:rPr>
              <a:t>III. ĐỐI TƯƠNG VÀ  PHẠM VI NGHIÊN CỨU</a:t>
            </a:r>
          </a:p>
          <a:p>
            <a:pPr marL="127000" indent="0"/>
            <a:r>
              <a:rPr lang="en-US" b="1" dirty="0">
                <a:latin typeface="Times New Roman" panose="02020603050405020304" pitchFamily="18" charset="0"/>
                <a:cs typeface="Times New Roman" panose="02020603050405020304" pitchFamily="18" charset="0"/>
              </a:rPr>
              <a:t>IV. PHƯƠNG PHÁP NGHIÊN CỨU</a:t>
            </a:r>
          </a:p>
          <a:p>
            <a:pPr marL="127000" indent="0" algn="ctr"/>
            <a:r>
              <a:rPr lang="en-US" b="1" dirty="0">
                <a:latin typeface="Times New Roman" panose="02020603050405020304" pitchFamily="18" charset="0"/>
                <a:cs typeface="Times New Roman" panose="02020603050405020304" pitchFamily="18" charset="0"/>
              </a:rPr>
              <a:t>NỘI DUNG</a:t>
            </a:r>
          </a:p>
          <a:p>
            <a:pPr marL="127000" indent="0"/>
            <a:r>
              <a:rPr lang="en-US" b="1" dirty="0">
                <a:latin typeface="Times New Roman" panose="02020603050405020304" pitchFamily="18" charset="0"/>
                <a:cs typeface="Times New Roman" panose="02020603050405020304" pitchFamily="18" charset="0"/>
              </a:rPr>
              <a:t>I. TÊN MỤC</a:t>
            </a:r>
          </a:p>
          <a:p>
            <a:pPr marL="127000" indent="0"/>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mục</a:t>
            </a:r>
            <a:endParaRPr lang="en-US" b="1" dirty="0">
              <a:latin typeface="Times New Roman" panose="02020603050405020304" pitchFamily="18" charset="0"/>
              <a:cs typeface="Times New Roman" panose="02020603050405020304" pitchFamily="18" charset="0"/>
            </a:endParaRPr>
          </a:p>
          <a:p>
            <a:pPr marL="127000" indent="0"/>
            <a:r>
              <a:rPr lang="en-US" b="1" dirty="0">
                <a:latin typeface="Times New Roman" panose="02020603050405020304" pitchFamily="18" charset="0"/>
                <a:cs typeface="Times New Roman" panose="02020603050405020304" pitchFamily="18" charset="0"/>
              </a:rPr>
              <a:t>  1.1.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mục</a:t>
            </a:r>
            <a:endParaRPr lang="en-US" b="1" dirty="0">
              <a:latin typeface="Times New Roman" panose="02020603050405020304" pitchFamily="18" charset="0"/>
              <a:cs typeface="Times New Roman" panose="02020603050405020304" pitchFamily="18" charset="0"/>
            </a:endParaRPr>
          </a:p>
          <a:p>
            <a:pPr marL="127000" indent="0"/>
            <a:r>
              <a:rPr lang="en-US" b="1" dirty="0">
                <a:latin typeface="Times New Roman" panose="02020603050405020304" pitchFamily="18" charset="0"/>
                <a:cs typeface="Times New Roman" panose="02020603050405020304" pitchFamily="18" charset="0"/>
              </a:rPr>
              <a:t>  1.2.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mục</a:t>
            </a:r>
            <a:endParaRPr lang="en-US" b="1" dirty="0">
              <a:latin typeface="Times New Roman" panose="02020603050405020304" pitchFamily="18" charset="0"/>
              <a:cs typeface="Times New Roman" panose="02020603050405020304" pitchFamily="18" charset="0"/>
            </a:endParaRPr>
          </a:p>
          <a:p>
            <a:pPr marL="127000" indent="0"/>
            <a:r>
              <a:rPr lang="en-US" b="1" dirty="0">
                <a:latin typeface="Times New Roman" panose="02020603050405020304" pitchFamily="18" charset="0"/>
                <a:cs typeface="Times New Roman" panose="02020603050405020304" pitchFamily="18" charset="0"/>
              </a:rPr>
              <a:t>   …</a:t>
            </a:r>
          </a:p>
          <a:p>
            <a:pPr marL="127000" indent="0"/>
            <a:r>
              <a:rPr lang="en-US" b="1" dirty="0">
                <a:latin typeface="Times New Roman" panose="02020603050405020304" pitchFamily="18" charset="0"/>
                <a:cs typeface="Times New Roman" panose="02020603050405020304" pitchFamily="18" charset="0"/>
              </a:rPr>
              <a:t>II. TÊN MỤC</a:t>
            </a:r>
          </a:p>
          <a:p>
            <a:pPr marL="127000" indent="0"/>
            <a:r>
              <a:rPr lang="en-US" b="1" dirty="0">
                <a:latin typeface="Times New Roman" panose="02020603050405020304" pitchFamily="18" charset="0"/>
                <a:cs typeface="Times New Roman" panose="02020603050405020304" pitchFamily="18" charset="0"/>
              </a:rPr>
              <a:t>…</a:t>
            </a:r>
          </a:p>
          <a:p>
            <a:pPr marL="127000" indent="0"/>
            <a:r>
              <a:rPr lang="en-US" b="1" dirty="0">
                <a:latin typeface="Times New Roman" panose="02020603050405020304" pitchFamily="18" charset="0"/>
                <a:cs typeface="Times New Roman" panose="02020603050405020304" pitchFamily="18" charset="0"/>
              </a:rPr>
              <a:t>III. TÊN MỤC</a:t>
            </a:r>
          </a:p>
          <a:p>
            <a:pPr marL="127000" indent="0" algn="ctr"/>
            <a:r>
              <a:rPr lang="en-US" b="1" dirty="0">
                <a:latin typeface="Times New Roman" panose="02020603050405020304" pitchFamily="18" charset="0"/>
                <a:cs typeface="Times New Roman" panose="02020603050405020304" pitchFamily="18" charset="0"/>
              </a:rPr>
              <a:t>KẾT LUẬN</a:t>
            </a:r>
          </a:p>
          <a:p>
            <a:pPr marL="127000" indent="0" algn="ctr"/>
            <a:r>
              <a:rPr lang="en-US" b="1" dirty="0">
                <a:latin typeface="Times New Roman" panose="02020603050405020304" pitchFamily="18" charset="0"/>
                <a:cs typeface="Times New Roman" panose="02020603050405020304" pitchFamily="18" charset="0"/>
              </a:rPr>
              <a:t>TÀI LIỆU THAM KHẢO </a:t>
            </a:r>
          </a:p>
          <a:p>
            <a:pPr marL="127000" indent="0" algn="ctr"/>
            <a:r>
              <a:rPr lang="en-US" b="1" dirty="0">
                <a:latin typeface="Times New Roman" panose="02020603050405020304" pitchFamily="18" charset="0"/>
                <a:cs typeface="Times New Roman" panose="02020603050405020304" pitchFamily="18" charset="0"/>
              </a:rPr>
              <a:t>PHỤ LỤC</a:t>
            </a:r>
          </a:p>
          <a:p>
            <a:pPr marL="127000" indent="0"/>
            <a:endParaRPr lang="en-US" sz="2000" b="1" dirty="0"/>
          </a:p>
          <a:p>
            <a:pPr marL="469900" indent="-342900">
              <a:buFont typeface="Roboto Mono"/>
              <a:buAutoNum type="alphaLcPeriod"/>
            </a:pPr>
            <a:endParaRPr lang="en-US" sz="2400" dirty="0"/>
          </a:p>
          <a:p>
            <a:pPr marL="469900" indent="-342900">
              <a:buAutoNum type="alphaLcPeriod"/>
            </a:pPr>
            <a:endParaRPr lang="en-US" dirty="0"/>
          </a:p>
        </p:txBody>
      </p:sp>
      <p:sp>
        <p:nvSpPr>
          <p:cNvPr id="288" name="Google Shape;288;p38"/>
          <p:cNvSpPr txBox="1">
            <a:spLocks noGrp="1"/>
          </p:cNvSpPr>
          <p:nvPr>
            <p:ph type="title" idx="5"/>
          </p:nvPr>
        </p:nvSpPr>
        <p:spPr>
          <a:xfrm>
            <a:off x="5508171" y="772978"/>
            <a:ext cx="6480110" cy="596800"/>
          </a:xfrm>
          <a:prstGeom prst="rect">
            <a:avLst/>
          </a:prstGeom>
        </p:spPr>
        <p:txBody>
          <a:bodyPr spcFirstLastPara="1" wrap="square" lIns="121900" tIns="121900" rIns="121900" bIns="121900" anchor="ctr" anchorCtr="0">
            <a:no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endParaRPr sz="2800" dirty="0">
              <a:latin typeface="Times New Roman" panose="02020603050405020304" pitchFamily="18" charset="0"/>
              <a:cs typeface="Times New Roman" panose="02020603050405020304" pitchFamily="18" charset="0"/>
            </a:endParaRPr>
          </a:p>
        </p:txBody>
      </p:sp>
      <p:sp>
        <p:nvSpPr>
          <p:cNvPr id="293" name="Google Shape;293;p38"/>
          <p:cNvSpPr txBox="1"/>
          <p:nvPr/>
        </p:nvSpPr>
        <p:spPr>
          <a:xfrm>
            <a:off x="-312267" y="593026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pic>
        <p:nvPicPr>
          <p:cNvPr id="16" name="Google Shape;337;p43"/>
          <p:cNvPicPr preferRelativeResize="0">
            <a:picLocks/>
          </p:cNvPicPr>
          <p:nvPr/>
        </p:nvPicPr>
        <p:blipFill rotWithShape="1">
          <a:blip r:embed="rId3">
            <a:alphaModFix amt="91000"/>
          </a:blip>
          <a:srcRect t="46332" b="18468"/>
          <a:stretch/>
        </p:blipFill>
        <p:spPr>
          <a:xfrm>
            <a:off x="-36400" y="6270171"/>
            <a:ext cx="12264800" cy="587828"/>
          </a:xfrm>
          <a:prstGeom prst="rect">
            <a:avLst/>
          </a:prstGeom>
          <a:noFill/>
          <a:ln>
            <a:noFill/>
          </a:ln>
        </p:spPr>
      </p:pic>
    </p:spTree>
    <p:extLst>
      <p:ext uri="{BB962C8B-B14F-4D97-AF65-F5344CB8AC3E}">
        <p14:creationId xmlns:p14="http://schemas.microsoft.com/office/powerpoint/2010/main" val="389956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anim calcmode="lin" valueType="num">
                                      <p:cBhvr>
                                        <p:cTn id="8" dur="1000" fill="hold"/>
                                        <p:tgtEl>
                                          <p:spTgt spid="284"/>
                                        </p:tgtEl>
                                        <p:attrNameLst>
                                          <p:attrName>ppt_x</p:attrName>
                                        </p:attrNameLst>
                                      </p:cBhvr>
                                      <p:tavLst>
                                        <p:tav tm="0">
                                          <p:val>
                                            <p:strVal val="#ppt_x"/>
                                          </p:val>
                                        </p:tav>
                                        <p:tav tm="100000">
                                          <p:val>
                                            <p:strVal val="#ppt_x"/>
                                          </p:val>
                                        </p:tav>
                                      </p:tavLst>
                                    </p:anim>
                                    <p:anim calcmode="lin" valueType="num">
                                      <p:cBhvr>
                                        <p:cTn id="9" dur="1000" fill="hold"/>
                                        <p:tgtEl>
                                          <p:spTgt spid="28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3">
                                            <p:txEl>
                                              <p:pRg st="1" end="1"/>
                                            </p:txEl>
                                          </p:spTgt>
                                        </p:tgtEl>
                                        <p:attrNameLst>
                                          <p:attrName>style.visibility</p:attrName>
                                        </p:attrNameLst>
                                      </p:cBhvr>
                                      <p:to>
                                        <p:strVal val="visible"/>
                                      </p:to>
                                    </p:set>
                                    <p:animEffect transition="in" filter="fade">
                                      <p:cBhvr>
                                        <p:cTn id="12" dur="1000"/>
                                        <p:tgtEl>
                                          <p:spTgt spid="283">
                                            <p:txEl>
                                              <p:pRg st="1" end="1"/>
                                            </p:txEl>
                                          </p:spTgt>
                                        </p:tgtEl>
                                      </p:cBhvr>
                                    </p:animEffect>
                                    <p:anim calcmode="lin" valueType="num">
                                      <p:cBhvr>
                                        <p:cTn id="13" dur="1000" fill="hold"/>
                                        <p:tgtEl>
                                          <p:spTgt spid="28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animEffect transition="in" filter="fade">
                                      <p:cBhvr>
                                        <p:cTn id="19" dur="1000"/>
                                        <p:tgtEl>
                                          <p:spTgt spid="283">
                                            <p:txEl>
                                              <p:pRg st="3" end="3"/>
                                            </p:txEl>
                                          </p:spTgt>
                                        </p:tgtEl>
                                      </p:cBhvr>
                                    </p:animEffect>
                                    <p:anim calcmode="lin" valueType="num">
                                      <p:cBhvr>
                                        <p:cTn id="20" dur="1000" fill="hold"/>
                                        <p:tgtEl>
                                          <p:spTgt spid="28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3">
                                            <p:txEl>
                                              <p:pRg st="4" end="4"/>
                                            </p:txEl>
                                          </p:spTgt>
                                        </p:tgtEl>
                                        <p:attrNameLst>
                                          <p:attrName>style.visibility</p:attrName>
                                        </p:attrNameLst>
                                      </p:cBhvr>
                                      <p:to>
                                        <p:strVal val="visible"/>
                                      </p:to>
                                    </p:set>
                                    <p:animEffect transition="in" filter="fade">
                                      <p:cBhvr>
                                        <p:cTn id="26" dur="1000"/>
                                        <p:tgtEl>
                                          <p:spTgt spid="283">
                                            <p:txEl>
                                              <p:pRg st="4" end="4"/>
                                            </p:txEl>
                                          </p:spTgt>
                                        </p:tgtEl>
                                      </p:cBhvr>
                                    </p:animEffect>
                                    <p:anim calcmode="lin" valueType="num">
                                      <p:cBhvr>
                                        <p:cTn id="27" dur="1000" fill="hold"/>
                                        <p:tgtEl>
                                          <p:spTgt spid="28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3">
                                            <p:txEl>
                                              <p:pRg st="6" end="6"/>
                                            </p:txEl>
                                          </p:spTgt>
                                        </p:tgtEl>
                                        <p:attrNameLst>
                                          <p:attrName>style.visibility</p:attrName>
                                        </p:attrNameLst>
                                      </p:cBhvr>
                                      <p:to>
                                        <p:strVal val="visible"/>
                                      </p:to>
                                    </p:set>
                                    <p:animEffect transition="in" filter="fade">
                                      <p:cBhvr>
                                        <p:cTn id="33" dur="1000"/>
                                        <p:tgtEl>
                                          <p:spTgt spid="283">
                                            <p:txEl>
                                              <p:pRg st="6" end="6"/>
                                            </p:txEl>
                                          </p:spTgt>
                                        </p:tgtEl>
                                      </p:cBhvr>
                                    </p:animEffect>
                                    <p:anim calcmode="lin" valueType="num">
                                      <p:cBhvr>
                                        <p:cTn id="34" dur="1000" fill="hold"/>
                                        <p:tgtEl>
                                          <p:spTgt spid="28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8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83">
                                            <p:txEl>
                                              <p:pRg st="8" end="8"/>
                                            </p:txEl>
                                          </p:spTgt>
                                        </p:tgtEl>
                                        <p:attrNameLst>
                                          <p:attrName>style.visibility</p:attrName>
                                        </p:attrNameLst>
                                      </p:cBhvr>
                                      <p:to>
                                        <p:strVal val="visible"/>
                                      </p:to>
                                    </p:set>
                                    <p:animEffect transition="in" filter="fade">
                                      <p:cBhvr>
                                        <p:cTn id="40" dur="1000"/>
                                        <p:tgtEl>
                                          <p:spTgt spid="283">
                                            <p:txEl>
                                              <p:pRg st="8" end="8"/>
                                            </p:txEl>
                                          </p:spTgt>
                                        </p:tgtEl>
                                      </p:cBhvr>
                                    </p:animEffect>
                                    <p:anim calcmode="lin" valueType="num">
                                      <p:cBhvr>
                                        <p:cTn id="41" dur="1000" fill="hold"/>
                                        <p:tgtEl>
                                          <p:spTgt spid="28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28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83">
                                            <p:txEl>
                                              <p:pRg st="9" end="9"/>
                                            </p:txEl>
                                          </p:spTgt>
                                        </p:tgtEl>
                                        <p:attrNameLst>
                                          <p:attrName>style.visibility</p:attrName>
                                        </p:attrNameLst>
                                      </p:cBhvr>
                                      <p:to>
                                        <p:strVal val="visible"/>
                                      </p:to>
                                    </p:set>
                                    <p:animEffect transition="in" filter="fade">
                                      <p:cBhvr>
                                        <p:cTn id="47" dur="1000"/>
                                        <p:tgtEl>
                                          <p:spTgt spid="283">
                                            <p:txEl>
                                              <p:pRg st="9" end="9"/>
                                            </p:txEl>
                                          </p:spTgt>
                                        </p:tgtEl>
                                      </p:cBhvr>
                                    </p:animEffect>
                                    <p:anim calcmode="lin" valueType="num">
                                      <p:cBhvr>
                                        <p:cTn id="48" dur="1000" fill="hold"/>
                                        <p:tgtEl>
                                          <p:spTgt spid="283">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8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83">
                                            <p:txEl>
                                              <p:pRg st="11" end="11"/>
                                            </p:txEl>
                                          </p:spTgt>
                                        </p:tgtEl>
                                        <p:attrNameLst>
                                          <p:attrName>style.visibility</p:attrName>
                                        </p:attrNameLst>
                                      </p:cBhvr>
                                      <p:to>
                                        <p:strVal val="visible"/>
                                      </p:to>
                                    </p:set>
                                    <p:animEffect transition="in" filter="fade">
                                      <p:cBhvr>
                                        <p:cTn id="54" dur="1000"/>
                                        <p:tgtEl>
                                          <p:spTgt spid="283">
                                            <p:txEl>
                                              <p:pRg st="11" end="11"/>
                                            </p:txEl>
                                          </p:spTgt>
                                        </p:tgtEl>
                                      </p:cBhvr>
                                    </p:animEffect>
                                    <p:anim calcmode="lin" valueType="num">
                                      <p:cBhvr>
                                        <p:cTn id="55" dur="1000" fill="hold"/>
                                        <p:tgtEl>
                                          <p:spTgt spid="283">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28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8"/>
                                        </p:tgtEl>
                                        <p:attrNameLst>
                                          <p:attrName>style.visibility</p:attrName>
                                        </p:attrNameLst>
                                      </p:cBhvr>
                                      <p:to>
                                        <p:strVal val="visible"/>
                                      </p:to>
                                    </p:set>
                                    <p:animEffect transition="in" filter="fade">
                                      <p:cBhvr>
                                        <p:cTn id="61" dur="1000"/>
                                        <p:tgtEl>
                                          <p:spTgt spid="288"/>
                                        </p:tgtEl>
                                      </p:cBhvr>
                                    </p:animEffect>
                                    <p:anim calcmode="lin" valueType="num">
                                      <p:cBhvr>
                                        <p:cTn id="62" dur="1000" fill="hold"/>
                                        <p:tgtEl>
                                          <p:spTgt spid="288"/>
                                        </p:tgtEl>
                                        <p:attrNameLst>
                                          <p:attrName>ppt_x</p:attrName>
                                        </p:attrNameLst>
                                      </p:cBhvr>
                                      <p:tavLst>
                                        <p:tav tm="0">
                                          <p:val>
                                            <p:strVal val="#ppt_x"/>
                                          </p:val>
                                        </p:tav>
                                        <p:tav tm="100000">
                                          <p:val>
                                            <p:strVal val="#ppt_x"/>
                                          </p:val>
                                        </p:tav>
                                      </p:tavLst>
                                    </p:anim>
                                    <p:anim calcmode="lin" valueType="num">
                                      <p:cBhvr>
                                        <p:cTn id="63" dur="1000" fill="hold"/>
                                        <p:tgtEl>
                                          <p:spTgt spid="28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87">
                                            <p:txEl>
                                              <p:pRg st="0" end="0"/>
                                            </p:txEl>
                                          </p:spTgt>
                                        </p:tgtEl>
                                        <p:attrNameLst>
                                          <p:attrName>style.visibility</p:attrName>
                                        </p:attrNameLst>
                                      </p:cBhvr>
                                      <p:to>
                                        <p:strVal val="visible"/>
                                      </p:to>
                                    </p:set>
                                    <p:animEffect transition="in" filter="fade">
                                      <p:cBhvr>
                                        <p:cTn id="66" dur="1000"/>
                                        <p:tgtEl>
                                          <p:spTgt spid="287">
                                            <p:txEl>
                                              <p:pRg st="0" end="0"/>
                                            </p:txEl>
                                          </p:spTgt>
                                        </p:tgtEl>
                                      </p:cBhvr>
                                    </p:animEffect>
                                    <p:anim calcmode="lin" valueType="num">
                                      <p:cBhvr>
                                        <p:cTn id="67" dur="1000" fill="hold"/>
                                        <p:tgtEl>
                                          <p:spTgt spid="287">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2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87">
                                            <p:txEl>
                                              <p:pRg st="1" end="1"/>
                                            </p:txEl>
                                          </p:spTgt>
                                        </p:tgtEl>
                                        <p:attrNameLst>
                                          <p:attrName>style.visibility</p:attrName>
                                        </p:attrNameLst>
                                      </p:cBhvr>
                                      <p:to>
                                        <p:strVal val="visible"/>
                                      </p:to>
                                    </p:set>
                                    <p:animEffect transition="in" filter="fade">
                                      <p:cBhvr>
                                        <p:cTn id="73" dur="1000"/>
                                        <p:tgtEl>
                                          <p:spTgt spid="287">
                                            <p:txEl>
                                              <p:pRg st="1" end="1"/>
                                            </p:txEl>
                                          </p:spTgt>
                                        </p:tgtEl>
                                      </p:cBhvr>
                                    </p:animEffect>
                                    <p:anim calcmode="lin" valueType="num">
                                      <p:cBhvr>
                                        <p:cTn id="74" dur="1000" fill="hold"/>
                                        <p:tgtEl>
                                          <p:spTgt spid="287">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2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7">
                                            <p:txEl>
                                              <p:pRg st="2" end="2"/>
                                            </p:txEl>
                                          </p:spTgt>
                                        </p:tgtEl>
                                        <p:attrNameLst>
                                          <p:attrName>style.visibility</p:attrName>
                                        </p:attrNameLst>
                                      </p:cBhvr>
                                      <p:to>
                                        <p:strVal val="visible"/>
                                      </p:to>
                                    </p:set>
                                    <p:animEffect transition="in" filter="fade">
                                      <p:cBhvr>
                                        <p:cTn id="80" dur="1000"/>
                                        <p:tgtEl>
                                          <p:spTgt spid="287">
                                            <p:txEl>
                                              <p:pRg st="2" end="2"/>
                                            </p:txEl>
                                          </p:spTgt>
                                        </p:tgtEl>
                                      </p:cBhvr>
                                    </p:animEffect>
                                    <p:anim calcmode="lin" valueType="num">
                                      <p:cBhvr>
                                        <p:cTn id="81" dur="1000" fill="hold"/>
                                        <p:tgtEl>
                                          <p:spTgt spid="287">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2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7">
                                            <p:txEl>
                                              <p:pRg st="3" end="3"/>
                                            </p:txEl>
                                          </p:spTgt>
                                        </p:tgtEl>
                                        <p:attrNameLst>
                                          <p:attrName>style.visibility</p:attrName>
                                        </p:attrNameLst>
                                      </p:cBhvr>
                                      <p:to>
                                        <p:strVal val="visible"/>
                                      </p:to>
                                    </p:set>
                                    <p:animEffect transition="in" filter="fade">
                                      <p:cBhvr>
                                        <p:cTn id="87" dur="1000"/>
                                        <p:tgtEl>
                                          <p:spTgt spid="287">
                                            <p:txEl>
                                              <p:pRg st="3" end="3"/>
                                            </p:txEl>
                                          </p:spTgt>
                                        </p:tgtEl>
                                      </p:cBhvr>
                                    </p:animEffect>
                                    <p:anim calcmode="lin" valueType="num">
                                      <p:cBhvr>
                                        <p:cTn id="88" dur="1000" fill="hold"/>
                                        <p:tgtEl>
                                          <p:spTgt spid="287">
                                            <p:txEl>
                                              <p:pRg st="3" end="3"/>
                                            </p:txEl>
                                          </p:spTgt>
                                        </p:tgtEl>
                                        <p:attrNameLst>
                                          <p:attrName>ppt_x</p:attrName>
                                        </p:attrNameLst>
                                      </p:cBhvr>
                                      <p:tavLst>
                                        <p:tav tm="0">
                                          <p:val>
                                            <p:strVal val="#ppt_x"/>
                                          </p:val>
                                        </p:tav>
                                        <p:tav tm="100000">
                                          <p:val>
                                            <p:strVal val="#ppt_x"/>
                                          </p:val>
                                        </p:tav>
                                      </p:tavLst>
                                    </p:anim>
                                    <p:anim calcmode="lin" valueType="num">
                                      <p:cBhvr>
                                        <p:cTn id="89" dur="1000" fill="hold"/>
                                        <p:tgtEl>
                                          <p:spTgt spid="2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87">
                                            <p:txEl>
                                              <p:pRg st="4" end="4"/>
                                            </p:txEl>
                                          </p:spTgt>
                                        </p:tgtEl>
                                        <p:attrNameLst>
                                          <p:attrName>style.visibility</p:attrName>
                                        </p:attrNameLst>
                                      </p:cBhvr>
                                      <p:to>
                                        <p:strVal val="visible"/>
                                      </p:to>
                                    </p:set>
                                    <p:animEffect transition="in" filter="fade">
                                      <p:cBhvr>
                                        <p:cTn id="94" dur="1000"/>
                                        <p:tgtEl>
                                          <p:spTgt spid="287">
                                            <p:txEl>
                                              <p:pRg st="4" end="4"/>
                                            </p:txEl>
                                          </p:spTgt>
                                        </p:tgtEl>
                                      </p:cBhvr>
                                    </p:animEffect>
                                    <p:anim calcmode="lin" valueType="num">
                                      <p:cBhvr>
                                        <p:cTn id="95" dur="1000" fill="hold"/>
                                        <p:tgtEl>
                                          <p:spTgt spid="287">
                                            <p:txEl>
                                              <p:pRg st="4" end="4"/>
                                            </p:txEl>
                                          </p:spTgt>
                                        </p:tgtEl>
                                        <p:attrNameLst>
                                          <p:attrName>ppt_x</p:attrName>
                                        </p:attrNameLst>
                                      </p:cBhvr>
                                      <p:tavLst>
                                        <p:tav tm="0">
                                          <p:val>
                                            <p:strVal val="#ppt_x"/>
                                          </p:val>
                                        </p:tav>
                                        <p:tav tm="100000">
                                          <p:val>
                                            <p:strVal val="#ppt_x"/>
                                          </p:val>
                                        </p:tav>
                                      </p:tavLst>
                                    </p:anim>
                                    <p:anim calcmode="lin" valueType="num">
                                      <p:cBhvr>
                                        <p:cTn id="96" dur="1000" fill="hold"/>
                                        <p:tgtEl>
                                          <p:spTgt spid="2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87">
                                            <p:txEl>
                                              <p:pRg st="5" end="5"/>
                                            </p:txEl>
                                          </p:spTgt>
                                        </p:tgtEl>
                                        <p:attrNameLst>
                                          <p:attrName>style.visibility</p:attrName>
                                        </p:attrNameLst>
                                      </p:cBhvr>
                                      <p:to>
                                        <p:strVal val="visible"/>
                                      </p:to>
                                    </p:set>
                                    <p:animEffect transition="in" filter="fade">
                                      <p:cBhvr>
                                        <p:cTn id="101" dur="1000"/>
                                        <p:tgtEl>
                                          <p:spTgt spid="287">
                                            <p:txEl>
                                              <p:pRg st="5" end="5"/>
                                            </p:txEl>
                                          </p:spTgt>
                                        </p:tgtEl>
                                      </p:cBhvr>
                                    </p:animEffect>
                                    <p:anim calcmode="lin" valueType="num">
                                      <p:cBhvr>
                                        <p:cTn id="102" dur="1000" fill="hold"/>
                                        <p:tgtEl>
                                          <p:spTgt spid="287">
                                            <p:txEl>
                                              <p:pRg st="5" end="5"/>
                                            </p:txEl>
                                          </p:spTgt>
                                        </p:tgtEl>
                                        <p:attrNameLst>
                                          <p:attrName>ppt_x</p:attrName>
                                        </p:attrNameLst>
                                      </p:cBhvr>
                                      <p:tavLst>
                                        <p:tav tm="0">
                                          <p:val>
                                            <p:strVal val="#ppt_x"/>
                                          </p:val>
                                        </p:tav>
                                        <p:tav tm="100000">
                                          <p:val>
                                            <p:strVal val="#ppt_x"/>
                                          </p:val>
                                        </p:tav>
                                      </p:tavLst>
                                    </p:anim>
                                    <p:anim calcmode="lin" valueType="num">
                                      <p:cBhvr>
                                        <p:cTn id="103" dur="1000" fill="hold"/>
                                        <p:tgtEl>
                                          <p:spTgt spid="2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87">
                                            <p:txEl>
                                              <p:pRg st="6" end="6"/>
                                            </p:txEl>
                                          </p:spTgt>
                                        </p:tgtEl>
                                        <p:attrNameLst>
                                          <p:attrName>style.visibility</p:attrName>
                                        </p:attrNameLst>
                                      </p:cBhvr>
                                      <p:to>
                                        <p:strVal val="visible"/>
                                      </p:to>
                                    </p:set>
                                    <p:animEffect transition="in" filter="fade">
                                      <p:cBhvr>
                                        <p:cTn id="108" dur="1000"/>
                                        <p:tgtEl>
                                          <p:spTgt spid="287">
                                            <p:txEl>
                                              <p:pRg st="6" end="6"/>
                                            </p:txEl>
                                          </p:spTgt>
                                        </p:tgtEl>
                                      </p:cBhvr>
                                    </p:animEffect>
                                    <p:anim calcmode="lin" valueType="num">
                                      <p:cBhvr>
                                        <p:cTn id="109" dur="1000" fill="hold"/>
                                        <p:tgtEl>
                                          <p:spTgt spid="287">
                                            <p:txEl>
                                              <p:pRg st="6" end="6"/>
                                            </p:txEl>
                                          </p:spTgt>
                                        </p:tgtEl>
                                        <p:attrNameLst>
                                          <p:attrName>ppt_x</p:attrName>
                                        </p:attrNameLst>
                                      </p:cBhvr>
                                      <p:tavLst>
                                        <p:tav tm="0">
                                          <p:val>
                                            <p:strVal val="#ppt_x"/>
                                          </p:val>
                                        </p:tav>
                                        <p:tav tm="100000">
                                          <p:val>
                                            <p:strVal val="#ppt_x"/>
                                          </p:val>
                                        </p:tav>
                                      </p:tavLst>
                                    </p:anim>
                                    <p:anim calcmode="lin" valueType="num">
                                      <p:cBhvr>
                                        <p:cTn id="110" dur="1000" fill="hold"/>
                                        <p:tgtEl>
                                          <p:spTgt spid="28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87">
                                            <p:txEl>
                                              <p:pRg st="7" end="7"/>
                                            </p:txEl>
                                          </p:spTgt>
                                        </p:tgtEl>
                                        <p:attrNameLst>
                                          <p:attrName>style.visibility</p:attrName>
                                        </p:attrNameLst>
                                      </p:cBhvr>
                                      <p:to>
                                        <p:strVal val="visible"/>
                                      </p:to>
                                    </p:set>
                                    <p:animEffect transition="in" filter="fade">
                                      <p:cBhvr>
                                        <p:cTn id="115" dur="1000"/>
                                        <p:tgtEl>
                                          <p:spTgt spid="287">
                                            <p:txEl>
                                              <p:pRg st="7" end="7"/>
                                            </p:txEl>
                                          </p:spTgt>
                                        </p:tgtEl>
                                      </p:cBhvr>
                                    </p:animEffect>
                                    <p:anim calcmode="lin" valueType="num">
                                      <p:cBhvr>
                                        <p:cTn id="116" dur="1000" fill="hold"/>
                                        <p:tgtEl>
                                          <p:spTgt spid="287">
                                            <p:txEl>
                                              <p:pRg st="7" end="7"/>
                                            </p:txEl>
                                          </p:spTgt>
                                        </p:tgtEl>
                                        <p:attrNameLst>
                                          <p:attrName>ppt_x</p:attrName>
                                        </p:attrNameLst>
                                      </p:cBhvr>
                                      <p:tavLst>
                                        <p:tav tm="0">
                                          <p:val>
                                            <p:strVal val="#ppt_x"/>
                                          </p:val>
                                        </p:tav>
                                        <p:tav tm="100000">
                                          <p:val>
                                            <p:strVal val="#ppt_x"/>
                                          </p:val>
                                        </p:tav>
                                      </p:tavLst>
                                    </p:anim>
                                    <p:anim calcmode="lin" valueType="num">
                                      <p:cBhvr>
                                        <p:cTn id="117" dur="1000" fill="hold"/>
                                        <p:tgtEl>
                                          <p:spTgt spid="28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87">
                                            <p:txEl>
                                              <p:pRg st="8" end="8"/>
                                            </p:txEl>
                                          </p:spTgt>
                                        </p:tgtEl>
                                        <p:attrNameLst>
                                          <p:attrName>style.visibility</p:attrName>
                                        </p:attrNameLst>
                                      </p:cBhvr>
                                      <p:to>
                                        <p:strVal val="visible"/>
                                      </p:to>
                                    </p:set>
                                    <p:animEffect transition="in" filter="fade">
                                      <p:cBhvr>
                                        <p:cTn id="122" dur="1000"/>
                                        <p:tgtEl>
                                          <p:spTgt spid="287">
                                            <p:txEl>
                                              <p:pRg st="8" end="8"/>
                                            </p:txEl>
                                          </p:spTgt>
                                        </p:tgtEl>
                                      </p:cBhvr>
                                    </p:animEffect>
                                    <p:anim calcmode="lin" valueType="num">
                                      <p:cBhvr>
                                        <p:cTn id="123" dur="1000" fill="hold"/>
                                        <p:tgtEl>
                                          <p:spTgt spid="287">
                                            <p:txEl>
                                              <p:pRg st="8" end="8"/>
                                            </p:txEl>
                                          </p:spTgt>
                                        </p:tgtEl>
                                        <p:attrNameLst>
                                          <p:attrName>ppt_x</p:attrName>
                                        </p:attrNameLst>
                                      </p:cBhvr>
                                      <p:tavLst>
                                        <p:tav tm="0">
                                          <p:val>
                                            <p:strVal val="#ppt_x"/>
                                          </p:val>
                                        </p:tav>
                                        <p:tav tm="100000">
                                          <p:val>
                                            <p:strVal val="#ppt_x"/>
                                          </p:val>
                                        </p:tav>
                                      </p:tavLst>
                                    </p:anim>
                                    <p:anim calcmode="lin" valueType="num">
                                      <p:cBhvr>
                                        <p:cTn id="124" dur="1000" fill="hold"/>
                                        <p:tgtEl>
                                          <p:spTgt spid="28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287">
                                            <p:txEl>
                                              <p:pRg st="9" end="9"/>
                                            </p:txEl>
                                          </p:spTgt>
                                        </p:tgtEl>
                                        <p:attrNameLst>
                                          <p:attrName>style.visibility</p:attrName>
                                        </p:attrNameLst>
                                      </p:cBhvr>
                                      <p:to>
                                        <p:strVal val="visible"/>
                                      </p:to>
                                    </p:set>
                                    <p:animEffect transition="in" filter="fade">
                                      <p:cBhvr>
                                        <p:cTn id="129" dur="1000"/>
                                        <p:tgtEl>
                                          <p:spTgt spid="287">
                                            <p:txEl>
                                              <p:pRg st="9" end="9"/>
                                            </p:txEl>
                                          </p:spTgt>
                                        </p:tgtEl>
                                      </p:cBhvr>
                                    </p:animEffect>
                                    <p:anim calcmode="lin" valueType="num">
                                      <p:cBhvr>
                                        <p:cTn id="130" dur="1000" fill="hold"/>
                                        <p:tgtEl>
                                          <p:spTgt spid="287">
                                            <p:txEl>
                                              <p:pRg st="9" end="9"/>
                                            </p:txEl>
                                          </p:spTgt>
                                        </p:tgtEl>
                                        <p:attrNameLst>
                                          <p:attrName>ppt_x</p:attrName>
                                        </p:attrNameLst>
                                      </p:cBhvr>
                                      <p:tavLst>
                                        <p:tav tm="0">
                                          <p:val>
                                            <p:strVal val="#ppt_x"/>
                                          </p:val>
                                        </p:tav>
                                        <p:tav tm="100000">
                                          <p:val>
                                            <p:strVal val="#ppt_x"/>
                                          </p:val>
                                        </p:tav>
                                      </p:tavLst>
                                    </p:anim>
                                    <p:anim calcmode="lin" valueType="num">
                                      <p:cBhvr>
                                        <p:cTn id="131" dur="1000" fill="hold"/>
                                        <p:tgtEl>
                                          <p:spTgt spid="28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287">
                                            <p:txEl>
                                              <p:pRg st="10" end="10"/>
                                            </p:txEl>
                                          </p:spTgt>
                                        </p:tgtEl>
                                        <p:attrNameLst>
                                          <p:attrName>style.visibility</p:attrName>
                                        </p:attrNameLst>
                                      </p:cBhvr>
                                      <p:to>
                                        <p:strVal val="visible"/>
                                      </p:to>
                                    </p:set>
                                    <p:animEffect transition="in" filter="fade">
                                      <p:cBhvr>
                                        <p:cTn id="136" dur="1000"/>
                                        <p:tgtEl>
                                          <p:spTgt spid="287">
                                            <p:txEl>
                                              <p:pRg st="10" end="10"/>
                                            </p:txEl>
                                          </p:spTgt>
                                        </p:tgtEl>
                                      </p:cBhvr>
                                    </p:animEffect>
                                    <p:anim calcmode="lin" valueType="num">
                                      <p:cBhvr>
                                        <p:cTn id="137" dur="1000" fill="hold"/>
                                        <p:tgtEl>
                                          <p:spTgt spid="287">
                                            <p:txEl>
                                              <p:pRg st="10" end="10"/>
                                            </p:txEl>
                                          </p:spTgt>
                                        </p:tgtEl>
                                        <p:attrNameLst>
                                          <p:attrName>ppt_x</p:attrName>
                                        </p:attrNameLst>
                                      </p:cBhvr>
                                      <p:tavLst>
                                        <p:tav tm="0">
                                          <p:val>
                                            <p:strVal val="#ppt_x"/>
                                          </p:val>
                                        </p:tav>
                                        <p:tav tm="100000">
                                          <p:val>
                                            <p:strVal val="#ppt_x"/>
                                          </p:val>
                                        </p:tav>
                                      </p:tavLst>
                                    </p:anim>
                                    <p:anim calcmode="lin" valueType="num">
                                      <p:cBhvr>
                                        <p:cTn id="138" dur="1000" fill="hold"/>
                                        <p:tgtEl>
                                          <p:spTgt spid="28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287">
                                            <p:txEl>
                                              <p:pRg st="11" end="11"/>
                                            </p:txEl>
                                          </p:spTgt>
                                        </p:tgtEl>
                                        <p:attrNameLst>
                                          <p:attrName>style.visibility</p:attrName>
                                        </p:attrNameLst>
                                      </p:cBhvr>
                                      <p:to>
                                        <p:strVal val="visible"/>
                                      </p:to>
                                    </p:set>
                                    <p:animEffect transition="in" filter="fade">
                                      <p:cBhvr>
                                        <p:cTn id="143" dur="1000"/>
                                        <p:tgtEl>
                                          <p:spTgt spid="287">
                                            <p:txEl>
                                              <p:pRg st="11" end="11"/>
                                            </p:txEl>
                                          </p:spTgt>
                                        </p:tgtEl>
                                      </p:cBhvr>
                                    </p:animEffect>
                                    <p:anim calcmode="lin" valueType="num">
                                      <p:cBhvr>
                                        <p:cTn id="144" dur="1000" fill="hold"/>
                                        <p:tgtEl>
                                          <p:spTgt spid="287">
                                            <p:txEl>
                                              <p:pRg st="11" end="11"/>
                                            </p:txEl>
                                          </p:spTgt>
                                        </p:tgtEl>
                                        <p:attrNameLst>
                                          <p:attrName>ppt_x</p:attrName>
                                        </p:attrNameLst>
                                      </p:cBhvr>
                                      <p:tavLst>
                                        <p:tav tm="0">
                                          <p:val>
                                            <p:strVal val="#ppt_x"/>
                                          </p:val>
                                        </p:tav>
                                        <p:tav tm="100000">
                                          <p:val>
                                            <p:strVal val="#ppt_x"/>
                                          </p:val>
                                        </p:tav>
                                      </p:tavLst>
                                    </p:anim>
                                    <p:anim calcmode="lin" valueType="num">
                                      <p:cBhvr>
                                        <p:cTn id="145" dur="1000" fill="hold"/>
                                        <p:tgtEl>
                                          <p:spTgt spid="287">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287">
                                            <p:txEl>
                                              <p:pRg st="12" end="12"/>
                                            </p:txEl>
                                          </p:spTgt>
                                        </p:tgtEl>
                                        <p:attrNameLst>
                                          <p:attrName>style.visibility</p:attrName>
                                        </p:attrNameLst>
                                      </p:cBhvr>
                                      <p:to>
                                        <p:strVal val="visible"/>
                                      </p:to>
                                    </p:set>
                                    <p:animEffect transition="in" filter="fade">
                                      <p:cBhvr>
                                        <p:cTn id="150" dur="1000"/>
                                        <p:tgtEl>
                                          <p:spTgt spid="287">
                                            <p:txEl>
                                              <p:pRg st="12" end="12"/>
                                            </p:txEl>
                                          </p:spTgt>
                                        </p:tgtEl>
                                      </p:cBhvr>
                                    </p:animEffect>
                                    <p:anim calcmode="lin" valueType="num">
                                      <p:cBhvr>
                                        <p:cTn id="151" dur="1000" fill="hold"/>
                                        <p:tgtEl>
                                          <p:spTgt spid="287">
                                            <p:txEl>
                                              <p:pRg st="12" end="12"/>
                                            </p:txEl>
                                          </p:spTgt>
                                        </p:tgtEl>
                                        <p:attrNameLst>
                                          <p:attrName>ppt_x</p:attrName>
                                        </p:attrNameLst>
                                      </p:cBhvr>
                                      <p:tavLst>
                                        <p:tav tm="0">
                                          <p:val>
                                            <p:strVal val="#ppt_x"/>
                                          </p:val>
                                        </p:tav>
                                        <p:tav tm="100000">
                                          <p:val>
                                            <p:strVal val="#ppt_x"/>
                                          </p:val>
                                        </p:tav>
                                      </p:tavLst>
                                    </p:anim>
                                    <p:anim calcmode="lin" valueType="num">
                                      <p:cBhvr>
                                        <p:cTn id="152" dur="1000" fill="hold"/>
                                        <p:tgtEl>
                                          <p:spTgt spid="28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287">
                                            <p:txEl>
                                              <p:pRg st="13" end="13"/>
                                            </p:txEl>
                                          </p:spTgt>
                                        </p:tgtEl>
                                        <p:attrNameLst>
                                          <p:attrName>style.visibility</p:attrName>
                                        </p:attrNameLst>
                                      </p:cBhvr>
                                      <p:to>
                                        <p:strVal val="visible"/>
                                      </p:to>
                                    </p:set>
                                    <p:animEffect transition="in" filter="fade">
                                      <p:cBhvr>
                                        <p:cTn id="157" dur="1000"/>
                                        <p:tgtEl>
                                          <p:spTgt spid="287">
                                            <p:txEl>
                                              <p:pRg st="13" end="13"/>
                                            </p:txEl>
                                          </p:spTgt>
                                        </p:tgtEl>
                                      </p:cBhvr>
                                    </p:animEffect>
                                    <p:anim calcmode="lin" valueType="num">
                                      <p:cBhvr>
                                        <p:cTn id="158" dur="1000" fill="hold"/>
                                        <p:tgtEl>
                                          <p:spTgt spid="287">
                                            <p:txEl>
                                              <p:pRg st="13" end="13"/>
                                            </p:txEl>
                                          </p:spTgt>
                                        </p:tgtEl>
                                        <p:attrNameLst>
                                          <p:attrName>ppt_x</p:attrName>
                                        </p:attrNameLst>
                                      </p:cBhvr>
                                      <p:tavLst>
                                        <p:tav tm="0">
                                          <p:val>
                                            <p:strVal val="#ppt_x"/>
                                          </p:val>
                                        </p:tav>
                                        <p:tav tm="100000">
                                          <p:val>
                                            <p:strVal val="#ppt_x"/>
                                          </p:val>
                                        </p:tav>
                                      </p:tavLst>
                                    </p:anim>
                                    <p:anim calcmode="lin" valueType="num">
                                      <p:cBhvr>
                                        <p:cTn id="159" dur="1000" fill="hold"/>
                                        <p:tgtEl>
                                          <p:spTgt spid="287">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grpId="0" nodeType="clickEffect">
                                  <p:stCondLst>
                                    <p:cond delay="0"/>
                                  </p:stCondLst>
                                  <p:childTnLst>
                                    <p:set>
                                      <p:cBhvr>
                                        <p:cTn id="163" dur="1" fill="hold">
                                          <p:stCondLst>
                                            <p:cond delay="0"/>
                                          </p:stCondLst>
                                        </p:cTn>
                                        <p:tgtEl>
                                          <p:spTgt spid="287">
                                            <p:txEl>
                                              <p:pRg st="14" end="14"/>
                                            </p:txEl>
                                          </p:spTgt>
                                        </p:tgtEl>
                                        <p:attrNameLst>
                                          <p:attrName>style.visibility</p:attrName>
                                        </p:attrNameLst>
                                      </p:cBhvr>
                                      <p:to>
                                        <p:strVal val="visible"/>
                                      </p:to>
                                    </p:set>
                                    <p:animEffect transition="in" filter="fade">
                                      <p:cBhvr>
                                        <p:cTn id="164" dur="1000"/>
                                        <p:tgtEl>
                                          <p:spTgt spid="287">
                                            <p:txEl>
                                              <p:pRg st="14" end="14"/>
                                            </p:txEl>
                                          </p:spTgt>
                                        </p:tgtEl>
                                      </p:cBhvr>
                                    </p:animEffect>
                                    <p:anim calcmode="lin" valueType="num">
                                      <p:cBhvr>
                                        <p:cTn id="165" dur="1000" fill="hold"/>
                                        <p:tgtEl>
                                          <p:spTgt spid="287">
                                            <p:txEl>
                                              <p:pRg st="14" end="14"/>
                                            </p:txEl>
                                          </p:spTgt>
                                        </p:tgtEl>
                                        <p:attrNameLst>
                                          <p:attrName>ppt_x</p:attrName>
                                        </p:attrNameLst>
                                      </p:cBhvr>
                                      <p:tavLst>
                                        <p:tav tm="0">
                                          <p:val>
                                            <p:strVal val="#ppt_x"/>
                                          </p:val>
                                        </p:tav>
                                        <p:tav tm="100000">
                                          <p:val>
                                            <p:strVal val="#ppt_x"/>
                                          </p:val>
                                        </p:tav>
                                      </p:tavLst>
                                    </p:anim>
                                    <p:anim calcmode="lin" valueType="num">
                                      <p:cBhvr>
                                        <p:cTn id="166" dur="1000" fill="hold"/>
                                        <p:tgtEl>
                                          <p:spTgt spid="287">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87">
                                            <p:txEl>
                                              <p:pRg st="15" end="15"/>
                                            </p:txEl>
                                          </p:spTgt>
                                        </p:tgtEl>
                                        <p:attrNameLst>
                                          <p:attrName>style.visibility</p:attrName>
                                        </p:attrNameLst>
                                      </p:cBhvr>
                                      <p:to>
                                        <p:strVal val="visible"/>
                                      </p:to>
                                    </p:set>
                                    <p:animEffect transition="in" filter="fade">
                                      <p:cBhvr>
                                        <p:cTn id="171" dur="1000"/>
                                        <p:tgtEl>
                                          <p:spTgt spid="287">
                                            <p:txEl>
                                              <p:pRg st="15" end="15"/>
                                            </p:txEl>
                                          </p:spTgt>
                                        </p:tgtEl>
                                      </p:cBhvr>
                                    </p:animEffect>
                                    <p:anim calcmode="lin" valueType="num">
                                      <p:cBhvr>
                                        <p:cTn id="172" dur="1000" fill="hold"/>
                                        <p:tgtEl>
                                          <p:spTgt spid="287">
                                            <p:txEl>
                                              <p:pRg st="15" end="15"/>
                                            </p:txEl>
                                          </p:spTgt>
                                        </p:tgtEl>
                                        <p:attrNameLst>
                                          <p:attrName>ppt_x</p:attrName>
                                        </p:attrNameLst>
                                      </p:cBhvr>
                                      <p:tavLst>
                                        <p:tav tm="0">
                                          <p:val>
                                            <p:strVal val="#ppt_x"/>
                                          </p:val>
                                        </p:tav>
                                        <p:tav tm="100000">
                                          <p:val>
                                            <p:strVal val="#ppt_x"/>
                                          </p:val>
                                        </p:tav>
                                      </p:tavLst>
                                    </p:anim>
                                    <p:anim calcmode="lin" valueType="num">
                                      <p:cBhvr>
                                        <p:cTn id="173" dur="1000" fill="hold"/>
                                        <p:tgtEl>
                                          <p:spTgt spid="287">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287">
                                            <p:txEl>
                                              <p:pRg st="16" end="16"/>
                                            </p:txEl>
                                          </p:spTgt>
                                        </p:tgtEl>
                                        <p:attrNameLst>
                                          <p:attrName>style.visibility</p:attrName>
                                        </p:attrNameLst>
                                      </p:cBhvr>
                                      <p:to>
                                        <p:strVal val="visible"/>
                                      </p:to>
                                    </p:set>
                                    <p:animEffect transition="in" filter="fade">
                                      <p:cBhvr>
                                        <p:cTn id="178" dur="1000"/>
                                        <p:tgtEl>
                                          <p:spTgt spid="287">
                                            <p:txEl>
                                              <p:pRg st="16" end="16"/>
                                            </p:txEl>
                                          </p:spTgt>
                                        </p:tgtEl>
                                      </p:cBhvr>
                                    </p:animEffect>
                                    <p:anim calcmode="lin" valueType="num">
                                      <p:cBhvr>
                                        <p:cTn id="179" dur="1000" fill="hold"/>
                                        <p:tgtEl>
                                          <p:spTgt spid="287">
                                            <p:txEl>
                                              <p:pRg st="16" end="16"/>
                                            </p:txEl>
                                          </p:spTgt>
                                        </p:tgtEl>
                                        <p:attrNameLst>
                                          <p:attrName>ppt_x</p:attrName>
                                        </p:attrNameLst>
                                      </p:cBhvr>
                                      <p:tavLst>
                                        <p:tav tm="0">
                                          <p:val>
                                            <p:strVal val="#ppt_x"/>
                                          </p:val>
                                        </p:tav>
                                        <p:tav tm="100000">
                                          <p:val>
                                            <p:strVal val="#ppt_x"/>
                                          </p:val>
                                        </p:tav>
                                      </p:tavLst>
                                    </p:anim>
                                    <p:anim calcmode="lin" valueType="num">
                                      <p:cBhvr>
                                        <p:cTn id="180" dur="1000" fill="hold"/>
                                        <p:tgtEl>
                                          <p:spTgt spid="287">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build="p"/>
      <p:bldP spid="284" grpId="0"/>
      <p:bldP spid="287" grpId="0" build="p"/>
      <p:bldP spid="2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39"/>
          <p:cNvSpPr txBox="1">
            <a:spLocks noGrp="1"/>
          </p:cNvSpPr>
          <p:nvPr>
            <p:ph type="title"/>
          </p:nvPr>
        </p:nvSpPr>
        <p:spPr>
          <a:xfrm>
            <a:off x="172995" y="1799625"/>
            <a:ext cx="8528179" cy="1660232"/>
          </a:xfrm>
          <a:prstGeom prst="rect">
            <a:avLst/>
          </a:prstGeom>
        </p:spPr>
        <p:txBody>
          <a:bodyPr spcFirstLastPara="1" wrap="square" lIns="121900" tIns="121900" rIns="121900" bIns="121900" anchor="b" anchorCtr="0">
            <a:noAutofit/>
          </a:bodyPr>
          <a:lstStyle/>
          <a:p>
            <a:pPr algn="ctr">
              <a:lnSpc>
                <a:spcPct val="150000"/>
              </a:lnSpc>
            </a:pPr>
            <a:br>
              <a:rPr lang="en" sz="4800" dirty="0">
                <a:solidFill>
                  <a:schemeClr val="lt2"/>
                </a:solidFill>
                <a:latin typeface="SVN-Sunflower" panose="02000503000000020004" pitchFamily="50" charset="0"/>
              </a:rPr>
            </a:br>
            <a:r>
              <a:rPr lang="en" sz="2900" dirty="0">
                <a:solidFill>
                  <a:schemeClr val="lt2"/>
                </a:solidFill>
                <a:latin typeface="Times New Roman" panose="02020603050405020304" pitchFamily="18" charset="0"/>
                <a:cs typeface="Times New Roman" panose="02020603050405020304" pitchFamily="18" charset="0"/>
              </a:rPr>
              <a:t>TẬP NGHIÊN CỨU VỀ MỘT VẤN ĐỀ VĂN</a:t>
            </a:r>
            <a:r>
              <a:rPr lang="vi-VN" sz="2900" dirty="0">
                <a:solidFill>
                  <a:schemeClr val="lt2"/>
                </a:solidFill>
                <a:latin typeface="Times New Roman" panose="02020603050405020304" pitchFamily="18" charset="0"/>
                <a:cs typeface="Times New Roman" panose="02020603050405020304" pitchFamily="18" charset="0"/>
              </a:rPr>
              <a:t> </a:t>
            </a:r>
            <a:r>
              <a:rPr lang="en" sz="2900" dirty="0">
                <a:solidFill>
                  <a:schemeClr val="lt2"/>
                </a:solidFill>
                <a:latin typeface="Times New Roman" panose="02020603050405020304" pitchFamily="18" charset="0"/>
                <a:cs typeface="Times New Roman" panose="02020603050405020304" pitchFamily="18" charset="0"/>
              </a:rPr>
              <a:t>HỌC TRUNG ĐẠI VIỆT NAM</a:t>
            </a:r>
            <a:endParaRPr sz="2900" dirty="0">
              <a:latin typeface="Times New Roman" panose="02020603050405020304" pitchFamily="18" charset="0"/>
              <a:cs typeface="Times New Roman" panose="02020603050405020304" pitchFamily="18" charset="0"/>
            </a:endParaRPr>
          </a:p>
        </p:txBody>
      </p:sp>
      <p:sp>
        <p:nvSpPr>
          <p:cNvPr id="300" name="Google Shape;300;p39"/>
          <p:cNvSpPr txBox="1">
            <a:spLocks noGrp="1"/>
          </p:cNvSpPr>
          <p:nvPr>
            <p:ph type="title" idx="2"/>
          </p:nvPr>
        </p:nvSpPr>
        <p:spPr>
          <a:xfrm>
            <a:off x="2638613" y="1002467"/>
            <a:ext cx="3966000" cy="1171200"/>
          </a:xfrm>
          <a:prstGeom prst="rect">
            <a:avLst/>
          </a:prstGeom>
        </p:spPr>
        <p:txBody>
          <a:bodyPr spcFirstLastPara="1" wrap="square" lIns="121900" tIns="121900" rIns="121900" bIns="121900" anchor="ctr" anchorCtr="0">
            <a:noAutofit/>
          </a:bodyPr>
          <a:lstStyle/>
          <a:p>
            <a:pPr algn="ctr"/>
            <a:r>
              <a:rPr lang="en" sz="3200" dirty="0">
                <a:latin typeface="Times New Roman" panose="02020603050405020304" pitchFamily="18" charset="0"/>
                <a:cs typeface="Times New Roman" panose="02020603050405020304" pitchFamily="18" charset="0"/>
              </a:rPr>
              <a:t>PHẦN 1</a:t>
            </a:r>
            <a:endParaRPr sz="3200" dirty="0">
              <a:latin typeface="Times New Roman" panose="02020603050405020304" pitchFamily="18" charset="0"/>
              <a:cs typeface="Times New Roman" panose="02020603050405020304" pitchFamily="18" charset="0"/>
            </a:endParaRPr>
          </a:p>
        </p:txBody>
      </p:sp>
      <p:pic>
        <p:nvPicPr>
          <p:cNvPr id="302" name="Google Shape;302;p39"/>
          <p:cNvPicPr preferRelativeResize="0">
            <a:picLocks noGrp="1"/>
          </p:cNvPicPr>
          <p:nvPr>
            <p:ph type="pic" idx="3"/>
          </p:nvPr>
        </p:nvPicPr>
        <p:blipFill rotWithShape="1">
          <a:blip r:embed="rId3">
            <a:alphaModFix/>
          </a:blip>
          <a:srcRect l="1595" r="8766" b="872"/>
          <a:stretch/>
        </p:blipFill>
        <p:spPr>
          <a:xfrm>
            <a:off x="8528180" y="0"/>
            <a:ext cx="3715021" cy="6858000"/>
          </a:xfrm>
          <a:prstGeom prst="rect">
            <a:avLst/>
          </a:prstGeom>
        </p:spPr>
      </p:pic>
      <p:sp>
        <p:nvSpPr>
          <p:cNvPr id="303" name="Google Shape;303;p39"/>
          <p:cNvSpPr txBox="1"/>
          <p:nvPr/>
        </p:nvSpPr>
        <p:spPr>
          <a:xfrm>
            <a:off x="-218961" y="607955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pic>
        <p:nvPicPr>
          <p:cNvPr id="7" name="Google Shape;405;p17" descr="photo-1434030216411-0b793f4b4173.jpg"/>
          <p:cNvPicPr preferRelativeResize="0"/>
          <p:nvPr/>
        </p:nvPicPr>
        <p:blipFill>
          <a:blip r:embed="rId4">
            <a:alphaModFix/>
          </a:blip>
          <a:stretch>
            <a:fillRect/>
          </a:stretch>
        </p:blipFill>
        <p:spPr>
          <a:xfrm>
            <a:off x="3032448" y="4565857"/>
            <a:ext cx="2071500" cy="2071500"/>
          </a:xfrm>
          <a:prstGeom prst="ellipse">
            <a:avLst/>
          </a:prstGeom>
          <a:noFill/>
          <a:ln>
            <a:noFill/>
          </a:ln>
        </p:spPr>
      </p:pic>
    </p:spTree>
    <p:extLst>
      <p:ext uri="{BB962C8B-B14F-4D97-AF65-F5344CB8AC3E}">
        <p14:creationId xmlns:p14="http://schemas.microsoft.com/office/powerpoint/2010/main" val="2546833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4" name="Google Shape;504;p51"/>
          <p:cNvPicPr preferRelativeResize="0">
            <a:picLocks noGrp="1"/>
          </p:cNvPicPr>
          <p:nvPr>
            <p:ph type="pic" idx="2"/>
          </p:nvPr>
        </p:nvPicPr>
        <p:blipFill rotWithShape="1">
          <a:blip r:embed="rId3">
            <a:alphaModFix/>
          </a:blip>
          <a:srcRect l="50582" r="16965"/>
          <a:stretch/>
        </p:blipFill>
        <p:spPr>
          <a:xfrm flipH="1">
            <a:off x="-30567" y="0"/>
            <a:ext cx="3886949" cy="6858000"/>
          </a:xfrm>
          <a:prstGeom prst="rect">
            <a:avLst/>
          </a:prstGeom>
        </p:spPr>
      </p:pic>
      <p:sp>
        <p:nvSpPr>
          <p:cNvPr id="505" name="Google Shape;505;p51"/>
          <p:cNvSpPr txBox="1"/>
          <p:nvPr/>
        </p:nvSpPr>
        <p:spPr>
          <a:xfrm>
            <a:off x="11404333" y="-329033"/>
            <a:ext cx="1208800" cy="1115600"/>
          </a:xfrm>
          <a:prstGeom prst="rect">
            <a:avLst/>
          </a:prstGeom>
          <a:noFill/>
          <a:ln>
            <a:noFill/>
          </a:ln>
        </p:spPr>
        <p:txBody>
          <a:bodyPr spcFirstLastPara="1" wrap="square" lIns="121900" tIns="121900" rIns="121900" bIns="121900" anchor="t" anchorCtr="0">
            <a:noAutofit/>
          </a:bodyPr>
          <a:lstStyle/>
          <a:p>
            <a:pPr defTabSz="1219170">
              <a:lnSpc>
                <a:spcPct val="80000"/>
              </a:lnSpc>
              <a:defRPr/>
            </a:pPr>
            <a:r>
              <a:rPr lang="en" sz="16000" b="1">
                <a:solidFill>
                  <a:srgbClr val="D8CCAE"/>
                </a:solidFill>
                <a:latin typeface="Rufina"/>
                <a:ea typeface="Rufina"/>
                <a:cs typeface="Rufina"/>
                <a:sym typeface="Rufina"/>
              </a:rPr>
              <a:t>“</a:t>
            </a:r>
            <a:endParaRPr sz="16000" b="1">
              <a:solidFill>
                <a:srgbClr val="D8CCAE"/>
              </a:solidFill>
              <a:latin typeface="Rufina"/>
              <a:ea typeface="Rufina"/>
              <a:cs typeface="Rufina"/>
              <a:sym typeface="Rufina"/>
            </a:endParaRPr>
          </a:p>
        </p:txBody>
      </p:sp>
      <p:cxnSp>
        <p:nvCxnSpPr>
          <p:cNvPr id="506" name="Google Shape;506;p51"/>
          <p:cNvCxnSpPr/>
          <p:nvPr/>
        </p:nvCxnSpPr>
        <p:spPr>
          <a:xfrm>
            <a:off x="6029333" y="3887007"/>
            <a:ext cx="4816000" cy="0"/>
          </a:xfrm>
          <a:prstGeom prst="straightConnector1">
            <a:avLst/>
          </a:prstGeom>
          <a:noFill/>
          <a:ln w="9525" cap="flat" cmpd="sng">
            <a:solidFill>
              <a:schemeClr val="lt2"/>
            </a:solidFill>
            <a:prstDash val="solid"/>
            <a:round/>
            <a:headEnd type="none" w="med" len="med"/>
            <a:tailEnd type="none" w="med" len="med"/>
          </a:ln>
        </p:spPr>
      </p:cxnSp>
      <p:sp>
        <p:nvSpPr>
          <p:cNvPr id="507" name="Google Shape;507;p51"/>
          <p:cNvSpPr/>
          <p:nvPr/>
        </p:nvSpPr>
        <p:spPr>
          <a:xfrm>
            <a:off x="-49633" y="5506367"/>
            <a:ext cx="1401600" cy="1401200"/>
          </a:xfrm>
          <a:prstGeom prst="rtTriangle">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1867"/>
          </a:p>
        </p:txBody>
      </p:sp>
      <p:sp>
        <p:nvSpPr>
          <p:cNvPr id="9" name="Google Shape;1838;p53"/>
          <p:cNvSpPr txBox="1"/>
          <p:nvPr/>
        </p:nvSpPr>
        <p:spPr>
          <a:xfrm>
            <a:off x="4679724" y="1888346"/>
            <a:ext cx="6931800" cy="905695"/>
          </a:xfrm>
          <a:prstGeom prst="rect">
            <a:avLst/>
          </a:prstGeom>
          <a:noFill/>
          <a:ln>
            <a:noFill/>
          </a:ln>
        </p:spPr>
        <p:txBody>
          <a:bodyPr spcFirstLastPara="1" wrap="square" lIns="0" tIns="0" rIns="0" bIns="0" anchor="t" anchorCtr="0">
            <a:noAutofit/>
          </a:bodyPr>
          <a:lstStyle/>
          <a:p>
            <a:pPr lvl="1" algn="ctr"/>
            <a:r>
              <a:rPr lang="en" sz="6600" b="1" dirty="0">
                <a:solidFill>
                  <a:srgbClr val="434343"/>
                </a:solidFill>
                <a:latin typeface="Montserrat"/>
                <a:ea typeface="Montserrat"/>
                <a:cs typeface="Montserrat"/>
                <a:sym typeface="Montserrat"/>
              </a:rPr>
              <a:t>THANK YOU</a:t>
            </a:r>
            <a:endParaRPr sz="6600" b="1" dirty="0">
              <a:solidFill>
                <a:srgbClr val="434343"/>
              </a:solidFill>
              <a:latin typeface="Montserrat"/>
              <a:ea typeface="Montserrat"/>
              <a:cs typeface="Montserrat"/>
              <a:sym typeface="Montserrat"/>
            </a:endParaRPr>
          </a:p>
        </p:txBody>
      </p:sp>
      <p:pic>
        <p:nvPicPr>
          <p:cNvPr id="10" name="Google Shape;337;p43"/>
          <p:cNvPicPr preferRelativeResize="0">
            <a:picLocks/>
          </p:cNvPicPr>
          <p:nvPr/>
        </p:nvPicPr>
        <p:blipFill rotWithShape="1">
          <a:blip r:embed="rId4">
            <a:alphaModFix amt="91000"/>
          </a:blip>
          <a:srcRect t="46332" b="18468"/>
          <a:stretch/>
        </p:blipFill>
        <p:spPr>
          <a:xfrm>
            <a:off x="3856382" y="4935894"/>
            <a:ext cx="8372018" cy="1922105"/>
          </a:xfrm>
          <a:prstGeom prst="rect">
            <a:avLst/>
          </a:prstGeom>
          <a:noFill/>
          <a:ln>
            <a:noFill/>
          </a:ln>
        </p:spPr>
      </p:pic>
    </p:spTree>
    <p:extLst>
      <p:ext uri="{BB962C8B-B14F-4D97-AF65-F5344CB8AC3E}">
        <p14:creationId xmlns:p14="http://schemas.microsoft.com/office/powerpoint/2010/main" val="23257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0"/>
          <p:cNvSpPr txBox="1">
            <a:spLocks noGrp="1"/>
          </p:cNvSpPr>
          <p:nvPr>
            <p:ph type="title"/>
          </p:nvPr>
        </p:nvSpPr>
        <p:spPr>
          <a:xfrm>
            <a:off x="5355267" y="786567"/>
            <a:ext cx="6251510" cy="3017907"/>
          </a:xfrm>
          <a:prstGeom prst="rect">
            <a:avLst/>
          </a:prstGeom>
        </p:spPr>
        <p:txBody>
          <a:bodyPr spcFirstLastPara="1" wrap="square" lIns="121900" tIns="121900" rIns="121900" bIns="121900" anchor="ctr" anchorCtr="0">
            <a:noAutofit/>
          </a:bodyPr>
          <a:lstStyle/>
          <a:p>
            <a:pPr algn="ctr"/>
            <a:br>
              <a:rPr lang="en" sz="4400" dirty="0">
                <a:latin typeface="Times New Roman" panose="02020603050405020304" pitchFamily="18" charset="0"/>
                <a:cs typeface="Times New Roman" panose="02020603050405020304" pitchFamily="18" charset="0"/>
              </a:rPr>
            </a:br>
            <a:r>
              <a:rPr lang="en" sz="4400" dirty="0">
                <a:latin typeface="Times New Roman" panose="02020603050405020304" pitchFamily="18" charset="0"/>
                <a:cs typeface="Times New Roman" panose="02020603050405020304" pitchFamily="18" charset="0"/>
              </a:rPr>
              <a:t>KHỞI ĐỘNG</a:t>
            </a:r>
            <a:endParaRPr sz="4400" dirty="0">
              <a:latin typeface="Times New Roman" panose="02020603050405020304" pitchFamily="18" charset="0"/>
              <a:cs typeface="Times New Roman" panose="02020603050405020304" pitchFamily="18" charset="0"/>
            </a:endParaRPr>
          </a:p>
        </p:txBody>
      </p:sp>
      <p:pic>
        <p:nvPicPr>
          <p:cNvPr id="311" name="Google Shape;311;p40"/>
          <p:cNvPicPr preferRelativeResize="0">
            <a:picLocks noGrp="1"/>
          </p:cNvPicPr>
          <p:nvPr>
            <p:ph type="pic" idx="2"/>
          </p:nvPr>
        </p:nvPicPr>
        <p:blipFill rotWithShape="1">
          <a:blip r:embed="rId3">
            <a:alphaModFix amt="90000"/>
          </a:blip>
          <a:srcRect l="9709" r="9709"/>
          <a:stretch/>
        </p:blipFill>
        <p:spPr>
          <a:xfrm flipH="1">
            <a:off x="-113400" y="-31767"/>
            <a:ext cx="4900004" cy="6889600"/>
          </a:xfrm>
          <a:prstGeom prst="rect">
            <a:avLst/>
          </a:prstGeom>
        </p:spPr>
      </p:pic>
      <p:sp>
        <p:nvSpPr>
          <p:cNvPr id="312" name="Google Shape;312;p40"/>
          <p:cNvSpPr txBox="1"/>
          <p:nvPr/>
        </p:nvSpPr>
        <p:spPr>
          <a:xfrm>
            <a:off x="11404333" y="-329033"/>
            <a:ext cx="1208800" cy="1115600"/>
          </a:xfrm>
          <a:prstGeom prst="rect">
            <a:avLst/>
          </a:prstGeom>
          <a:noFill/>
          <a:ln>
            <a:noFill/>
          </a:ln>
        </p:spPr>
        <p:txBody>
          <a:bodyPr spcFirstLastPara="1" wrap="square" lIns="121900" tIns="121900" rIns="121900" bIns="121900" anchor="t" anchorCtr="0">
            <a:noAutofit/>
          </a:bodyPr>
          <a:lstStyle/>
          <a:p>
            <a:pPr defTabSz="1219170">
              <a:lnSpc>
                <a:spcPct val="80000"/>
              </a:lnSpc>
            </a:pPr>
            <a:r>
              <a:rPr lang="en" sz="16000" b="1">
                <a:solidFill>
                  <a:srgbClr val="D8CCAE"/>
                </a:solidFill>
                <a:latin typeface="Rufina"/>
                <a:ea typeface="Rufina"/>
                <a:cs typeface="Rufina"/>
                <a:sym typeface="Rufina"/>
              </a:rPr>
              <a:t>“</a:t>
            </a:r>
            <a:endParaRPr sz="16000" b="1">
              <a:solidFill>
                <a:srgbClr val="D8CCAE"/>
              </a:solidFill>
              <a:latin typeface="Rufina"/>
              <a:ea typeface="Rufina"/>
              <a:cs typeface="Rufina"/>
              <a:sym typeface="Rufina"/>
            </a:endParaRPr>
          </a:p>
        </p:txBody>
      </p:sp>
    </p:spTree>
    <p:extLst>
      <p:ext uri="{BB962C8B-B14F-4D97-AF65-F5344CB8AC3E}">
        <p14:creationId xmlns:p14="http://schemas.microsoft.com/office/powerpoint/2010/main" val="798152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4" name="Google Shape;504;p51"/>
          <p:cNvPicPr preferRelativeResize="0">
            <a:picLocks noGrp="1"/>
          </p:cNvPicPr>
          <p:nvPr>
            <p:ph type="pic" idx="2"/>
          </p:nvPr>
        </p:nvPicPr>
        <p:blipFill rotWithShape="1">
          <a:blip r:embed="rId5">
            <a:alphaModFix/>
          </a:blip>
          <a:srcRect l="50582" r="16965"/>
          <a:stretch/>
        </p:blipFill>
        <p:spPr>
          <a:xfrm flipH="1">
            <a:off x="-30568" y="0"/>
            <a:ext cx="2475187" cy="6858000"/>
          </a:xfrm>
          <a:prstGeom prst="rect">
            <a:avLst/>
          </a:prstGeom>
        </p:spPr>
      </p:pic>
      <p:sp>
        <p:nvSpPr>
          <p:cNvPr id="505" name="Google Shape;505;p51"/>
          <p:cNvSpPr txBox="1"/>
          <p:nvPr/>
        </p:nvSpPr>
        <p:spPr>
          <a:xfrm>
            <a:off x="11404333" y="-329033"/>
            <a:ext cx="1208800" cy="1115600"/>
          </a:xfrm>
          <a:prstGeom prst="rect">
            <a:avLst/>
          </a:prstGeom>
          <a:noFill/>
          <a:ln>
            <a:noFill/>
          </a:ln>
        </p:spPr>
        <p:txBody>
          <a:bodyPr spcFirstLastPara="1" wrap="square" lIns="121900" tIns="121900" rIns="121900" bIns="121900" anchor="t" anchorCtr="0">
            <a:noAutofit/>
          </a:bodyPr>
          <a:lstStyle/>
          <a:p>
            <a:pPr defTabSz="1219170">
              <a:lnSpc>
                <a:spcPct val="80000"/>
              </a:lnSpc>
              <a:defRPr/>
            </a:pPr>
            <a:r>
              <a:rPr lang="en" sz="16000" b="1">
                <a:solidFill>
                  <a:srgbClr val="D8CCAE"/>
                </a:solidFill>
                <a:latin typeface="Rufina"/>
                <a:ea typeface="Rufina"/>
                <a:cs typeface="Rufina"/>
                <a:sym typeface="Rufina"/>
              </a:rPr>
              <a:t>“</a:t>
            </a:r>
            <a:endParaRPr sz="16000" b="1">
              <a:solidFill>
                <a:srgbClr val="D8CCAE"/>
              </a:solidFill>
              <a:latin typeface="Rufina"/>
              <a:ea typeface="Rufina"/>
              <a:cs typeface="Rufina"/>
              <a:sym typeface="Rufina"/>
            </a:endParaRPr>
          </a:p>
        </p:txBody>
      </p:sp>
      <p:cxnSp>
        <p:nvCxnSpPr>
          <p:cNvPr id="506" name="Google Shape;506;p51"/>
          <p:cNvCxnSpPr/>
          <p:nvPr/>
        </p:nvCxnSpPr>
        <p:spPr>
          <a:xfrm>
            <a:off x="4788362" y="5629601"/>
            <a:ext cx="4816000" cy="0"/>
          </a:xfrm>
          <a:prstGeom prst="straightConnector1">
            <a:avLst/>
          </a:prstGeom>
          <a:noFill/>
          <a:ln w="9525" cap="flat" cmpd="sng">
            <a:solidFill>
              <a:schemeClr val="lt2"/>
            </a:solidFill>
            <a:prstDash val="solid"/>
            <a:round/>
            <a:headEnd type="none" w="med" len="med"/>
            <a:tailEnd type="none" w="med" len="med"/>
          </a:ln>
        </p:spPr>
      </p:cxnSp>
      <p:sp>
        <p:nvSpPr>
          <p:cNvPr id="507" name="Google Shape;507;p51"/>
          <p:cNvSpPr/>
          <p:nvPr/>
        </p:nvSpPr>
        <p:spPr>
          <a:xfrm>
            <a:off x="-49633" y="5506367"/>
            <a:ext cx="1401600" cy="1401200"/>
          </a:xfrm>
          <a:prstGeom prst="rtTriangle">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1867"/>
          </a:p>
        </p:txBody>
      </p:sp>
      <p:sp>
        <p:nvSpPr>
          <p:cNvPr id="13" name="TextBox 12">
            <a:extLst>
              <a:ext uri="{FF2B5EF4-FFF2-40B4-BE49-F238E27FC236}">
                <a16:creationId xmlns:a16="http://schemas.microsoft.com/office/drawing/2014/main" id="{EC142853-5C71-CD2D-7D43-94A20C14E197}"/>
              </a:ext>
            </a:extLst>
          </p:cNvPr>
          <p:cNvSpPr txBox="1"/>
          <p:nvPr/>
        </p:nvSpPr>
        <p:spPr>
          <a:xfrm>
            <a:off x="3335078" y="5976134"/>
            <a:ext cx="8609627" cy="461665"/>
          </a:xfrm>
          <a:prstGeom prst="rect">
            <a:avLst/>
          </a:prstGeom>
          <a:noFill/>
        </p:spPr>
        <p:txBody>
          <a:bodyPr wrap="square">
            <a:spAutoFit/>
          </a:bodyPr>
          <a:lstStyle/>
          <a:p>
            <a:pPr algn="ctr"/>
            <a:r>
              <a:rPr lang="en-US" sz="2400" dirty="0">
                <a:latin typeface="Times New Roman" panose="02020603050405020304" pitchFamily="18" charset="0"/>
                <a:cs typeface="Times New Roman" panose="02020603050405020304" pitchFamily="18" charset="0"/>
              </a:rPr>
              <a:t>Video </a:t>
            </a:r>
            <a:r>
              <a:rPr lang="vi-VN" sz="2400" dirty="0">
                <a:latin typeface="Times New Roman" panose="02020603050405020304" pitchFamily="18" charset="0"/>
                <a:cs typeface="Times New Roman" panose="02020603050405020304" pitchFamily="18" charset="0"/>
              </a:rPr>
              <a:t>nghiên cứu về vấn đề văn học trung đại Việt Nam.</a:t>
            </a:r>
            <a:endParaRPr lang="en-US" sz="2400" dirty="0">
              <a:latin typeface="Times New Roman" panose="02020603050405020304" pitchFamily="18" charset="0"/>
              <a:cs typeface="Times New Roman" panose="02020603050405020304" pitchFamily="18" charset="0"/>
            </a:endParaRPr>
          </a:p>
        </p:txBody>
      </p:sp>
      <p:pic>
        <p:nvPicPr>
          <p:cNvPr id="2" name="Hồ Xuân Hương - Một hiện tượng độc đáo của thơ ca Việt Nam.mp4">
            <a:hlinkClick r:id="" action="ppaction://media"/>
            <a:extLst>
              <a:ext uri="{FF2B5EF4-FFF2-40B4-BE49-F238E27FC236}">
                <a16:creationId xmlns:a16="http://schemas.microsoft.com/office/drawing/2014/main" id="{932F4A82-7BBB-01B2-4839-E2B663159D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6258" y="0"/>
            <a:ext cx="9065741" cy="5629599"/>
          </a:xfrm>
          <a:prstGeom prst="rect">
            <a:avLst/>
          </a:prstGeom>
        </p:spPr>
      </p:pic>
    </p:spTree>
    <p:extLst>
      <p:ext uri="{BB962C8B-B14F-4D97-AF65-F5344CB8AC3E}">
        <p14:creationId xmlns:p14="http://schemas.microsoft.com/office/powerpoint/2010/main" val="67778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1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0"/>
          <p:cNvSpPr txBox="1">
            <a:spLocks noGrp="1"/>
          </p:cNvSpPr>
          <p:nvPr>
            <p:ph type="title"/>
          </p:nvPr>
        </p:nvSpPr>
        <p:spPr>
          <a:xfrm>
            <a:off x="3620278" y="1309082"/>
            <a:ext cx="8500187" cy="3017907"/>
          </a:xfrm>
          <a:prstGeom prst="rect">
            <a:avLst/>
          </a:prstGeom>
        </p:spPr>
        <p:txBody>
          <a:bodyPr spcFirstLastPara="1" wrap="square" lIns="121900" tIns="121900" rIns="121900" bIns="121900" anchor="ctr" anchorCtr="0">
            <a:noAutofit/>
          </a:bodyPr>
          <a:lstStyle/>
          <a:p>
            <a:pPr algn="ctr"/>
            <a:br>
              <a:rPr lang="en" sz="4000" u="sng" dirty="0">
                <a:latin typeface="Times New Roman" panose="02020603050405020304" pitchFamily="18" charset="0"/>
                <a:cs typeface="Times New Roman" panose="02020603050405020304" pitchFamily="18" charset="0"/>
              </a:rPr>
            </a:br>
            <a:r>
              <a:rPr lang="en" sz="4000" dirty="0">
                <a:latin typeface="Times New Roman" panose="02020603050405020304" pitchFamily="18" charset="0"/>
                <a:cs typeface="Times New Roman" panose="02020603050405020304" pitchFamily="18" charset="0"/>
              </a:rPr>
              <a:t>HÌNH THÀNH KIẾN THỨC</a:t>
            </a:r>
            <a:endParaRPr sz="4000" dirty="0">
              <a:latin typeface="Times New Roman" panose="02020603050405020304" pitchFamily="18" charset="0"/>
              <a:cs typeface="Times New Roman" panose="02020603050405020304" pitchFamily="18" charset="0"/>
            </a:endParaRPr>
          </a:p>
        </p:txBody>
      </p:sp>
      <p:pic>
        <p:nvPicPr>
          <p:cNvPr id="311" name="Google Shape;311;p40"/>
          <p:cNvPicPr preferRelativeResize="0">
            <a:picLocks noGrp="1"/>
          </p:cNvPicPr>
          <p:nvPr>
            <p:ph type="pic" idx="2"/>
          </p:nvPr>
        </p:nvPicPr>
        <p:blipFill rotWithShape="1">
          <a:blip r:embed="rId3">
            <a:alphaModFix amt="90000"/>
          </a:blip>
          <a:srcRect l="9709" r="9709"/>
          <a:stretch/>
        </p:blipFill>
        <p:spPr>
          <a:xfrm flipH="1">
            <a:off x="-113400" y="-31767"/>
            <a:ext cx="3733678" cy="6889600"/>
          </a:xfrm>
          <a:prstGeom prst="rect">
            <a:avLst/>
          </a:prstGeom>
        </p:spPr>
      </p:pic>
      <p:sp>
        <p:nvSpPr>
          <p:cNvPr id="312" name="Google Shape;312;p40"/>
          <p:cNvSpPr txBox="1"/>
          <p:nvPr/>
        </p:nvSpPr>
        <p:spPr>
          <a:xfrm>
            <a:off x="11404333" y="-329033"/>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spTree>
    <p:extLst>
      <p:ext uri="{BB962C8B-B14F-4D97-AF65-F5344CB8AC3E}">
        <p14:creationId xmlns:p14="http://schemas.microsoft.com/office/powerpoint/2010/main" val="75593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39"/>
          <p:cNvSpPr txBox="1">
            <a:spLocks noGrp="1"/>
          </p:cNvSpPr>
          <p:nvPr>
            <p:ph type="title"/>
          </p:nvPr>
        </p:nvSpPr>
        <p:spPr>
          <a:xfrm>
            <a:off x="139659" y="2697164"/>
            <a:ext cx="7520471" cy="1463671"/>
          </a:xfrm>
          <a:prstGeom prst="rect">
            <a:avLst/>
          </a:prstGeom>
        </p:spPr>
        <p:txBody>
          <a:bodyPr spcFirstLastPara="1" wrap="square" lIns="121900" tIns="121900" rIns="121900" bIns="121900" anchor="b" anchorCtr="0">
            <a:noAutofit/>
          </a:bodyPr>
          <a:lstStyle/>
          <a:p>
            <a:pPr algn="ctr">
              <a:lnSpc>
                <a:spcPct val="150000"/>
              </a:lnSpc>
            </a:pPr>
            <a:r>
              <a:rPr lang="en" sz="4800" dirty="0">
                <a:latin typeface="Times New Roman" panose="02020603050405020304" pitchFamily="18" charset="0"/>
                <a:cs typeface="Times New Roman" panose="02020603050405020304" pitchFamily="18" charset="0"/>
              </a:rPr>
              <a:t>TRI THỨC TỔNG QUÁT</a:t>
            </a:r>
            <a:endParaRPr sz="4800" dirty="0">
              <a:latin typeface="Times New Roman" panose="02020603050405020304" pitchFamily="18" charset="0"/>
              <a:cs typeface="Times New Roman" panose="02020603050405020304" pitchFamily="18" charset="0"/>
            </a:endParaRPr>
          </a:p>
        </p:txBody>
      </p:sp>
      <p:sp>
        <p:nvSpPr>
          <p:cNvPr id="300" name="Google Shape;300;p39"/>
          <p:cNvSpPr txBox="1">
            <a:spLocks noGrp="1"/>
          </p:cNvSpPr>
          <p:nvPr>
            <p:ph type="title" idx="2"/>
          </p:nvPr>
        </p:nvSpPr>
        <p:spPr>
          <a:xfrm>
            <a:off x="1847066" y="1763136"/>
            <a:ext cx="3966000" cy="1171200"/>
          </a:xfrm>
          <a:prstGeom prst="rect">
            <a:avLst/>
          </a:prstGeom>
        </p:spPr>
        <p:txBody>
          <a:bodyPr spcFirstLastPara="1" wrap="square" lIns="121900" tIns="121900" rIns="121900" bIns="121900" anchor="ctr" anchorCtr="0">
            <a:noAutofit/>
          </a:bodyPr>
          <a:lstStyle/>
          <a:p>
            <a:r>
              <a:rPr lang="en" sz="4400" dirty="0">
                <a:latin typeface="Times New Roman" panose="02020603050405020304" pitchFamily="18" charset="0"/>
                <a:cs typeface="Times New Roman" panose="02020603050405020304" pitchFamily="18" charset="0"/>
              </a:rPr>
              <a:t>NỘI DUNG 1:</a:t>
            </a:r>
            <a:br>
              <a:rPr lang="en" sz="4400" dirty="0">
                <a:latin typeface="Times New Roman" panose="02020603050405020304" pitchFamily="18" charset="0"/>
                <a:cs typeface="Times New Roman" panose="02020603050405020304" pitchFamily="18" charset="0"/>
              </a:rPr>
            </a:br>
            <a:endParaRPr sz="4400" dirty="0">
              <a:latin typeface="Times New Roman" panose="02020603050405020304" pitchFamily="18" charset="0"/>
              <a:cs typeface="Times New Roman" panose="02020603050405020304" pitchFamily="18" charset="0"/>
            </a:endParaRPr>
          </a:p>
        </p:txBody>
      </p:sp>
      <p:pic>
        <p:nvPicPr>
          <p:cNvPr id="302" name="Google Shape;302;p39"/>
          <p:cNvPicPr preferRelativeResize="0">
            <a:picLocks noGrp="1"/>
          </p:cNvPicPr>
          <p:nvPr>
            <p:ph type="pic" idx="3"/>
          </p:nvPr>
        </p:nvPicPr>
        <p:blipFill rotWithShape="1">
          <a:blip r:embed="rId3">
            <a:alphaModFix/>
          </a:blip>
          <a:srcRect l="1595" r="8766" b="872"/>
          <a:stretch/>
        </p:blipFill>
        <p:spPr>
          <a:xfrm>
            <a:off x="7520472" y="0"/>
            <a:ext cx="4722729" cy="6858000"/>
          </a:xfrm>
          <a:prstGeom prst="rect">
            <a:avLst/>
          </a:prstGeom>
        </p:spPr>
      </p:pic>
      <p:sp>
        <p:nvSpPr>
          <p:cNvPr id="303" name="Google Shape;303;p39"/>
          <p:cNvSpPr txBox="1"/>
          <p:nvPr/>
        </p:nvSpPr>
        <p:spPr>
          <a:xfrm>
            <a:off x="-218961" y="6079557"/>
            <a:ext cx="1208800" cy="1115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en" sz="16000" b="1" i="0" u="none" strike="noStrike" kern="0" cap="none" spc="0" normalizeH="0" baseline="0" noProof="0">
                <a:ln>
                  <a:noFill/>
                </a:ln>
                <a:solidFill>
                  <a:srgbClr val="D8CCAE"/>
                </a:solidFill>
                <a:effectLst/>
                <a:uLnTx/>
                <a:uFillTx/>
                <a:latin typeface="Rufina"/>
                <a:ea typeface="Rufina"/>
                <a:cs typeface="Rufina"/>
                <a:sym typeface="Rufina"/>
              </a:rPr>
              <a:t>“</a:t>
            </a:r>
            <a:endParaRPr kumimoji="0" sz="16000" b="1" i="0" u="none" strike="noStrike" kern="0" cap="none" spc="0" normalizeH="0" baseline="0" noProof="0">
              <a:ln>
                <a:noFill/>
              </a:ln>
              <a:solidFill>
                <a:srgbClr val="D8CCAE"/>
              </a:solidFill>
              <a:effectLst/>
              <a:uLnTx/>
              <a:uFillTx/>
              <a:latin typeface="Rufina"/>
              <a:ea typeface="Rufina"/>
              <a:cs typeface="Rufina"/>
              <a:sym typeface="Rufina"/>
            </a:endParaRPr>
          </a:p>
        </p:txBody>
      </p:sp>
      <p:pic>
        <p:nvPicPr>
          <p:cNvPr id="7" name="Google Shape;405;p17" descr="photo-1434030216411-0b793f4b4173.jpg"/>
          <p:cNvPicPr preferRelativeResize="0"/>
          <p:nvPr/>
        </p:nvPicPr>
        <p:blipFill>
          <a:blip r:embed="rId4">
            <a:alphaModFix/>
          </a:blip>
          <a:stretch>
            <a:fillRect/>
          </a:stretch>
        </p:blipFill>
        <p:spPr>
          <a:xfrm>
            <a:off x="2621901" y="4344011"/>
            <a:ext cx="2071500" cy="2071500"/>
          </a:xfrm>
          <a:prstGeom prst="ellipse">
            <a:avLst/>
          </a:prstGeom>
          <a:noFill/>
          <a:ln>
            <a:noFill/>
          </a:ln>
        </p:spPr>
      </p:pic>
    </p:spTree>
    <p:extLst>
      <p:ext uri="{BB962C8B-B14F-4D97-AF65-F5344CB8AC3E}">
        <p14:creationId xmlns:p14="http://schemas.microsoft.com/office/powerpoint/2010/main" val="90920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5" name="Google Shape;445;p7"/>
          <p:cNvSpPr/>
          <p:nvPr/>
        </p:nvSpPr>
        <p:spPr>
          <a:xfrm>
            <a:off x="2078202" y="2553807"/>
            <a:ext cx="2235200" cy="2209800"/>
          </a:xfrm>
          <a:prstGeom prst="rect">
            <a:avLst/>
          </a:prstGeom>
          <a:solidFill>
            <a:srgbClr val="FFFFCC"/>
          </a:solidFill>
          <a:ln w="9525" cap="flat" cmpd="sng">
            <a:solidFill>
              <a:srgbClr val="71BE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66"/>
                </a:solidFill>
                <a:effectLst/>
                <a:uLnTx/>
                <a:uFillTx/>
                <a:latin typeface="Times New Roman"/>
                <a:ea typeface="Times New Roman"/>
                <a:cs typeface="Times New Roman"/>
                <a:sym typeface="Times New Roman"/>
              </a:rPr>
              <a:t>Chữ</a:t>
            </a:r>
            <a:r>
              <a:rPr kumimoji="0" lang="en-US" sz="2800" b="0" i="0" u="none" strike="noStrike" kern="0" cap="none" spc="0" normalizeH="0" noProof="0" dirty="0">
                <a:ln>
                  <a:noFill/>
                </a:ln>
                <a:solidFill>
                  <a:srgbClr val="FF0066"/>
                </a:solidFill>
                <a:effectLst/>
                <a:uLnTx/>
                <a:uFillTx/>
                <a:latin typeface="Times New Roman"/>
                <a:ea typeface="Times New Roman"/>
                <a:cs typeface="Times New Roman"/>
                <a:sym typeface="Times New Roman"/>
              </a:rPr>
              <a:t> </a:t>
            </a:r>
            <a:r>
              <a:rPr kumimoji="0" lang="en-US" sz="2800" b="0" i="0" u="none" strike="noStrike" kern="0" cap="none" spc="0" normalizeH="0" noProof="0" dirty="0" err="1">
                <a:ln>
                  <a:noFill/>
                </a:ln>
                <a:solidFill>
                  <a:srgbClr val="FF0066"/>
                </a:solidFill>
                <a:effectLst/>
                <a:uLnTx/>
                <a:uFillTx/>
                <a:latin typeface="Times New Roman"/>
                <a:ea typeface="Times New Roman"/>
                <a:cs typeface="Times New Roman"/>
                <a:sym typeface="Times New Roman"/>
              </a:rPr>
              <a:t>Hán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6" name="Google Shape;446;p7"/>
          <p:cNvSpPr/>
          <p:nvPr/>
        </p:nvSpPr>
        <p:spPr>
          <a:xfrm>
            <a:off x="7725748" y="2553807"/>
            <a:ext cx="2183234" cy="2209800"/>
          </a:xfrm>
          <a:prstGeom prst="rect">
            <a:avLst/>
          </a:prstGeom>
          <a:solidFill>
            <a:srgbClr val="FFFFCC"/>
          </a:solidFill>
          <a:ln w="9525" cap="flat" cmpd="sng">
            <a:solidFill>
              <a:srgbClr val="71BE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rgbClr val="FF0066"/>
                </a:solidFill>
                <a:latin typeface="Times New Roman"/>
                <a:cs typeface="Times New Roman"/>
                <a:sym typeface="Times New Roman"/>
              </a:rPr>
              <a:t>Chữ</a:t>
            </a:r>
            <a:r>
              <a:rPr lang="en-US" sz="2800" dirty="0">
                <a:solidFill>
                  <a:srgbClr val="FF0066"/>
                </a:solidFill>
                <a:latin typeface="Times New Roman"/>
                <a:cs typeface="Times New Roman"/>
                <a:sym typeface="Times New Roman"/>
              </a:rPr>
              <a:t> </a:t>
            </a:r>
            <a:r>
              <a:rPr lang="en-US" sz="2800" dirty="0" err="1">
                <a:solidFill>
                  <a:srgbClr val="FF0066"/>
                </a:solidFill>
                <a:latin typeface="Times New Roman"/>
                <a:cs typeface="Times New Roman"/>
                <a:sym typeface="Times New Roman"/>
              </a:rPr>
              <a:t>Nôm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2" name="Google Shape;452;p7">
            <a:hlinkClick r:id="" action="ppaction://noaction"/>
          </p:cNvPr>
          <p:cNvSpPr/>
          <p:nvPr/>
        </p:nvSpPr>
        <p:spPr>
          <a:xfrm>
            <a:off x="335903" y="232039"/>
            <a:ext cx="11439330" cy="1407368"/>
          </a:xfrm>
          <a:prstGeom prst="flowChartAlternateProcess">
            <a:avLst/>
          </a:prstGeom>
          <a:solidFill>
            <a:srgbClr val="FFFFCC"/>
          </a:solidFill>
          <a:ln w="9525" cap="flat" cmpd="sng">
            <a:solidFill>
              <a:srgbClr val="71BE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FF"/>
                </a:solidFill>
                <a:effectLst/>
                <a:uLnTx/>
                <a:uFillTx/>
                <a:latin typeface="Times New Roman"/>
                <a:ea typeface="Times New Roman"/>
                <a:cs typeface="Times New Roman"/>
                <a:sym typeface="Times New Roman"/>
              </a:rPr>
              <a:t>1. </a:t>
            </a:r>
            <a:r>
              <a:rPr kumimoji="0" lang="en-US" sz="2800" b="1" i="0" u="none" strike="noStrike" kern="0" cap="none" spc="0" normalizeH="0" baseline="0" noProof="0" dirty="0" err="1">
                <a:ln>
                  <a:noFill/>
                </a:ln>
                <a:solidFill>
                  <a:srgbClr val="0000FF"/>
                </a:solidFill>
                <a:effectLst/>
                <a:uLnTx/>
                <a:uFillTx/>
                <a:latin typeface="Times New Roman"/>
                <a:ea typeface="Times New Roman"/>
                <a:cs typeface="Times New Roman"/>
                <a:sym typeface="Times New Roman"/>
              </a:rPr>
              <a:t>Ngôn</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ngữ</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và</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chữ</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viết</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của</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văn</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học</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trung</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đại</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00FF"/>
                </a:solidFill>
                <a:effectLst/>
                <a:uLnTx/>
                <a:uFillTx/>
                <a:latin typeface="Times New Roman"/>
                <a:ea typeface="Times New Roman"/>
                <a:cs typeface="Times New Roman"/>
                <a:sym typeface="Times New Roman"/>
              </a:rPr>
              <a:t>Việt</a:t>
            </a:r>
            <a:r>
              <a:rPr kumimoji="0" lang="en-US" sz="2800" b="1" i="0" u="none" strike="noStrike" kern="0" cap="none" spc="0" normalizeH="0" noProof="0" dirty="0">
                <a:ln>
                  <a:noFill/>
                </a:ln>
                <a:solidFill>
                  <a:srgbClr val="0000FF"/>
                </a:solidFill>
                <a:effectLst/>
                <a:uLnTx/>
                <a:uFillTx/>
                <a:latin typeface="Times New Roman"/>
                <a:ea typeface="Times New Roman"/>
                <a:cs typeface="Times New Roman"/>
                <a:sym typeface="Times New Roman"/>
              </a:rPr>
              <a:t> Nam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454" name="Google Shape;454;p7"/>
          <p:cNvCxnSpPr>
            <a:endCxn id="445" idx="0"/>
          </p:cNvCxnSpPr>
          <p:nvPr/>
        </p:nvCxnSpPr>
        <p:spPr>
          <a:xfrm flipH="1">
            <a:off x="3195802" y="1639407"/>
            <a:ext cx="2316000" cy="914400"/>
          </a:xfrm>
          <a:prstGeom prst="straightConnector1">
            <a:avLst/>
          </a:prstGeom>
          <a:noFill/>
          <a:ln w="9525" cap="flat" cmpd="sng">
            <a:solidFill>
              <a:srgbClr val="71BEC4"/>
            </a:solidFill>
            <a:prstDash val="dash"/>
            <a:round/>
            <a:headEnd type="none" w="sm" len="sm"/>
            <a:tailEnd type="stealth" w="med" len="med"/>
          </a:ln>
        </p:spPr>
      </p:cxnSp>
      <p:cxnSp>
        <p:nvCxnSpPr>
          <p:cNvPr id="455" name="Google Shape;455;p7"/>
          <p:cNvCxnSpPr>
            <a:endCxn id="446" idx="0"/>
          </p:cNvCxnSpPr>
          <p:nvPr/>
        </p:nvCxnSpPr>
        <p:spPr>
          <a:xfrm>
            <a:off x="6846081" y="1639407"/>
            <a:ext cx="1971284" cy="914400"/>
          </a:xfrm>
          <a:prstGeom prst="straightConnector1">
            <a:avLst/>
          </a:prstGeom>
          <a:noFill/>
          <a:ln w="9525" cap="flat" cmpd="sng">
            <a:solidFill>
              <a:srgbClr val="71BEC4"/>
            </a:solidFill>
            <a:prstDash val="dash"/>
            <a:round/>
            <a:headEnd type="none" w="sm" len="sm"/>
            <a:tailEnd type="stealth" w="med" len="med"/>
          </a:ln>
        </p:spPr>
      </p:cxnSp>
      <p:pic>
        <p:nvPicPr>
          <p:cNvPr id="7" name="Google Shape;337;p43"/>
          <p:cNvPicPr preferRelativeResize="0">
            <a:picLocks/>
          </p:cNvPicPr>
          <p:nvPr/>
        </p:nvPicPr>
        <p:blipFill rotWithShape="1">
          <a:blip r:embed="rId3">
            <a:alphaModFix amt="91000"/>
          </a:blip>
          <a:srcRect t="46332" b="18468"/>
          <a:stretch/>
        </p:blipFill>
        <p:spPr>
          <a:xfrm>
            <a:off x="-36400" y="5057192"/>
            <a:ext cx="12264800" cy="1800808"/>
          </a:xfrm>
          <a:prstGeom prst="rect">
            <a:avLst/>
          </a:prstGeom>
          <a:noFill/>
          <a:ln>
            <a:noFill/>
          </a:ln>
        </p:spPr>
      </p:pic>
    </p:spTree>
    <p:extLst>
      <p:ext uri="{BB962C8B-B14F-4D97-AF65-F5344CB8AC3E}">
        <p14:creationId xmlns:p14="http://schemas.microsoft.com/office/powerpoint/2010/main" val="7984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5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4"/>
                                        </p:tgtEl>
                                        <p:attrNameLst>
                                          <p:attrName>style.visibility</p:attrName>
                                        </p:attrNameLst>
                                      </p:cBhvr>
                                      <p:to>
                                        <p:strVal val="visible"/>
                                      </p:to>
                                    </p:set>
                                    <p:animEffect transition="in" filter="fade">
                                      <p:cBhvr>
                                        <p:cTn id="12" dur="500"/>
                                        <p:tgtEl>
                                          <p:spTgt spid="4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5"/>
                                        </p:tgtEl>
                                        <p:attrNameLst>
                                          <p:attrName>style.visibility</p:attrName>
                                        </p:attrNameLst>
                                      </p:cBhvr>
                                      <p:to>
                                        <p:strVal val="visible"/>
                                      </p:to>
                                    </p:set>
                                    <p:animEffect transition="in" filter="fade">
                                      <p:cBhvr>
                                        <p:cTn id="17" dur="500"/>
                                        <p:tgtEl>
                                          <p:spTgt spid="4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5"/>
                                        </p:tgtEl>
                                        <p:attrNameLst>
                                          <p:attrName>style.visibility</p:attrName>
                                        </p:attrNameLst>
                                      </p:cBhvr>
                                      <p:to>
                                        <p:strVal val="visible"/>
                                      </p:to>
                                    </p:set>
                                    <p:animEffect transition="in" filter="fade">
                                      <p:cBhvr>
                                        <p:cTn id="22" dur="500"/>
                                        <p:tgtEl>
                                          <p:spTgt spid="4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1">
            <a:hlinkClick r:id="" action="ppaction://noaction"/>
          </p:cNvPr>
          <p:cNvSpPr/>
          <p:nvPr/>
        </p:nvSpPr>
        <p:spPr>
          <a:xfrm>
            <a:off x="914400" y="495300"/>
            <a:ext cx="10363200" cy="838200"/>
          </a:xfrm>
          <a:prstGeom prst="flowChartAlternateProcess">
            <a:avLst/>
          </a:prstGeom>
          <a:gradFill>
            <a:gsLst>
              <a:gs pos="0">
                <a:srgbClr val="FFFF00"/>
              </a:gs>
              <a:gs pos="100000">
                <a:schemeClr val="lt1"/>
              </a:gs>
            </a:gsLst>
            <a:lin ang="5400000" scaled="0"/>
          </a:gradFill>
          <a:ln w="12700" cap="flat" cmpd="sng">
            <a:solidFill>
              <a:srgbClr val="FFFFCC"/>
            </a:solidFill>
            <a:prstDash val="dash"/>
            <a:miter lim="800000"/>
            <a:headEnd type="none" w="sm" len="sm"/>
            <a:tailEnd type="none" w="sm" len="sm"/>
          </a:ln>
        </p:spPr>
        <p:txBody>
          <a:bodyPr spcFirstLastPara="1" wrap="square" lIns="91425" tIns="45700" rIns="91425" bIns="45700" anchor="ctr" anchorCtr="0">
            <a:noAutofit/>
          </a:bodyPr>
          <a:lstStyle/>
          <a:p>
            <a:pPr marL="34290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rPr>
              <a:t>2. </a:t>
            </a:r>
            <a:r>
              <a:rPr kumimoji="0" lang="en-US" sz="2800" b="1" i="0" u="none" strike="noStrike" kern="0" cap="none" spc="0" normalizeH="0" baseline="0" noProof="0" dirty="0" err="1">
                <a:ln>
                  <a:noFill/>
                </a:ln>
                <a:solidFill>
                  <a:srgbClr val="002060"/>
                </a:solidFill>
                <a:effectLst/>
                <a:uLnTx/>
                <a:uFillTx/>
                <a:latin typeface="Times New Roman"/>
                <a:ea typeface="Times New Roman"/>
                <a:cs typeface="Times New Roman"/>
                <a:sym typeface="Times New Roman"/>
              </a:rPr>
              <a:t>Diễn</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2060"/>
                </a:solidFill>
                <a:effectLst/>
                <a:uLnTx/>
                <a:uFillTx/>
                <a:latin typeface="Times New Roman"/>
                <a:ea typeface="Times New Roman"/>
                <a:cs typeface="Times New Roman"/>
                <a:sym typeface="Times New Roman"/>
              </a:rPr>
              <a:t>trình</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2060"/>
                </a:solidFill>
                <a:effectLst/>
                <a:uLnTx/>
                <a:uFillTx/>
                <a:latin typeface="Times New Roman"/>
                <a:ea typeface="Times New Roman"/>
                <a:cs typeface="Times New Roman"/>
                <a:sym typeface="Times New Roman"/>
              </a:rPr>
              <a:t>văn</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2060"/>
                </a:solidFill>
                <a:effectLst/>
                <a:uLnTx/>
                <a:uFillTx/>
                <a:latin typeface="Times New Roman"/>
                <a:ea typeface="Times New Roman"/>
                <a:cs typeface="Times New Roman"/>
                <a:sym typeface="Times New Roman"/>
              </a:rPr>
              <a:t>học</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2060"/>
                </a:solidFill>
                <a:effectLst/>
                <a:uLnTx/>
                <a:uFillTx/>
                <a:latin typeface="Times New Roman"/>
                <a:ea typeface="Times New Roman"/>
                <a:cs typeface="Times New Roman"/>
                <a:sym typeface="Times New Roman"/>
              </a:rPr>
              <a:t>trung</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2060"/>
                </a:solidFill>
                <a:effectLst/>
                <a:uLnTx/>
                <a:uFillTx/>
                <a:latin typeface="Times New Roman"/>
                <a:ea typeface="Times New Roman"/>
                <a:cs typeface="Times New Roman"/>
                <a:sym typeface="Times New Roman"/>
              </a:rPr>
              <a:t>đại</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a:ln>
                  <a:noFill/>
                </a:ln>
                <a:solidFill>
                  <a:srgbClr val="002060"/>
                </a:solidFill>
                <a:effectLst/>
                <a:uLnTx/>
                <a:uFillTx/>
                <a:latin typeface="Times New Roman"/>
                <a:ea typeface="Times New Roman"/>
                <a:cs typeface="Times New Roman"/>
                <a:sym typeface="Times New Roman"/>
              </a:rPr>
              <a:t>Việt</a:t>
            </a:r>
            <a:r>
              <a:rPr kumimoji="0" lang="en-US" sz="2800" b="1" i="0" u="none" strike="noStrike" kern="0" cap="none" spc="0" normalizeH="0" noProof="0" dirty="0">
                <a:ln>
                  <a:noFill/>
                </a:ln>
                <a:solidFill>
                  <a:srgbClr val="002060"/>
                </a:solidFill>
                <a:effectLst/>
                <a:uLnTx/>
                <a:uFillTx/>
                <a:latin typeface="Times New Roman"/>
                <a:ea typeface="Times New Roman"/>
                <a:cs typeface="Times New Roman"/>
                <a:sym typeface="Times New Roman"/>
              </a:rPr>
              <a:t> Nam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7" name="Google Shape;657;p11">
            <a:hlinkClick r:id="" action="ppaction://noaction"/>
          </p:cNvPr>
          <p:cNvSpPr/>
          <p:nvPr/>
        </p:nvSpPr>
        <p:spPr>
          <a:xfrm>
            <a:off x="9718870" y="2311662"/>
            <a:ext cx="1987420" cy="2895600"/>
          </a:xfrm>
          <a:prstGeom prst="flowChartAlternateProcess">
            <a:avLst/>
          </a:prstGeom>
          <a:solidFill>
            <a:schemeClr val="lt1"/>
          </a:solidFill>
          <a:ln w="12700" cap="flat" cmpd="sng">
            <a:solidFill>
              <a:srgbClr val="3C8C92"/>
            </a:solidFill>
            <a:prstDash val="dash"/>
            <a:miter lim="800000"/>
            <a:headEnd type="none" w="sm" len="sm"/>
            <a:tailEnd type="none" w="sm" len="sm"/>
          </a:ln>
        </p:spPr>
        <p:txBody>
          <a:bodyPr spcFirstLastPara="1" wrap="square" lIns="91425" tIns="45700" rIns="91425" bIns="45700" anchor="ctr" anchorCtr="0">
            <a:noAutofit/>
          </a:bodyPr>
          <a:lstStyle/>
          <a:p>
            <a:pPr lvl="0" algn="ctr">
              <a:defRPr/>
            </a:pPr>
            <a:r>
              <a:rPr lang="en-US" sz="2400" b="1" dirty="0" err="1">
                <a:solidFill>
                  <a:srgbClr val="000099"/>
                </a:solidFill>
                <a:latin typeface="Times New Roman"/>
                <a:cs typeface="Times New Roman"/>
                <a:sym typeface="Times New Roman"/>
              </a:rPr>
              <a:t>Giai</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đoạn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nửa</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cuối</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XIX</a:t>
            </a:r>
            <a:endParaRPr lang="en-US" dirty="0"/>
          </a:p>
        </p:txBody>
      </p:sp>
      <p:sp>
        <p:nvSpPr>
          <p:cNvPr id="658" name="Google Shape;658;p11">
            <a:hlinkClick r:id="" action="ppaction://noaction"/>
          </p:cNvPr>
          <p:cNvSpPr/>
          <p:nvPr/>
        </p:nvSpPr>
        <p:spPr>
          <a:xfrm>
            <a:off x="6643397" y="2349762"/>
            <a:ext cx="2037184" cy="2819400"/>
          </a:xfrm>
          <a:prstGeom prst="flowChartAlternateProcess">
            <a:avLst/>
          </a:prstGeom>
          <a:solidFill>
            <a:schemeClr val="lt1"/>
          </a:solidFill>
          <a:ln w="12700" cap="flat" cmpd="sng">
            <a:solidFill>
              <a:srgbClr val="3C8C92"/>
            </a:solidFill>
            <a:prstDash val="dash"/>
            <a:miter lim="800000"/>
            <a:headEnd type="none" w="sm" len="sm"/>
            <a:tailEnd type="none" w="sm" len="sm"/>
          </a:ln>
        </p:spPr>
        <p:txBody>
          <a:bodyPr spcFirstLastPara="1" wrap="square" lIns="91425" tIns="45700" rIns="91425" bIns="45700" anchor="ctr" anchorCtr="0">
            <a:noAutofit/>
          </a:bodyPr>
          <a:lstStyle/>
          <a:p>
            <a:pPr lvl="0" algn="ctr">
              <a:defRPr/>
            </a:pPr>
            <a:r>
              <a:rPr lang="en-US" sz="2400" b="1" dirty="0" err="1">
                <a:solidFill>
                  <a:srgbClr val="000099"/>
                </a:solidFill>
                <a:latin typeface="Times New Roman"/>
                <a:cs typeface="Times New Roman"/>
                <a:sym typeface="Times New Roman"/>
              </a:rPr>
              <a:t>Giai</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đoạn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đầu</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XVIII </a:t>
            </a:r>
            <a:r>
              <a:rPr lang="en-US" sz="2400" b="1" dirty="0" err="1">
                <a:solidFill>
                  <a:srgbClr val="000099"/>
                </a:solidFill>
                <a:latin typeface="Times New Roman"/>
                <a:cs typeface="Times New Roman"/>
                <a:sym typeface="Times New Roman"/>
              </a:rPr>
              <a:t>đến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nửa</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đầu</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XIX</a:t>
            </a:r>
            <a:endParaRPr lang="en-US" dirty="0"/>
          </a:p>
        </p:txBody>
      </p:sp>
      <p:sp>
        <p:nvSpPr>
          <p:cNvPr id="660" name="Google Shape;660;p11">
            <a:hlinkClick r:id="" action="ppaction://noaction"/>
          </p:cNvPr>
          <p:cNvSpPr/>
          <p:nvPr/>
        </p:nvSpPr>
        <p:spPr>
          <a:xfrm>
            <a:off x="3271934" y="2413518"/>
            <a:ext cx="1930400" cy="2819400"/>
          </a:xfrm>
          <a:prstGeom prst="flowChartAlternateProcess">
            <a:avLst/>
          </a:prstGeom>
          <a:solidFill>
            <a:schemeClr val="lt1"/>
          </a:solidFill>
          <a:ln w="12700" cap="flat" cmpd="sng">
            <a:solidFill>
              <a:srgbClr val="3C8C92"/>
            </a:solidFill>
            <a:prstDash val="dash"/>
            <a:miter lim="800000"/>
            <a:headEnd type="none" w="sm" len="sm"/>
            <a:tailEnd type="none" w="sm" len="sm"/>
          </a:ln>
        </p:spPr>
        <p:txBody>
          <a:bodyPr spcFirstLastPara="1" wrap="square" lIns="91425" tIns="45700" rIns="91425" bIns="45700" anchor="ctr" anchorCtr="0">
            <a:noAutofit/>
          </a:bodyPr>
          <a:lstStyle/>
          <a:p>
            <a:pPr lvl="0" algn="ctr">
              <a:defRPr/>
            </a:pPr>
            <a:r>
              <a:rPr lang="en-US" sz="2400" b="1" dirty="0" err="1">
                <a:solidFill>
                  <a:srgbClr val="000099"/>
                </a:solidFill>
                <a:latin typeface="Times New Roman"/>
                <a:cs typeface="Times New Roman"/>
                <a:sym typeface="Times New Roman"/>
              </a:rPr>
              <a:t>Giai</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đoạn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XV </a:t>
            </a:r>
            <a:r>
              <a:rPr lang="en-US" sz="2400" b="1" dirty="0" err="1">
                <a:solidFill>
                  <a:srgbClr val="000099"/>
                </a:solidFill>
                <a:latin typeface="Times New Roman"/>
                <a:cs typeface="Times New Roman"/>
                <a:sym typeface="Times New Roman"/>
              </a:rPr>
              <a:t>đến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XVII </a:t>
            </a:r>
            <a:endParaRPr lang="en-US" dirty="0"/>
          </a:p>
        </p:txBody>
      </p:sp>
      <p:sp>
        <p:nvSpPr>
          <p:cNvPr id="661" name="Google Shape;661;p11">
            <a:hlinkClick r:id="" action="ppaction://noaction"/>
          </p:cNvPr>
          <p:cNvSpPr/>
          <p:nvPr/>
        </p:nvSpPr>
        <p:spPr>
          <a:xfrm>
            <a:off x="600269" y="2321768"/>
            <a:ext cx="1828800" cy="2911150"/>
          </a:xfrm>
          <a:prstGeom prst="flowChartAlternateProcess">
            <a:avLst/>
          </a:prstGeom>
          <a:solidFill>
            <a:schemeClr val="lt1"/>
          </a:solidFill>
          <a:ln w="12700" cap="flat" cmpd="sng">
            <a:solidFill>
              <a:srgbClr val="3C8C9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000099"/>
                </a:solidFill>
                <a:latin typeface="Times New Roman"/>
                <a:cs typeface="Times New Roman"/>
                <a:sym typeface="Times New Roman"/>
              </a:rPr>
              <a:t>Giai</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đoạn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 </a:t>
            </a:r>
            <a:r>
              <a:rPr lang="en-US" sz="2400" b="1" dirty="0" err="1">
                <a:solidFill>
                  <a:srgbClr val="000099"/>
                </a:solidFill>
                <a:latin typeface="Times New Roman"/>
                <a:cs typeface="Times New Roman"/>
                <a:sym typeface="Times New Roman"/>
              </a:rPr>
              <a:t>đến</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thế</a:t>
            </a:r>
            <a:r>
              <a:rPr lang="en-US" sz="2400" b="1" dirty="0">
                <a:solidFill>
                  <a:srgbClr val="000099"/>
                </a:solidFill>
                <a:latin typeface="Times New Roman"/>
                <a:cs typeface="Times New Roman"/>
                <a:sym typeface="Times New Roman"/>
              </a:rPr>
              <a:t> </a:t>
            </a:r>
            <a:r>
              <a:rPr lang="en-US" sz="2400" b="1" dirty="0" err="1">
                <a:solidFill>
                  <a:srgbClr val="000099"/>
                </a:solidFill>
                <a:latin typeface="Times New Roman"/>
                <a:cs typeface="Times New Roman"/>
                <a:sym typeface="Times New Roman"/>
              </a:rPr>
              <a:t>kỉ</a:t>
            </a:r>
            <a:r>
              <a:rPr lang="en-US" sz="2400" b="1" dirty="0">
                <a:solidFill>
                  <a:srgbClr val="000099"/>
                </a:solidFill>
                <a:latin typeface="Times New Roman"/>
                <a:cs typeface="Times New Roman"/>
                <a:sym typeface="Times New Roman"/>
              </a:rPr>
              <a:t> XIV</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663" name="Google Shape;663;p11"/>
          <p:cNvCxnSpPr/>
          <p:nvPr/>
        </p:nvCxnSpPr>
        <p:spPr>
          <a:xfrm>
            <a:off x="1473200" y="1718388"/>
            <a:ext cx="9245600" cy="0"/>
          </a:xfrm>
          <a:prstGeom prst="straightConnector1">
            <a:avLst/>
          </a:prstGeom>
          <a:noFill/>
          <a:ln w="12700" cap="flat" cmpd="sng">
            <a:solidFill>
              <a:srgbClr val="3C8C92"/>
            </a:solidFill>
            <a:prstDash val="dash"/>
            <a:round/>
            <a:headEnd type="none" w="med" len="med"/>
            <a:tailEnd type="none" w="med" len="med"/>
          </a:ln>
        </p:spPr>
      </p:cxnSp>
      <p:cxnSp>
        <p:nvCxnSpPr>
          <p:cNvPr id="664" name="Google Shape;664;p11"/>
          <p:cNvCxnSpPr/>
          <p:nvPr/>
        </p:nvCxnSpPr>
        <p:spPr>
          <a:xfrm>
            <a:off x="1514669" y="1712168"/>
            <a:ext cx="0" cy="609600"/>
          </a:xfrm>
          <a:prstGeom prst="straightConnector1">
            <a:avLst/>
          </a:prstGeom>
          <a:noFill/>
          <a:ln w="12700" cap="flat" cmpd="sng">
            <a:solidFill>
              <a:srgbClr val="3C8C92"/>
            </a:solidFill>
            <a:prstDash val="dash"/>
            <a:round/>
            <a:headEnd type="none" w="med" len="med"/>
            <a:tailEnd type="triangle" w="med" len="med"/>
          </a:ln>
        </p:spPr>
      </p:cxnSp>
      <p:cxnSp>
        <p:nvCxnSpPr>
          <p:cNvPr id="665" name="Google Shape;665;p11"/>
          <p:cNvCxnSpPr/>
          <p:nvPr/>
        </p:nvCxnSpPr>
        <p:spPr>
          <a:xfrm>
            <a:off x="4237134" y="1771262"/>
            <a:ext cx="0" cy="609600"/>
          </a:xfrm>
          <a:prstGeom prst="straightConnector1">
            <a:avLst/>
          </a:prstGeom>
          <a:noFill/>
          <a:ln w="12700" cap="flat" cmpd="sng">
            <a:solidFill>
              <a:srgbClr val="3C8C92"/>
            </a:solidFill>
            <a:prstDash val="dash"/>
            <a:round/>
            <a:headEnd type="none" w="med" len="med"/>
            <a:tailEnd type="triangle" w="med" len="med"/>
          </a:ln>
        </p:spPr>
      </p:cxnSp>
      <p:cxnSp>
        <p:nvCxnSpPr>
          <p:cNvPr id="666" name="Google Shape;666;p11"/>
          <p:cNvCxnSpPr/>
          <p:nvPr/>
        </p:nvCxnSpPr>
        <p:spPr>
          <a:xfrm>
            <a:off x="6057641" y="1075742"/>
            <a:ext cx="0" cy="636426"/>
          </a:xfrm>
          <a:prstGeom prst="straightConnector1">
            <a:avLst/>
          </a:prstGeom>
          <a:noFill/>
          <a:ln w="12700" cap="flat" cmpd="sng">
            <a:solidFill>
              <a:srgbClr val="3C8C92"/>
            </a:solidFill>
            <a:prstDash val="dash"/>
            <a:round/>
            <a:headEnd type="none" w="med" len="med"/>
            <a:tailEnd type="triangle" w="med" len="med"/>
          </a:ln>
        </p:spPr>
      </p:cxnSp>
      <p:cxnSp>
        <p:nvCxnSpPr>
          <p:cNvPr id="667" name="Google Shape;667;p11"/>
          <p:cNvCxnSpPr/>
          <p:nvPr/>
        </p:nvCxnSpPr>
        <p:spPr>
          <a:xfrm>
            <a:off x="7558833" y="1737050"/>
            <a:ext cx="0" cy="609600"/>
          </a:xfrm>
          <a:prstGeom prst="straightConnector1">
            <a:avLst/>
          </a:prstGeom>
          <a:noFill/>
          <a:ln w="12700" cap="flat" cmpd="sng">
            <a:solidFill>
              <a:srgbClr val="3C8C92"/>
            </a:solidFill>
            <a:prstDash val="dash"/>
            <a:round/>
            <a:headEnd type="none" w="med" len="med"/>
            <a:tailEnd type="triangle" w="med" len="med"/>
          </a:ln>
        </p:spPr>
      </p:cxnSp>
      <p:cxnSp>
        <p:nvCxnSpPr>
          <p:cNvPr id="668" name="Google Shape;668;p11"/>
          <p:cNvCxnSpPr/>
          <p:nvPr/>
        </p:nvCxnSpPr>
        <p:spPr>
          <a:xfrm>
            <a:off x="10712580" y="1750268"/>
            <a:ext cx="0" cy="533400"/>
          </a:xfrm>
          <a:prstGeom prst="straightConnector1">
            <a:avLst/>
          </a:prstGeom>
          <a:noFill/>
          <a:ln w="12700" cap="flat" cmpd="sng">
            <a:solidFill>
              <a:srgbClr val="3C8C92"/>
            </a:solidFill>
            <a:prstDash val="dash"/>
            <a:round/>
            <a:headEnd type="none" w="med" len="med"/>
            <a:tailEnd type="triangle" w="med" len="med"/>
          </a:ln>
        </p:spPr>
      </p:cxnSp>
      <p:pic>
        <p:nvPicPr>
          <p:cNvPr id="14" name="Google Shape;337;p43"/>
          <p:cNvPicPr preferRelativeResize="0">
            <a:picLocks/>
          </p:cNvPicPr>
          <p:nvPr/>
        </p:nvPicPr>
        <p:blipFill rotWithShape="1">
          <a:blip r:embed="rId3">
            <a:alphaModFix amt="91000"/>
          </a:blip>
          <a:srcRect t="46332" b="18468"/>
          <a:stretch/>
        </p:blipFill>
        <p:spPr>
          <a:xfrm>
            <a:off x="-36400" y="5458408"/>
            <a:ext cx="12264800" cy="1399592"/>
          </a:xfrm>
          <a:prstGeom prst="rect">
            <a:avLst/>
          </a:prstGeom>
          <a:noFill/>
          <a:ln>
            <a:noFill/>
          </a:ln>
        </p:spPr>
      </p:pic>
    </p:spTree>
    <p:extLst>
      <p:ext uri="{BB962C8B-B14F-4D97-AF65-F5344CB8AC3E}">
        <p14:creationId xmlns:p14="http://schemas.microsoft.com/office/powerpoint/2010/main" val="2124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500"/>
                                        <p:tgtEl>
                                          <p:spTgt spid="6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3"/>
                                        </p:tgtEl>
                                        <p:attrNameLst>
                                          <p:attrName>style.visibility</p:attrName>
                                        </p:attrNameLst>
                                      </p:cBhvr>
                                      <p:to>
                                        <p:strVal val="visible"/>
                                      </p:to>
                                    </p:set>
                                    <p:animEffect transition="in" filter="fade">
                                      <p:cBhvr>
                                        <p:cTn id="12" dur="500"/>
                                        <p:tgtEl>
                                          <p:spTgt spid="6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4"/>
                                        </p:tgtEl>
                                        <p:attrNameLst>
                                          <p:attrName>style.visibility</p:attrName>
                                        </p:attrNameLst>
                                      </p:cBhvr>
                                      <p:to>
                                        <p:strVal val="visible"/>
                                      </p:to>
                                    </p:set>
                                    <p:animEffect transition="in" filter="fade">
                                      <p:cBhvr>
                                        <p:cTn id="17" dur="500"/>
                                        <p:tgtEl>
                                          <p:spTgt spid="6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1"/>
                                        </p:tgtEl>
                                        <p:attrNameLst>
                                          <p:attrName>style.visibility</p:attrName>
                                        </p:attrNameLst>
                                      </p:cBhvr>
                                      <p:to>
                                        <p:strVal val="visible"/>
                                      </p:to>
                                    </p:set>
                                    <p:animEffect transition="in" filter="fade">
                                      <p:cBhvr>
                                        <p:cTn id="22" dur="500"/>
                                        <p:tgtEl>
                                          <p:spTgt spid="6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5"/>
                                        </p:tgtEl>
                                        <p:attrNameLst>
                                          <p:attrName>style.visibility</p:attrName>
                                        </p:attrNameLst>
                                      </p:cBhvr>
                                      <p:to>
                                        <p:strVal val="visible"/>
                                      </p:to>
                                    </p:set>
                                    <p:animEffect transition="in" filter="fade">
                                      <p:cBhvr>
                                        <p:cTn id="27" dur="500"/>
                                        <p:tgtEl>
                                          <p:spTgt spid="6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2000"/>
                                        <p:tgtEl>
                                          <p:spTgt spid="6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6"/>
                                        </p:tgtEl>
                                        <p:attrNameLst>
                                          <p:attrName>style.visibility</p:attrName>
                                        </p:attrNameLst>
                                      </p:cBhvr>
                                      <p:to>
                                        <p:strVal val="visible"/>
                                      </p:to>
                                    </p:set>
                                    <p:animEffect transition="in" filter="fade">
                                      <p:cBhvr>
                                        <p:cTn id="37" dur="500"/>
                                        <p:tgtEl>
                                          <p:spTgt spid="6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7"/>
                                        </p:tgtEl>
                                        <p:attrNameLst>
                                          <p:attrName>style.visibility</p:attrName>
                                        </p:attrNameLst>
                                      </p:cBhvr>
                                      <p:to>
                                        <p:strVal val="visible"/>
                                      </p:to>
                                    </p:set>
                                    <p:animEffect transition="in" filter="fade">
                                      <p:cBhvr>
                                        <p:cTn id="42" dur="500"/>
                                        <p:tgtEl>
                                          <p:spTgt spid="6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58"/>
                                        </p:tgtEl>
                                        <p:attrNameLst>
                                          <p:attrName>style.visibility</p:attrName>
                                        </p:attrNameLst>
                                      </p:cBhvr>
                                      <p:to>
                                        <p:strVal val="visible"/>
                                      </p:to>
                                    </p:set>
                                    <p:animEffect transition="in" filter="fade">
                                      <p:cBhvr>
                                        <p:cTn id="47" dur="2000"/>
                                        <p:tgtEl>
                                          <p:spTgt spid="6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8"/>
                                        </p:tgtEl>
                                        <p:attrNameLst>
                                          <p:attrName>style.visibility</p:attrName>
                                        </p:attrNameLst>
                                      </p:cBhvr>
                                      <p:to>
                                        <p:strVal val="visible"/>
                                      </p:to>
                                    </p:set>
                                    <p:animEffect transition="in" filter="fade">
                                      <p:cBhvr>
                                        <p:cTn id="52" dur="500"/>
                                        <p:tgtEl>
                                          <p:spTgt spid="6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57"/>
                                        </p:tgtEl>
                                        <p:attrNameLst>
                                          <p:attrName>style.visibility</p:attrName>
                                        </p:attrNameLst>
                                      </p:cBhvr>
                                      <p:to>
                                        <p:strVal val="visible"/>
                                      </p:to>
                                    </p:set>
                                    <p:animEffect transition="in" filter="fade">
                                      <p:cBhvr>
                                        <p:cTn id="57" dur="5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3"/>
          <p:cNvSpPr txBox="1">
            <a:spLocks noGrp="1"/>
          </p:cNvSpPr>
          <p:nvPr>
            <p:ph type="title"/>
          </p:nvPr>
        </p:nvSpPr>
        <p:spPr>
          <a:xfrm>
            <a:off x="1082351" y="0"/>
            <a:ext cx="11109649" cy="763600"/>
          </a:xfrm>
          <a:prstGeom prst="rect">
            <a:avLst/>
          </a:prstGeom>
        </p:spPr>
        <p:txBody>
          <a:bodyPr spcFirstLastPara="1" wrap="square" lIns="121900" tIns="121900" rIns="121900" bIns="121900" anchor="t" anchorCtr="0">
            <a:noAutofit/>
          </a:bodyPr>
          <a:lstStyle/>
          <a:p>
            <a:r>
              <a:rPr lang="en" sz="2800" dirty="0">
                <a:solidFill>
                  <a:schemeClr val="lt2"/>
                </a:solidFill>
                <a:latin typeface="Times New Roman" panose="02020603050405020304" pitchFamily="18" charset="0"/>
                <a:cs typeface="Times New Roman" panose="02020603050405020304" pitchFamily="18" charset="0"/>
              </a:rPr>
              <a:t>3. Một số xu hướng vận động chủ yếu của văn học trung đại Việt Nam</a:t>
            </a:r>
            <a:endParaRPr sz="2800" dirty="0">
              <a:latin typeface="Times New Roman" panose="02020603050405020304" pitchFamily="18" charset="0"/>
              <a:cs typeface="Times New Roman" panose="02020603050405020304" pitchFamily="18" charset="0"/>
            </a:endParaRPr>
          </a:p>
        </p:txBody>
      </p:sp>
      <p:sp>
        <p:nvSpPr>
          <p:cNvPr id="335" name="Google Shape;335;p43"/>
          <p:cNvSpPr txBox="1">
            <a:spLocks noGrp="1"/>
          </p:cNvSpPr>
          <p:nvPr>
            <p:ph type="subTitle" idx="1"/>
          </p:nvPr>
        </p:nvSpPr>
        <p:spPr>
          <a:xfrm>
            <a:off x="111968" y="545941"/>
            <a:ext cx="12080032" cy="5363392"/>
          </a:xfrm>
          <a:prstGeom prst="rect">
            <a:avLst/>
          </a:prstGeom>
        </p:spPr>
        <p:txBody>
          <a:bodyPr spcFirstLastPara="1" wrap="square" lIns="121900" tIns="121900" rIns="121900" bIns="121900" anchor="t" anchorCtr="0">
            <a:noAutofit/>
          </a:bodyPr>
          <a:lstStyle/>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Văn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học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viết</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bằng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chữ</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Nôm</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ngày</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càng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phát</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triển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mạnh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mẽ</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bên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cạnh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văn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học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viết</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bằng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chữ</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Hán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tạo</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nên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hiện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tượng</a:t>
            </a:r>
            <a:r>
              <a:rPr lang="en-US" sz="2400" dirty="0">
                <a:solidFill>
                  <a:srgbClr val="000000"/>
                </a:solidFill>
                <a:latin typeface="Times New Roman" panose="02020603050405020304" pitchFamily="18" charset="0"/>
                <a:ea typeface="Times New Roman" panose="02020603050405020304" pitchFamily="18" charset="0"/>
                <a:cs typeface="Noto Sans Symbols"/>
              </a:rPr>
              <a:t> “song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ngữ</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độc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đáo</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đề</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tài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chủ</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đề</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quan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phương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các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đề</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tài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chủ</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đề</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hướng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vào</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sự</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đa</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dạng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của</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đời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sống</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tri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thức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cung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đình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Nho</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sĩ</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bình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dân</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sáng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tác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mang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tính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chức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năng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sáng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tác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theo</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cảm</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hứng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thẩm</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mĩ</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khuynh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hướng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quy</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phạm</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trang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nhã</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khuynh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hướng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phá</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cách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bình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dị</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việc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chỉ</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dùng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thể</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loại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vay</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mượn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việc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sáng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tạo</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thêm</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các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thể</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loại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văn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học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mới</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marL="0" indent="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văn-sử-triết</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bất</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phân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đến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việc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phân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định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ranh</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giới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rõ</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nét</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giữa</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văn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chương</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với</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các</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văn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bản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ngôn</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từ</a:t>
            </a:r>
            <a:r>
              <a:rPr lang="en-US" sz="2400" dirty="0">
                <a:solidFill>
                  <a:srgbClr val="000000"/>
                </a:solidFill>
                <a:latin typeface="Times New Roman" panose="02020603050405020304" pitchFamily="18" charset="0"/>
                <a:ea typeface="Times New Roman" panose="02020603050405020304" pitchFamily="18" charset="0"/>
                <a:cs typeface="Noto Sans Symbols"/>
              </a:rPr>
              <a:t> </a:t>
            </a:r>
            <a:r>
              <a:rPr lang="en-US" sz="2400" dirty="0" err="1">
                <a:solidFill>
                  <a:srgbClr val="000000"/>
                </a:solidFill>
                <a:latin typeface="Times New Roman" panose="02020603050405020304" pitchFamily="18" charset="0"/>
                <a:ea typeface="Times New Roman" panose="02020603050405020304" pitchFamily="18" charset="0"/>
                <a:cs typeface="Noto Sans Symbols"/>
              </a:rPr>
              <a:t>khác</a:t>
            </a:r>
            <a:r>
              <a:rPr lang="en-US" sz="2400" dirty="0">
                <a:solidFill>
                  <a:srgbClr val="000000"/>
                </a:solidFill>
                <a:latin typeface="Times New Roman" panose="02020603050405020304" pitchFamily="18" charset="0"/>
                <a:ea typeface="Times New Roman" panose="02020603050405020304" pitchFamily="18" charset="0"/>
                <a:cs typeface="Noto Sans Symbols"/>
              </a:rPr>
              <a:t>.</a:t>
            </a:r>
          </a:p>
          <a:p>
            <a:pPr indent="-457200" algn="just">
              <a:lnSpc>
                <a:spcPct val="150000"/>
              </a:lnSpc>
              <a:buFontTx/>
              <a:buChar char="-"/>
            </a:pPr>
            <a:endParaRPr lang="en-US" sz="2800" dirty="0">
              <a:solidFill>
                <a:srgbClr val="000000"/>
              </a:solidFill>
              <a:latin typeface="Times New Roman" panose="02020603050405020304" pitchFamily="18" charset="0"/>
              <a:ea typeface="Times New Roman" panose="02020603050405020304" pitchFamily="18" charset="0"/>
              <a:cs typeface="Noto Sans Symbols"/>
            </a:endParaRPr>
          </a:p>
          <a:p>
            <a:pPr marL="0" indent="0" algn="just">
              <a:lnSpc>
                <a:spcPct val="150000"/>
              </a:lnSpc>
            </a:pPr>
            <a:endParaRPr lang="en-US" sz="3000" dirty="0">
              <a:solidFill>
                <a:srgbClr val="000000"/>
              </a:solidFill>
              <a:latin typeface="Times New Roman" panose="02020603050405020304" pitchFamily="18" charset="0"/>
              <a:ea typeface="Times New Roman" panose="02020603050405020304" pitchFamily="18" charset="0"/>
              <a:cs typeface="Noto Sans Symbols"/>
            </a:endParaRPr>
          </a:p>
          <a:p>
            <a:pPr marL="0" indent="0" algn="just">
              <a:lnSpc>
                <a:spcPct val="150000"/>
              </a:lnSpc>
            </a:pPr>
            <a:r>
              <a:rPr lang="en-US" sz="3000" dirty="0">
                <a:latin typeface="Noto Sans Symbols"/>
                <a:ea typeface="Noto Sans Symbols"/>
                <a:cs typeface="Noto Sans Symbols"/>
              </a:rPr>
              <a:t>- </a:t>
            </a:r>
            <a:r>
              <a:rPr lang="en-US" sz="3000" dirty="0" err="1">
                <a:latin typeface="Noto Sans Symbols"/>
                <a:ea typeface="Noto Sans Symbols"/>
                <a:cs typeface="Noto Sans Symbols"/>
              </a:rPr>
              <a:t>Từ</a:t>
            </a:r>
            <a:r>
              <a:rPr lang="en-US" sz="3000" dirty="0">
                <a:latin typeface="Noto Sans Symbols"/>
                <a:ea typeface="Noto Sans Symbols"/>
                <a:cs typeface="Noto Sans Symbols"/>
              </a:rPr>
              <a:t> </a:t>
            </a:r>
            <a:r>
              <a:rPr lang="en-US" sz="3000" dirty="0" err="1">
                <a:latin typeface="Noto Sans Symbols"/>
                <a:ea typeface="Noto Sans Symbols"/>
                <a:cs typeface="Noto Sans Symbols"/>
              </a:rPr>
              <a:t>đê</a:t>
            </a:r>
            <a:r>
              <a:rPr lang="en-US" sz="3000" dirty="0">
                <a:latin typeface="Noto Sans Symbols"/>
                <a:ea typeface="Noto Sans Symbols"/>
                <a:cs typeface="Noto Sans Symbols"/>
              </a:rPr>
              <a:t> </a:t>
            </a:r>
          </a:p>
        </p:txBody>
      </p:sp>
      <p:pic>
        <p:nvPicPr>
          <p:cNvPr id="337" name="Google Shape;337;p43"/>
          <p:cNvPicPr preferRelativeResize="0">
            <a:picLocks noGrp="1"/>
          </p:cNvPicPr>
          <p:nvPr>
            <p:ph type="pic" idx="5"/>
          </p:nvPr>
        </p:nvPicPr>
        <p:blipFill rotWithShape="1">
          <a:blip r:embed="rId3">
            <a:alphaModFix amt="91000"/>
          </a:blip>
          <a:srcRect t="46332" b="18468"/>
          <a:stretch/>
        </p:blipFill>
        <p:spPr>
          <a:xfrm>
            <a:off x="-36400" y="5579706"/>
            <a:ext cx="12264800" cy="1278294"/>
          </a:xfrm>
          <a:prstGeom prst="rect">
            <a:avLst/>
          </a:prstGeom>
        </p:spPr>
      </p:pic>
      <p:sp>
        <p:nvSpPr>
          <p:cNvPr id="338" name="Google Shape;338;p43"/>
          <p:cNvSpPr/>
          <p:nvPr/>
        </p:nvSpPr>
        <p:spPr>
          <a:xfrm flipH="1">
            <a:off x="10838016" y="5506367"/>
            <a:ext cx="1401600" cy="1401200"/>
          </a:xfrm>
          <a:prstGeom prst="rtTriangle">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1867">
              <a:latin typeface="Times New Roman" panose="02020603050405020304" pitchFamily="18" charset="0"/>
              <a:cs typeface="Times New Roman" panose="02020603050405020304" pitchFamily="18" charset="0"/>
            </a:endParaRPr>
          </a:p>
        </p:txBody>
      </p:sp>
      <p:sp>
        <p:nvSpPr>
          <p:cNvPr id="339" name="Google Shape;339;p43"/>
          <p:cNvSpPr txBox="1"/>
          <p:nvPr/>
        </p:nvSpPr>
        <p:spPr>
          <a:xfrm flipH="1">
            <a:off x="11302749" y="5930267"/>
            <a:ext cx="1208800" cy="1115600"/>
          </a:xfrm>
          <a:prstGeom prst="rect">
            <a:avLst/>
          </a:prstGeom>
          <a:noFill/>
          <a:ln>
            <a:noFill/>
          </a:ln>
        </p:spPr>
        <p:txBody>
          <a:bodyPr spcFirstLastPara="1" wrap="square" lIns="121900" tIns="121900" rIns="121900" bIns="121900" anchor="t" anchorCtr="0">
            <a:noAutofit/>
          </a:bodyPr>
          <a:lstStyle/>
          <a:p>
            <a:pPr defTabSz="1219170">
              <a:lnSpc>
                <a:spcPct val="80000"/>
              </a:lnSpc>
              <a:defRPr/>
            </a:pPr>
            <a:r>
              <a:rPr lang="en" sz="16000" b="1">
                <a:solidFill>
                  <a:srgbClr val="D8CCAE"/>
                </a:solidFill>
                <a:latin typeface="Times New Roman" panose="02020603050405020304" pitchFamily="18" charset="0"/>
                <a:ea typeface="Rufina"/>
                <a:cs typeface="Times New Roman" panose="02020603050405020304" pitchFamily="18" charset="0"/>
                <a:sym typeface="Rufina"/>
              </a:rPr>
              <a:t>“</a:t>
            </a:r>
            <a:endParaRPr sz="16000" b="1">
              <a:solidFill>
                <a:srgbClr val="D8CCAE"/>
              </a:solidFill>
              <a:latin typeface="Times New Roman" panose="02020603050405020304" pitchFamily="18" charset="0"/>
              <a:ea typeface="Rufina"/>
              <a:cs typeface="Times New Roman" panose="02020603050405020304" pitchFamily="18" charset="0"/>
              <a:sym typeface="Rufina"/>
            </a:endParaRPr>
          </a:p>
        </p:txBody>
      </p:sp>
    </p:spTree>
    <p:extLst>
      <p:ext uri="{BB962C8B-B14F-4D97-AF65-F5344CB8AC3E}">
        <p14:creationId xmlns:p14="http://schemas.microsoft.com/office/powerpoint/2010/main" val="230104233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Subject for Elementary: Poetry by Slidesgo">
  <a:themeElements>
    <a:clrScheme name="Simple Light">
      <a:dk1>
        <a:srgbClr val="78604F"/>
      </a:dk1>
      <a:lt1>
        <a:srgbClr val="DBCABE"/>
      </a:lt1>
      <a:dk2>
        <a:srgbClr val="58473A"/>
      </a:dk2>
      <a:lt2>
        <a:srgbClr val="A76F64"/>
      </a:lt2>
      <a:accent1>
        <a:srgbClr val="BE655B"/>
      </a:accent1>
      <a:accent2>
        <a:srgbClr val="D27452"/>
      </a:accent2>
      <a:accent3>
        <a:srgbClr val="D37294"/>
      </a:accent3>
      <a:accent4>
        <a:srgbClr val="ED7278"/>
      </a:accent4>
      <a:accent5>
        <a:srgbClr val="6E94CD"/>
      </a:accent5>
      <a:accent6>
        <a:srgbClr val="727C65"/>
      </a:accent6>
      <a:hlink>
        <a:srgbClr val="5847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Book Publishers Day by Slidesgo">
  <a:themeElements>
    <a:clrScheme name="Simple Light">
      <a:dk1>
        <a:srgbClr val="552C07"/>
      </a:dk1>
      <a:lt1>
        <a:srgbClr val="FAF7EF"/>
      </a:lt1>
      <a:dk2>
        <a:srgbClr val="D8CCAE"/>
      </a:dk2>
      <a:lt2>
        <a:srgbClr val="B66317"/>
      </a:lt2>
      <a:accent1>
        <a:srgbClr val="FFFFFF"/>
      </a:accent1>
      <a:accent2>
        <a:srgbClr val="FFFFFF"/>
      </a:accent2>
      <a:accent3>
        <a:srgbClr val="FFFFFF"/>
      </a:accent3>
      <a:accent4>
        <a:srgbClr val="FFFFFF"/>
      </a:accent4>
      <a:accent5>
        <a:srgbClr val="FFFFFF"/>
      </a:accent5>
      <a:accent6>
        <a:srgbClr val="FFFFFF"/>
      </a:accent6>
      <a:hlink>
        <a:srgbClr val="552C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1325</Words>
  <Application>Microsoft Office PowerPoint</Application>
  <PresentationFormat>Màn hình rộng</PresentationFormat>
  <Paragraphs>169</Paragraphs>
  <Slides>20</Slides>
  <Notes>20</Notes>
  <HiddenSlides>0</HiddenSlides>
  <MMClips>1</MMClips>
  <ScaleCrop>false</ScaleCrop>
  <HeadingPairs>
    <vt:vector size="6" baseType="variant">
      <vt:variant>
        <vt:lpstr>Phông được Dùng</vt:lpstr>
      </vt:variant>
      <vt:variant>
        <vt:i4>15</vt:i4>
      </vt:variant>
      <vt:variant>
        <vt:lpstr>Chủ đề</vt:lpstr>
      </vt:variant>
      <vt:variant>
        <vt:i4>9</vt:i4>
      </vt:variant>
      <vt:variant>
        <vt:lpstr>Tiêu đề Bản chiếu</vt:lpstr>
      </vt:variant>
      <vt:variant>
        <vt:i4>20</vt:i4>
      </vt:variant>
    </vt:vector>
  </HeadingPairs>
  <TitlesOfParts>
    <vt:vector size="44" baseType="lpstr">
      <vt:lpstr>Albert Sans</vt:lpstr>
      <vt:lpstr>Anaheim</vt:lpstr>
      <vt:lpstr>PT Sans</vt:lpstr>
      <vt:lpstr>Montserrat</vt:lpstr>
      <vt:lpstr>Rufina</vt:lpstr>
      <vt:lpstr>Noto Sans Symbols</vt:lpstr>
      <vt:lpstr>Arial</vt:lpstr>
      <vt:lpstr>Bebas Neue</vt:lpstr>
      <vt:lpstr>Nunito Light</vt:lpstr>
      <vt:lpstr>Times New Roman</vt:lpstr>
      <vt:lpstr>Roboto Mono Light</vt:lpstr>
      <vt:lpstr>SVN-Sunflower</vt:lpstr>
      <vt:lpstr>Calibri</vt:lpstr>
      <vt:lpstr>Roboto Mono</vt:lpstr>
      <vt:lpstr>Dancing Script</vt:lpstr>
      <vt:lpstr>Default Design</vt:lpstr>
      <vt:lpstr>Book Publishers Day by Slidesgo</vt:lpstr>
      <vt:lpstr>1_Book Publishers Day by Slidesgo</vt:lpstr>
      <vt:lpstr>2_Book Publishers Day by Slidesgo</vt:lpstr>
      <vt:lpstr>Language Arts Subject for Elementary: Poetry by Slidesgo</vt:lpstr>
      <vt:lpstr>3_Book Publishers Day by Slidesgo</vt:lpstr>
      <vt:lpstr>5_Book Publishers Day by Slidesgo</vt:lpstr>
      <vt:lpstr>4_Book Publishers Day by Slidesgo</vt:lpstr>
      <vt:lpstr>6_Book Publishers Day by Slidesgo</vt:lpstr>
      <vt:lpstr>CHUYÊN ĐỀ 1: TẬP NGHIÊN CỨU VÀ VIẾT BÁO CÁO VỀ MỘT VẤN ĐỀ VĂN HỌC TRUNG ĐẠI VIỆT NAM</vt:lpstr>
      <vt:lpstr> TẬP NGHIÊN CỨU VỀ MỘT VẤN ĐỀ VĂN HỌC TRUNG ĐẠI VIỆT NAM</vt:lpstr>
      <vt:lpstr> KHỞI ĐỘNG</vt:lpstr>
      <vt:lpstr>Bản trình bày PowerPoint</vt:lpstr>
      <vt:lpstr> HÌNH THÀNH KIẾN THỨC</vt:lpstr>
      <vt:lpstr>TRI THỨC TỔNG QUÁT</vt:lpstr>
      <vt:lpstr>Bản trình bày PowerPoint</vt:lpstr>
      <vt:lpstr>Bản trình bày PowerPoint</vt:lpstr>
      <vt:lpstr>3. Một số xu hướng vận động chủ yếu của văn học trung đại Việt Nam</vt:lpstr>
      <vt:lpstr>TẬP NGHIÊN CỨU  VỀ MỘT VẤN ĐỀ VĂN HỌC TRUNG ĐẠI VIỆT NAM</vt:lpstr>
      <vt:lpstr>PHIẾU HỌC TẬP 1</vt:lpstr>
      <vt:lpstr>PHIẾU HỌC TẬP 2</vt:lpstr>
      <vt:lpstr>I. Xác định đề tài, vấn đề, mục tiêu, nội dung, phương pháp nghiên cứu và lập kế hoạch nghiên cứu</vt:lpstr>
      <vt:lpstr>I. Xác định đề tài, vấn đề, mục tiêu, nội dung, phương pháp nghiên cứu và lập kế hoạch nghiên cứu</vt:lpstr>
      <vt:lpstr>I. Xác định đề tài, vấn đề, mục tiêu, nội dung, phương pháp nghiên cứu và lập kế hoạch nghiên cứu</vt:lpstr>
      <vt:lpstr>I. Xác định đề tài, vấn đề, mục tiêu, nội dung, phương pháp nghiên cứu và lập kế hoạch nghiên cứu</vt:lpstr>
      <vt:lpstr>I. Xác định đề tài, vấn đề, mục tiêu, nội dung, phương pháp nghiên cứu và lập kế hoạch nghiên cứu</vt:lpstr>
      <vt:lpstr>II. Thu nhập, xử lí và tổng hợp thông tin</vt:lpstr>
      <vt:lpstr>III. Hình thức trình bày đề cương báo cáo nghiên cứu</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Le Van Linh</cp:lastModifiedBy>
  <cp:revision>78</cp:revision>
  <dcterms:created xsi:type="dcterms:W3CDTF">2018-05-24T12:43:45Z</dcterms:created>
  <dcterms:modified xsi:type="dcterms:W3CDTF">2023-08-12T07:24:16Z</dcterms:modified>
</cp:coreProperties>
</file>