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5" r:id="rId2"/>
    <p:sldMasterId id="2147483697" r:id="rId3"/>
    <p:sldMasterId id="2147483711" r:id="rId4"/>
    <p:sldMasterId id="2147483771" r:id="rId5"/>
    <p:sldMasterId id="2147483783" r:id="rId6"/>
  </p:sldMasterIdLst>
  <p:notesMasterIdLst>
    <p:notesMasterId r:id="rId26"/>
  </p:notesMasterIdLst>
  <p:sldIdLst>
    <p:sldId id="295" r:id="rId7"/>
    <p:sldId id="304" r:id="rId8"/>
    <p:sldId id="305" r:id="rId9"/>
    <p:sldId id="306" r:id="rId10"/>
    <p:sldId id="308" r:id="rId11"/>
    <p:sldId id="326" r:id="rId12"/>
    <p:sldId id="329" r:id="rId13"/>
    <p:sldId id="310" r:id="rId14"/>
    <p:sldId id="330" r:id="rId15"/>
    <p:sldId id="331" r:id="rId16"/>
    <p:sldId id="332" r:id="rId17"/>
    <p:sldId id="333" r:id="rId18"/>
    <p:sldId id="334" r:id="rId19"/>
    <p:sldId id="284" r:id="rId20"/>
    <p:sldId id="335" r:id="rId21"/>
    <p:sldId id="336" r:id="rId22"/>
    <p:sldId id="337" r:id="rId23"/>
    <p:sldId id="338" r:id="rId24"/>
    <p:sldId id="32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32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838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261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678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097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521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942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361" algn="l" defTabSz="910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ạm Hoa" initials="pH" lastIdx="1" clrIdx="0">
    <p:extLst>
      <p:ext uri="{19B8F6BF-5375-455C-9EA6-DF929625EA0E}">
        <p15:presenceInfo xmlns:p15="http://schemas.microsoft.com/office/powerpoint/2012/main" userId="5819d99f61fce9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475FF-C40A-4C6E-810D-C1108AFCAD84}" type="doc">
      <dgm:prSet loTypeId="urn:microsoft.com/office/officeart/2005/8/layout/cycle7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0E4ACE-F7F6-415C-BABA-727548298227}">
      <dgm:prSet phldrT="[Text]"/>
      <dgm:spPr/>
      <dgm:t>
        <a:bodyPr/>
        <a:lstStyle/>
        <a:p>
          <a:r>
            <a:rPr lang="en-US" dirty="0"/>
            <a:t>Ngôn </a:t>
          </a:r>
          <a:r>
            <a:rPr lang="en-US" dirty="0" err="1"/>
            <a:t>ngữ</a:t>
          </a:r>
          <a:r>
            <a:rPr lang="en-US" dirty="0"/>
            <a:t> và chữ </a:t>
          </a:r>
          <a:r>
            <a:rPr lang="en-US" dirty="0" err="1"/>
            <a:t>viết</a:t>
          </a:r>
          <a:endParaRPr lang="en-US" dirty="0"/>
        </a:p>
      </dgm:t>
    </dgm:pt>
    <dgm:pt modelId="{656E948B-E20E-40F9-BFAC-E9383C3DB37E}" type="parTrans" cxnId="{79F7A132-55E6-4302-8BA4-053303CC2C52}">
      <dgm:prSet/>
      <dgm:spPr/>
      <dgm:t>
        <a:bodyPr/>
        <a:lstStyle/>
        <a:p>
          <a:endParaRPr lang="en-US"/>
        </a:p>
      </dgm:t>
    </dgm:pt>
    <dgm:pt modelId="{4C3433C0-D4A2-4ECF-9C1E-72532D4AD142}" type="sibTrans" cxnId="{79F7A132-55E6-4302-8BA4-053303CC2C52}">
      <dgm:prSet/>
      <dgm:spPr/>
      <dgm:t>
        <a:bodyPr/>
        <a:lstStyle/>
        <a:p>
          <a:endParaRPr lang="en-US"/>
        </a:p>
      </dgm:t>
    </dgm:pt>
    <dgm:pt modelId="{D399CB64-F6A2-44B7-B35A-13D3FBB9A835}">
      <dgm:prSet phldrT="[Text]"/>
      <dgm:spPr/>
      <dgm:t>
        <a:bodyPr/>
        <a:lstStyle/>
        <a:p>
          <a:r>
            <a:rPr lang="en-US" dirty="0"/>
            <a:t>Chữ </a:t>
          </a:r>
          <a:r>
            <a:rPr lang="en-US" dirty="0" err="1"/>
            <a:t>Nôm</a:t>
          </a:r>
          <a:endParaRPr lang="en-US" dirty="0"/>
        </a:p>
      </dgm:t>
    </dgm:pt>
    <dgm:pt modelId="{9A196AC5-B448-4FCA-A7D6-5FA1D4C023D4}" type="parTrans" cxnId="{BBCECDCB-50A0-4CAB-AEB6-457F91F4E50A}">
      <dgm:prSet/>
      <dgm:spPr/>
      <dgm:t>
        <a:bodyPr/>
        <a:lstStyle/>
        <a:p>
          <a:endParaRPr lang="en-US"/>
        </a:p>
      </dgm:t>
    </dgm:pt>
    <dgm:pt modelId="{82FAB6C2-F7D8-4960-9A80-F7CCE14F4789}" type="sibTrans" cxnId="{BBCECDCB-50A0-4CAB-AEB6-457F91F4E50A}">
      <dgm:prSet/>
      <dgm:spPr/>
      <dgm:t>
        <a:bodyPr/>
        <a:lstStyle/>
        <a:p>
          <a:endParaRPr lang="en-US"/>
        </a:p>
      </dgm:t>
    </dgm:pt>
    <dgm:pt modelId="{78BDC81F-C5CE-4AB8-8A17-5CFEA540A8D6}">
      <dgm:prSet phldrT="[Text]"/>
      <dgm:spPr/>
      <dgm:t>
        <a:bodyPr/>
        <a:lstStyle/>
        <a:p>
          <a:r>
            <a:rPr lang="en-US" dirty="0"/>
            <a:t>Chữ </a:t>
          </a:r>
          <a:r>
            <a:rPr lang="en-US" dirty="0" err="1"/>
            <a:t>Hán</a:t>
          </a:r>
          <a:endParaRPr lang="en-US" dirty="0"/>
        </a:p>
      </dgm:t>
    </dgm:pt>
    <dgm:pt modelId="{0292F44E-2C9B-4958-83B0-126BF2E6203E}" type="parTrans" cxnId="{D6BE355B-9CE8-4B98-A64A-A0258E00DF1F}">
      <dgm:prSet/>
      <dgm:spPr/>
      <dgm:t>
        <a:bodyPr/>
        <a:lstStyle/>
        <a:p>
          <a:endParaRPr lang="en-US"/>
        </a:p>
      </dgm:t>
    </dgm:pt>
    <dgm:pt modelId="{310FAA83-3F79-45F7-A3F5-21B4B7C6CED2}" type="sibTrans" cxnId="{D6BE355B-9CE8-4B98-A64A-A0258E00DF1F}">
      <dgm:prSet/>
      <dgm:spPr/>
      <dgm:t>
        <a:bodyPr/>
        <a:lstStyle/>
        <a:p>
          <a:endParaRPr lang="en-US"/>
        </a:p>
      </dgm:t>
    </dgm:pt>
    <dgm:pt modelId="{6E4A8408-FF57-447B-ABA0-1F3104E59CA1}" type="pres">
      <dgm:prSet presAssocID="{C02475FF-C40A-4C6E-810D-C1108AFCAD84}" presName="Name0" presStyleCnt="0">
        <dgm:presLayoutVars>
          <dgm:dir/>
          <dgm:resizeHandles val="exact"/>
        </dgm:presLayoutVars>
      </dgm:prSet>
      <dgm:spPr/>
    </dgm:pt>
    <dgm:pt modelId="{3988E419-CF39-4690-9B3C-91C911755144}" type="pres">
      <dgm:prSet presAssocID="{1A0E4ACE-F7F6-415C-BABA-727548298227}" presName="node" presStyleLbl="node1" presStyleIdx="0" presStyleCnt="3">
        <dgm:presLayoutVars>
          <dgm:bulletEnabled val="1"/>
        </dgm:presLayoutVars>
      </dgm:prSet>
      <dgm:spPr/>
    </dgm:pt>
    <dgm:pt modelId="{2E925692-B8A2-464E-8BF1-29DDEEA24E95}" type="pres">
      <dgm:prSet presAssocID="{4C3433C0-D4A2-4ECF-9C1E-72532D4AD142}" presName="sibTrans" presStyleLbl="sibTrans2D1" presStyleIdx="0" presStyleCnt="3"/>
      <dgm:spPr/>
    </dgm:pt>
    <dgm:pt modelId="{32B158C2-1DEE-4607-8710-F8399C192808}" type="pres">
      <dgm:prSet presAssocID="{4C3433C0-D4A2-4ECF-9C1E-72532D4AD142}" presName="connectorText" presStyleLbl="sibTrans2D1" presStyleIdx="0" presStyleCnt="3"/>
      <dgm:spPr/>
    </dgm:pt>
    <dgm:pt modelId="{5746AEAA-9BA9-49E0-A519-4621708EA706}" type="pres">
      <dgm:prSet presAssocID="{D399CB64-F6A2-44B7-B35A-13D3FBB9A835}" presName="node" presStyleLbl="node1" presStyleIdx="1" presStyleCnt="3">
        <dgm:presLayoutVars>
          <dgm:bulletEnabled val="1"/>
        </dgm:presLayoutVars>
      </dgm:prSet>
      <dgm:spPr/>
    </dgm:pt>
    <dgm:pt modelId="{4E94B1FC-180A-4654-910E-4FC98FF0DFE5}" type="pres">
      <dgm:prSet presAssocID="{82FAB6C2-F7D8-4960-9A80-F7CCE14F4789}" presName="sibTrans" presStyleLbl="sibTrans2D1" presStyleIdx="1" presStyleCnt="3"/>
      <dgm:spPr/>
    </dgm:pt>
    <dgm:pt modelId="{792F876F-42EE-4B24-B5C6-AD8F823F4383}" type="pres">
      <dgm:prSet presAssocID="{82FAB6C2-F7D8-4960-9A80-F7CCE14F4789}" presName="connectorText" presStyleLbl="sibTrans2D1" presStyleIdx="1" presStyleCnt="3"/>
      <dgm:spPr/>
    </dgm:pt>
    <dgm:pt modelId="{4244463B-A05F-41C1-8639-B176FDB41E4E}" type="pres">
      <dgm:prSet presAssocID="{78BDC81F-C5CE-4AB8-8A17-5CFEA540A8D6}" presName="node" presStyleLbl="node1" presStyleIdx="2" presStyleCnt="3">
        <dgm:presLayoutVars>
          <dgm:bulletEnabled val="1"/>
        </dgm:presLayoutVars>
      </dgm:prSet>
      <dgm:spPr/>
    </dgm:pt>
    <dgm:pt modelId="{C31E6EBF-E1B1-46F5-B687-AADDB12630CC}" type="pres">
      <dgm:prSet presAssocID="{310FAA83-3F79-45F7-A3F5-21B4B7C6CED2}" presName="sibTrans" presStyleLbl="sibTrans2D1" presStyleIdx="2" presStyleCnt="3"/>
      <dgm:spPr/>
    </dgm:pt>
    <dgm:pt modelId="{8C681889-9481-4A1F-A3F3-E3B85D4BC14F}" type="pres">
      <dgm:prSet presAssocID="{310FAA83-3F79-45F7-A3F5-21B4B7C6CED2}" presName="connectorText" presStyleLbl="sibTrans2D1" presStyleIdx="2" presStyleCnt="3"/>
      <dgm:spPr/>
    </dgm:pt>
  </dgm:ptLst>
  <dgm:cxnLst>
    <dgm:cxn modelId="{C195A706-BA4F-4E80-98B1-BBC5247E9F37}" type="presOf" srcId="{78BDC81F-C5CE-4AB8-8A17-5CFEA540A8D6}" destId="{4244463B-A05F-41C1-8639-B176FDB41E4E}" srcOrd="0" destOrd="0" presId="urn:microsoft.com/office/officeart/2005/8/layout/cycle7"/>
    <dgm:cxn modelId="{79F7A132-55E6-4302-8BA4-053303CC2C52}" srcId="{C02475FF-C40A-4C6E-810D-C1108AFCAD84}" destId="{1A0E4ACE-F7F6-415C-BABA-727548298227}" srcOrd="0" destOrd="0" parTransId="{656E948B-E20E-40F9-BFAC-E9383C3DB37E}" sibTransId="{4C3433C0-D4A2-4ECF-9C1E-72532D4AD142}"/>
    <dgm:cxn modelId="{CC536B3F-D4F6-45BD-985B-9EC0F024FCAA}" type="presOf" srcId="{4C3433C0-D4A2-4ECF-9C1E-72532D4AD142}" destId="{2E925692-B8A2-464E-8BF1-29DDEEA24E95}" srcOrd="0" destOrd="0" presId="urn:microsoft.com/office/officeart/2005/8/layout/cycle7"/>
    <dgm:cxn modelId="{D6BE355B-9CE8-4B98-A64A-A0258E00DF1F}" srcId="{C02475FF-C40A-4C6E-810D-C1108AFCAD84}" destId="{78BDC81F-C5CE-4AB8-8A17-5CFEA540A8D6}" srcOrd="2" destOrd="0" parTransId="{0292F44E-2C9B-4958-83B0-126BF2E6203E}" sibTransId="{310FAA83-3F79-45F7-A3F5-21B4B7C6CED2}"/>
    <dgm:cxn modelId="{3C953644-86C3-4667-B9FB-5F029F14C169}" type="presOf" srcId="{1A0E4ACE-F7F6-415C-BABA-727548298227}" destId="{3988E419-CF39-4690-9B3C-91C911755144}" srcOrd="0" destOrd="0" presId="urn:microsoft.com/office/officeart/2005/8/layout/cycle7"/>
    <dgm:cxn modelId="{713D7F45-EA4D-49C9-BA9B-699B0A601C04}" type="presOf" srcId="{310FAA83-3F79-45F7-A3F5-21B4B7C6CED2}" destId="{C31E6EBF-E1B1-46F5-B687-AADDB12630CC}" srcOrd="0" destOrd="0" presId="urn:microsoft.com/office/officeart/2005/8/layout/cycle7"/>
    <dgm:cxn modelId="{6AE40C4B-BCFA-4AD5-92C6-AC4D2C733D05}" type="presOf" srcId="{4C3433C0-D4A2-4ECF-9C1E-72532D4AD142}" destId="{32B158C2-1DEE-4607-8710-F8399C192808}" srcOrd="1" destOrd="0" presId="urn:microsoft.com/office/officeart/2005/8/layout/cycle7"/>
    <dgm:cxn modelId="{D3F97B53-47CC-4C14-B75D-102265CB579A}" type="presOf" srcId="{D399CB64-F6A2-44B7-B35A-13D3FBB9A835}" destId="{5746AEAA-9BA9-49E0-A519-4621708EA706}" srcOrd="0" destOrd="0" presId="urn:microsoft.com/office/officeart/2005/8/layout/cycle7"/>
    <dgm:cxn modelId="{98373656-61EC-4047-8CCB-CB5443B5B821}" type="presOf" srcId="{310FAA83-3F79-45F7-A3F5-21B4B7C6CED2}" destId="{8C681889-9481-4A1F-A3F3-E3B85D4BC14F}" srcOrd="1" destOrd="0" presId="urn:microsoft.com/office/officeart/2005/8/layout/cycle7"/>
    <dgm:cxn modelId="{BBCECDCB-50A0-4CAB-AEB6-457F91F4E50A}" srcId="{C02475FF-C40A-4C6E-810D-C1108AFCAD84}" destId="{D399CB64-F6A2-44B7-B35A-13D3FBB9A835}" srcOrd="1" destOrd="0" parTransId="{9A196AC5-B448-4FCA-A7D6-5FA1D4C023D4}" sibTransId="{82FAB6C2-F7D8-4960-9A80-F7CCE14F4789}"/>
    <dgm:cxn modelId="{B1CD5CE7-1F76-477B-A741-093DB5CE8701}" type="presOf" srcId="{82FAB6C2-F7D8-4960-9A80-F7CCE14F4789}" destId="{4E94B1FC-180A-4654-910E-4FC98FF0DFE5}" srcOrd="0" destOrd="0" presId="urn:microsoft.com/office/officeart/2005/8/layout/cycle7"/>
    <dgm:cxn modelId="{61E8FBEA-D81E-434E-B88C-630D9C6E013C}" type="presOf" srcId="{82FAB6C2-F7D8-4960-9A80-F7CCE14F4789}" destId="{792F876F-42EE-4B24-B5C6-AD8F823F4383}" srcOrd="1" destOrd="0" presId="urn:microsoft.com/office/officeart/2005/8/layout/cycle7"/>
    <dgm:cxn modelId="{13EFB7F4-D0AA-4E9F-BEAC-BEBD2C95195A}" type="presOf" srcId="{C02475FF-C40A-4C6E-810D-C1108AFCAD84}" destId="{6E4A8408-FF57-447B-ABA0-1F3104E59CA1}" srcOrd="0" destOrd="0" presId="urn:microsoft.com/office/officeart/2005/8/layout/cycle7"/>
    <dgm:cxn modelId="{130BB787-62EA-42F5-9F54-F05795E947E9}" type="presParOf" srcId="{6E4A8408-FF57-447B-ABA0-1F3104E59CA1}" destId="{3988E419-CF39-4690-9B3C-91C911755144}" srcOrd="0" destOrd="0" presId="urn:microsoft.com/office/officeart/2005/8/layout/cycle7"/>
    <dgm:cxn modelId="{8D4F3168-A75E-4197-A7CF-BD4AF6C29575}" type="presParOf" srcId="{6E4A8408-FF57-447B-ABA0-1F3104E59CA1}" destId="{2E925692-B8A2-464E-8BF1-29DDEEA24E95}" srcOrd="1" destOrd="0" presId="urn:microsoft.com/office/officeart/2005/8/layout/cycle7"/>
    <dgm:cxn modelId="{A5F3223B-8E02-40B1-BE21-6DDC3ACA0615}" type="presParOf" srcId="{2E925692-B8A2-464E-8BF1-29DDEEA24E95}" destId="{32B158C2-1DEE-4607-8710-F8399C192808}" srcOrd="0" destOrd="0" presId="urn:microsoft.com/office/officeart/2005/8/layout/cycle7"/>
    <dgm:cxn modelId="{57D9A8F4-43F4-4D6E-99B3-0D977553EC32}" type="presParOf" srcId="{6E4A8408-FF57-447B-ABA0-1F3104E59CA1}" destId="{5746AEAA-9BA9-49E0-A519-4621708EA706}" srcOrd="2" destOrd="0" presId="urn:microsoft.com/office/officeart/2005/8/layout/cycle7"/>
    <dgm:cxn modelId="{59E9CF6C-4A2B-4ECA-9DE6-F37B0EA92E89}" type="presParOf" srcId="{6E4A8408-FF57-447B-ABA0-1F3104E59CA1}" destId="{4E94B1FC-180A-4654-910E-4FC98FF0DFE5}" srcOrd="3" destOrd="0" presId="urn:microsoft.com/office/officeart/2005/8/layout/cycle7"/>
    <dgm:cxn modelId="{61D9FDEF-9FE7-44EE-8023-39CF35FA27E7}" type="presParOf" srcId="{4E94B1FC-180A-4654-910E-4FC98FF0DFE5}" destId="{792F876F-42EE-4B24-B5C6-AD8F823F4383}" srcOrd="0" destOrd="0" presId="urn:microsoft.com/office/officeart/2005/8/layout/cycle7"/>
    <dgm:cxn modelId="{0EB5980F-6CD5-4A2C-94EE-3A86F0FB074B}" type="presParOf" srcId="{6E4A8408-FF57-447B-ABA0-1F3104E59CA1}" destId="{4244463B-A05F-41C1-8639-B176FDB41E4E}" srcOrd="4" destOrd="0" presId="urn:microsoft.com/office/officeart/2005/8/layout/cycle7"/>
    <dgm:cxn modelId="{EA8F9F85-53AE-4D32-A1CC-709BCFE99EE9}" type="presParOf" srcId="{6E4A8408-FF57-447B-ABA0-1F3104E59CA1}" destId="{C31E6EBF-E1B1-46F5-B687-AADDB12630CC}" srcOrd="5" destOrd="0" presId="urn:microsoft.com/office/officeart/2005/8/layout/cycle7"/>
    <dgm:cxn modelId="{5F85FB89-4BD0-46C0-9EDF-77511DF51D89}" type="presParOf" srcId="{C31E6EBF-E1B1-46F5-B687-AADDB12630CC}" destId="{8C681889-9481-4A1F-A3F3-E3B85D4BC14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1E837-92F4-4BEC-A182-79A08461EC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94F922-9888-4B52-8FAA-9FD2D930E327}">
      <dgm:prSet phldrT="[Text]" custT="1"/>
      <dgm:spPr>
        <a:xfrm>
          <a:off x="2432817" y="1204861"/>
          <a:ext cx="3451278" cy="5704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Một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số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hướng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xác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định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đề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tài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gm:t>
    </dgm:pt>
    <dgm:pt modelId="{159E1256-4654-487F-8051-480CDF1F508F}" type="parTrans" cxnId="{DBF2D493-43E4-45CC-9DF5-959B7F5AFC3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6A1D0-B485-46B4-BDFF-36D44D75610B}" type="sibTrans" cxnId="{DBF2D493-43E4-45CC-9DF5-959B7F5AFC3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8138E-6C08-49D5-8EE1-6B48D8761A2D}">
      <dgm:prSet phldrT="[Text]" custT="1"/>
      <dgm:spPr>
        <a:xfrm>
          <a:off x="191293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/>
            <a:t>“</a:t>
          </a:r>
          <a:r>
            <a:rPr lang="en-US" sz="2400" dirty="0" err="1"/>
            <a:t>giải</a:t>
          </a:r>
          <a:r>
            <a:rPr lang="en-US" sz="2400" dirty="0"/>
            <a:t> </a:t>
          </a:r>
          <a:r>
            <a:rPr lang="en-US" sz="2400" dirty="0" err="1"/>
            <a:t>mã</a:t>
          </a:r>
          <a:r>
            <a:rPr lang="en-US" sz="2400" dirty="0"/>
            <a:t>’, </a:t>
          </a:r>
          <a:r>
            <a:rPr lang="en-US" sz="2400" dirty="0" err="1"/>
            <a:t>phân</a:t>
          </a:r>
          <a:r>
            <a:rPr lang="en-US" sz="2400" dirty="0"/>
            <a:t> </a:t>
          </a:r>
          <a:r>
            <a:rPr lang="en-US" sz="2400" dirty="0" err="1"/>
            <a:t>tích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 </a:t>
          </a:r>
          <a:r>
            <a:rPr lang="en-US" sz="2400" dirty="0" err="1"/>
            <a:t>giải</a:t>
          </a:r>
          <a:r>
            <a:rPr lang="en-US" sz="2400" dirty="0"/>
            <a:t> </a:t>
          </a:r>
          <a:r>
            <a:rPr lang="en-US" sz="2400" dirty="0" err="1"/>
            <a:t>giá</a:t>
          </a:r>
          <a:r>
            <a:rPr lang="en-US" sz="2400" dirty="0"/>
            <a:t> </a:t>
          </a:r>
          <a:r>
            <a:rPr lang="en-US" sz="2400" dirty="0" err="1"/>
            <a:t>trị</a:t>
          </a:r>
          <a:endParaRPr lang="en-US" sz="24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C296C85-07D5-4BCD-9D4C-F2ACDC014004}" type="parTrans" cxnId="{6380B89D-73B8-4E6A-83ED-BA6BAA7DBD7B}">
      <dgm:prSet/>
      <dgm:spPr>
        <a:xfrm>
          <a:off x="852487" y="1595873"/>
          <a:ext cx="3117056" cy="494478"/>
        </a:xfrm>
        <a:custGeom>
          <a:avLst/>
          <a:gdLst/>
          <a:ahLst/>
          <a:cxnLst/>
          <a:rect l="0" t="0" r="0" b="0"/>
          <a:pathLst>
            <a:path>
              <a:moveTo>
                <a:pt x="3117056" y="0"/>
              </a:moveTo>
              <a:lnTo>
                <a:pt x="3117056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B6DB-28D8-40F7-97F8-DC58F009CD09}" type="sibTrans" cxnId="{6380B89D-73B8-4E6A-83ED-BA6BAA7DBD7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64F52-B7ED-4C75-8333-EBEF9E116B42}">
      <dgm:prSet phldrT="[Text]" custT="1"/>
      <dgm:spPr>
        <a:xfrm>
          <a:off x="2269331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 err="1"/>
            <a:t>hình</a:t>
          </a:r>
          <a:r>
            <a:rPr lang="en-US" sz="2000" dirty="0"/>
            <a:t> </a:t>
          </a:r>
          <a:r>
            <a:rPr lang="en-US" sz="2000" dirty="0" err="1"/>
            <a:t>tượng</a:t>
          </a:r>
          <a:r>
            <a:rPr lang="en-US" sz="2000" dirty="0"/>
            <a:t> </a:t>
          </a:r>
          <a:r>
            <a:rPr lang="en-US" sz="2000" dirty="0" err="1"/>
            <a:t>hoặc</a:t>
          </a:r>
          <a:r>
            <a:rPr lang="en-US" sz="2000" dirty="0"/>
            <a:t> một </a:t>
          </a:r>
          <a:r>
            <a:rPr lang="en-US" sz="2000" dirty="0" err="1"/>
            <a:t>phương</a:t>
          </a:r>
          <a:r>
            <a:rPr lang="en-US" sz="2000" dirty="0"/>
            <a:t> </a:t>
          </a:r>
          <a:r>
            <a:rPr lang="en-US" sz="2000" dirty="0" err="1"/>
            <a:t>diện</a:t>
          </a:r>
          <a:r>
            <a:rPr lang="en-US" sz="2000" dirty="0"/>
            <a:t> </a:t>
          </a:r>
          <a:r>
            <a:rPr lang="en-US" sz="2000" dirty="0" err="1"/>
            <a:t>giá</a:t>
          </a:r>
          <a:r>
            <a:rPr lang="en-US" sz="2000" dirty="0"/>
            <a:t> </a:t>
          </a:r>
          <a:r>
            <a:rPr lang="en-US" sz="2000" dirty="0" err="1"/>
            <a:t>trị</a:t>
          </a:r>
          <a:r>
            <a:rPr lang="en-US" sz="2000" dirty="0"/>
            <a:t> </a:t>
          </a:r>
          <a:endParaRPr lang="en-US" sz="20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82505BA-CD0C-4829-B12E-E267A7EB2DC7}" type="parTrans" cxnId="{87029BFE-5B47-4268-88EC-2F7882BFC7B7}">
      <dgm:prSet/>
      <dgm:spPr>
        <a:xfrm>
          <a:off x="2930524" y="1595873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EEC12-9BC0-44FA-A243-E07BBF17FBF5}" type="sibTrans" cxnId="{87029BFE-5B47-4268-88EC-2F7882BFC7B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FB7B-7CA9-4D89-BC6B-A477D145B211}">
      <dgm:prSet phldrT="[Text]" custT="1"/>
      <dgm:spPr>
        <a:xfrm>
          <a:off x="4347368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/>
            <a:t> một </a:t>
          </a:r>
          <a:r>
            <a:rPr lang="en-US" sz="2400" dirty="0" err="1"/>
            <a:t>hoặc</a:t>
          </a:r>
          <a:r>
            <a:rPr lang="en-US" sz="2400" dirty="0"/>
            <a:t> một </a:t>
          </a:r>
          <a:r>
            <a:rPr lang="en-US" sz="2400" dirty="0" err="1"/>
            <a:t>số</a:t>
          </a:r>
          <a:r>
            <a:rPr lang="en-US" sz="2400" dirty="0"/>
            <a:t> chi </a:t>
          </a:r>
          <a:r>
            <a:rPr lang="en-US" sz="2400" dirty="0" err="1"/>
            <a:t>tiết</a:t>
          </a:r>
          <a:r>
            <a:rPr lang="en-US" sz="2400" dirty="0"/>
            <a:t> , </a:t>
          </a:r>
          <a:r>
            <a:rPr lang="en-US" sz="2400" dirty="0" err="1"/>
            <a:t>hình</a:t>
          </a:r>
          <a:r>
            <a:rPr lang="en-US" sz="2400" dirty="0"/>
            <a:t> </a:t>
          </a:r>
          <a:r>
            <a:rPr lang="en-US" sz="2400" dirty="0" err="1"/>
            <a:t>ảnh</a:t>
          </a:r>
          <a:endParaRPr lang="en-US" sz="24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73C946D-49B6-4153-8883-E43DDB0DFA84}" type="parTrans" cxnId="{5FFA2339-F54F-4F70-B386-FA204EE5C4A0}">
      <dgm:prSet/>
      <dgm:spPr>
        <a:xfrm>
          <a:off x="3969543" y="1595873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30E36-8C92-4DC6-B914-6FB050402F25}" type="sibTrans" cxnId="{5FFA2339-F54F-4F70-B386-FA204EE5C4A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B4F95-C54E-4F1A-9920-EB5816D1A0B8}">
      <dgm:prSet phldrT="[Text]" custT="1"/>
      <dgm:spPr>
        <a:xfrm>
          <a:off x="6425406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/>
            <a:t>một </a:t>
          </a:r>
          <a:r>
            <a:rPr lang="en-US" sz="1800" dirty="0" err="1"/>
            <a:t>khía</a:t>
          </a:r>
          <a:r>
            <a:rPr lang="en-US" sz="1800" dirty="0"/>
            <a:t> </a:t>
          </a:r>
          <a:r>
            <a:rPr lang="en-US" sz="1800" dirty="0" err="1"/>
            <a:t>cạnh</a:t>
          </a:r>
          <a:r>
            <a:rPr lang="en-US" sz="1800" dirty="0"/>
            <a:t> </a:t>
          </a:r>
          <a:r>
            <a:rPr lang="en-US" sz="1800" dirty="0" err="1"/>
            <a:t>nghệ</a:t>
          </a:r>
          <a:r>
            <a:rPr lang="en-US" sz="1800" dirty="0"/>
            <a:t> </a:t>
          </a:r>
          <a:r>
            <a:rPr lang="en-US" sz="1800" dirty="0" err="1"/>
            <a:t>thuật</a:t>
          </a:r>
          <a:r>
            <a:rPr lang="en-US" sz="1800" dirty="0"/>
            <a:t> , một </a:t>
          </a:r>
          <a:r>
            <a:rPr lang="en-US" sz="1800" dirty="0" err="1"/>
            <a:t>đặc</a:t>
          </a:r>
          <a:r>
            <a:rPr lang="en-US" sz="1800" dirty="0"/>
            <a:t> </a:t>
          </a:r>
          <a:r>
            <a:rPr lang="en-US" sz="1800" dirty="0" err="1"/>
            <a:t>điểm</a:t>
          </a:r>
          <a:r>
            <a:rPr lang="en-US" sz="1800" dirty="0"/>
            <a:t> </a:t>
          </a:r>
          <a:r>
            <a:rPr lang="en-US" sz="1800" dirty="0" err="1"/>
            <a:t>phong</a:t>
          </a:r>
          <a:r>
            <a:rPr lang="en-US" sz="1800" dirty="0"/>
            <a:t> </a:t>
          </a:r>
          <a:r>
            <a:rPr lang="en-US" sz="1800" dirty="0" err="1"/>
            <a:t>cách</a:t>
          </a:r>
          <a:r>
            <a:rPr lang="en-US" sz="1800" dirty="0"/>
            <a:t>, so </a:t>
          </a:r>
          <a:r>
            <a:rPr lang="en-US" sz="1800" dirty="0" err="1"/>
            <a:t>sánh</a:t>
          </a:r>
          <a:r>
            <a:rPr lang="en-US" sz="1800" dirty="0"/>
            <a:t> </a:t>
          </a:r>
          <a:r>
            <a:rPr lang="en-US" sz="1800" dirty="0" err="1"/>
            <a:t>văn</a:t>
          </a:r>
          <a:r>
            <a:rPr lang="en-US" sz="1800" dirty="0"/>
            <a:t> </a:t>
          </a:r>
          <a:r>
            <a:rPr lang="en-US" sz="1800" dirty="0" err="1"/>
            <a:t>học</a:t>
          </a:r>
          <a:endParaRPr lang="en-US" sz="18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1CEB741-0A94-432E-BC05-BADFDE66D593}" type="parTrans" cxnId="{521F4F2C-F817-4468-A4E7-C3FEF3CB841C}">
      <dgm:prSet/>
      <dgm:spPr>
        <a:xfrm>
          <a:off x="3969543" y="1595873"/>
          <a:ext cx="3117056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3117056" y="336972"/>
              </a:lnTo>
              <a:lnTo>
                <a:pt x="3117056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31126-1F5F-40B5-8335-B0B2F311A148}" type="sibTrans" cxnId="{521F4F2C-F817-4468-A4E7-C3FEF3CB841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DD28F-0DEB-42FB-91C4-48753E324FC7}" type="pres">
      <dgm:prSet presAssocID="{3351E837-92F4-4BEC-A182-79A08461EC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13ABF-7118-40BB-9CF4-7856A84404B9}" type="pres">
      <dgm:prSet presAssocID="{5594F922-9888-4B52-8FAA-9FD2D930E327}" presName="hierRoot1" presStyleCnt="0"/>
      <dgm:spPr/>
    </dgm:pt>
    <dgm:pt modelId="{FDDE53A8-94FB-4A84-B548-D7F068D8FD7A}" type="pres">
      <dgm:prSet presAssocID="{5594F922-9888-4B52-8FAA-9FD2D930E327}" presName="composite" presStyleCnt="0"/>
      <dgm:spPr/>
    </dgm:pt>
    <dgm:pt modelId="{6A60816B-57E5-4328-8C55-7415D50BEE50}" type="pres">
      <dgm:prSet presAssocID="{5594F922-9888-4B52-8FAA-9FD2D930E327}" presName="background" presStyleLbl="node0" presStyleIdx="0" presStyleCnt="1"/>
      <dgm:spPr>
        <a:xfrm>
          <a:off x="2243904" y="1025394"/>
          <a:ext cx="3451278" cy="570479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F8A4135-6A57-4F0B-9EF9-0577BD0B1003}" type="pres">
      <dgm:prSet presAssocID="{5594F922-9888-4B52-8FAA-9FD2D930E327}" presName="text" presStyleLbl="fgAcc0" presStyleIdx="0" presStyleCnt="1" custScaleX="202991" custScaleY="52840">
        <dgm:presLayoutVars>
          <dgm:chPref val="3"/>
        </dgm:presLayoutVars>
      </dgm:prSet>
      <dgm:spPr/>
    </dgm:pt>
    <dgm:pt modelId="{2F6607C0-7257-4DFE-B109-4BBA87EAC69A}" type="pres">
      <dgm:prSet presAssocID="{5594F922-9888-4B52-8FAA-9FD2D930E327}" presName="hierChild2" presStyleCnt="0"/>
      <dgm:spPr/>
    </dgm:pt>
    <dgm:pt modelId="{AEF94DB3-B1FC-4FA0-BFF4-6DF8DC2196F1}" type="pres">
      <dgm:prSet presAssocID="{3C296C85-07D5-4BCD-9D4C-F2ACDC014004}" presName="Name10" presStyleLbl="parChTrans1D2" presStyleIdx="0" presStyleCnt="4"/>
      <dgm:spPr/>
    </dgm:pt>
    <dgm:pt modelId="{253F24D0-73D5-466F-B84A-8336FD4BED6B}" type="pres">
      <dgm:prSet presAssocID="{91D8138E-6C08-49D5-8EE1-6B48D8761A2D}" presName="hierRoot2" presStyleCnt="0"/>
      <dgm:spPr/>
    </dgm:pt>
    <dgm:pt modelId="{4D138AC8-D9B4-4547-920B-5654F6714237}" type="pres">
      <dgm:prSet presAssocID="{91D8138E-6C08-49D5-8EE1-6B48D8761A2D}" presName="composite2" presStyleCnt="0"/>
      <dgm:spPr/>
    </dgm:pt>
    <dgm:pt modelId="{87DCB54F-5F76-4368-81BD-186CC0E48BA9}" type="pres">
      <dgm:prSet presAssocID="{91D8138E-6C08-49D5-8EE1-6B48D8761A2D}" presName="background2" presStyleLbl="node2" presStyleIdx="0" presStyleCnt="4"/>
      <dgm:spPr>
        <a:xfrm>
          <a:off x="2381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2F0C250-EE70-4885-8FA8-479DF7F96109}" type="pres">
      <dgm:prSet presAssocID="{91D8138E-6C08-49D5-8EE1-6B48D8761A2D}" presName="text2" presStyleLbl="fgAcc2" presStyleIdx="0" presStyleCnt="4">
        <dgm:presLayoutVars>
          <dgm:chPref val="3"/>
        </dgm:presLayoutVars>
      </dgm:prSet>
      <dgm:spPr/>
    </dgm:pt>
    <dgm:pt modelId="{B93BF3C4-14E7-459D-913E-4C69B04F2D6A}" type="pres">
      <dgm:prSet presAssocID="{91D8138E-6C08-49D5-8EE1-6B48D8761A2D}" presName="hierChild3" presStyleCnt="0"/>
      <dgm:spPr/>
    </dgm:pt>
    <dgm:pt modelId="{E5E49A84-017C-4995-91C7-28B609B9882D}" type="pres">
      <dgm:prSet presAssocID="{F82505BA-CD0C-4829-B12E-E267A7EB2DC7}" presName="Name10" presStyleLbl="parChTrans1D2" presStyleIdx="1" presStyleCnt="4"/>
      <dgm:spPr/>
    </dgm:pt>
    <dgm:pt modelId="{DBCC6818-1E3A-4C03-9F28-1FAB27451D54}" type="pres">
      <dgm:prSet presAssocID="{A4664F52-B7ED-4C75-8333-EBEF9E116B42}" presName="hierRoot2" presStyleCnt="0"/>
      <dgm:spPr/>
    </dgm:pt>
    <dgm:pt modelId="{05A39FCF-12EA-4783-84D3-D508F806D37B}" type="pres">
      <dgm:prSet presAssocID="{A4664F52-B7ED-4C75-8333-EBEF9E116B42}" presName="composite2" presStyleCnt="0"/>
      <dgm:spPr/>
    </dgm:pt>
    <dgm:pt modelId="{F2D37B0B-0FAF-41B5-A80A-525393C1B337}" type="pres">
      <dgm:prSet presAssocID="{A4664F52-B7ED-4C75-8333-EBEF9E116B42}" presName="background2" presStyleLbl="node2" presStyleIdx="1" presStyleCnt="4"/>
      <dgm:spPr>
        <a:xfrm>
          <a:off x="2080418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5753C76-1BB0-4CF4-A82F-420A7ADF5567}" type="pres">
      <dgm:prSet presAssocID="{A4664F52-B7ED-4C75-8333-EBEF9E116B42}" presName="text2" presStyleLbl="fgAcc2" presStyleIdx="1" presStyleCnt="4">
        <dgm:presLayoutVars>
          <dgm:chPref val="3"/>
        </dgm:presLayoutVars>
      </dgm:prSet>
      <dgm:spPr/>
    </dgm:pt>
    <dgm:pt modelId="{AF03A890-3835-4EA8-922F-5C9A727516D9}" type="pres">
      <dgm:prSet presAssocID="{A4664F52-B7ED-4C75-8333-EBEF9E116B42}" presName="hierChild3" presStyleCnt="0"/>
      <dgm:spPr/>
    </dgm:pt>
    <dgm:pt modelId="{47C477BD-395C-4994-B997-108280F260ED}" type="pres">
      <dgm:prSet presAssocID="{F73C946D-49B6-4153-8883-E43DDB0DFA84}" presName="Name10" presStyleLbl="parChTrans1D2" presStyleIdx="2" presStyleCnt="4"/>
      <dgm:spPr/>
    </dgm:pt>
    <dgm:pt modelId="{D15B32D5-E0D9-416B-84A7-9F265168D88A}" type="pres">
      <dgm:prSet presAssocID="{A448FB7B-7CA9-4D89-BC6B-A477D145B211}" presName="hierRoot2" presStyleCnt="0"/>
      <dgm:spPr/>
    </dgm:pt>
    <dgm:pt modelId="{1745492C-8C9A-4928-BDB5-01099A1EB96D}" type="pres">
      <dgm:prSet presAssocID="{A448FB7B-7CA9-4D89-BC6B-A477D145B211}" presName="composite2" presStyleCnt="0"/>
      <dgm:spPr/>
    </dgm:pt>
    <dgm:pt modelId="{A66F8214-6C15-40E0-A37C-54B3C1DA8E73}" type="pres">
      <dgm:prSet presAssocID="{A448FB7B-7CA9-4D89-BC6B-A477D145B211}" presName="background2" presStyleLbl="node2" presStyleIdx="2" presStyleCnt="4"/>
      <dgm:spPr>
        <a:xfrm>
          <a:off x="4158456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E78C3EA-C8A1-44D7-AB7B-F184788402E9}" type="pres">
      <dgm:prSet presAssocID="{A448FB7B-7CA9-4D89-BC6B-A477D145B211}" presName="text2" presStyleLbl="fgAcc2" presStyleIdx="2" presStyleCnt="4">
        <dgm:presLayoutVars>
          <dgm:chPref val="3"/>
        </dgm:presLayoutVars>
      </dgm:prSet>
      <dgm:spPr/>
    </dgm:pt>
    <dgm:pt modelId="{0ACFFCF6-EB55-4525-9679-F8FEBDACD4FC}" type="pres">
      <dgm:prSet presAssocID="{A448FB7B-7CA9-4D89-BC6B-A477D145B211}" presName="hierChild3" presStyleCnt="0"/>
      <dgm:spPr/>
    </dgm:pt>
    <dgm:pt modelId="{AC9BFFEB-526E-4C85-8222-CFB261DA3281}" type="pres">
      <dgm:prSet presAssocID="{61CEB741-0A94-432E-BC05-BADFDE66D593}" presName="Name10" presStyleLbl="parChTrans1D2" presStyleIdx="3" presStyleCnt="4"/>
      <dgm:spPr/>
    </dgm:pt>
    <dgm:pt modelId="{F26DBBE1-2BCF-4C64-9C8B-8CAD001CD76F}" type="pres">
      <dgm:prSet presAssocID="{AF4B4F95-C54E-4F1A-9920-EB5816D1A0B8}" presName="hierRoot2" presStyleCnt="0"/>
      <dgm:spPr/>
    </dgm:pt>
    <dgm:pt modelId="{C21EAC71-C2BA-42BF-9EF3-2D4215482BCD}" type="pres">
      <dgm:prSet presAssocID="{AF4B4F95-C54E-4F1A-9920-EB5816D1A0B8}" presName="composite2" presStyleCnt="0"/>
      <dgm:spPr/>
    </dgm:pt>
    <dgm:pt modelId="{90137AD6-6508-4FD0-9208-3FD9EE44BF8E}" type="pres">
      <dgm:prSet presAssocID="{AF4B4F95-C54E-4F1A-9920-EB5816D1A0B8}" presName="background2" presStyleLbl="node2" presStyleIdx="3" presStyleCnt="4"/>
      <dgm:spPr>
        <a:xfrm>
          <a:off x="6236493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30D77F3-781A-412A-9636-2B4B40F9E353}" type="pres">
      <dgm:prSet presAssocID="{AF4B4F95-C54E-4F1A-9920-EB5816D1A0B8}" presName="text2" presStyleLbl="fgAcc2" presStyleIdx="3" presStyleCnt="4">
        <dgm:presLayoutVars>
          <dgm:chPref val="3"/>
        </dgm:presLayoutVars>
      </dgm:prSet>
      <dgm:spPr/>
    </dgm:pt>
    <dgm:pt modelId="{A8F20D86-525B-41D4-943E-468FB85A39FF}" type="pres">
      <dgm:prSet presAssocID="{AF4B4F95-C54E-4F1A-9920-EB5816D1A0B8}" presName="hierChild3" presStyleCnt="0"/>
      <dgm:spPr/>
    </dgm:pt>
  </dgm:ptLst>
  <dgm:cxnLst>
    <dgm:cxn modelId="{72B5DD07-987C-4EAF-A641-22428FC60B3D}" type="presOf" srcId="{AF4B4F95-C54E-4F1A-9920-EB5816D1A0B8}" destId="{030D77F3-781A-412A-9636-2B4B40F9E353}" srcOrd="0" destOrd="0" presId="urn:microsoft.com/office/officeart/2005/8/layout/hierarchy1"/>
    <dgm:cxn modelId="{CEA28908-32F1-4489-8FD5-8133E63EF1D3}" type="presOf" srcId="{91D8138E-6C08-49D5-8EE1-6B48D8761A2D}" destId="{12F0C250-EE70-4885-8FA8-479DF7F96109}" srcOrd="0" destOrd="0" presId="urn:microsoft.com/office/officeart/2005/8/layout/hierarchy1"/>
    <dgm:cxn modelId="{FE56B30C-F1B6-4E3B-8DA2-4845EA9ED291}" type="presOf" srcId="{3C296C85-07D5-4BCD-9D4C-F2ACDC014004}" destId="{AEF94DB3-B1FC-4FA0-BFF4-6DF8DC2196F1}" srcOrd="0" destOrd="0" presId="urn:microsoft.com/office/officeart/2005/8/layout/hierarchy1"/>
    <dgm:cxn modelId="{2131A01C-71E2-439F-B6CE-5F60E1336D3D}" type="presOf" srcId="{F73C946D-49B6-4153-8883-E43DDB0DFA84}" destId="{47C477BD-395C-4994-B997-108280F260ED}" srcOrd="0" destOrd="0" presId="urn:microsoft.com/office/officeart/2005/8/layout/hierarchy1"/>
    <dgm:cxn modelId="{521F4F2C-F817-4468-A4E7-C3FEF3CB841C}" srcId="{5594F922-9888-4B52-8FAA-9FD2D930E327}" destId="{AF4B4F95-C54E-4F1A-9920-EB5816D1A0B8}" srcOrd="3" destOrd="0" parTransId="{61CEB741-0A94-432E-BC05-BADFDE66D593}" sibTransId="{12331126-1F5F-40B5-8335-B0B2F311A148}"/>
    <dgm:cxn modelId="{5FFA2339-F54F-4F70-B386-FA204EE5C4A0}" srcId="{5594F922-9888-4B52-8FAA-9FD2D930E327}" destId="{A448FB7B-7CA9-4D89-BC6B-A477D145B211}" srcOrd="2" destOrd="0" parTransId="{F73C946D-49B6-4153-8883-E43DDB0DFA84}" sibTransId="{D0530E36-8C92-4DC6-B914-6FB050402F25}"/>
    <dgm:cxn modelId="{272FDB43-4C8A-4861-8528-BA921728085E}" type="presOf" srcId="{61CEB741-0A94-432E-BC05-BADFDE66D593}" destId="{AC9BFFEB-526E-4C85-8222-CFB261DA3281}" srcOrd="0" destOrd="0" presId="urn:microsoft.com/office/officeart/2005/8/layout/hierarchy1"/>
    <dgm:cxn modelId="{B16FE944-E8E0-4EEC-8A34-C8A00C0BD964}" type="presOf" srcId="{A448FB7B-7CA9-4D89-BC6B-A477D145B211}" destId="{DE78C3EA-C8A1-44D7-AB7B-F184788402E9}" srcOrd="0" destOrd="0" presId="urn:microsoft.com/office/officeart/2005/8/layout/hierarchy1"/>
    <dgm:cxn modelId="{B45E0B7E-AF54-4D73-9DE2-876C71E24898}" type="presOf" srcId="{F82505BA-CD0C-4829-B12E-E267A7EB2DC7}" destId="{E5E49A84-017C-4995-91C7-28B609B9882D}" srcOrd="0" destOrd="0" presId="urn:microsoft.com/office/officeart/2005/8/layout/hierarchy1"/>
    <dgm:cxn modelId="{C0247585-1073-4BDC-944A-66BE50C7E63F}" type="presOf" srcId="{3351E837-92F4-4BEC-A182-79A08461ECE1}" destId="{3CADD28F-0DEB-42FB-91C4-48753E324FC7}" srcOrd="0" destOrd="0" presId="urn:microsoft.com/office/officeart/2005/8/layout/hierarchy1"/>
    <dgm:cxn modelId="{DBF2D493-43E4-45CC-9DF5-959B7F5AFC3D}" srcId="{3351E837-92F4-4BEC-A182-79A08461ECE1}" destId="{5594F922-9888-4B52-8FAA-9FD2D930E327}" srcOrd="0" destOrd="0" parTransId="{159E1256-4654-487F-8051-480CDF1F508F}" sibTransId="{A7D6A1D0-B485-46B4-BDFF-36D44D75610B}"/>
    <dgm:cxn modelId="{6380B89D-73B8-4E6A-83ED-BA6BAA7DBD7B}" srcId="{5594F922-9888-4B52-8FAA-9FD2D930E327}" destId="{91D8138E-6C08-49D5-8EE1-6B48D8761A2D}" srcOrd="0" destOrd="0" parTransId="{3C296C85-07D5-4BCD-9D4C-F2ACDC014004}" sibTransId="{296BB6DB-28D8-40F7-97F8-DC58F009CD09}"/>
    <dgm:cxn modelId="{DED404A1-E9CB-4714-9815-CBA6C6488067}" type="presOf" srcId="{5594F922-9888-4B52-8FAA-9FD2D930E327}" destId="{4F8A4135-6A57-4F0B-9EF9-0577BD0B1003}" srcOrd="0" destOrd="0" presId="urn:microsoft.com/office/officeart/2005/8/layout/hierarchy1"/>
    <dgm:cxn modelId="{BF92F3A4-29AF-4DC6-A4E0-BCB105128800}" type="presOf" srcId="{A4664F52-B7ED-4C75-8333-EBEF9E116B42}" destId="{25753C76-1BB0-4CF4-A82F-420A7ADF5567}" srcOrd="0" destOrd="0" presId="urn:microsoft.com/office/officeart/2005/8/layout/hierarchy1"/>
    <dgm:cxn modelId="{87029BFE-5B47-4268-88EC-2F7882BFC7B7}" srcId="{5594F922-9888-4B52-8FAA-9FD2D930E327}" destId="{A4664F52-B7ED-4C75-8333-EBEF9E116B42}" srcOrd="1" destOrd="0" parTransId="{F82505BA-CD0C-4829-B12E-E267A7EB2DC7}" sibTransId="{CD7EEC12-9BC0-44FA-A243-E07BBF17FBF5}"/>
    <dgm:cxn modelId="{D4204F13-5554-4DC1-81BB-E24766D23005}" type="presParOf" srcId="{3CADD28F-0DEB-42FB-91C4-48753E324FC7}" destId="{3CF13ABF-7118-40BB-9CF4-7856A84404B9}" srcOrd="0" destOrd="0" presId="urn:microsoft.com/office/officeart/2005/8/layout/hierarchy1"/>
    <dgm:cxn modelId="{5C4593E8-CAFC-4AD0-927B-DE05373F2790}" type="presParOf" srcId="{3CF13ABF-7118-40BB-9CF4-7856A84404B9}" destId="{FDDE53A8-94FB-4A84-B548-D7F068D8FD7A}" srcOrd="0" destOrd="0" presId="urn:microsoft.com/office/officeart/2005/8/layout/hierarchy1"/>
    <dgm:cxn modelId="{6453A5BA-C6EA-44D3-BBA8-AC95A8B0A298}" type="presParOf" srcId="{FDDE53A8-94FB-4A84-B548-D7F068D8FD7A}" destId="{6A60816B-57E5-4328-8C55-7415D50BEE50}" srcOrd="0" destOrd="0" presId="urn:microsoft.com/office/officeart/2005/8/layout/hierarchy1"/>
    <dgm:cxn modelId="{9CA58904-9FEE-4515-8B16-6BBDA1D12C07}" type="presParOf" srcId="{FDDE53A8-94FB-4A84-B548-D7F068D8FD7A}" destId="{4F8A4135-6A57-4F0B-9EF9-0577BD0B1003}" srcOrd="1" destOrd="0" presId="urn:microsoft.com/office/officeart/2005/8/layout/hierarchy1"/>
    <dgm:cxn modelId="{E1B7B130-DF3F-45A3-B3BC-83BE9E74E665}" type="presParOf" srcId="{3CF13ABF-7118-40BB-9CF4-7856A84404B9}" destId="{2F6607C0-7257-4DFE-B109-4BBA87EAC69A}" srcOrd="1" destOrd="0" presId="urn:microsoft.com/office/officeart/2005/8/layout/hierarchy1"/>
    <dgm:cxn modelId="{EA943781-EEAD-46C9-85FD-8CD13011B630}" type="presParOf" srcId="{2F6607C0-7257-4DFE-B109-4BBA87EAC69A}" destId="{AEF94DB3-B1FC-4FA0-BFF4-6DF8DC2196F1}" srcOrd="0" destOrd="0" presId="urn:microsoft.com/office/officeart/2005/8/layout/hierarchy1"/>
    <dgm:cxn modelId="{F54AA0F0-5944-4F79-9CE4-5664A962C8C5}" type="presParOf" srcId="{2F6607C0-7257-4DFE-B109-4BBA87EAC69A}" destId="{253F24D0-73D5-466F-B84A-8336FD4BED6B}" srcOrd="1" destOrd="0" presId="urn:microsoft.com/office/officeart/2005/8/layout/hierarchy1"/>
    <dgm:cxn modelId="{19A70EA7-320E-44A5-9119-689E885FCCB2}" type="presParOf" srcId="{253F24D0-73D5-466F-B84A-8336FD4BED6B}" destId="{4D138AC8-D9B4-4547-920B-5654F6714237}" srcOrd="0" destOrd="0" presId="urn:microsoft.com/office/officeart/2005/8/layout/hierarchy1"/>
    <dgm:cxn modelId="{9CD6E2FD-D1AB-4A51-92CF-5FAF73936BFF}" type="presParOf" srcId="{4D138AC8-D9B4-4547-920B-5654F6714237}" destId="{87DCB54F-5F76-4368-81BD-186CC0E48BA9}" srcOrd="0" destOrd="0" presId="urn:microsoft.com/office/officeart/2005/8/layout/hierarchy1"/>
    <dgm:cxn modelId="{D9A25407-E252-493F-AA27-B71ADD0FB008}" type="presParOf" srcId="{4D138AC8-D9B4-4547-920B-5654F6714237}" destId="{12F0C250-EE70-4885-8FA8-479DF7F96109}" srcOrd="1" destOrd="0" presId="urn:microsoft.com/office/officeart/2005/8/layout/hierarchy1"/>
    <dgm:cxn modelId="{92EAEC9A-BAFD-468D-BD53-0CBD3018F6C1}" type="presParOf" srcId="{253F24D0-73D5-466F-B84A-8336FD4BED6B}" destId="{B93BF3C4-14E7-459D-913E-4C69B04F2D6A}" srcOrd="1" destOrd="0" presId="urn:microsoft.com/office/officeart/2005/8/layout/hierarchy1"/>
    <dgm:cxn modelId="{B72F3566-275C-4018-B3BF-E86CC16DD145}" type="presParOf" srcId="{2F6607C0-7257-4DFE-B109-4BBA87EAC69A}" destId="{E5E49A84-017C-4995-91C7-28B609B9882D}" srcOrd="2" destOrd="0" presId="urn:microsoft.com/office/officeart/2005/8/layout/hierarchy1"/>
    <dgm:cxn modelId="{7829DA29-75BA-4FAD-A5E8-328008275262}" type="presParOf" srcId="{2F6607C0-7257-4DFE-B109-4BBA87EAC69A}" destId="{DBCC6818-1E3A-4C03-9F28-1FAB27451D54}" srcOrd="3" destOrd="0" presId="urn:microsoft.com/office/officeart/2005/8/layout/hierarchy1"/>
    <dgm:cxn modelId="{935193DE-3EE4-4E6F-8375-9508C6FBBF0C}" type="presParOf" srcId="{DBCC6818-1E3A-4C03-9F28-1FAB27451D54}" destId="{05A39FCF-12EA-4783-84D3-D508F806D37B}" srcOrd="0" destOrd="0" presId="urn:microsoft.com/office/officeart/2005/8/layout/hierarchy1"/>
    <dgm:cxn modelId="{000641E2-2A05-4495-B75C-E49D88A7DA3B}" type="presParOf" srcId="{05A39FCF-12EA-4783-84D3-D508F806D37B}" destId="{F2D37B0B-0FAF-41B5-A80A-525393C1B337}" srcOrd="0" destOrd="0" presId="urn:microsoft.com/office/officeart/2005/8/layout/hierarchy1"/>
    <dgm:cxn modelId="{F75AAF44-DB24-4C7A-B4A6-5E9DEE075553}" type="presParOf" srcId="{05A39FCF-12EA-4783-84D3-D508F806D37B}" destId="{25753C76-1BB0-4CF4-A82F-420A7ADF5567}" srcOrd="1" destOrd="0" presId="urn:microsoft.com/office/officeart/2005/8/layout/hierarchy1"/>
    <dgm:cxn modelId="{DF7A58C9-68C4-4504-B76F-DFF8DF481DDF}" type="presParOf" srcId="{DBCC6818-1E3A-4C03-9F28-1FAB27451D54}" destId="{AF03A890-3835-4EA8-922F-5C9A727516D9}" srcOrd="1" destOrd="0" presId="urn:microsoft.com/office/officeart/2005/8/layout/hierarchy1"/>
    <dgm:cxn modelId="{1E8EF43C-B985-414D-8789-3C2514DDDA92}" type="presParOf" srcId="{2F6607C0-7257-4DFE-B109-4BBA87EAC69A}" destId="{47C477BD-395C-4994-B997-108280F260ED}" srcOrd="4" destOrd="0" presId="urn:microsoft.com/office/officeart/2005/8/layout/hierarchy1"/>
    <dgm:cxn modelId="{02A8DF5B-1170-4B67-AED2-F3801E749C8A}" type="presParOf" srcId="{2F6607C0-7257-4DFE-B109-4BBA87EAC69A}" destId="{D15B32D5-E0D9-416B-84A7-9F265168D88A}" srcOrd="5" destOrd="0" presId="urn:microsoft.com/office/officeart/2005/8/layout/hierarchy1"/>
    <dgm:cxn modelId="{FBEDC6D4-569B-4517-8525-CD0B71706CE3}" type="presParOf" srcId="{D15B32D5-E0D9-416B-84A7-9F265168D88A}" destId="{1745492C-8C9A-4928-BDB5-01099A1EB96D}" srcOrd="0" destOrd="0" presId="urn:microsoft.com/office/officeart/2005/8/layout/hierarchy1"/>
    <dgm:cxn modelId="{78851A55-5995-4984-8139-E202B1521596}" type="presParOf" srcId="{1745492C-8C9A-4928-BDB5-01099A1EB96D}" destId="{A66F8214-6C15-40E0-A37C-54B3C1DA8E73}" srcOrd="0" destOrd="0" presId="urn:microsoft.com/office/officeart/2005/8/layout/hierarchy1"/>
    <dgm:cxn modelId="{B585AF5C-6987-4998-96B8-103F66A7B750}" type="presParOf" srcId="{1745492C-8C9A-4928-BDB5-01099A1EB96D}" destId="{DE78C3EA-C8A1-44D7-AB7B-F184788402E9}" srcOrd="1" destOrd="0" presId="urn:microsoft.com/office/officeart/2005/8/layout/hierarchy1"/>
    <dgm:cxn modelId="{45B0FE5B-7BCE-41C8-9C00-B48108E53A1C}" type="presParOf" srcId="{D15B32D5-E0D9-416B-84A7-9F265168D88A}" destId="{0ACFFCF6-EB55-4525-9679-F8FEBDACD4FC}" srcOrd="1" destOrd="0" presId="urn:microsoft.com/office/officeart/2005/8/layout/hierarchy1"/>
    <dgm:cxn modelId="{4AEB38AC-EE6A-46CB-85C8-DDA06BBF1DF0}" type="presParOf" srcId="{2F6607C0-7257-4DFE-B109-4BBA87EAC69A}" destId="{AC9BFFEB-526E-4C85-8222-CFB261DA3281}" srcOrd="6" destOrd="0" presId="urn:microsoft.com/office/officeart/2005/8/layout/hierarchy1"/>
    <dgm:cxn modelId="{E4A521E9-704B-4C91-AB1D-865014A30056}" type="presParOf" srcId="{2F6607C0-7257-4DFE-B109-4BBA87EAC69A}" destId="{F26DBBE1-2BCF-4C64-9C8B-8CAD001CD76F}" srcOrd="7" destOrd="0" presId="urn:microsoft.com/office/officeart/2005/8/layout/hierarchy1"/>
    <dgm:cxn modelId="{BDE41659-C069-4C8E-A2C8-91B9A413F67B}" type="presParOf" srcId="{F26DBBE1-2BCF-4C64-9C8B-8CAD001CD76F}" destId="{C21EAC71-C2BA-42BF-9EF3-2D4215482BCD}" srcOrd="0" destOrd="0" presId="urn:microsoft.com/office/officeart/2005/8/layout/hierarchy1"/>
    <dgm:cxn modelId="{C8E25F18-AF23-40ED-9C89-694FD1DDE274}" type="presParOf" srcId="{C21EAC71-C2BA-42BF-9EF3-2D4215482BCD}" destId="{90137AD6-6508-4FD0-9208-3FD9EE44BF8E}" srcOrd="0" destOrd="0" presId="urn:microsoft.com/office/officeart/2005/8/layout/hierarchy1"/>
    <dgm:cxn modelId="{4C71BDEF-2A13-49F2-A0E4-6D432105FBEC}" type="presParOf" srcId="{C21EAC71-C2BA-42BF-9EF3-2D4215482BCD}" destId="{030D77F3-781A-412A-9636-2B4B40F9E353}" srcOrd="1" destOrd="0" presId="urn:microsoft.com/office/officeart/2005/8/layout/hierarchy1"/>
    <dgm:cxn modelId="{A798240C-5CE3-4394-A9D2-8844A9D074F0}" type="presParOf" srcId="{F26DBBE1-2BCF-4C64-9C8B-8CAD001CD76F}" destId="{A8F20D86-525B-41D4-943E-468FB85A39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1E837-92F4-4BEC-A182-79A08461EC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94F922-9888-4B52-8FAA-9FD2D930E327}">
      <dgm:prSet phldrT="[Text]" custT="1"/>
      <dgm:spPr>
        <a:xfrm>
          <a:off x="2432817" y="1204861"/>
          <a:ext cx="3451278" cy="5704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Xác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định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mục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tiêu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59E1256-4654-487F-8051-480CDF1F508F}" type="parTrans" cxnId="{DBF2D493-43E4-45CC-9DF5-959B7F5AFC3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6A1D0-B485-46B4-BDFF-36D44D75610B}" type="sibTrans" cxnId="{DBF2D493-43E4-45CC-9DF5-959B7F5AFC3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8138E-6C08-49D5-8EE1-6B48D8761A2D}">
      <dgm:prSet phldrT="[Text]" custT="1"/>
      <dgm:spPr>
        <a:xfrm>
          <a:off x="191293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 err="1"/>
            <a:t>Về</a:t>
          </a:r>
          <a:r>
            <a:rPr lang="en-US" sz="2400" dirty="0"/>
            <a:t> </a:t>
          </a:r>
          <a:r>
            <a:rPr lang="en-US" sz="2400" dirty="0" err="1"/>
            <a:t>kiến</a:t>
          </a:r>
          <a:r>
            <a:rPr lang="en-US" sz="2400" dirty="0"/>
            <a:t> </a:t>
          </a:r>
          <a:r>
            <a:rPr lang="en-US" sz="2400" dirty="0" err="1"/>
            <a:t>thức</a:t>
          </a:r>
          <a:r>
            <a:rPr lang="en-US" sz="2400" dirty="0"/>
            <a:t>: </a:t>
          </a:r>
          <a:r>
            <a:rPr lang="en-US" sz="2400" dirty="0" err="1"/>
            <a:t>đặc</a:t>
          </a:r>
          <a:r>
            <a:rPr lang="en-US" sz="2400" dirty="0"/>
            <a:t> </a:t>
          </a:r>
          <a:r>
            <a:rPr lang="en-US" sz="2400" dirty="0" err="1"/>
            <a:t>sắc</a:t>
          </a:r>
          <a:r>
            <a:rPr lang="en-US" sz="2400" dirty="0"/>
            <a:t> </a:t>
          </a:r>
          <a:r>
            <a:rPr lang="en-US" sz="2400" dirty="0" err="1"/>
            <a:t>nghệ</a:t>
          </a:r>
          <a:r>
            <a:rPr lang="en-US" sz="2400" dirty="0"/>
            <a:t> </a:t>
          </a:r>
          <a:r>
            <a:rPr lang="en-US" sz="2400" dirty="0" err="1"/>
            <a:t>thuật</a:t>
          </a:r>
          <a:r>
            <a:rPr lang="en-US" sz="2400" dirty="0"/>
            <a:t>, </a:t>
          </a:r>
          <a:r>
            <a:rPr lang="en-US" sz="2400" dirty="0" err="1"/>
            <a:t>tác</a:t>
          </a:r>
          <a:r>
            <a:rPr lang="en-US" sz="2400" dirty="0"/>
            <a:t> </a:t>
          </a:r>
          <a:r>
            <a:rPr lang="en-US" sz="2400" dirty="0" err="1"/>
            <a:t>dụng</a:t>
          </a:r>
          <a:r>
            <a:rPr lang="en-US" sz="2400" dirty="0"/>
            <a:t> </a:t>
          </a:r>
          <a:endParaRPr lang="en-US" sz="24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C296C85-07D5-4BCD-9D4C-F2ACDC014004}" type="parTrans" cxnId="{6380B89D-73B8-4E6A-83ED-BA6BAA7DBD7B}">
      <dgm:prSet/>
      <dgm:spPr>
        <a:xfrm>
          <a:off x="852487" y="1595873"/>
          <a:ext cx="3117056" cy="494478"/>
        </a:xfrm>
        <a:custGeom>
          <a:avLst/>
          <a:gdLst/>
          <a:ahLst/>
          <a:cxnLst/>
          <a:rect l="0" t="0" r="0" b="0"/>
          <a:pathLst>
            <a:path>
              <a:moveTo>
                <a:pt x="3117056" y="0"/>
              </a:moveTo>
              <a:lnTo>
                <a:pt x="3117056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B6DB-28D8-40F7-97F8-DC58F009CD09}" type="sibTrans" cxnId="{6380B89D-73B8-4E6A-83ED-BA6BAA7DBD7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64F52-B7ED-4C75-8333-EBEF9E116B42}">
      <dgm:prSet phldrT="[Text]" custT="1"/>
      <dgm:spPr>
        <a:xfrm>
          <a:off x="2269331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 err="1"/>
            <a:t>Về</a:t>
          </a:r>
          <a:r>
            <a:rPr lang="en-US" sz="2000" dirty="0"/>
            <a:t> </a:t>
          </a:r>
          <a:r>
            <a:rPr lang="en-US" sz="2000" dirty="0" err="1"/>
            <a:t>kĩ</a:t>
          </a:r>
          <a:r>
            <a:rPr lang="en-US" sz="2000" dirty="0"/>
            <a:t> </a:t>
          </a:r>
          <a:r>
            <a:rPr lang="en-US" sz="2000" dirty="0" err="1"/>
            <a:t>năng</a:t>
          </a:r>
          <a:r>
            <a:rPr lang="en-US" sz="2000" dirty="0"/>
            <a:t>: </a:t>
          </a:r>
          <a:r>
            <a:rPr lang="en-US" sz="2000" dirty="0" err="1"/>
            <a:t>nhận</a:t>
          </a:r>
          <a:r>
            <a:rPr lang="en-US" sz="2000" dirty="0"/>
            <a:t> </a:t>
          </a:r>
          <a:r>
            <a:rPr lang="en-US" sz="2000" dirty="0" err="1"/>
            <a:t>diện</a:t>
          </a:r>
          <a:r>
            <a:rPr lang="en-US" sz="2000" dirty="0"/>
            <a:t> và </a:t>
          </a:r>
          <a:r>
            <a:rPr lang="en-US" sz="2000" dirty="0" err="1"/>
            <a:t>phân</a:t>
          </a:r>
          <a:r>
            <a:rPr lang="en-US" sz="2000" dirty="0"/>
            <a:t> </a:t>
          </a:r>
          <a:r>
            <a:rPr lang="en-US" sz="2000" dirty="0" err="1"/>
            <a:t>tích</a:t>
          </a:r>
          <a:r>
            <a:rPr lang="en-US" sz="2000" dirty="0"/>
            <a:t> </a:t>
          </a:r>
          <a:r>
            <a:rPr lang="en-US" sz="2000" dirty="0" err="1"/>
            <a:t>được</a:t>
          </a:r>
          <a:r>
            <a:rPr lang="en-US" sz="2000" dirty="0"/>
            <a:t> </a:t>
          </a:r>
          <a:r>
            <a:rPr lang="en-US" sz="2000" dirty="0" err="1"/>
            <a:t>các</a:t>
          </a:r>
          <a:r>
            <a:rPr lang="en-US" sz="2000" dirty="0"/>
            <a:t> </a:t>
          </a:r>
          <a:r>
            <a:rPr lang="en-US" sz="2000" dirty="0" err="1"/>
            <a:t>yếu</a:t>
          </a:r>
          <a:r>
            <a:rPr lang="en-US" sz="2000" dirty="0"/>
            <a:t> </a:t>
          </a:r>
          <a:r>
            <a:rPr lang="en-US" sz="2000" dirty="0" err="1"/>
            <a:t>tố</a:t>
          </a:r>
          <a:r>
            <a:rPr lang="en-US" sz="2000" dirty="0"/>
            <a:t> </a:t>
          </a:r>
          <a:r>
            <a:rPr lang="en-US" sz="2000" dirty="0" err="1"/>
            <a:t>nghệ</a:t>
          </a:r>
          <a:r>
            <a:rPr lang="en-US" sz="2000" dirty="0"/>
            <a:t> </a:t>
          </a:r>
          <a:r>
            <a:rPr lang="en-US" sz="2000" dirty="0" err="1"/>
            <a:t>thuật</a:t>
          </a:r>
          <a:r>
            <a:rPr lang="en-US" sz="2000" dirty="0"/>
            <a:t> của </a:t>
          </a:r>
          <a:r>
            <a:rPr lang="en-US" sz="2000" dirty="0" err="1"/>
            <a:t>thể</a:t>
          </a:r>
          <a:r>
            <a:rPr lang="en-US" sz="2000" dirty="0"/>
            <a:t> </a:t>
          </a:r>
          <a:r>
            <a:rPr lang="en-US" sz="2000" dirty="0" err="1"/>
            <a:t>loại</a:t>
          </a:r>
          <a:r>
            <a:rPr lang="en-US" sz="2000" dirty="0"/>
            <a:t> </a:t>
          </a:r>
          <a:r>
            <a:rPr lang="en-US" sz="2000" dirty="0" err="1"/>
            <a:t>truyền</a:t>
          </a:r>
          <a:r>
            <a:rPr lang="en-US" sz="2000" dirty="0"/>
            <a:t> </a:t>
          </a:r>
          <a:r>
            <a:rPr lang="en-US" sz="2000" dirty="0" err="1"/>
            <a:t>kì</a:t>
          </a:r>
          <a:endParaRPr lang="en-US" sz="20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82505BA-CD0C-4829-B12E-E267A7EB2DC7}" type="parTrans" cxnId="{87029BFE-5B47-4268-88EC-2F7882BFC7B7}">
      <dgm:prSet/>
      <dgm:spPr>
        <a:xfrm>
          <a:off x="2930524" y="1595873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EEC12-9BC0-44FA-A243-E07BBF17FBF5}" type="sibTrans" cxnId="{87029BFE-5B47-4268-88EC-2F7882BFC7B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FB7B-7CA9-4D89-BC6B-A477D145B211}">
      <dgm:prSet phldrT="[Text]" custT="1"/>
      <dgm:spPr>
        <a:xfrm>
          <a:off x="4347368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/>
            <a:t> </a:t>
          </a:r>
          <a:r>
            <a:rPr lang="en-US" sz="2000" dirty="0" err="1"/>
            <a:t>Về</a:t>
          </a:r>
          <a:r>
            <a:rPr lang="en-US" sz="2000" dirty="0"/>
            <a:t> </a:t>
          </a:r>
          <a:r>
            <a:rPr lang="en-US" sz="2000" dirty="0" err="1"/>
            <a:t>thái</a:t>
          </a:r>
          <a:r>
            <a:rPr lang="en-US" sz="2000" dirty="0"/>
            <a:t> </a:t>
          </a:r>
          <a:r>
            <a:rPr lang="en-US" sz="2000" dirty="0" err="1"/>
            <a:t>độ</a:t>
          </a:r>
          <a:r>
            <a:rPr lang="en-US" sz="2000" dirty="0"/>
            <a:t>: chủ động </a:t>
          </a:r>
          <a:r>
            <a:rPr lang="en-US" sz="2000" dirty="0" err="1"/>
            <a:t>khám</a:t>
          </a:r>
          <a:r>
            <a:rPr lang="en-US" sz="2000" dirty="0"/>
            <a:t> </a:t>
          </a:r>
          <a:r>
            <a:rPr lang="en-US" sz="2000" dirty="0" err="1"/>
            <a:t>phá</a:t>
          </a:r>
          <a:r>
            <a:rPr lang="en-US" sz="2000" dirty="0"/>
            <a:t> những </a:t>
          </a:r>
          <a:r>
            <a:rPr lang="en-US" sz="2000" dirty="0" err="1"/>
            <a:t>đặc</a:t>
          </a:r>
          <a:r>
            <a:rPr lang="en-US" sz="2000" dirty="0"/>
            <a:t> </a:t>
          </a:r>
          <a:r>
            <a:rPr lang="en-US" sz="2000" dirty="0" err="1"/>
            <a:t>sắc</a:t>
          </a:r>
          <a:r>
            <a:rPr lang="en-US" sz="2000" dirty="0"/>
            <a:t> </a:t>
          </a:r>
          <a:r>
            <a:rPr lang="en-US" sz="2000" dirty="0" err="1"/>
            <a:t>nghệ</a:t>
          </a:r>
          <a:r>
            <a:rPr lang="en-US" sz="2000" dirty="0"/>
            <a:t> </a:t>
          </a:r>
          <a:r>
            <a:rPr lang="en-US" sz="2000" dirty="0" err="1"/>
            <a:t>thuật</a:t>
          </a:r>
          <a:r>
            <a:rPr lang="en-US" sz="2000" dirty="0"/>
            <a:t>,  </a:t>
          </a:r>
          <a:r>
            <a:rPr lang="en-US" sz="2000" dirty="0" err="1"/>
            <a:t>trân</a:t>
          </a:r>
          <a:r>
            <a:rPr lang="en-US" sz="2000" dirty="0"/>
            <a:t> </a:t>
          </a:r>
          <a:r>
            <a:rPr lang="en-US" sz="2000" dirty="0" err="1"/>
            <a:t>trọng</a:t>
          </a:r>
          <a:endParaRPr lang="en-US" sz="20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73C946D-49B6-4153-8883-E43DDB0DFA84}" type="parTrans" cxnId="{5FFA2339-F54F-4F70-B386-FA204EE5C4A0}">
      <dgm:prSet/>
      <dgm:spPr>
        <a:xfrm>
          <a:off x="3969543" y="1595873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30E36-8C92-4DC6-B914-6FB050402F25}" type="sibTrans" cxnId="{5FFA2339-F54F-4F70-B386-FA204EE5C4A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DD28F-0DEB-42FB-91C4-48753E324FC7}" type="pres">
      <dgm:prSet presAssocID="{3351E837-92F4-4BEC-A182-79A08461EC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13ABF-7118-40BB-9CF4-7856A84404B9}" type="pres">
      <dgm:prSet presAssocID="{5594F922-9888-4B52-8FAA-9FD2D930E327}" presName="hierRoot1" presStyleCnt="0"/>
      <dgm:spPr/>
    </dgm:pt>
    <dgm:pt modelId="{FDDE53A8-94FB-4A84-B548-D7F068D8FD7A}" type="pres">
      <dgm:prSet presAssocID="{5594F922-9888-4B52-8FAA-9FD2D930E327}" presName="composite" presStyleCnt="0"/>
      <dgm:spPr/>
    </dgm:pt>
    <dgm:pt modelId="{6A60816B-57E5-4328-8C55-7415D50BEE50}" type="pres">
      <dgm:prSet presAssocID="{5594F922-9888-4B52-8FAA-9FD2D930E327}" presName="background" presStyleLbl="node0" presStyleIdx="0" presStyleCnt="1"/>
      <dgm:spPr>
        <a:xfrm>
          <a:off x="2243904" y="1025394"/>
          <a:ext cx="3451278" cy="570479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F8A4135-6A57-4F0B-9EF9-0577BD0B1003}" type="pres">
      <dgm:prSet presAssocID="{5594F922-9888-4B52-8FAA-9FD2D930E327}" presName="text" presStyleLbl="fgAcc0" presStyleIdx="0" presStyleCnt="1" custScaleX="202991" custScaleY="52840">
        <dgm:presLayoutVars>
          <dgm:chPref val="3"/>
        </dgm:presLayoutVars>
      </dgm:prSet>
      <dgm:spPr/>
    </dgm:pt>
    <dgm:pt modelId="{2F6607C0-7257-4DFE-B109-4BBA87EAC69A}" type="pres">
      <dgm:prSet presAssocID="{5594F922-9888-4B52-8FAA-9FD2D930E327}" presName="hierChild2" presStyleCnt="0"/>
      <dgm:spPr/>
    </dgm:pt>
    <dgm:pt modelId="{AEF94DB3-B1FC-4FA0-BFF4-6DF8DC2196F1}" type="pres">
      <dgm:prSet presAssocID="{3C296C85-07D5-4BCD-9D4C-F2ACDC014004}" presName="Name10" presStyleLbl="parChTrans1D2" presStyleIdx="0" presStyleCnt="3"/>
      <dgm:spPr/>
    </dgm:pt>
    <dgm:pt modelId="{253F24D0-73D5-466F-B84A-8336FD4BED6B}" type="pres">
      <dgm:prSet presAssocID="{91D8138E-6C08-49D5-8EE1-6B48D8761A2D}" presName="hierRoot2" presStyleCnt="0"/>
      <dgm:spPr/>
    </dgm:pt>
    <dgm:pt modelId="{4D138AC8-D9B4-4547-920B-5654F6714237}" type="pres">
      <dgm:prSet presAssocID="{91D8138E-6C08-49D5-8EE1-6B48D8761A2D}" presName="composite2" presStyleCnt="0"/>
      <dgm:spPr/>
    </dgm:pt>
    <dgm:pt modelId="{87DCB54F-5F76-4368-81BD-186CC0E48BA9}" type="pres">
      <dgm:prSet presAssocID="{91D8138E-6C08-49D5-8EE1-6B48D8761A2D}" presName="background2" presStyleLbl="node2" presStyleIdx="0" presStyleCnt="3"/>
      <dgm:spPr>
        <a:xfrm>
          <a:off x="2381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2F0C250-EE70-4885-8FA8-479DF7F96109}" type="pres">
      <dgm:prSet presAssocID="{91D8138E-6C08-49D5-8EE1-6B48D8761A2D}" presName="text2" presStyleLbl="fgAcc2" presStyleIdx="0" presStyleCnt="3">
        <dgm:presLayoutVars>
          <dgm:chPref val="3"/>
        </dgm:presLayoutVars>
      </dgm:prSet>
      <dgm:spPr/>
    </dgm:pt>
    <dgm:pt modelId="{B93BF3C4-14E7-459D-913E-4C69B04F2D6A}" type="pres">
      <dgm:prSet presAssocID="{91D8138E-6C08-49D5-8EE1-6B48D8761A2D}" presName="hierChild3" presStyleCnt="0"/>
      <dgm:spPr/>
    </dgm:pt>
    <dgm:pt modelId="{E5E49A84-017C-4995-91C7-28B609B9882D}" type="pres">
      <dgm:prSet presAssocID="{F82505BA-CD0C-4829-B12E-E267A7EB2DC7}" presName="Name10" presStyleLbl="parChTrans1D2" presStyleIdx="1" presStyleCnt="3"/>
      <dgm:spPr/>
    </dgm:pt>
    <dgm:pt modelId="{DBCC6818-1E3A-4C03-9F28-1FAB27451D54}" type="pres">
      <dgm:prSet presAssocID="{A4664F52-B7ED-4C75-8333-EBEF9E116B42}" presName="hierRoot2" presStyleCnt="0"/>
      <dgm:spPr/>
    </dgm:pt>
    <dgm:pt modelId="{05A39FCF-12EA-4783-84D3-D508F806D37B}" type="pres">
      <dgm:prSet presAssocID="{A4664F52-B7ED-4C75-8333-EBEF9E116B42}" presName="composite2" presStyleCnt="0"/>
      <dgm:spPr/>
    </dgm:pt>
    <dgm:pt modelId="{F2D37B0B-0FAF-41B5-A80A-525393C1B337}" type="pres">
      <dgm:prSet presAssocID="{A4664F52-B7ED-4C75-8333-EBEF9E116B42}" presName="background2" presStyleLbl="node2" presStyleIdx="1" presStyleCnt="3"/>
      <dgm:spPr>
        <a:xfrm>
          <a:off x="2080418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5753C76-1BB0-4CF4-A82F-420A7ADF5567}" type="pres">
      <dgm:prSet presAssocID="{A4664F52-B7ED-4C75-8333-EBEF9E116B42}" presName="text2" presStyleLbl="fgAcc2" presStyleIdx="1" presStyleCnt="3">
        <dgm:presLayoutVars>
          <dgm:chPref val="3"/>
        </dgm:presLayoutVars>
      </dgm:prSet>
      <dgm:spPr/>
    </dgm:pt>
    <dgm:pt modelId="{AF03A890-3835-4EA8-922F-5C9A727516D9}" type="pres">
      <dgm:prSet presAssocID="{A4664F52-B7ED-4C75-8333-EBEF9E116B42}" presName="hierChild3" presStyleCnt="0"/>
      <dgm:spPr/>
    </dgm:pt>
    <dgm:pt modelId="{47C477BD-395C-4994-B997-108280F260ED}" type="pres">
      <dgm:prSet presAssocID="{F73C946D-49B6-4153-8883-E43DDB0DFA84}" presName="Name10" presStyleLbl="parChTrans1D2" presStyleIdx="2" presStyleCnt="3"/>
      <dgm:spPr/>
    </dgm:pt>
    <dgm:pt modelId="{D15B32D5-E0D9-416B-84A7-9F265168D88A}" type="pres">
      <dgm:prSet presAssocID="{A448FB7B-7CA9-4D89-BC6B-A477D145B211}" presName="hierRoot2" presStyleCnt="0"/>
      <dgm:spPr/>
    </dgm:pt>
    <dgm:pt modelId="{1745492C-8C9A-4928-BDB5-01099A1EB96D}" type="pres">
      <dgm:prSet presAssocID="{A448FB7B-7CA9-4D89-BC6B-A477D145B211}" presName="composite2" presStyleCnt="0"/>
      <dgm:spPr/>
    </dgm:pt>
    <dgm:pt modelId="{A66F8214-6C15-40E0-A37C-54B3C1DA8E73}" type="pres">
      <dgm:prSet presAssocID="{A448FB7B-7CA9-4D89-BC6B-A477D145B211}" presName="background2" presStyleLbl="node2" presStyleIdx="2" presStyleCnt="3"/>
      <dgm:spPr>
        <a:xfrm>
          <a:off x="4158456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E78C3EA-C8A1-44D7-AB7B-F184788402E9}" type="pres">
      <dgm:prSet presAssocID="{A448FB7B-7CA9-4D89-BC6B-A477D145B211}" presName="text2" presStyleLbl="fgAcc2" presStyleIdx="2" presStyleCnt="3">
        <dgm:presLayoutVars>
          <dgm:chPref val="3"/>
        </dgm:presLayoutVars>
      </dgm:prSet>
      <dgm:spPr/>
    </dgm:pt>
    <dgm:pt modelId="{0ACFFCF6-EB55-4525-9679-F8FEBDACD4FC}" type="pres">
      <dgm:prSet presAssocID="{A448FB7B-7CA9-4D89-BC6B-A477D145B211}" presName="hierChild3" presStyleCnt="0"/>
      <dgm:spPr/>
    </dgm:pt>
  </dgm:ptLst>
  <dgm:cxnLst>
    <dgm:cxn modelId="{CEA28908-32F1-4489-8FD5-8133E63EF1D3}" type="presOf" srcId="{91D8138E-6C08-49D5-8EE1-6B48D8761A2D}" destId="{12F0C250-EE70-4885-8FA8-479DF7F96109}" srcOrd="0" destOrd="0" presId="urn:microsoft.com/office/officeart/2005/8/layout/hierarchy1"/>
    <dgm:cxn modelId="{FE56B30C-F1B6-4E3B-8DA2-4845EA9ED291}" type="presOf" srcId="{3C296C85-07D5-4BCD-9D4C-F2ACDC014004}" destId="{AEF94DB3-B1FC-4FA0-BFF4-6DF8DC2196F1}" srcOrd="0" destOrd="0" presId="urn:microsoft.com/office/officeart/2005/8/layout/hierarchy1"/>
    <dgm:cxn modelId="{2131A01C-71E2-439F-B6CE-5F60E1336D3D}" type="presOf" srcId="{F73C946D-49B6-4153-8883-E43DDB0DFA84}" destId="{47C477BD-395C-4994-B997-108280F260ED}" srcOrd="0" destOrd="0" presId="urn:microsoft.com/office/officeart/2005/8/layout/hierarchy1"/>
    <dgm:cxn modelId="{5FFA2339-F54F-4F70-B386-FA204EE5C4A0}" srcId="{5594F922-9888-4B52-8FAA-9FD2D930E327}" destId="{A448FB7B-7CA9-4D89-BC6B-A477D145B211}" srcOrd="2" destOrd="0" parTransId="{F73C946D-49B6-4153-8883-E43DDB0DFA84}" sibTransId="{D0530E36-8C92-4DC6-B914-6FB050402F25}"/>
    <dgm:cxn modelId="{B16FE944-E8E0-4EEC-8A34-C8A00C0BD964}" type="presOf" srcId="{A448FB7B-7CA9-4D89-BC6B-A477D145B211}" destId="{DE78C3EA-C8A1-44D7-AB7B-F184788402E9}" srcOrd="0" destOrd="0" presId="urn:microsoft.com/office/officeart/2005/8/layout/hierarchy1"/>
    <dgm:cxn modelId="{B45E0B7E-AF54-4D73-9DE2-876C71E24898}" type="presOf" srcId="{F82505BA-CD0C-4829-B12E-E267A7EB2DC7}" destId="{E5E49A84-017C-4995-91C7-28B609B9882D}" srcOrd="0" destOrd="0" presId="urn:microsoft.com/office/officeart/2005/8/layout/hierarchy1"/>
    <dgm:cxn modelId="{C0247585-1073-4BDC-944A-66BE50C7E63F}" type="presOf" srcId="{3351E837-92F4-4BEC-A182-79A08461ECE1}" destId="{3CADD28F-0DEB-42FB-91C4-48753E324FC7}" srcOrd="0" destOrd="0" presId="urn:microsoft.com/office/officeart/2005/8/layout/hierarchy1"/>
    <dgm:cxn modelId="{DBF2D493-43E4-45CC-9DF5-959B7F5AFC3D}" srcId="{3351E837-92F4-4BEC-A182-79A08461ECE1}" destId="{5594F922-9888-4B52-8FAA-9FD2D930E327}" srcOrd="0" destOrd="0" parTransId="{159E1256-4654-487F-8051-480CDF1F508F}" sibTransId="{A7D6A1D0-B485-46B4-BDFF-36D44D75610B}"/>
    <dgm:cxn modelId="{6380B89D-73B8-4E6A-83ED-BA6BAA7DBD7B}" srcId="{5594F922-9888-4B52-8FAA-9FD2D930E327}" destId="{91D8138E-6C08-49D5-8EE1-6B48D8761A2D}" srcOrd="0" destOrd="0" parTransId="{3C296C85-07D5-4BCD-9D4C-F2ACDC014004}" sibTransId="{296BB6DB-28D8-40F7-97F8-DC58F009CD09}"/>
    <dgm:cxn modelId="{DED404A1-E9CB-4714-9815-CBA6C6488067}" type="presOf" srcId="{5594F922-9888-4B52-8FAA-9FD2D930E327}" destId="{4F8A4135-6A57-4F0B-9EF9-0577BD0B1003}" srcOrd="0" destOrd="0" presId="urn:microsoft.com/office/officeart/2005/8/layout/hierarchy1"/>
    <dgm:cxn modelId="{BF92F3A4-29AF-4DC6-A4E0-BCB105128800}" type="presOf" srcId="{A4664F52-B7ED-4C75-8333-EBEF9E116B42}" destId="{25753C76-1BB0-4CF4-A82F-420A7ADF5567}" srcOrd="0" destOrd="0" presId="urn:microsoft.com/office/officeart/2005/8/layout/hierarchy1"/>
    <dgm:cxn modelId="{87029BFE-5B47-4268-88EC-2F7882BFC7B7}" srcId="{5594F922-9888-4B52-8FAA-9FD2D930E327}" destId="{A4664F52-B7ED-4C75-8333-EBEF9E116B42}" srcOrd="1" destOrd="0" parTransId="{F82505BA-CD0C-4829-B12E-E267A7EB2DC7}" sibTransId="{CD7EEC12-9BC0-44FA-A243-E07BBF17FBF5}"/>
    <dgm:cxn modelId="{D4204F13-5554-4DC1-81BB-E24766D23005}" type="presParOf" srcId="{3CADD28F-0DEB-42FB-91C4-48753E324FC7}" destId="{3CF13ABF-7118-40BB-9CF4-7856A84404B9}" srcOrd="0" destOrd="0" presId="urn:microsoft.com/office/officeart/2005/8/layout/hierarchy1"/>
    <dgm:cxn modelId="{5C4593E8-CAFC-4AD0-927B-DE05373F2790}" type="presParOf" srcId="{3CF13ABF-7118-40BB-9CF4-7856A84404B9}" destId="{FDDE53A8-94FB-4A84-B548-D7F068D8FD7A}" srcOrd="0" destOrd="0" presId="urn:microsoft.com/office/officeart/2005/8/layout/hierarchy1"/>
    <dgm:cxn modelId="{6453A5BA-C6EA-44D3-BBA8-AC95A8B0A298}" type="presParOf" srcId="{FDDE53A8-94FB-4A84-B548-D7F068D8FD7A}" destId="{6A60816B-57E5-4328-8C55-7415D50BEE50}" srcOrd="0" destOrd="0" presId="urn:microsoft.com/office/officeart/2005/8/layout/hierarchy1"/>
    <dgm:cxn modelId="{9CA58904-9FEE-4515-8B16-6BBDA1D12C07}" type="presParOf" srcId="{FDDE53A8-94FB-4A84-B548-D7F068D8FD7A}" destId="{4F8A4135-6A57-4F0B-9EF9-0577BD0B1003}" srcOrd="1" destOrd="0" presId="urn:microsoft.com/office/officeart/2005/8/layout/hierarchy1"/>
    <dgm:cxn modelId="{E1B7B130-DF3F-45A3-B3BC-83BE9E74E665}" type="presParOf" srcId="{3CF13ABF-7118-40BB-9CF4-7856A84404B9}" destId="{2F6607C0-7257-4DFE-B109-4BBA87EAC69A}" srcOrd="1" destOrd="0" presId="urn:microsoft.com/office/officeart/2005/8/layout/hierarchy1"/>
    <dgm:cxn modelId="{EA943781-EEAD-46C9-85FD-8CD13011B630}" type="presParOf" srcId="{2F6607C0-7257-4DFE-B109-4BBA87EAC69A}" destId="{AEF94DB3-B1FC-4FA0-BFF4-6DF8DC2196F1}" srcOrd="0" destOrd="0" presId="urn:microsoft.com/office/officeart/2005/8/layout/hierarchy1"/>
    <dgm:cxn modelId="{F54AA0F0-5944-4F79-9CE4-5664A962C8C5}" type="presParOf" srcId="{2F6607C0-7257-4DFE-B109-4BBA87EAC69A}" destId="{253F24D0-73D5-466F-B84A-8336FD4BED6B}" srcOrd="1" destOrd="0" presId="urn:microsoft.com/office/officeart/2005/8/layout/hierarchy1"/>
    <dgm:cxn modelId="{19A70EA7-320E-44A5-9119-689E885FCCB2}" type="presParOf" srcId="{253F24D0-73D5-466F-B84A-8336FD4BED6B}" destId="{4D138AC8-D9B4-4547-920B-5654F6714237}" srcOrd="0" destOrd="0" presId="urn:microsoft.com/office/officeart/2005/8/layout/hierarchy1"/>
    <dgm:cxn modelId="{9CD6E2FD-D1AB-4A51-92CF-5FAF73936BFF}" type="presParOf" srcId="{4D138AC8-D9B4-4547-920B-5654F6714237}" destId="{87DCB54F-5F76-4368-81BD-186CC0E48BA9}" srcOrd="0" destOrd="0" presId="urn:microsoft.com/office/officeart/2005/8/layout/hierarchy1"/>
    <dgm:cxn modelId="{D9A25407-E252-493F-AA27-B71ADD0FB008}" type="presParOf" srcId="{4D138AC8-D9B4-4547-920B-5654F6714237}" destId="{12F0C250-EE70-4885-8FA8-479DF7F96109}" srcOrd="1" destOrd="0" presId="urn:microsoft.com/office/officeart/2005/8/layout/hierarchy1"/>
    <dgm:cxn modelId="{92EAEC9A-BAFD-468D-BD53-0CBD3018F6C1}" type="presParOf" srcId="{253F24D0-73D5-466F-B84A-8336FD4BED6B}" destId="{B93BF3C4-14E7-459D-913E-4C69B04F2D6A}" srcOrd="1" destOrd="0" presId="urn:microsoft.com/office/officeart/2005/8/layout/hierarchy1"/>
    <dgm:cxn modelId="{B72F3566-275C-4018-B3BF-E86CC16DD145}" type="presParOf" srcId="{2F6607C0-7257-4DFE-B109-4BBA87EAC69A}" destId="{E5E49A84-017C-4995-91C7-28B609B9882D}" srcOrd="2" destOrd="0" presId="urn:microsoft.com/office/officeart/2005/8/layout/hierarchy1"/>
    <dgm:cxn modelId="{7829DA29-75BA-4FAD-A5E8-328008275262}" type="presParOf" srcId="{2F6607C0-7257-4DFE-B109-4BBA87EAC69A}" destId="{DBCC6818-1E3A-4C03-9F28-1FAB27451D54}" srcOrd="3" destOrd="0" presId="urn:microsoft.com/office/officeart/2005/8/layout/hierarchy1"/>
    <dgm:cxn modelId="{935193DE-3EE4-4E6F-8375-9508C6FBBF0C}" type="presParOf" srcId="{DBCC6818-1E3A-4C03-9F28-1FAB27451D54}" destId="{05A39FCF-12EA-4783-84D3-D508F806D37B}" srcOrd="0" destOrd="0" presId="urn:microsoft.com/office/officeart/2005/8/layout/hierarchy1"/>
    <dgm:cxn modelId="{000641E2-2A05-4495-B75C-E49D88A7DA3B}" type="presParOf" srcId="{05A39FCF-12EA-4783-84D3-D508F806D37B}" destId="{F2D37B0B-0FAF-41B5-A80A-525393C1B337}" srcOrd="0" destOrd="0" presId="urn:microsoft.com/office/officeart/2005/8/layout/hierarchy1"/>
    <dgm:cxn modelId="{F75AAF44-DB24-4C7A-B4A6-5E9DEE075553}" type="presParOf" srcId="{05A39FCF-12EA-4783-84D3-D508F806D37B}" destId="{25753C76-1BB0-4CF4-A82F-420A7ADF5567}" srcOrd="1" destOrd="0" presId="urn:microsoft.com/office/officeart/2005/8/layout/hierarchy1"/>
    <dgm:cxn modelId="{DF7A58C9-68C4-4504-B76F-DFF8DF481DDF}" type="presParOf" srcId="{DBCC6818-1E3A-4C03-9F28-1FAB27451D54}" destId="{AF03A890-3835-4EA8-922F-5C9A727516D9}" srcOrd="1" destOrd="0" presId="urn:microsoft.com/office/officeart/2005/8/layout/hierarchy1"/>
    <dgm:cxn modelId="{1E8EF43C-B985-414D-8789-3C2514DDDA92}" type="presParOf" srcId="{2F6607C0-7257-4DFE-B109-4BBA87EAC69A}" destId="{47C477BD-395C-4994-B997-108280F260ED}" srcOrd="4" destOrd="0" presId="urn:microsoft.com/office/officeart/2005/8/layout/hierarchy1"/>
    <dgm:cxn modelId="{02A8DF5B-1170-4B67-AED2-F3801E749C8A}" type="presParOf" srcId="{2F6607C0-7257-4DFE-B109-4BBA87EAC69A}" destId="{D15B32D5-E0D9-416B-84A7-9F265168D88A}" srcOrd="5" destOrd="0" presId="urn:microsoft.com/office/officeart/2005/8/layout/hierarchy1"/>
    <dgm:cxn modelId="{FBEDC6D4-569B-4517-8525-CD0B71706CE3}" type="presParOf" srcId="{D15B32D5-E0D9-416B-84A7-9F265168D88A}" destId="{1745492C-8C9A-4928-BDB5-01099A1EB96D}" srcOrd="0" destOrd="0" presId="urn:microsoft.com/office/officeart/2005/8/layout/hierarchy1"/>
    <dgm:cxn modelId="{78851A55-5995-4984-8139-E202B1521596}" type="presParOf" srcId="{1745492C-8C9A-4928-BDB5-01099A1EB96D}" destId="{A66F8214-6C15-40E0-A37C-54B3C1DA8E73}" srcOrd="0" destOrd="0" presId="urn:microsoft.com/office/officeart/2005/8/layout/hierarchy1"/>
    <dgm:cxn modelId="{B585AF5C-6987-4998-96B8-103F66A7B750}" type="presParOf" srcId="{1745492C-8C9A-4928-BDB5-01099A1EB96D}" destId="{DE78C3EA-C8A1-44D7-AB7B-F184788402E9}" srcOrd="1" destOrd="0" presId="urn:microsoft.com/office/officeart/2005/8/layout/hierarchy1"/>
    <dgm:cxn modelId="{45B0FE5B-7BCE-41C8-9C00-B48108E53A1C}" type="presParOf" srcId="{D15B32D5-E0D9-416B-84A7-9F265168D88A}" destId="{0ACFFCF6-EB55-4525-9679-F8FEBDACD4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51E837-92F4-4BEC-A182-79A08461EC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94F922-9888-4B52-8FAA-9FD2D930E327}">
      <dgm:prSet phldrT="[Text]" custT="1"/>
      <dgm:spPr>
        <a:xfrm>
          <a:off x="2432817" y="1204861"/>
          <a:ext cx="3451278" cy="5704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Xác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định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nội</a:t>
          </a: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dung</a:t>
          </a:r>
        </a:p>
      </dgm:t>
    </dgm:pt>
    <dgm:pt modelId="{159E1256-4654-487F-8051-480CDF1F508F}" type="parTrans" cxnId="{DBF2D493-43E4-45CC-9DF5-959B7F5AFC3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6A1D0-B485-46B4-BDFF-36D44D75610B}" type="sibTrans" cxnId="{DBF2D493-43E4-45CC-9DF5-959B7F5AFC3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8138E-6C08-49D5-8EE1-6B48D8761A2D}">
      <dgm:prSet phldrT="[Text]" custT="1"/>
      <dgm:spPr>
        <a:xfrm>
          <a:off x="191293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/>
            <a:t>Những </a:t>
          </a:r>
          <a:r>
            <a:rPr lang="en-US" sz="2400" dirty="0" err="1"/>
            <a:t>biểu</a:t>
          </a:r>
          <a:r>
            <a:rPr lang="en-US" sz="2400" dirty="0"/>
            <a:t> </a:t>
          </a:r>
          <a:r>
            <a:rPr lang="en-US" sz="2400" dirty="0" err="1"/>
            <a:t>hiện</a:t>
          </a:r>
          <a:r>
            <a:rPr lang="en-US" sz="2400" dirty="0"/>
            <a:t> </a:t>
          </a:r>
          <a:r>
            <a:rPr lang="en-US" sz="2400" dirty="0" err="1"/>
            <a:t>cụ</a:t>
          </a:r>
          <a:r>
            <a:rPr lang="en-US" sz="2400" dirty="0"/>
            <a:t> </a:t>
          </a:r>
          <a:r>
            <a:rPr lang="en-US" sz="2400" dirty="0" err="1"/>
            <a:t>thể</a:t>
          </a:r>
          <a:r>
            <a:rPr lang="en-US" sz="2400" dirty="0"/>
            <a:t> </a:t>
          </a:r>
          <a:r>
            <a:rPr lang="en-US" sz="2400" dirty="0" err="1"/>
            <a:t>về</a:t>
          </a:r>
          <a:r>
            <a:rPr lang="en-US" sz="2400" dirty="0"/>
            <a:t> </a:t>
          </a:r>
          <a:r>
            <a:rPr lang="en-US" sz="2400" dirty="0" err="1"/>
            <a:t>mặt</a:t>
          </a:r>
          <a:r>
            <a:rPr lang="en-US" sz="2400" dirty="0"/>
            <a:t> </a:t>
          </a:r>
          <a:r>
            <a:rPr lang="en-US" sz="2400" dirty="0" err="1"/>
            <a:t>nghệ</a:t>
          </a:r>
          <a:r>
            <a:rPr lang="en-US" sz="2400" dirty="0"/>
            <a:t> </a:t>
          </a:r>
          <a:r>
            <a:rPr lang="en-US" sz="2400" dirty="0" err="1"/>
            <a:t>thuật</a:t>
          </a:r>
          <a:r>
            <a:rPr lang="en-US" sz="2400" dirty="0"/>
            <a:t> </a:t>
          </a:r>
          <a:endParaRPr lang="en-US" sz="24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C296C85-07D5-4BCD-9D4C-F2ACDC014004}" type="parTrans" cxnId="{6380B89D-73B8-4E6A-83ED-BA6BAA7DBD7B}">
      <dgm:prSet/>
      <dgm:spPr>
        <a:xfrm>
          <a:off x="852487" y="1595873"/>
          <a:ext cx="3117056" cy="494478"/>
        </a:xfrm>
        <a:custGeom>
          <a:avLst/>
          <a:gdLst/>
          <a:ahLst/>
          <a:cxnLst/>
          <a:rect l="0" t="0" r="0" b="0"/>
          <a:pathLst>
            <a:path>
              <a:moveTo>
                <a:pt x="3117056" y="0"/>
              </a:moveTo>
              <a:lnTo>
                <a:pt x="3117056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B6DB-28D8-40F7-97F8-DC58F009CD09}" type="sibTrans" cxnId="{6380B89D-73B8-4E6A-83ED-BA6BAA7DBD7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64F52-B7ED-4C75-8333-EBEF9E116B42}">
      <dgm:prSet phldrT="[Text]" custT="1"/>
      <dgm:spPr>
        <a:xfrm>
          <a:off x="2269331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/>
            <a:t>Tác </a:t>
          </a:r>
          <a:r>
            <a:rPr lang="en-US" sz="2000" dirty="0" err="1"/>
            <a:t>dụng</a:t>
          </a:r>
          <a:r>
            <a:rPr lang="en-US" sz="2000" dirty="0"/>
            <a:t>, </a:t>
          </a:r>
          <a:r>
            <a:rPr lang="en-US" sz="2000" dirty="0" err="1"/>
            <a:t>đóng</a:t>
          </a:r>
          <a:r>
            <a:rPr lang="en-US" sz="2000" dirty="0"/>
            <a:t> </a:t>
          </a:r>
          <a:r>
            <a:rPr lang="en-US" sz="2000" dirty="0" err="1"/>
            <a:t>góp</a:t>
          </a:r>
          <a:r>
            <a:rPr lang="en-US" sz="2000" dirty="0"/>
            <a:t> vào </a:t>
          </a:r>
          <a:r>
            <a:rPr lang="en-US" sz="2000" dirty="0" err="1"/>
            <a:t>thành</a:t>
          </a:r>
          <a:r>
            <a:rPr lang="en-US" sz="2000" dirty="0"/>
            <a:t> </a:t>
          </a:r>
          <a:r>
            <a:rPr lang="en-US" sz="2000" dirty="0" err="1"/>
            <a:t>công</a:t>
          </a:r>
          <a:r>
            <a:rPr lang="en-US" sz="2000" dirty="0"/>
            <a:t> của </a:t>
          </a:r>
          <a:r>
            <a:rPr lang="en-US" sz="2000" dirty="0" err="1"/>
            <a:t>tác</a:t>
          </a:r>
          <a:r>
            <a:rPr lang="en-US" sz="2000" dirty="0"/>
            <a:t> </a:t>
          </a:r>
          <a:r>
            <a:rPr lang="en-US" sz="2000" dirty="0" err="1"/>
            <a:t>phẩm</a:t>
          </a:r>
          <a:r>
            <a:rPr lang="en-US" sz="2000" dirty="0"/>
            <a:t>.</a:t>
          </a:r>
          <a:endParaRPr lang="en-US" sz="20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82505BA-CD0C-4829-B12E-E267A7EB2DC7}" type="parTrans" cxnId="{87029BFE-5B47-4268-88EC-2F7882BFC7B7}">
      <dgm:prSet/>
      <dgm:spPr>
        <a:xfrm>
          <a:off x="2930524" y="1595873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EEC12-9BC0-44FA-A243-E07BBF17FBF5}" type="sibTrans" cxnId="{87029BFE-5B47-4268-88EC-2F7882BFC7B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FB7B-7CA9-4D89-BC6B-A477D145B211}">
      <dgm:prSet phldrT="[Text]" custT="1"/>
      <dgm:spPr>
        <a:xfrm>
          <a:off x="4347368" y="2269818"/>
          <a:ext cx="1700212" cy="10796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/>
            <a:t> </a:t>
          </a:r>
          <a:r>
            <a:rPr lang="en-US" sz="2000" dirty="0"/>
            <a:t>ý </a:t>
          </a:r>
          <a:r>
            <a:rPr lang="en-US" sz="2000" dirty="0" err="1"/>
            <a:t>nghĩa</a:t>
          </a:r>
          <a:r>
            <a:rPr lang="en-US" sz="2000" dirty="0"/>
            <a:t> </a:t>
          </a:r>
          <a:r>
            <a:rPr lang="en-US" sz="2000" dirty="0" err="1"/>
            <a:t>đối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việc</a:t>
          </a:r>
          <a:r>
            <a:rPr lang="en-US" sz="2000" dirty="0"/>
            <a:t> </a:t>
          </a:r>
          <a:r>
            <a:rPr lang="en-US" sz="2000" dirty="0" err="1"/>
            <a:t>tiếp</a:t>
          </a:r>
          <a:r>
            <a:rPr lang="en-US" sz="2000" dirty="0"/>
            <a:t> </a:t>
          </a:r>
          <a:r>
            <a:rPr lang="en-US" sz="2000" dirty="0" err="1"/>
            <a:t>nhận</a:t>
          </a:r>
          <a:r>
            <a:rPr lang="en-US" sz="2000" dirty="0"/>
            <a:t> </a:t>
          </a:r>
          <a:r>
            <a:rPr lang="en-US" sz="2000" dirty="0" err="1"/>
            <a:t>giá</a:t>
          </a:r>
          <a:r>
            <a:rPr lang="en-US" sz="2000" dirty="0"/>
            <a:t> </a:t>
          </a:r>
          <a:r>
            <a:rPr lang="en-US" sz="2000" dirty="0" err="1"/>
            <a:t>trị</a:t>
          </a:r>
          <a:r>
            <a:rPr lang="en-US" sz="2000" dirty="0"/>
            <a:t> của </a:t>
          </a:r>
          <a:r>
            <a:rPr lang="en-US" sz="2000" dirty="0" err="1"/>
            <a:t>thể</a:t>
          </a:r>
          <a:r>
            <a:rPr lang="en-US" sz="2000" dirty="0"/>
            <a:t> </a:t>
          </a:r>
          <a:r>
            <a:rPr lang="en-US" sz="2000" dirty="0" err="1"/>
            <a:t>loại</a:t>
          </a:r>
          <a:r>
            <a:rPr lang="en-US" sz="2000" dirty="0"/>
            <a:t> </a:t>
          </a:r>
          <a:endParaRPr lang="en-US" sz="20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73C946D-49B6-4153-8883-E43DDB0DFA84}" type="parTrans" cxnId="{5FFA2339-F54F-4F70-B386-FA204EE5C4A0}">
      <dgm:prSet/>
      <dgm:spPr>
        <a:xfrm>
          <a:off x="3969543" y="1595873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30E36-8C92-4DC6-B914-6FB050402F25}" type="sibTrans" cxnId="{5FFA2339-F54F-4F70-B386-FA204EE5C4A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DD28F-0DEB-42FB-91C4-48753E324FC7}" type="pres">
      <dgm:prSet presAssocID="{3351E837-92F4-4BEC-A182-79A08461EC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13ABF-7118-40BB-9CF4-7856A84404B9}" type="pres">
      <dgm:prSet presAssocID="{5594F922-9888-4B52-8FAA-9FD2D930E327}" presName="hierRoot1" presStyleCnt="0"/>
      <dgm:spPr/>
    </dgm:pt>
    <dgm:pt modelId="{FDDE53A8-94FB-4A84-B548-D7F068D8FD7A}" type="pres">
      <dgm:prSet presAssocID="{5594F922-9888-4B52-8FAA-9FD2D930E327}" presName="composite" presStyleCnt="0"/>
      <dgm:spPr/>
    </dgm:pt>
    <dgm:pt modelId="{6A60816B-57E5-4328-8C55-7415D50BEE50}" type="pres">
      <dgm:prSet presAssocID="{5594F922-9888-4B52-8FAA-9FD2D930E327}" presName="background" presStyleLbl="node0" presStyleIdx="0" presStyleCnt="1"/>
      <dgm:spPr>
        <a:xfrm>
          <a:off x="2243904" y="1025394"/>
          <a:ext cx="3451278" cy="570479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F8A4135-6A57-4F0B-9EF9-0577BD0B1003}" type="pres">
      <dgm:prSet presAssocID="{5594F922-9888-4B52-8FAA-9FD2D930E327}" presName="text" presStyleLbl="fgAcc0" presStyleIdx="0" presStyleCnt="1" custScaleX="202991" custScaleY="52840">
        <dgm:presLayoutVars>
          <dgm:chPref val="3"/>
        </dgm:presLayoutVars>
      </dgm:prSet>
      <dgm:spPr/>
    </dgm:pt>
    <dgm:pt modelId="{2F6607C0-7257-4DFE-B109-4BBA87EAC69A}" type="pres">
      <dgm:prSet presAssocID="{5594F922-9888-4B52-8FAA-9FD2D930E327}" presName="hierChild2" presStyleCnt="0"/>
      <dgm:spPr/>
    </dgm:pt>
    <dgm:pt modelId="{AEF94DB3-B1FC-4FA0-BFF4-6DF8DC2196F1}" type="pres">
      <dgm:prSet presAssocID="{3C296C85-07D5-4BCD-9D4C-F2ACDC014004}" presName="Name10" presStyleLbl="parChTrans1D2" presStyleIdx="0" presStyleCnt="3"/>
      <dgm:spPr/>
    </dgm:pt>
    <dgm:pt modelId="{253F24D0-73D5-466F-B84A-8336FD4BED6B}" type="pres">
      <dgm:prSet presAssocID="{91D8138E-6C08-49D5-8EE1-6B48D8761A2D}" presName="hierRoot2" presStyleCnt="0"/>
      <dgm:spPr/>
    </dgm:pt>
    <dgm:pt modelId="{4D138AC8-D9B4-4547-920B-5654F6714237}" type="pres">
      <dgm:prSet presAssocID="{91D8138E-6C08-49D5-8EE1-6B48D8761A2D}" presName="composite2" presStyleCnt="0"/>
      <dgm:spPr/>
    </dgm:pt>
    <dgm:pt modelId="{87DCB54F-5F76-4368-81BD-186CC0E48BA9}" type="pres">
      <dgm:prSet presAssocID="{91D8138E-6C08-49D5-8EE1-6B48D8761A2D}" presName="background2" presStyleLbl="node2" presStyleIdx="0" presStyleCnt="3"/>
      <dgm:spPr>
        <a:xfrm>
          <a:off x="2381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2F0C250-EE70-4885-8FA8-479DF7F96109}" type="pres">
      <dgm:prSet presAssocID="{91D8138E-6C08-49D5-8EE1-6B48D8761A2D}" presName="text2" presStyleLbl="fgAcc2" presStyleIdx="0" presStyleCnt="3">
        <dgm:presLayoutVars>
          <dgm:chPref val="3"/>
        </dgm:presLayoutVars>
      </dgm:prSet>
      <dgm:spPr/>
    </dgm:pt>
    <dgm:pt modelId="{B93BF3C4-14E7-459D-913E-4C69B04F2D6A}" type="pres">
      <dgm:prSet presAssocID="{91D8138E-6C08-49D5-8EE1-6B48D8761A2D}" presName="hierChild3" presStyleCnt="0"/>
      <dgm:spPr/>
    </dgm:pt>
    <dgm:pt modelId="{E5E49A84-017C-4995-91C7-28B609B9882D}" type="pres">
      <dgm:prSet presAssocID="{F82505BA-CD0C-4829-B12E-E267A7EB2DC7}" presName="Name10" presStyleLbl="parChTrans1D2" presStyleIdx="1" presStyleCnt="3"/>
      <dgm:spPr/>
    </dgm:pt>
    <dgm:pt modelId="{DBCC6818-1E3A-4C03-9F28-1FAB27451D54}" type="pres">
      <dgm:prSet presAssocID="{A4664F52-B7ED-4C75-8333-EBEF9E116B42}" presName="hierRoot2" presStyleCnt="0"/>
      <dgm:spPr/>
    </dgm:pt>
    <dgm:pt modelId="{05A39FCF-12EA-4783-84D3-D508F806D37B}" type="pres">
      <dgm:prSet presAssocID="{A4664F52-B7ED-4C75-8333-EBEF9E116B42}" presName="composite2" presStyleCnt="0"/>
      <dgm:spPr/>
    </dgm:pt>
    <dgm:pt modelId="{F2D37B0B-0FAF-41B5-A80A-525393C1B337}" type="pres">
      <dgm:prSet presAssocID="{A4664F52-B7ED-4C75-8333-EBEF9E116B42}" presName="background2" presStyleLbl="node2" presStyleIdx="1" presStyleCnt="3"/>
      <dgm:spPr>
        <a:xfrm>
          <a:off x="2080418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5753C76-1BB0-4CF4-A82F-420A7ADF5567}" type="pres">
      <dgm:prSet presAssocID="{A4664F52-B7ED-4C75-8333-EBEF9E116B42}" presName="text2" presStyleLbl="fgAcc2" presStyleIdx="1" presStyleCnt="3">
        <dgm:presLayoutVars>
          <dgm:chPref val="3"/>
        </dgm:presLayoutVars>
      </dgm:prSet>
      <dgm:spPr/>
    </dgm:pt>
    <dgm:pt modelId="{AF03A890-3835-4EA8-922F-5C9A727516D9}" type="pres">
      <dgm:prSet presAssocID="{A4664F52-B7ED-4C75-8333-EBEF9E116B42}" presName="hierChild3" presStyleCnt="0"/>
      <dgm:spPr/>
    </dgm:pt>
    <dgm:pt modelId="{47C477BD-395C-4994-B997-108280F260ED}" type="pres">
      <dgm:prSet presAssocID="{F73C946D-49B6-4153-8883-E43DDB0DFA84}" presName="Name10" presStyleLbl="parChTrans1D2" presStyleIdx="2" presStyleCnt="3"/>
      <dgm:spPr/>
    </dgm:pt>
    <dgm:pt modelId="{D15B32D5-E0D9-416B-84A7-9F265168D88A}" type="pres">
      <dgm:prSet presAssocID="{A448FB7B-7CA9-4D89-BC6B-A477D145B211}" presName="hierRoot2" presStyleCnt="0"/>
      <dgm:spPr/>
    </dgm:pt>
    <dgm:pt modelId="{1745492C-8C9A-4928-BDB5-01099A1EB96D}" type="pres">
      <dgm:prSet presAssocID="{A448FB7B-7CA9-4D89-BC6B-A477D145B211}" presName="composite2" presStyleCnt="0"/>
      <dgm:spPr/>
    </dgm:pt>
    <dgm:pt modelId="{A66F8214-6C15-40E0-A37C-54B3C1DA8E73}" type="pres">
      <dgm:prSet presAssocID="{A448FB7B-7CA9-4D89-BC6B-A477D145B211}" presName="background2" presStyleLbl="node2" presStyleIdx="2" presStyleCnt="3"/>
      <dgm:spPr>
        <a:xfrm>
          <a:off x="4158456" y="2090351"/>
          <a:ext cx="1700212" cy="1079634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E78C3EA-C8A1-44D7-AB7B-F184788402E9}" type="pres">
      <dgm:prSet presAssocID="{A448FB7B-7CA9-4D89-BC6B-A477D145B211}" presName="text2" presStyleLbl="fgAcc2" presStyleIdx="2" presStyleCnt="3">
        <dgm:presLayoutVars>
          <dgm:chPref val="3"/>
        </dgm:presLayoutVars>
      </dgm:prSet>
      <dgm:spPr/>
    </dgm:pt>
    <dgm:pt modelId="{0ACFFCF6-EB55-4525-9679-F8FEBDACD4FC}" type="pres">
      <dgm:prSet presAssocID="{A448FB7B-7CA9-4D89-BC6B-A477D145B211}" presName="hierChild3" presStyleCnt="0"/>
      <dgm:spPr/>
    </dgm:pt>
  </dgm:ptLst>
  <dgm:cxnLst>
    <dgm:cxn modelId="{CEA28908-32F1-4489-8FD5-8133E63EF1D3}" type="presOf" srcId="{91D8138E-6C08-49D5-8EE1-6B48D8761A2D}" destId="{12F0C250-EE70-4885-8FA8-479DF7F96109}" srcOrd="0" destOrd="0" presId="urn:microsoft.com/office/officeart/2005/8/layout/hierarchy1"/>
    <dgm:cxn modelId="{FE56B30C-F1B6-4E3B-8DA2-4845EA9ED291}" type="presOf" srcId="{3C296C85-07D5-4BCD-9D4C-F2ACDC014004}" destId="{AEF94DB3-B1FC-4FA0-BFF4-6DF8DC2196F1}" srcOrd="0" destOrd="0" presId="urn:microsoft.com/office/officeart/2005/8/layout/hierarchy1"/>
    <dgm:cxn modelId="{2131A01C-71E2-439F-B6CE-5F60E1336D3D}" type="presOf" srcId="{F73C946D-49B6-4153-8883-E43DDB0DFA84}" destId="{47C477BD-395C-4994-B997-108280F260ED}" srcOrd="0" destOrd="0" presId="urn:microsoft.com/office/officeart/2005/8/layout/hierarchy1"/>
    <dgm:cxn modelId="{5FFA2339-F54F-4F70-B386-FA204EE5C4A0}" srcId="{5594F922-9888-4B52-8FAA-9FD2D930E327}" destId="{A448FB7B-7CA9-4D89-BC6B-A477D145B211}" srcOrd="2" destOrd="0" parTransId="{F73C946D-49B6-4153-8883-E43DDB0DFA84}" sibTransId="{D0530E36-8C92-4DC6-B914-6FB050402F25}"/>
    <dgm:cxn modelId="{B16FE944-E8E0-4EEC-8A34-C8A00C0BD964}" type="presOf" srcId="{A448FB7B-7CA9-4D89-BC6B-A477D145B211}" destId="{DE78C3EA-C8A1-44D7-AB7B-F184788402E9}" srcOrd="0" destOrd="0" presId="urn:microsoft.com/office/officeart/2005/8/layout/hierarchy1"/>
    <dgm:cxn modelId="{B45E0B7E-AF54-4D73-9DE2-876C71E24898}" type="presOf" srcId="{F82505BA-CD0C-4829-B12E-E267A7EB2DC7}" destId="{E5E49A84-017C-4995-91C7-28B609B9882D}" srcOrd="0" destOrd="0" presId="urn:microsoft.com/office/officeart/2005/8/layout/hierarchy1"/>
    <dgm:cxn modelId="{C0247585-1073-4BDC-944A-66BE50C7E63F}" type="presOf" srcId="{3351E837-92F4-4BEC-A182-79A08461ECE1}" destId="{3CADD28F-0DEB-42FB-91C4-48753E324FC7}" srcOrd="0" destOrd="0" presId="urn:microsoft.com/office/officeart/2005/8/layout/hierarchy1"/>
    <dgm:cxn modelId="{DBF2D493-43E4-45CC-9DF5-959B7F5AFC3D}" srcId="{3351E837-92F4-4BEC-A182-79A08461ECE1}" destId="{5594F922-9888-4B52-8FAA-9FD2D930E327}" srcOrd="0" destOrd="0" parTransId="{159E1256-4654-487F-8051-480CDF1F508F}" sibTransId="{A7D6A1D0-B485-46B4-BDFF-36D44D75610B}"/>
    <dgm:cxn modelId="{6380B89D-73B8-4E6A-83ED-BA6BAA7DBD7B}" srcId="{5594F922-9888-4B52-8FAA-9FD2D930E327}" destId="{91D8138E-6C08-49D5-8EE1-6B48D8761A2D}" srcOrd="0" destOrd="0" parTransId="{3C296C85-07D5-4BCD-9D4C-F2ACDC014004}" sibTransId="{296BB6DB-28D8-40F7-97F8-DC58F009CD09}"/>
    <dgm:cxn modelId="{DED404A1-E9CB-4714-9815-CBA6C6488067}" type="presOf" srcId="{5594F922-9888-4B52-8FAA-9FD2D930E327}" destId="{4F8A4135-6A57-4F0B-9EF9-0577BD0B1003}" srcOrd="0" destOrd="0" presId="urn:microsoft.com/office/officeart/2005/8/layout/hierarchy1"/>
    <dgm:cxn modelId="{BF92F3A4-29AF-4DC6-A4E0-BCB105128800}" type="presOf" srcId="{A4664F52-B7ED-4C75-8333-EBEF9E116B42}" destId="{25753C76-1BB0-4CF4-A82F-420A7ADF5567}" srcOrd="0" destOrd="0" presId="urn:microsoft.com/office/officeart/2005/8/layout/hierarchy1"/>
    <dgm:cxn modelId="{87029BFE-5B47-4268-88EC-2F7882BFC7B7}" srcId="{5594F922-9888-4B52-8FAA-9FD2D930E327}" destId="{A4664F52-B7ED-4C75-8333-EBEF9E116B42}" srcOrd="1" destOrd="0" parTransId="{F82505BA-CD0C-4829-B12E-E267A7EB2DC7}" sibTransId="{CD7EEC12-9BC0-44FA-A243-E07BBF17FBF5}"/>
    <dgm:cxn modelId="{D4204F13-5554-4DC1-81BB-E24766D23005}" type="presParOf" srcId="{3CADD28F-0DEB-42FB-91C4-48753E324FC7}" destId="{3CF13ABF-7118-40BB-9CF4-7856A84404B9}" srcOrd="0" destOrd="0" presId="urn:microsoft.com/office/officeart/2005/8/layout/hierarchy1"/>
    <dgm:cxn modelId="{5C4593E8-CAFC-4AD0-927B-DE05373F2790}" type="presParOf" srcId="{3CF13ABF-7118-40BB-9CF4-7856A84404B9}" destId="{FDDE53A8-94FB-4A84-B548-D7F068D8FD7A}" srcOrd="0" destOrd="0" presId="urn:microsoft.com/office/officeart/2005/8/layout/hierarchy1"/>
    <dgm:cxn modelId="{6453A5BA-C6EA-44D3-BBA8-AC95A8B0A298}" type="presParOf" srcId="{FDDE53A8-94FB-4A84-B548-D7F068D8FD7A}" destId="{6A60816B-57E5-4328-8C55-7415D50BEE50}" srcOrd="0" destOrd="0" presId="urn:microsoft.com/office/officeart/2005/8/layout/hierarchy1"/>
    <dgm:cxn modelId="{9CA58904-9FEE-4515-8B16-6BBDA1D12C07}" type="presParOf" srcId="{FDDE53A8-94FB-4A84-B548-D7F068D8FD7A}" destId="{4F8A4135-6A57-4F0B-9EF9-0577BD0B1003}" srcOrd="1" destOrd="0" presId="urn:microsoft.com/office/officeart/2005/8/layout/hierarchy1"/>
    <dgm:cxn modelId="{E1B7B130-DF3F-45A3-B3BC-83BE9E74E665}" type="presParOf" srcId="{3CF13ABF-7118-40BB-9CF4-7856A84404B9}" destId="{2F6607C0-7257-4DFE-B109-4BBA87EAC69A}" srcOrd="1" destOrd="0" presId="urn:microsoft.com/office/officeart/2005/8/layout/hierarchy1"/>
    <dgm:cxn modelId="{EA943781-EEAD-46C9-85FD-8CD13011B630}" type="presParOf" srcId="{2F6607C0-7257-4DFE-B109-4BBA87EAC69A}" destId="{AEF94DB3-B1FC-4FA0-BFF4-6DF8DC2196F1}" srcOrd="0" destOrd="0" presId="urn:microsoft.com/office/officeart/2005/8/layout/hierarchy1"/>
    <dgm:cxn modelId="{F54AA0F0-5944-4F79-9CE4-5664A962C8C5}" type="presParOf" srcId="{2F6607C0-7257-4DFE-B109-4BBA87EAC69A}" destId="{253F24D0-73D5-466F-B84A-8336FD4BED6B}" srcOrd="1" destOrd="0" presId="urn:microsoft.com/office/officeart/2005/8/layout/hierarchy1"/>
    <dgm:cxn modelId="{19A70EA7-320E-44A5-9119-689E885FCCB2}" type="presParOf" srcId="{253F24D0-73D5-466F-B84A-8336FD4BED6B}" destId="{4D138AC8-D9B4-4547-920B-5654F6714237}" srcOrd="0" destOrd="0" presId="urn:microsoft.com/office/officeart/2005/8/layout/hierarchy1"/>
    <dgm:cxn modelId="{9CD6E2FD-D1AB-4A51-92CF-5FAF73936BFF}" type="presParOf" srcId="{4D138AC8-D9B4-4547-920B-5654F6714237}" destId="{87DCB54F-5F76-4368-81BD-186CC0E48BA9}" srcOrd="0" destOrd="0" presId="urn:microsoft.com/office/officeart/2005/8/layout/hierarchy1"/>
    <dgm:cxn modelId="{D9A25407-E252-493F-AA27-B71ADD0FB008}" type="presParOf" srcId="{4D138AC8-D9B4-4547-920B-5654F6714237}" destId="{12F0C250-EE70-4885-8FA8-479DF7F96109}" srcOrd="1" destOrd="0" presId="urn:microsoft.com/office/officeart/2005/8/layout/hierarchy1"/>
    <dgm:cxn modelId="{92EAEC9A-BAFD-468D-BD53-0CBD3018F6C1}" type="presParOf" srcId="{253F24D0-73D5-466F-B84A-8336FD4BED6B}" destId="{B93BF3C4-14E7-459D-913E-4C69B04F2D6A}" srcOrd="1" destOrd="0" presId="urn:microsoft.com/office/officeart/2005/8/layout/hierarchy1"/>
    <dgm:cxn modelId="{B72F3566-275C-4018-B3BF-E86CC16DD145}" type="presParOf" srcId="{2F6607C0-7257-4DFE-B109-4BBA87EAC69A}" destId="{E5E49A84-017C-4995-91C7-28B609B9882D}" srcOrd="2" destOrd="0" presId="urn:microsoft.com/office/officeart/2005/8/layout/hierarchy1"/>
    <dgm:cxn modelId="{7829DA29-75BA-4FAD-A5E8-328008275262}" type="presParOf" srcId="{2F6607C0-7257-4DFE-B109-4BBA87EAC69A}" destId="{DBCC6818-1E3A-4C03-9F28-1FAB27451D54}" srcOrd="3" destOrd="0" presId="urn:microsoft.com/office/officeart/2005/8/layout/hierarchy1"/>
    <dgm:cxn modelId="{935193DE-3EE4-4E6F-8375-9508C6FBBF0C}" type="presParOf" srcId="{DBCC6818-1E3A-4C03-9F28-1FAB27451D54}" destId="{05A39FCF-12EA-4783-84D3-D508F806D37B}" srcOrd="0" destOrd="0" presId="urn:microsoft.com/office/officeart/2005/8/layout/hierarchy1"/>
    <dgm:cxn modelId="{000641E2-2A05-4495-B75C-E49D88A7DA3B}" type="presParOf" srcId="{05A39FCF-12EA-4783-84D3-D508F806D37B}" destId="{F2D37B0B-0FAF-41B5-A80A-525393C1B337}" srcOrd="0" destOrd="0" presId="urn:microsoft.com/office/officeart/2005/8/layout/hierarchy1"/>
    <dgm:cxn modelId="{F75AAF44-DB24-4C7A-B4A6-5E9DEE075553}" type="presParOf" srcId="{05A39FCF-12EA-4783-84D3-D508F806D37B}" destId="{25753C76-1BB0-4CF4-A82F-420A7ADF5567}" srcOrd="1" destOrd="0" presId="urn:microsoft.com/office/officeart/2005/8/layout/hierarchy1"/>
    <dgm:cxn modelId="{DF7A58C9-68C4-4504-B76F-DFF8DF481DDF}" type="presParOf" srcId="{DBCC6818-1E3A-4C03-9F28-1FAB27451D54}" destId="{AF03A890-3835-4EA8-922F-5C9A727516D9}" srcOrd="1" destOrd="0" presId="urn:microsoft.com/office/officeart/2005/8/layout/hierarchy1"/>
    <dgm:cxn modelId="{1E8EF43C-B985-414D-8789-3C2514DDDA92}" type="presParOf" srcId="{2F6607C0-7257-4DFE-B109-4BBA87EAC69A}" destId="{47C477BD-395C-4994-B997-108280F260ED}" srcOrd="4" destOrd="0" presId="urn:microsoft.com/office/officeart/2005/8/layout/hierarchy1"/>
    <dgm:cxn modelId="{02A8DF5B-1170-4B67-AED2-F3801E749C8A}" type="presParOf" srcId="{2F6607C0-7257-4DFE-B109-4BBA87EAC69A}" destId="{D15B32D5-E0D9-416B-84A7-9F265168D88A}" srcOrd="5" destOrd="0" presId="urn:microsoft.com/office/officeart/2005/8/layout/hierarchy1"/>
    <dgm:cxn modelId="{FBEDC6D4-569B-4517-8525-CD0B71706CE3}" type="presParOf" srcId="{D15B32D5-E0D9-416B-84A7-9F265168D88A}" destId="{1745492C-8C9A-4928-BDB5-01099A1EB96D}" srcOrd="0" destOrd="0" presId="urn:microsoft.com/office/officeart/2005/8/layout/hierarchy1"/>
    <dgm:cxn modelId="{78851A55-5995-4984-8139-E202B1521596}" type="presParOf" srcId="{1745492C-8C9A-4928-BDB5-01099A1EB96D}" destId="{A66F8214-6C15-40E0-A37C-54B3C1DA8E73}" srcOrd="0" destOrd="0" presId="urn:microsoft.com/office/officeart/2005/8/layout/hierarchy1"/>
    <dgm:cxn modelId="{B585AF5C-6987-4998-96B8-103F66A7B750}" type="presParOf" srcId="{1745492C-8C9A-4928-BDB5-01099A1EB96D}" destId="{DE78C3EA-C8A1-44D7-AB7B-F184788402E9}" srcOrd="1" destOrd="0" presId="urn:microsoft.com/office/officeart/2005/8/layout/hierarchy1"/>
    <dgm:cxn modelId="{45B0FE5B-7BCE-41C8-9C00-B48108E53A1C}" type="presParOf" srcId="{D15B32D5-E0D9-416B-84A7-9F265168D88A}" destId="{0ACFFCF6-EB55-4525-9679-F8FEBDACD4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8E419-CF39-4690-9B3C-91C911755144}">
      <dsp:nvSpPr>
        <dsp:cNvPr id="0" name=""/>
        <dsp:cNvSpPr/>
      </dsp:nvSpPr>
      <dsp:spPr>
        <a:xfrm>
          <a:off x="2401847" y="957"/>
          <a:ext cx="1857081" cy="928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Ngôn </a:t>
          </a:r>
          <a:r>
            <a:rPr lang="en-US" sz="2400" kern="1200" dirty="0" err="1"/>
            <a:t>ngữ</a:t>
          </a:r>
          <a:r>
            <a:rPr lang="en-US" sz="2400" kern="1200" dirty="0"/>
            <a:t> và chữ </a:t>
          </a:r>
          <a:r>
            <a:rPr lang="en-US" sz="2400" kern="1200" dirty="0" err="1"/>
            <a:t>viết</a:t>
          </a:r>
          <a:endParaRPr lang="en-US" sz="2400" kern="1200" dirty="0"/>
        </a:p>
      </dsp:txBody>
      <dsp:txXfrm>
        <a:off x="2429043" y="28153"/>
        <a:ext cx="1802689" cy="874148"/>
      </dsp:txXfrm>
    </dsp:sp>
    <dsp:sp modelId="{2E925692-B8A2-464E-8BF1-29DDEEA24E95}">
      <dsp:nvSpPr>
        <dsp:cNvPr id="0" name=""/>
        <dsp:cNvSpPr/>
      </dsp:nvSpPr>
      <dsp:spPr>
        <a:xfrm rot="3600000">
          <a:off x="3613287" y="1630446"/>
          <a:ext cx="967313" cy="3249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710784" y="1695444"/>
        <a:ext cx="772319" cy="194993"/>
      </dsp:txXfrm>
    </dsp:sp>
    <dsp:sp modelId="{5746AEAA-9BA9-49E0-A519-4621708EA706}">
      <dsp:nvSpPr>
        <dsp:cNvPr id="0" name=""/>
        <dsp:cNvSpPr/>
      </dsp:nvSpPr>
      <dsp:spPr>
        <a:xfrm>
          <a:off x="3934959" y="2656385"/>
          <a:ext cx="1857081" cy="928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Chữ </a:t>
          </a:r>
          <a:r>
            <a:rPr lang="en-US" sz="2400" kern="1200" dirty="0" err="1"/>
            <a:t>Nôm</a:t>
          </a:r>
          <a:endParaRPr lang="en-US" sz="2400" kern="1200" dirty="0"/>
        </a:p>
      </dsp:txBody>
      <dsp:txXfrm>
        <a:off x="3962155" y="2683581"/>
        <a:ext cx="1802689" cy="874148"/>
      </dsp:txXfrm>
    </dsp:sp>
    <dsp:sp modelId="{4E94B1FC-180A-4654-910E-4FC98FF0DFE5}">
      <dsp:nvSpPr>
        <dsp:cNvPr id="0" name=""/>
        <dsp:cNvSpPr/>
      </dsp:nvSpPr>
      <dsp:spPr>
        <a:xfrm rot="10800000">
          <a:off x="2846731" y="2958160"/>
          <a:ext cx="967313" cy="3249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944228" y="3023158"/>
        <a:ext cx="772319" cy="194993"/>
      </dsp:txXfrm>
    </dsp:sp>
    <dsp:sp modelId="{4244463B-A05F-41C1-8639-B176FDB41E4E}">
      <dsp:nvSpPr>
        <dsp:cNvPr id="0" name=""/>
        <dsp:cNvSpPr/>
      </dsp:nvSpPr>
      <dsp:spPr>
        <a:xfrm>
          <a:off x="868735" y="2656385"/>
          <a:ext cx="1857081" cy="928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Chữ </a:t>
          </a:r>
          <a:r>
            <a:rPr lang="en-US" sz="2400" kern="1200" dirty="0" err="1"/>
            <a:t>Hán</a:t>
          </a:r>
          <a:endParaRPr lang="en-US" sz="2400" kern="1200" dirty="0"/>
        </a:p>
      </dsp:txBody>
      <dsp:txXfrm>
        <a:off x="895931" y="2683581"/>
        <a:ext cx="1802689" cy="874148"/>
      </dsp:txXfrm>
    </dsp:sp>
    <dsp:sp modelId="{C31E6EBF-E1B1-46F5-B687-AADDB12630CC}">
      <dsp:nvSpPr>
        <dsp:cNvPr id="0" name=""/>
        <dsp:cNvSpPr/>
      </dsp:nvSpPr>
      <dsp:spPr>
        <a:xfrm rot="18000000">
          <a:off x="2080175" y="1630446"/>
          <a:ext cx="967313" cy="3249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177672" y="1695444"/>
        <a:ext cx="772319" cy="194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BFFEB-526E-4C85-8222-CFB261DA3281}">
      <dsp:nvSpPr>
        <dsp:cNvPr id="0" name=""/>
        <dsp:cNvSpPr/>
      </dsp:nvSpPr>
      <dsp:spPr>
        <a:xfrm>
          <a:off x="4211860" y="1482126"/>
          <a:ext cx="3307333" cy="524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3117056" y="336972"/>
              </a:lnTo>
              <a:lnTo>
                <a:pt x="3117056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477BD-395C-4994-B997-108280F260ED}">
      <dsp:nvSpPr>
        <dsp:cNvPr id="0" name=""/>
        <dsp:cNvSpPr/>
      </dsp:nvSpPr>
      <dsp:spPr>
        <a:xfrm>
          <a:off x="4211860" y="1482126"/>
          <a:ext cx="1102444" cy="524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49A84-017C-4995-91C7-28B609B9882D}">
      <dsp:nvSpPr>
        <dsp:cNvPr id="0" name=""/>
        <dsp:cNvSpPr/>
      </dsp:nvSpPr>
      <dsp:spPr>
        <a:xfrm>
          <a:off x="3109415" y="1482126"/>
          <a:ext cx="1102444" cy="524663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94DB3-B1FC-4FA0-BFF4-6DF8DC2196F1}">
      <dsp:nvSpPr>
        <dsp:cNvPr id="0" name=""/>
        <dsp:cNvSpPr/>
      </dsp:nvSpPr>
      <dsp:spPr>
        <a:xfrm>
          <a:off x="904526" y="1482126"/>
          <a:ext cx="3307333" cy="524663"/>
        </a:xfrm>
        <a:custGeom>
          <a:avLst/>
          <a:gdLst/>
          <a:ahLst/>
          <a:cxnLst/>
          <a:rect l="0" t="0" r="0" b="0"/>
          <a:pathLst>
            <a:path>
              <a:moveTo>
                <a:pt x="3117056" y="0"/>
              </a:moveTo>
              <a:lnTo>
                <a:pt x="3117056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0816B-57E5-4328-8C55-7415D50BEE50}">
      <dsp:nvSpPr>
        <dsp:cNvPr id="0" name=""/>
        <dsp:cNvSpPr/>
      </dsp:nvSpPr>
      <dsp:spPr>
        <a:xfrm>
          <a:off x="2380881" y="876822"/>
          <a:ext cx="3661957" cy="605303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A4135-6A57-4F0B-9EF9-0577BD0B1003}">
      <dsp:nvSpPr>
        <dsp:cNvPr id="0" name=""/>
        <dsp:cNvSpPr/>
      </dsp:nvSpPr>
      <dsp:spPr>
        <a:xfrm>
          <a:off x="2581325" y="1067245"/>
          <a:ext cx="3661957" cy="60530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Một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số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hướng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xác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định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đề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tài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sp:txBody>
      <dsp:txXfrm>
        <a:off x="2599054" y="1084974"/>
        <a:ext cx="3626499" cy="569845"/>
      </dsp:txXfrm>
    </dsp:sp>
    <dsp:sp modelId="{87DCB54F-5F76-4368-81BD-186CC0E48BA9}">
      <dsp:nvSpPr>
        <dsp:cNvPr id="0" name=""/>
        <dsp:cNvSpPr/>
      </dsp:nvSpPr>
      <dsp:spPr>
        <a:xfrm>
          <a:off x="2526" y="2006789"/>
          <a:ext cx="1804000" cy="1145540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0C250-EE70-4885-8FA8-479DF7F96109}">
      <dsp:nvSpPr>
        <dsp:cNvPr id="0" name=""/>
        <dsp:cNvSpPr/>
      </dsp:nvSpPr>
      <dsp:spPr>
        <a:xfrm>
          <a:off x="202971" y="2197211"/>
          <a:ext cx="1804000" cy="11455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</a:t>
          </a:r>
          <a:r>
            <a:rPr lang="en-US" sz="2400" kern="1200" dirty="0" err="1"/>
            <a:t>giải</a:t>
          </a:r>
          <a:r>
            <a:rPr lang="en-US" sz="2400" kern="1200" dirty="0"/>
            <a:t> </a:t>
          </a:r>
          <a:r>
            <a:rPr lang="en-US" sz="2400" kern="1200" dirty="0" err="1"/>
            <a:t>mã</a:t>
          </a:r>
          <a:r>
            <a:rPr lang="en-US" sz="2400" kern="1200" dirty="0"/>
            <a:t>’, </a:t>
          </a:r>
          <a:r>
            <a:rPr lang="en-US" sz="2400" kern="1200" dirty="0" err="1"/>
            <a:t>phân</a:t>
          </a:r>
          <a:r>
            <a:rPr lang="en-US" sz="2400" kern="1200" dirty="0"/>
            <a:t> </a:t>
          </a:r>
          <a:r>
            <a:rPr lang="en-US" sz="2400" kern="1200" dirty="0" err="1"/>
            <a:t>tích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 </a:t>
          </a:r>
          <a:r>
            <a:rPr lang="en-US" sz="2400" kern="1200" dirty="0" err="1"/>
            <a:t>giải</a:t>
          </a:r>
          <a:r>
            <a:rPr lang="en-US" sz="2400" kern="1200" dirty="0"/>
            <a:t> </a:t>
          </a:r>
          <a:r>
            <a:rPr lang="en-US" sz="2400" kern="1200" dirty="0" err="1"/>
            <a:t>giá</a:t>
          </a:r>
          <a:r>
            <a:rPr lang="en-US" sz="2400" kern="1200" dirty="0"/>
            <a:t> </a:t>
          </a:r>
          <a:r>
            <a:rPr lang="en-US" sz="2400" kern="1200" dirty="0" err="1"/>
            <a:t>trị</a:t>
          </a:r>
          <a:endParaRPr lang="en-US" sz="24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6523" y="2230763"/>
        <a:ext cx="1736896" cy="1078436"/>
      </dsp:txXfrm>
    </dsp:sp>
    <dsp:sp modelId="{F2D37B0B-0FAF-41B5-A80A-525393C1B337}">
      <dsp:nvSpPr>
        <dsp:cNvPr id="0" name=""/>
        <dsp:cNvSpPr/>
      </dsp:nvSpPr>
      <dsp:spPr>
        <a:xfrm>
          <a:off x="2207415" y="2006789"/>
          <a:ext cx="1804000" cy="1145540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53C76-1BB0-4CF4-A82F-420A7ADF5567}">
      <dsp:nvSpPr>
        <dsp:cNvPr id="0" name=""/>
        <dsp:cNvSpPr/>
      </dsp:nvSpPr>
      <dsp:spPr>
        <a:xfrm>
          <a:off x="2407860" y="2197211"/>
          <a:ext cx="1804000" cy="11455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hình</a:t>
          </a:r>
          <a:r>
            <a:rPr lang="en-US" sz="2000" kern="1200" dirty="0"/>
            <a:t> </a:t>
          </a:r>
          <a:r>
            <a:rPr lang="en-US" sz="2000" kern="1200" dirty="0" err="1"/>
            <a:t>tượng</a:t>
          </a:r>
          <a:r>
            <a:rPr lang="en-US" sz="2000" kern="1200" dirty="0"/>
            <a:t> </a:t>
          </a:r>
          <a:r>
            <a:rPr lang="en-US" sz="2000" kern="1200" dirty="0" err="1"/>
            <a:t>hoặc</a:t>
          </a:r>
          <a:r>
            <a:rPr lang="en-US" sz="2000" kern="1200" dirty="0"/>
            <a:t> một </a:t>
          </a:r>
          <a:r>
            <a:rPr lang="en-US" sz="2000" kern="1200" dirty="0" err="1"/>
            <a:t>phương</a:t>
          </a:r>
          <a:r>
            <a:rPr lang="en-US" sz="2000" kern="1200" dirty="0"/>
            <a:t> </a:t>
          </a:r>
          <a:r>
            <a:rPr lang="en-US" sz="2000" kern="1200" dirty="0" err="1"/>
            <a:t>diện</a:t>
          </a:r>
          <a:r>
            <a:rPr lang="en-US" sz="2000" kern="1200" dirty="0"/>
            <a:t> </a:t>
          </a:r>
          <a:r>
            <a:rPr lang="en-US" sz="2000" kern="1200" dirty="0" err="1"/>
            <a:t>giá</a:t>
          </a:r>
          <a:r>
            <a:rPr lang="en-US" sz="2000" kern="1200" dirty="0"/>
            <a:t> </a:t>
          </a:r>
          <a:r>
            <a:rPr lang="en-US" sz="2000" kern="1200" dirty="0" err="1"/>
            <a:t>trị</a:t>
          </a:r>
          <a:r>
            <a:rPr lang="en-US" sz="2000" kern="1200" dirty="0"/>
            <a:t> </a:t>
          </a:r>
          <a:endParaRPr lang="en-US" sz="20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41412" y="2230763"/>
        <a:ext cx="1736896" cy="1078436"/>
      </dsp:txXfrm>
    </dsp:sp>
    <dsp:sp modelId="{A66F8214-6C15-40E0-A37C-54B3C1DA8E73}">
      <dsp:nvSpPr>
        <dsp:cNvPr id="0" name=""/>
        <dsp:cNvSpPr/>
      </dsp:nvSpPr>
      <dsp:spPr>
        <a:xfrm>
          <a:off x="4412304" y="2006789"/>
          <a:ext cx="1804000" cy="1145540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8C3EA-C8A1-44D7-AB7B-F184788402E9}">
      <dsp:nvSpPr>
        <dsp:cNvPr id="0" name=""/>
        <dsp:cNvSpPr/>
      </dsp:nvSpPr>
      <dsp:spPr>
        <a:xfrm>
          <a:off x="4612749" y="2197211"/>
          <a:ext cx="1804000" cy="11455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một </a:t>
          </a:r>
          <a:r>
            <a:rPr lang="en-US" sz="2400" kern="1200" dirty="0" err="1"/>
            <a:t>hoặc</a:t>
          </a:r>
          <a:r>
            <a:rPr lang="en-US" sz="2400" kern="1200" dirty="0"/>
            <a:t> một </a:t>
          </a:r>
          <a:r>
            <a:rPr lang="en-US" sz="2400" kern="1200" dirty="0" err="1"/>
            <a:t>số</a:t>
          </a:r>
          <a:r>
            <a:rPr lang="en-US" sz="2400" kern="1200" dirty="0"/>
            <a:t> chi </a:t>
          </a:r>
          <a:r>
            <a:rPr lang="en-US" sz="2400" kern="1200" dirty="0" err="1"/>
            <a:t>tiết</a:t>
          </a:r>
          <a:r>
            <a:rPr lang="en-US" sz="2400" kern="1200" dirty="0"/>
            <a:t> , </a:t>
          </a:r>
          <a:r>
            <a:rPr lang="en-US" sz="2400" kern="1200" dirty="0" err="1"/>
            <a:t>hình</a:t>
          </a:r>
          <a:r>
            <a:rPr lang="en-US" sz="2400" kern="1200" dirty="0"/>
            <a:t> </a:t>
          </a:r>
          <a:r>
            <a:rPr lang="en-US" sz="2400" kern="1200" dirty="0" err="1"/>
            <a:t>ảnh</a:t>
          </a:r>
          <a:endParaRPr lang="en-US" sz="24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646301" y="2230763"/>
        <a:ext cx="1736896" cy="1078436"/>
      </dsp:txXfrm>
    </dsp:sp>
    <dsp:sp modelId="{90137AD6-6508-4FD0-9208-3FD9EE44BF8E}">
      <dsp:nvSpPr>
        <dsp:cNvPr id="0" name=""/>
        <dsp:cNvSpPr/>
      </dsp:nvSpPr>
      <dsp:spPr>
        <a:xfrm>
          <a:off x="6617193" y="2006789"/>
          <a:ext cx="1804000" cy="1145540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D77F3-781A-412A-9636-2B4B40F9E353}">
      <dsp:nvSpPr>
        <dsp:cNvPr id="0" name=""/>
        <dsp:cNvSpPr/>
      </dsp:nvSpPr>
      <dsp:spPr>
        <a:xfrm>
          <a:off x="6817638" y="2197211"/>
          <a:ext cx="1804000" cy="11455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một </a:t>
          </a:r>
          <a:r>
            <a:rPr lang="en-US" sz="1800" kern="1200" dirty="0" err="1"/>
            <a:t>khía</a:t>
          </a:r>
          <a:r>
            <a:rPr lang="en-US" sz="1800" kern="1200" dirty="0"/>
            <a:t> </a:t>
          </a:r>
          <a:r>
            <a:rPr lang="en-US" sz="1800" kern="1200" dirty="0" err="1"/>
            <a:t>cạnh</a:t>
          </a:r>
          <a:r>
            <a:rPr lang="en-US" sz="1800" kern="1200" dirty="0"/>
            <a:t> </a:t>
          </a:r>
          <a:r>
            <a:rPr lang="en-US" sz="1800" kern="1200" dirty="0" err="1"/>
            <a:t>nghệ</a:t>
          </a:r>
          <a:r>
            <a:rPr lang="en-US" sz="1800" kern="1200" dirty="0"/>
            <a:t> </a:t>
          </a:r>
          <a:r>
            <a:rPr lang="en-US" sz="1800" kern="1200" dirty="0" err="1"/>
            <a:t>thuật</a:t>
          </a:r>
          <a:r>
            <a:rPr lang="en-US" sz="1800" kern="1200" dirty="0"/>
            <a:t> , một </a:t>
          </a:r>
          <a:r>
            <a:rPr lang="en-US" sz="1800" kern="1200" dirty="0" err="1"/>
            <a:t>đặc</a:t>
          </a:r>
          <a:r>
            <a:rPr lang="en-US" sz="1800" kern="1200" dirty="0"/>
            <a:t> </a:t>
          </a:r>
          <a:r>
            <a:rPr lang="en-US" sz="1800" kern="1200" dirty="0" err="1"/>
            <a:t>điểm</a:t>
          </a:r>
          <a:r>
            <a:rPr lang="en-US" sz="1800" kern="1200" dirty="0"/>
            <a:t> </a:t>
          </a:r>
          <a:r>
            <a:rPr lang="en-US" sz="1800" kern="1200" dirty="0" err="1"/>
            <a:t>phong</a:t>
          </a:r>
          <a:r>
            <a:rPr lang="en-US" sz="1800" kern="1200" dirty="0"/>
            <a:t> </a:t>
          </a:r>
          <a:r>
            <a:rPr lang="en-US" sz="1800" kern="1200" dirty="0" err="1"/>
            <a:t>cách</a:t>
          </a:r>
          <a:r>
            <a:rPr lang="en-US" sz="1800" kern="1200" dirty="0"/>
            <a:t>, so </a:t>
          </a:r>
          <a:r>
            <a:rPr lang="en-US" sz="1800" kern="1200" dirty="0" err="1"/>
            <a:t>sánh</a:t>
          </a:r>
          <a:r>
            <a:rPr lang="en-US" sz="1800" kern="1200" dirty="0"/>
            <a:t> </a:t>
          </a:r>
          <a:r>
            <a:rPr lang="en-US" sz="1800" kern="1200" dirty="0" err="1"/>
            <a:t>văn</a:t>
          </a:r>
          <a:r>
            <a:rPr lang="en-US" sz="1800" kern="1200" dirty="0"/>
            <a:t> </a:t>
          </a:r>
          <a:r>
            <a:rPr lang="en-US" sz="1800" kern="1200" dirty="0" err="1"/>
            <a:t>học</a:t>
          </a:r>
          <a:endParaRPr lang="en-US" sz="18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851190" y="2230763"/>
        <a:ext cx="1736896" cy="1078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477BD-395C-4994-B997-108280F260ED}">
      <dsp:nvSpPr>
        <dsp:cNvPr id="0" name=""/>
        <dsp:cNvSpPr/>
      </dsp:nvSpPr>
      <dsp:spPr>
        <a:xfrm>
          <a:off x="4177329" y="1265873"/>
          <a:ext cx="2964556" cy="705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49A84-017C-4995-91C7-28B609B9882D}">
      <dsp:nvSpPr>
        <dsp:cNvPr id="0" name=""/>
        <dsp:cNvSpPr/>
      </dsp:nvSpPr>
      <dsp:spPr>
        <a:xfrm>
          <a:off x="4131609" y="1265873"/>
          <a:ext cx="91440" cy="705429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94DB3-B1FC-4FA0-BFF4-6DF8DC2196F1}">
      <dsp:nvSpPr>
        <dsp:cNvPr id="0" name=""/>
        <dsp:cNvSpPr/>
      </dsp:nvSpPr>
      <dsp:spPr>
        <a:xfrm>
          <a:off x="1212773" y="1265873"/>
          <a:ext cx="2964556" cy="705429"/>
        </a:xfrm>
        <a:custGeom>
          <a:avLst/>
          <a:gdLst/>
          <a:ahLst/>
          <a:cxnLst/>
          <a:rect l="0" t="0" r="0" b="0"/>
          <a:pathLst>
            <a:path>
              <a:moveTo>
                <a:pt x="3117056" y="0"/>
              </a:moveTo>
              <a:lnTo>
                <a:pt x="3117056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0816B-57E5-4328-8C55-7415D50BEE50}">
      <dsp:nvSpPr>
        <dsp:cNvPr id="0" name=""/>
        <dsp:cNvSpPr/>
      </dsp:nvSpPr>
      <dsp:spPr>
        <a:xfrm>
          <a:off x="1715509" y="452020"/>
          <a:ext cx="4923640" cy="813853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A4135-6A57-4F0B-9EF9-0577BD0B1003}">
      <dsp:nvSpPr>
        <dsp:cNvPr id="0" name=""/>
        <dsp:cNvSpPr/>
      </dsp:nvSpPr>
      <dsp:spPr>
        <a:xfrm>
          <a:off x="1985014" y="708049"/>
          <a:ext cx="4923640" cy="81385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Xác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định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mục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tiêu</a:t>
          </a:r>
          <a:endParaRPr 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008851" y="731886"/>
        <a:ext cx="4875966" cy="766179"/>
      </dsp:txXfrm>
    </dsp:sp>
    <dsp:sp modelId="{87DCB54F-5F76-4368-81BD-186CC0E48BA9}">
      <dsp:nvSpPr>
        <dsp:cNvPr id="0" name=""/>
        <dsp:cNvSpPr/>
      </dsp:nvSpPr>
      <dsp:spPr>
        <a:xfrm>
          <a:off x="0" y="1971303"/>
          <a:ext cx="2425546" cy="1540221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0C250-EE70-4885-8FA8-479DF7F96109}">
      <dsp:nvSpPr>
        <dsp:cNvPr id="0" name=""/>
        <dsp:cNvSpPr/>
      </dsp:nvSpPr>
      <dsp:spPr>
        <a:xfrm>
          <a:off x="269505" y="2227332"/>
          <a:ext cx="2425546" cy="15402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Về</a:t>
          </a:r>
          <a:r>
            <a:rPr lang="en-US" sz="2400" kern="1200" dirty="0"/>
            <a:t> </a:t>
          </a:r>
          <a:r>
            <a:rPr lang="en-US" sz="2400" kern="1200" dirty="0" err="1"/>
            <a:t>kiến</a:t>
          </a:r>
          <a:r>
            <a:rPr lang="en-US" sz="2400" kern="1200" dirty="0"/>
            <a:t> </a:t>
          </a:r>
          <a:r>
            <a:rPr lang="en-US" sz="2400" kern="1200" dirty="0" err="1"/>
            <a:t>thức</a:t>
          </a:r>
          <a:r>
            <a:rPr lang="en-US" sz="2400" kern="1200" dirty="0"/>
            <a:t>: </a:t>
          </a:r>
          <a:r>
            <a:rPr lang="en-US" sz="2400" kern="1200" dirty="0" err="1"/>
            <a:t>đặc</a:t>
          </a:r>
          <a:r>
            <a:rPr lang="en-US" sz="2400" kern="1200" dirty="0"/>
            <a:t> </a:t>
          </a:r>
          <a:r>
            <a:rPr lang="en-US" sz="2400" kern="1200" dirty="0" err="1"/>
            <a:t>sắc</a:t>
          </a:r>
          <a:r>
            <a:rPr lang="en-US" sz="2400" kern="1200" dirty="0"/>
            <a:t> </a:t>
          </a:r>
          <a:r>
            <a:rPr lang="en-US" sz="2400" kern="1200" dirty="0" err="1"/>
            <a:t>nghệ</a:t>
          </a:r>
          <a:r>
            <a:rPr lang="en-US" sz="2400" kern="1200" dirty="0"/>
            <a:t> </a:t>
          </a:r>
          <a:r>
            <a:rPr lang="en-US" sz="2400" kern="1200" dirty="0" err="1"/>
            <a:t>thuật</a:t>
          </a:r>
          <a:r>
            <a:rPr lang="en-US" sz="2400" kern="1200" dirty="0"/>
            <a:t>, </a:t>
          </a:r>
          <a:r>
            <a:rPr lang="en-US" sz="2400" kern="1200" dirty="0" err="1"/>
            <a:t>tác</a:t>
          </a:r>
          <a:r>
            <a:rPr lang="en-US" sz="2400" kern="1200" dirty="0"/>
            <a:t> </a:t>
          </a:r>
          <a:r>
            <a:rPr lang="en-US" sz="2400" kern="1200" dirty="0" err="1"/>
            <a:t>dụng</a:t>
          </a:r>
          <a:r>
            <a:rPr lang="en-US" sz="2400" kern="1200" dirty="0"/>
            <a:t> </a:t>
          </a:r>
          <a:endParaRPr lang="en-US" sz="24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4617" y="2272444"/>
        <a:ext cx="2335322" cy="1449997"/>
      </dsp:txXfrm>
    </dsp:sp>
    <dsp:sp modelId="{F2D37B0B-0FAF-41B5-A80A-525393C1B337}">
      <dsp:nvSpPr>
        <dsp:cNvPr id="0" name=""/>
        <dsp:cNvSpPr/>
      </dsp:nvSpPr>
      <dsp:spPr>
        <a:xfrm>
          <a:off x="2964556" y="1971303"/>
          <a:ext cx="2425546" cy="1540221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53C76-1BB0-4CF4-A82F-420A7ADF5567}">
      <dsp:nvSpPr>
        <dsp:cNvPr id="0" name=""/>
        <dsp:cNvSpPr/>
      </dsp:nvSpPr>
      <dsp:spPr>
        <a:xfrm>
          <a:off x="3234061" y="2227332"/>
          <a:ext cx="2425546" cy="15402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Về</a:t>
          </a:r>
          <a:r>
            <a:rPr lang="en-US" sz="2000" kern="1200" dirty="0"/>
            <a:t> </a:t>
          </a:r>
          <a:r>
            <a:rPr lang="en-US" sz="2000" kern="1200" dirty="0" err="1"/>
            <a:t>kĩ</a:t>
          </a:r>
          <a:r>
            <a:rPr lang="en-US" sz="2000" kern="1200" dirty="0"/>
            <a:t> </a:t>
          </a:r>
          <a:r>
            <a:rPr lang="en-US" sz="2000" kern="1200" dirty="0" err="1"/>
            <a:t>năng</a:t>
          </a:r>
          <a:r>
            <a:rPr lang="en-US" sz="2000" kern="1200" dirty="0"/>
            <a:t>: </a:t>
          </a:r>
          <a:r>
            <a:rPr lang="en-US" sz="2000" kern="1200" dirty="0" err="1"/>
            <a:t>nhận</a:t>
          </a:r>
          <a:r>
            <a:rPr lang="en-US" sz="2000" kern="1200" dirty="0"/>
            <a:t> </a:t>
          </a:r>
          <a:r>
            <a:rPr lang="en-US" sz="2000" kern="1200" dirty="0" err="1"/>
            <a:t>diện</a:t>
          </a:r>
          <a:r>
            <a:rPr lang="en-US" sz="2000" kern="1200" dirty="0"/>
            <a:t> và </a:t>
          </a:r>
          <a:r>
            <a:rPr lang="en-US" sz="2000" kern="1200" dirty="0" err="1"/>
            <a:t>phân</a:t>
          </a:r>
          <a:r>
            <a:rPr lang="en-US" sz="2000" kern="1200" dirty="0"/>
            <a:t> </a:t>
          </a:r>
          <a:r>
            <a:rPr lang="en-US" sz="2000" kern="1200" dirty="0" err="1"/>
            <a:t>tích</a:t>
          </a:r>
          <a:r>
            <a:rPr lang="en-US" sz="2000" kern="1200" dirty="0"/>
            <a:t> </a:t>
          </a: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yếu</a:t>
          </a:r>
          <a:r>
            <a:rPr lang="en-US" sz="2000" kern="1200" dirty="0"/>
            <a:t> </a:t>
          </a:r>
          <a:r>
            <a:rPr lang="en-US" sz="2000" kern="1200" dirty="0" err="1"/>
            <a:t>tố</a:t>
          </a:r>
          <a:r>
            <a:rPr lang="en-US" sz="2000" kern="1200" dirty="0"/>
            <a:t> </a:t>
          </a:r>
          <a:r>
            <a:rPr lang="en-US" sz="2000" kern="1200" dirty="0" err="1"/>
            <a:t>nghệ</a:t>
          </a:r>
          <a:r>
            <a:rPr lang="en-US" sz="2000" kern="1200" dirty="0"/>
            <a:t> </a:t>
          </a:r>
          <a:r>
            <a:rPr lang="en-US" sz="2000" kern="1200" dirty="0" err="1"/>
            <a:t>thuật</a:t>
          </a:r>
          <a:r>
            <a:rPr lang="en-US" sz="2000" kern="1200" dirty="0"/>
            <a:t> của </a:t>
          </a:r>
          <a:r>
            <a:rPr lang="en-US" sz="2000" kern="1200" dirty="0" err="1"/>
            <a:t>thể</a:t>
          </a:r>
          <a:r>
            <a:rPr lang="en-US" sz="2000" kern="1200" dirty="0"/>
            <a:t> </a:t>
          </a:r>
          <a:r>
            <a:rPr lang="en-US" sz="2000" kern="1200" dirty="0" err="1"/>
            <a:t>loại</a:t>
          </a:r>
          <a:r>
            <a:rPr lang="en-US" sz="2000" kern="1200" dirty="0"/>
            <a:t> </a:t>
          </a:r>
          <a:r>
            <a:rPr lang="en-US" sz="2000" kern="1200" dirty="0" err="1"/>
            <a:t>truyền</a:t>
          </a:r>
          <a:r>
            <a:rPr lang="en-US" sz="2000" kern="1200" dirty="0"/>
            <a:t> </a:t>
          </a:r>
          <a:r>
            <a:rPr lang="en-US" sz="2000" kern="1200" dirty="0" err="1"/>
            <a:t>kì</a:t>
          </a:r>
          <a:endParaRPr lang="en-US" sz="20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79173" y="2272444"/>
        <a:ext cx="2335322" cy="1449997"/>
      </dsp:txXfrm>
    </dsp:sp>
    <dsp:sp modelId="{A66F8214-6C15-40E0-A37C-54B3C1DA8E73}">
      <dsp:nvSpPr>
        <dsp:cNvPr id="0" name=""/>
        <dsp:cNvSpPr/>
      </dsp:nvSpPr>
      <dsp:spPr>
        <a:xfrm>
          <a:off x="5929113" y="1971303"/>
          <a:ext cx="2425546" cy="1540221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8C3EA-C8A1-44D7-AB7B-F184788402E9}">
      <dsp:nvSpPr>
        <dsp:cNvPr id="0" name=""/>
        <dsp:cNvSpPr/>
      </dsp:nvSpPr>
      <dsp:spPr>
        <a:xfrm>
          <a:off x="6198618" y="2227332"/>
          <a:ext cx="2425546" cy="15402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000" kern="1200" dirty="0" err="1"/>
            <a:t>Về</a:t>
          </a:r>
          <a:r>
            <a:rPr lang="en-US" sz="2000" kern="1200" dirty="0"/>
            <a:t> </a:t>
          </a:r>
          <a:r>
            <a:rPr lang="en-US" sz="2000" kern="1200" dirty="0" err="1"/>
            <a:t>thái</a:t>
          </a:r>
          <a:r>
            <a:rPr lang="en-US" sz="2000" kern="1200" dirty="0"/>
            <a:t> </a:t>
          </a:r>
          <a:r>
            <a:rPr lang="en-US" sz="2000" kern="1200" dirty="0" err="1"/>
            <a:t>độ</a:t>
          </a:r>
          <a:r>
            <a:rPr lang="en-US" sz="2000" kern="1200" dirty="0"/>
            <a:t>: chủ động </a:t>
          </a:r>
          <a:r>
            <a:rPr lang="en-US" sz="2000" kern="1200" dirty="0" err="1"/>
            <a:t>khám</a:t>
          </a:r>
          <a:r>
            <a:rPr lang="en-US" sz="2000" kern="1200" dirty="0"/>
            <a:t> </a:t>
          </a:r>
          <a:r>
            <a:rPr lang="en-US" sz="2000" kern="1200" dirty="0" err="1"/>
            <a:t>phá</a:t>
          </a:r>
          <a:r>
            <a:rPr lang="en-US" sz="2000" kern="1200" dirty="0"/>
            <a:t> những </a:t>
          </a:r>
          <a:r>
            <a:rPr lang="en-US" sz="2000" kern="1200" dirty="0" err="1"/>
            <a:t>đặc</a:t>
          </a:r>
          <a:r>
            <a:rPr lang="en-US" sz="2000" kern="1200" dirty="0"/>
            <a:t> </a:t>
          </a:r>
          <a:r>
            <a:rPr lang="en-US" sz="2000" kern="1200" dirty="0" err="1"/>
            <a:t>sắc</a:t>
          </a:r>
          <a:r>
            <a:rPr lang="en-US" sz="2000" kern="1200" dirty="0"/>
            <a:t> </a:t>
          </a:r>
          <a:r>
            <a:rPr lang="en-US" sz="2000" kern="1200" dirty="0" err="1"/>
            <a:t>nghệ</a:t>
          </a:r>
          <a:r>
            <a:rPr lang="en-US" sz="2000" kern="1200" dirty="0"/>
            <a:t> </a:t>
          </a:r>
          <a:r>
            <a:rPr lang="en-US" sz="2000" kern="1200" dirty="0" err="1"/>
            <a:t>thuật</a:t>
          </a:r>
          <a:r>
            <a:rPr lang="en-US" sz="2000" kern="1200" dirty="0"/>
            <a:t>,  </a:t>
          </a:r>
          <a:r>
            <a:rPr lang="en-US" sz="2000" kern="1200" dirty="0" err="1"/>
            <a:t>trân</a:t>
          </a:r>
          <a:r>
            <a:rPr lang="en-US" sz="2000" kern="1200" dirty="0"/>
            <a:t> </a:t>
          </a:r>
          <a:r>
            <a:rPr lang="en-US" sz="2000" kern="1200" dirty="0" err="1"/>
            <a:t>trọng</a:t>
          </a:r>
          <a:endParaRPr lang="en-US" sz="20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243730" y="2272444"/>
        <a:ext cx="2335322" cy="1449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477BD-395C-4994-B997-108280F260ED}">
      <dsp:nvSpPr>
        <dsp:cNvPr id="0" name=""/>
        <dsp:cNvSpPr/>
      </dsp:nvSpPr>
      <dsp:spPr>
        <a:xfrm>
          <a:off x="4177329" y="1265873"/>
          <a:ext cx="2964556" cy="705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49A84-017C-4995-91C7-28B609B9882D}">
      <dsp:nvSpPr>
        <dsp:cNvPr id="0" name=""/>
        <dsp:cNvSpPr/>
      </dsp:nvSpPr>
      <dsp:spPr>
        <a:xfrm>
          <a:off x="4131609" y="1265873"/>
          <a:ext cx="91440" cy="705429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94DB3-B1FC-4FA0-BFF4-6DF8DC2196F1}">
      <dsp:nvSpPr>
        <dsp:cNvPr id="0" name=""/>
        <dsp:cNvSpPr/>
      </dsp:nvSpPr>
      <dsp:spPr>
        <a:xfrm>
          <a:off x="1212773" y="1265873"/>
          <a:ext cx="2964556" cy="705429"/>
        </a:xfrm>
        <a:custGeom>
          <a:avLst/>
          <a:gdLst/>
          <a:ahLst/>
          <a:cxnLst/>
          <a:rect l="0" t="0" r="0" b="0"/>
          <a:pathLst>
            <a:path>
              <a:moveTo>
                <a:pt x="3117056" y="0"/>
              </a:moveTo>
              <a:lnTo>
                <a:pt x="3117056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0816B-57E5-4328-8C55-7415D50BEE50}">
      <dsp:nvSpPr>
        <dsp:cNvPr id="0" name=""/>
        <dsp:cNvSpPr/>
      </dsp:nvSpPr>
      <dsp:spPr>
        <a:xfrm>
          <a:off x="1715509" y="452020"/>
          <a:ext cx="4923640" cy="813853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A4135-6A57-4F0B-9EF9-0577BD0B1003}">
      <dsp:nvSpPr>
        <dsp:cNvPr id="0" name=""/>
        <dsp:cNvSpPr/>
      </dsp:nvSpPr>
      <dsp:spPr>
        <a:xfrm>
          <a:off x="1985014" y="708049"/>
          <a:ext cx="4923640" cy="81385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Xác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định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nội</a:t>
          </a: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dung</a:t>
          </a:r>
        </a:p>
      </dsp:txBody>
      <dsp:txXfrm>
        <a:off x="2008851" y="731886"/>
        <a:ext cx="4875966" cy="766179"/>
      </dsp:txXfrm>
    </dsp:sp>
    <dsp:sp modelId="{87DCB54F-5F76-4368-81BD-186CC0E48BA9}">
      <dsp:nvSpPr>
        <dsp:cNvPr id="0" name=""/>
        <dsp:cNvSpPr/>
      </dsp:nvSpPr>
      <dsp:spPr>
        <a:xfrm>
          <a:off x="0" y="1971303"/>
          <a:ext cx="2425546" cy="1540221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0C250-EE70-4885-8FA8-479DF7F96109}">
      <dsp:nvSpPr>
        <dsp:cNvPr id="0" name=""/>
        <dsp:cNvSpPr/>
      </dsp:nvSpPr>
      <dsp:spPr>
        <a:xfrm>
          <a:off x="269505" y="2227332"/>
          <a:ext cx="2425546" cy="15402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Những </a:t>
          </a:r>
          <a:r>
            <a:rPr lang="en-US" sz="2400" kern="1200" dirty="0" err="1"/>
            <a:t>biểu</a:t>
          </a:r>
          <a:r>
            <a:rPr lang="en-US" sz="2400" kern="1200" dirty="0"/>
            <a:t> </a:t>
          </a:r>
          <a:r>
            <a:rPr lang="en-US" sz="2400" kern="1200" dirty="0" err="1"/>
            <a:t>hiện</a:t>
          </a:r>
          <a:r>
            <a:rPr lang="en-US" sz="2400" kern="1200" dirty="0"/>
            <a:t> </a:t>
          </a:r>
          <a:r>
            <a:rPr lang="en-US" sz="2400" kern="1200" dirty="0" err="1"/>
            <a:t>cụ</a:t>
          </a:r>
          <a:r>
            <a:rPr lang="en-US" sz="2400" kern="1200" dirty="0"/>
            <a:t> </a:t>
          </a:r>
          <a:r>
            <a:rPr lang="en-US" sz="2400" kern="1200" dirty="0" err="1"/>
            <a:t>thể</a:t>
          </a:r>
          <a:r>
            <a:rPr lang="en-US" sz="2400" kern="1200" dirty="0"/>
            <a:t> </a:t>
          </a:r>
          <a:r>
            <a:rPr lang="en-US" sz="2400" kern="1200" dirty="0" err="1"/>
            <a:t>về</a:t>
          </a:r>
          <a:r>
            <a:rPr lang="en-US" sz="2400" kern="1200" dirty="0"/>
            <a:t> </a:t>
          </a:r>
          <a:r>
            <a:rPr lang="en-US" sz="2400" kern="1200" dirty="0" err="1"/>
            <a:t>mặt</a:t>
          </a:r>
          <a:r>
            <a:rPr lang="en-US" sz="2400" kern="1200" dirty="0"/>
            <a:t> </a:t>
          </a:r>
          <a:r>
            <a:rPr lang="en-US" sz="2400" kern="1200" dirty="0" err="1"/>
            <a:t>nghệ</a:t>
          </a:r>
          <a:r>
            <a:rPr lang="en-US" sz="2400" kern="1200" dirty="0"/>
            <a:t> </a:t>
          </a:r>
          <a:r>
            <a:rPr lang="en-US" sz="2400" kern="1200" dirty="0" err="1"/>
            <a:t>thuật</a:t>
          </a:r>
          <a:r>
            <a:rPr lang="en-US" sz="2400" kern="1200" dirty="0"/>
            <a:t> </a:t>
          </a:r>
          <a:endParaRPr lang="en-US" sz="24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4617" y="2272444"/>
        <a:ext cx="2335322" cy="1449997"/>
      </dsp:txXfrm>
    </dsp:sp>
    <dsp:sp modelId="{F2D37B0B-0FAF-41B5-A80A-525393C1B337}">
      <dsp:nvSpPr>
        <dsp:cNvPr id="0" name=""/>
        <dsp:cNvSpPr/>
      </dsp:nvSpPr>
      <dsp:spPr>
        <a:xfrm>
          <a:off x="2964556" y="1971303"/>
          <a:ext cx="2425546" cy="1540221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53C76-1BB0-4CF4-A82F-420A7ADF5567}">
      <dsp:nvSpPr>
        <dsp:cNvPr id="0" name=""/>
        <dsp:cNvSpPr/>
      </dsp:nvSpPr>
      <dsp:spPr>
        <a:xfrm>
          <a:off x="3234061" y="2227332"/>
          <a:ext cx="2425546" cy="15402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Tác </a:t>
          </a:r>
          <a:r>
            <a:rPr lang="en-US" sz="2000" kern="1200" dirty="0" err="1"/>
            <a:t>dụng</a:t>
          </a:r>
          <a:r>
            <a:rPr lang="en-US" sz="2000" kern="1200" dirty="0"/>
            <a:t>, </a:t>
          </a:r>
          <a:r>
            <a:rPr lang="en-US" sz="2000" kern="1200" dirty="0" err="1"/>
            <a:t>đóng</a:t>
          </a:r>
          <a:r>
            <a:rPr lang="en-US" sz="2000" kern="1200" dirty="0"/>
            <a:t> </a:t>
          </a:r>
          <a:r>
            <a:rPr lang="en-US" sz="2000" kern="1200" dirty="0" err="1"/>
            <a:t>góp</a:t>
          </a:r>
          <a:r>
            <a:rPr lang="en-US" sz="2000" kern="1200" dirty="0"/>
            <a:t> vào </a:t>
          </a:r>
          <a:r>
            <a:rPr lang="en-US" sz="2000" kern="1200" dirty="0" err="1"/>
            <a:t>thành</a:t>
          </a:r>
          <a:r>
            <a:rPr lang="en-US" sz="2000" kern="1200" dirty="0"/>
            <a:t> </a:t>
          </a:r>
          <a:r>
            <a:rPr lang="en-US" sz="2000" kern="1200" dirty="0" err="1"/>
            <a:t>công</a:t>
          </a:r>
          <a:r>
            <a:rPr lang="en-US" sz="2000" kern="1200" dirty="0"/>
            <a:t> của </a:t>
          </a:r>
          <a:r>
            <a:rPr lang="en-US" sz="2000" kern="1200" dirty="0" err="1"/>
            <a:t>tác</a:t>
          </a:r>
          <a:r>
            <a:rPr lang="en-US" sz="2000" kern="1200" dirty="0"/>
            <a:t> </a:t>
          </a:r>
          <a:r>
            <a:rPr lang="en-US" sz="2000" kern="1200" dirty="0" err="1"/>
            <a:t>phẩm</a:t>
          </a:r>
          <a:r>
            <a:rPr lang="en-US" sz="2000" kern="1200" dirty="0"/>
            <a:t>.</a:t>
          </a:r>
          <a:endParaRPr lang="en-US" sz="20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79173" y="2272444"/>
        <a:ext cx="2335322" cy="1449997"/>
      </dsp:txXfrm>
    </dsp:sp>
    <dsp:sp modelId="{A66F8214-6C15-40E0-A37C-54B3C1DA8E73}">
      <dsp:nvSpPr>
        <dsp:cNvPr id="0" name=""/>
        <dsp:cNvSpPr/>
      </dsp:nvSpPr>
      <dsp:spPr>
        <a:xfrm>
          <a:off x="5929113" y="1971303"/>
          <a:ext cx="2425546" cy="1540221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8C3EA-C8A1-44D7-AB7B-F184788402E9}">
      <dsp:nvSpPr>
        <dsp:cNvPr id="0" name=""/>
        <dsp:cNvSpPr/>
      </dsp:nvSpPr>
      <dsp:spPr>
        <a:xfrm>
          <a:off x="6198618" y="2227332"/>
          <a:ext cx="2425546" cy="15402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000" kern="1200" dirty="0"/>
            <a:t>ý </a:t>
          </a:r>
          <a:r>
            <a:rPr lang="en-US" sz="2000" kern="1200" dirty="0" err="1"/>
            <a:t>nghĩa</a:t>
          </a:r>
          <a:r>
            <a:rPr lang="en-US" sz="2000" kern="1200" dirty="0"/>
            <a:t> </a:t>
          </a:r>
          <a:r>
            <a:rPr lang="en-US" sz="2000" kern="1200" dirty="0" err="1"/>
            <a:t>đối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việc</a:t>
          </a:r>
          <a:r>
            <a:rPr lang="en-US" sz="2000" kern="1200" dirty="0"/>
            <a:t> </a:t>
          </a:r>
          <a:r>
            <a:rPr lang="en-US" sz="2000" kern="1200" dirty="0" err="1"/>
            <a:t>tiếp</a:t>
          </a:r>
          <a:r>
            <a:rPr lang="en-US" sz="2000" kern="1200" dirty="0"/>
            <a:t> </a:t>
          </a:r>
          <a:r>
            <a:rPr lang="en-US" sz="2000" kern="1200" dirty="0" err="1"/>
            <a:t>nhận</a:t>
          </a:r>
          <a:r>
            <a:rPr lang="en-US" sz="2000" kern="1200" dirty="0"/>
            <a:t> </a:t>
          </a:r>
          <a:r>
            <a:rPr lang="en-US" sz="2000" kern="1200" dirty="0" err="1"/>
            <a:t>giá</a:t>
          </a:r>
          <a:r>
            <a:rPr lang="en-US" sz="2000" kern="1200" dirty="0"/>
            <a:t> </a:t>
          </a:r>
          <a:r>
            <a:rPr lang="en-US" sz="2000" kern="1200" dirty="0" err="1"/>
            <a:t>trị</a:t>
          </a:r>
          <a:r>
            <a:rPr lang="en-US" sz="2000" kern="1200" dirty="0"/>
            <a:t> của </a:t>
          </a:r>
          <a:r>
            <a:rPr lang="en-US" sz="2000" kern="1200" dirty="0" err="1"/>
            <a:t>thể</a:t>
          </a:r>
          <a:r>
            <a:rPr lang="en-US" sz="2000" kern="1200" dirty="0"/>
            <a:t> </a:t>
          </a:r>
          <a:r>
            <a:rPr lang="en-US" sz="2000" kern="1200" dirty="0" err="1"/>
            <a:t>loại</a:t>
          </a:r>
          <a:r>
            <a:rPr lang="en-US" sz="2000" kern="1200" dirty="0"/>
            <a:t> </a:t>
          </a:r>
          <a:endParaRPr lang="en-US" sz="20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243730" y="2272444"/>
        <a:ext cx="2335322" cy="1449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A6E3-B689-4204-8B58-20BCA40538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0D0E-8EDF-484B-AB74-031BDAA3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32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838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261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678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097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521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942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361" algn="l" defTabSz="910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432" indent="0" algn="ctr">
              <a:buNone/>
              <a:defRPr sz="2000"/>
            </a:lvl2pPr>
            <a:lvl3pPr marL="910838" indent="0" algn="ctr">
              <a:buNone/>
              <a:defRPr sz="1800"/>
            </a:lvl3pPr>
            <a:lvl4pPr marL="1366261" indent="0" algn="ctr">
              <a:buNone/>
              <a:defRPr sz="1600"/>
            </a:lvl4pPr>
            <a:lvl5pPr marL="1821678" indent="0" algn="ctr">
              <a:buNone/>
              <a:defRPr sz="1600"/>
            </a:lvl5pPr>
            <a:lvl6pPr marL="2277097" indent="0" algn="ctr">
              <a:buNone/>
              <a:defRPr sz="1600"/>
            </a:lvl6pPr>
            <a:lvl7pPr marL="2732521" indent="0" algn="ctr">
              <a:buNone/>
              <a:defRPr sz="1600"/>
            </a:lvl7pPr>
            <a:lvl8pPr marL="3187942" indent="0" algn="ctr">
              <a:buNone/>
              <a:defRPr sz="1600"/>
            </a:lvl8pPr>
            <a:lvl9pPr marL="36433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4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7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2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2" indent="0">
              <a:buNone/>
              <a:defRPr sz="2000" b="1"/>
            </a:lvl2pPr>
            <a:lvl3pPr marL="910838" indent="0">
              <a:buNone/>
              <a:defRPr sz="1800" b="1"/>
            </a:lvl3pPr>
            <a:lvl4pPr marL="1366261" indent="0">
              <a:buNone/>
              <a:defRPr sz="1600" b="1"/>
            </a:lvl4pPr>
            <a:lvl5pPr marL="1821678" indent="0">
              <a:buNone/>
              <a:defRPr sz="1600" b="1"/>
            </a:lvl5pPr>
            <a:lvl6pPr marL="2277097" indent="0">
              <a:buNone/>
              <a:defRPr sz="1600" b="1"/>
            </a:lvl6pPr>
            <a:lvl7pPr marL="2732521" indent="0">
              <a:buNone/>
              <a:defRPr sz="1600" b="1"/>
            </a:lvl7pPr>
            <a:lvl8pPr marL="3187942" indent="0">
              <a:buNone/>
              <a:defRPr sz="1600" b="1"/>
            </a:lvl8pPr>
            <a:lvl9pPr marL="36433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2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2" indent="0">
              <a:buNone/>
              <a:defRPr sz="2000" b="1"/>
            </a:lvl2pPr>
            <a:lvl3pPr marL="910838" indent="0">
              <a:buNone/>
              <a:defRPr sz="1800" b="1"/>
            </a:lvl3pPr>
            <a:lvl4pPr marL="1366261" indent="0">
              <a:buNone/>
              <a:defRPr sz="1600" b="1"/>
            </a:lvl4pPr>
            <a:lvl5pPr marL="1821678" indent="0">
              <a:buNone/>
              <a:defRPr sz="1600" b="1"/>
            </a:lvl5pPr>
            <a:lvl6pPr marL="2277097" indent="0">
              <a:buNone/>
              <a:defRPr sz="1600" b="1"/>
            </a:lvl6pPr>
            <a:lvl7pPr marL="2732521" indent="0">
              <a:buNone/>
              <a:defRPr sz="1600" b="1"/>
            </a:lvl7pPr>
            <a:lvl8pPr marL="3187942" indent="0">
              <a:buNone/>
              <a:defRPr sz="1600" b="1"/>
            </a:lvl8pPr>
            <a:lvl9pPr marL="36433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1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0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4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9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32" indent="0">
              <a:buNone/>
              <a:defRPr sz="1200"/>
            </a:lvl2pPr>
            <a:lvl3pPr marL="910838" indent="0">
              <a:buNone/>
              <a:defRPr sz="1000"/>
            </a:lvl3pPr>
            <a:lvl4pPr marL="1366261" indent="0">
              <a:buNone/>
              <a:defRPr sz="900"/>
            </a:lvl4pPr>
            <a:lvl5pPr marL="1821678" indent="0">
              <a:buNone/>
              <a:defRPr sz="900"/>
            </a:lvl5pPr>
            <a:lvl6pPr marL="2277097" indent="0">
              <a:buNone/>
              <a:defRPr sz="900"/>
            </a:lvl6pPr>
            <a:lvl7pPr marL="2732521" indent="0">
              <a:buNone/>
              <a:defRPr sz="900"/>
            </a:lvl7pPr>
            <a:lvl8pPr marL="3187942" indent="0">
              <a:buNone/>
              <a:defRPr sz="900"/>
            </a:lvl8pPr>
            <a:lvl9pPr marL="36433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2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32" indent="0">
              <a:buNone/>
              <a:defRPr sz="2800"/>
            </a:lvl2pPr>
            <a:lvl3pPr marL="910838" indent="0">
              <a:buNone/>
              <a:defRPr sz="2400"/>
            </a:lvl3pPr>
            <a:lvl4pPr marL="1366261" indent="0">
              <a:buNone/>
              <a:defRPr sz="2000"/>
            </a:lvl4pPr>
            <a:lvl5pPr marL="1821678" indent="0">
              <a:buNone/>
              <a:defRPr sz="2000"/>
            </a:lvl5pPr>
            <a:lvl6pPr marL="2277097" indent="0">
              <a:buNone/>
              <a:defRPr sz="2000"/>
            </a:lvl6pPr>
            <a:lvl7pPr marL="2732521" indent="0">
              <a:buNone/>
              <a:defRPr sz="2000"/>
            </a:lvl7pPr>
            <a:lvl8pPr marL="3187942" indent="0">
              <a:buNone/>
              <a:defRPr sz="2000"/>
            </a:lvl8pPr>
            <a:lvl9pPr marL="36433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32" indent="0">
              <a:buNone/>
              <a:defRPr sz="1200"/>
            </a:lvl2pPr>
            <a:lvl3pPr marL="910838" indent="0">
              <a:buNone/>
              <a:defRPr sz="1000"/>
            </a:lvl3pPr>
            <a:lvl4pPr marL="1366261" indent="0">
              <a:buNone/>
              <a:defRPr sz="900"/>
            </a:lvl4pPr>
            <a:lvl5pPr marL="1821678" indent="0">
              <a:buNone/>
              <a:defRPr sz="900"/>
            </a:lvl5pPr>
            <a:lvl6pPr marL="2277097" indent="0">
              <a:buNone/>
              <a:defRPr sz="900"/>
            </a:lvl6pPr>
            <a:lvl7pPr marL="2732521" indent="0">
              <a:buNone/>
              <a:defRPr sz="900"/>
            </a:lvl7pPr>
            <a:lvl8pPr marL="3187942" indent="0">
              <a:buNone/>
              <a:defRPr sz="900"/>
            </a:lvl8pPr>
            <a:lvl9pPr marL="36433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67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28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226" tIns="19113" rIns="38226" bIns="19113"/>
          <a:lstStyle>
            <a:lvl1pPr defTabSz="91035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226" tIns="19113" rIns="38226" bIns="19113"/>
          <a:lstStyle>
            <a:lvl1pPr defTabSz="91035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226" tIns="19113" rIns="38226" bIns="19113"/>
          <a:lstStyle>
            <a:lvl1pPr defTabSz="910355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84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432" indent="0" algn="ctr">
              <a:buNone/>
              <a:defRPr sz="2000"/>
            </a:lvl2pPr>
            <a:lvl3pPr marL="910838" indent="0" algn="ctr">
              <a:buNone/>
              <a:defRPr sz="1800"/>
            </a:lvl3pPr>
            <a:lvl4pPr marL="1366261" indent="0" algn="ctr">
              <a:buNone/>
              <a:defRPr sz="1600"/>
            </a:lvl4pPr>
            <a:lvl5pPr marL="1821678" indent="0" algn="ctr">
              <a:buNone/>
              <a:defRPr sz="1600"/>
            </a:lvl5pPr>
            <a:lvl6pPr marL="2277097" indent="0" algn="ctr">
              <a:buNone/>
              <a:defRPr sz="1600"/>
            </a:lvl6pPr>
            <a:lvl7pPr marL="2732521" indent="0" algn="ctr">
              <a:buNone/>
              <a:defRPr sz="1600"/>
            </a:lvl7pPr>
            <a:lvl8pPr marL="3187942" indent="0" algn="ctr">
              <a:buNone/>
              <a:defRPr sz="1600"/>
            </a:lvl8pPr>
            <a:lvl9pPr marL="36433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2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67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6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16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7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2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7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3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13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2" indent="0">
              <a:buNone/>
              <a:defRPr sz="2000" b="1"/>
            </a:lvl2pPr>
            <a:lvl3pPr marL="910838" indent="0">
              <a:buNone/>
              <a:defRPr sz="1800" b="1"/>
            </a:lvl3pPr>
            <a:lvl4pPr marL="1366261" indent="0">
              <a:buNone/>
              <a:defRPr sz="1600" b="1"/>
            </a:lvl4pPr>
            <a:lvl5pPr marL="1821678" indent="0">
              <a:buNone/>
              <a:defRPr sz="1600" b="1"/>
            </a:lvl5pPr>
            <a:lvl6pPr marL="2277097" indent="0">
              <a:buNone/>
              <a:defRPr sz="1600" b="1"/>
            </a:lvl6pPr>
            <a:lvl7pPr marL="2732521" indent="0">
              <a:buNone/>
              <a:defRPr sz="1600" b="1"/>
            </a:lvl7pPr>
            <a:lvl8pPr marL="3187942" indent="0">
              <a:buNone/>
              <a:defRPr sz="1600" b="1"/>
            </a:lvl8pPr>
            <a:lvl9pPr marL="364336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1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2" indent="0">
              <a:buNone/>
              <a:defRPr sz="2000" b="1"/>
            </a:lvl2pPr>
            <a:lvl3pPr marL="910838" indent="0">
              <a:buNone/>
              <a:defRPr sz="1800" b="1"/>
            </a:lvl3pPr>
            <a:lvl4pPr marL="1366261" indent="0">
              <a:buNone/>
              <a:defRPr sz="1600" b="1"/>
            </a:lvl4pPr>
            <a:lvl5pPr marL="1821678" indent="0">
              <a:buNone/>
              <a:defRPr sz="1600" b="1"/>
            </a:lvl5pPr>
            <a:lvl6pPr marL="2277097" indent="0">
              <a:buNone/>
              <a:defRPr sz="1600" b="1"/>
            </a:lvl6pPr>
            <a:lvl7pPr marL="2732521" indent="0">
              <a:buNone/>
              <a:defRPr sz="1600" b="1"/>
            </a:lvl7pPr>
            <a:lvl8pPr marL="3187942" indent="0">
              <a:buNone/>
              <a:defRPr sz="1600" b="1"/>
            </a:lvl8pPr>
            <a:lvl9pPr marL="364336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74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6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16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7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2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7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3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60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432" indent="0">
              <a:buNone/>
              <a:defRPr sz="1400"/>
            </a:lvl2pPr>
            <a:lvl3pPr marL="910838" indent="0">
              <a:buNone/>
              <a:defRPr sz="1200"/>
            </a:lvl3pPr>
            <a:lvl4pPr marL="1366261" indent="0">
              <a:buNone/>
              <a:defRPr sz="1000"/>
            </a:lvl4pPr>
            <a:lvl5pPr marL="1821678" indent="0">
              <a:buNone/>
              <a:defRPr sz="1000"/>
            </a:lvl5pPr>
            <a:lvl6pPr marL="2277097" indent="0">
              <a:buNone/>
              <a:defRPr sz="1000"/>
            </a:lvl6pPr>
            <a:lvl7pPr marL="2732521" indent="0">
              <a:buNone/>
              <a:defRPr sz="1000"/>
            </a:lvl7pPr>
            <a:lvl8pPr marL="3187942" indent="0">
              <a:buNone/>
              <a:defRPr sz="1000"/>
            </a:lvl8pPr>
            <a:lvl9pPr marL="364336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30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432" indent="0">
              <a:buNone/>
              <a:defRPr sz="2800"/>
            </a:lvl2pPr>
            <a:lvl3pPr marL="910838" indent="0">
              <a:buNone/>
              <a:defRPr sz="2400"/>
            </a:lvl3pPr>
            <a:lvl4pPr marL="1366261" indent="0">
              <a:buNone/>
              <a:defRPr sz="2000"/>
            </a:lvl4pPr>
            <a:lvl5pPr marL="1821678" indent="0">
              <a:buNone/>
              <a:defRPr sz="2000"/>
            </a:lvl5pPr>
            <a:lvl6pPr marL="2277097" indent="0">
              <a:buNone/>
              <a:defRPr sz="2000"/>
            </a:lvl6pPr>
            <a:lvl7pPr marL="2732521" indent="0">
              <a:buNone/>
              <a:defRPr sz="2000"/>
            </a:lvl7pPr>
            <a:lvl8pPr marL="3187942" indent="0">
              <a:buNone/>
              <a:defRPr sz="2000"/>
            </a:lvl8pPr>
            <a:lvl9pPr marL="36433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432" indent="0">
              <a:buNone/>
              <a:defRPr sz="1400"/>
            </a:lvl2pPr>
            <a:lvl3pPr marL="910838" indent="0">
              <a:buNone/>
              <a:defRPr sz="1200"/>
            </a:lvl3pPr>
            <a:lvl4pPr marL="1366261" indent="0">
              <a:buNone/>
              <a:defRPr sz="1000"/>
            </a:lvl4pPr>
            <a:lvl5pPr marL="1821678" indent="0">
              <a:buNone/>
              <a:defRPr sz="1000"/>
            </a:lvl5pPr>
            <a:lvl6pPr marL="2277097" indent="0">
              <a:buNone/>
              <a:defRPr sz="1000"/>
            </a:lvl6pPr>
            <a:lvl7pPr marL="2732521" indent="0">
              <a:buNone/>
              <a:defRPr sz="1000"/>
            </a:lvl7pPr>
            <a:lvl8pPr marL="3187942" indent="0">
              <a:buNone/>
              <a:defRPr sz="1000"/>
            </a:lvl8pPr>
            <a:lvl9pPr marL="364336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32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41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0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59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44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81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67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7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96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7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49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80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73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09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38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6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89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4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1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2" indent="0">
              <a:buNone/>
              <a:defRPr sz="2000" b="1"/>
            </a:lvl2pPr>
            <a:lvl3pPr marL="910838" indent="0">
              <a:buNone/>
              <a:defRPr sz="1800" b="1"/>
            </a:lvl3pPr>
            <a:lvl4pPr marL="1366261" indent="0">
              <a:buNone/>
              <a:defRPr sz="1600" b="1"/>
            </a:lvl4pPr>
            <a:lvl5pPr marL="1821678" indent="0">
              <a:buNone/>
              <a:defRPr sz="1600" b="1"/>
            </a:lvl5pPr>
            <a:lvl6pPr marL="2277097" indent="0">
              <a:buNone/>
              <a:defRPr sz="1600" b="1"/>
            </a:lvl6pPr>
            <a:lvl7pPr marL="2732521" indent="0">
              <a:buNone/>
              <a:defRPr sz="1600" b="1"/>
            </a:lvl7pPr>
            <a:lvl8pPr marL="3187942" indent="0">
              <a:buNone/>
              <a:defRPr sz="1600" b="1"/>
            </a:lvl8pPr>
            <a:lvl9pPr marL="364336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1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2" indent="0">
              <a:buNone/>
              <a:defRPr sz="2000" b="1"/>
            </a:lvl2pPr>
            <a:lvl3pPr marL="910838" indent="0">
              <a:buNone/>
              <a:defRPr sz="1800" b="1"/>
            </a:lvl3pPr>
            <a:lvl4pPr marL="1366261" indent="0">
              <a:buNone/>
              <a:defRPr sz="1600" b="1"/>
            </a:lvl4pPr>
            <a:lvl5pPr marL="1821678" indent="0">
              <a:buNone/>
              <a:defRPr sz="1600" b="1"/>
            </a:lvl5pPr>
            <a:lvl6pPr marL="2277097" indent="0">
              <a:buNone/>
              <a:defRPr sz="1600" b="1"/>
            </a:lvl6pPr>
            <a:lvl7pPr marL="2732521" indent="0">
              <a:buNone/>
              <a:defRPr sz="1600" b="1"/>
            </a:lvl7pPr>
            <a:lvl8pPr marL="3187942" indent="0">
              <a:buNone/>
              <a:defRPr sz="1600" b="1"/>
            </a:lvl8pPr>
            <a:lvl9pPr marL="364336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01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90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20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95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5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13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7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432" indent="0">
              <a:buNone/>
              <a:defRPr sz="1400"/>
            </a:lvl2pPr>
            <a:lvl3pPr marL="910838" indent="0">
              <a:buNone/>
              <a:defRPr sz="1200"/>
            </a:lvl3pPr>
            <a:lvl4pPr marL="1366261" indent="0">
              <a:buNone/>
              <a:defRPr sz="1000"/>
            </a:lvl4pPr>
            <a:lvl5pPr marL="1821678" indent="0">
              <a:buNone/>
              <a:defRPr sz="1000"/>
            </a:lvl5pPr>
            <a:lvl6pPr marL="2277097" indent="0">
              <a:buNone/>
              <a:defRPr sz="1000"/>
            </a:lvl6pPr>
            <a:lvl7pPr marL="2732521" indent="0">
              <a:buNone/>
              <a:defRPr sz="1000"/>
            </a:lvl7pPr>
            <a:lvl8pPr marL="3187942" indent="0">
              <a:buNone/>
              <a:defRPr sz="1000"/>
            </a:lvl8pPr>
            <a:lvl9pPr marL="364336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432" indent="0">
              <a:buNone/>
              <a:defRPr sz="2800"/>
            </a:lvl2pPr>
            <a:lvl3pPr marL="910838" indent="0">
              <a:buNone/>
              <a:defRPr sz="2400"/>
            </a:lvl3pPr>
            <a:lvl4pPr marL="1366261" indent="0">
              <a:buNone/>
              <a:defRPr sz="2000"/>
            </a:lvl4pPr>
            <a:lvl5pPr marL="1821678" indent="0">
              <a:buNone/>
              <a:defRPr sz="2000"/>
            </a:lvl5pPr>
            <a:lvl6pPr marL="2277097" indent="0">
              <a:buNone/>
              <a:defRPr sz="2000"/>
            </a:lvl6pPr>
            <a:lvl7pPr marL="2732521" indent="0">
              <a:buNone/>
              <a:defRPr sz="2000"/>
            </a:lvl7pPr>
            <a:lvl8pPr marL="3187942" indent="0">
              <a:buNone/>
              <a:defRPr sz="2000"/>
            </a:lvl8pPr>
            <a:lvl9pPr marL="36433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1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432" indent="0">
              <a:buNone/>
              <a:defRPr sz="1400"/>
            </a:lvl2pPr>
            <a:lvl3pPr marL="910838" indent="0">
              <a:buNone/>
              <a:defRPr sz="1200"/>
            </a:lvl3pPr>
            <a:lvl4pPr marL="1366261" indent="0">
              <a:buNone/>
              <a:defRPr sz="1000"/>
            </a:lvl4pPr>
            <a:lvl5pPr marL="1821678" indent="0">
              <a:buNone/>
              <a:defRPr sz="1000"/>
            </a:lvl5pPr>
            <a:lvl6pPr marL="2277097" indent="0">
              <a:buNone/>
              <a:defRPr sz="1000"/>
            </a:lvl6pPr>
            <a:lvl7pPr marL="2732521" indent="0">
              <a:buNone/>
              <a:defRPr sz="1000"/>
            </a:lvl7pPr>
            <a:lvl8pPr marL="3187942" indent="0">
              <a:buNone/>
              <a:defRPr sz="1000"/>
            </a:lvl8pPr>
            <a:lvl9pPr marL="364336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076" tIns="45538" rIns="91076" bIns="4553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076" tIns="45538" rIns="91076" bIns="4553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083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16" indent="-227716" algn="l" defTabSz="91083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122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50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973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391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811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229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652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071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32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38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6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78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97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2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942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36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76" tIns="45538" rIns="91076" bIns="4553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76" tIns="45538" rIns="91076" bIns="45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57B5-E3AE-4E91-8770-4AB5BB7CC0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7911-DC8B-431D-B949-45C603CB37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5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08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65" indent="-341565" algn="l" defTabSz="9108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059" indent="-284632" algn="l" defTabSz="9108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50" indent="-227716" algn="l" defTabSz="9108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973" indent="-227716" algn="l" defTabSz="9108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391" indent="-227716" algn="l" defTabSz="9108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811" indent="-227716" algn="l" defTabSz="910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229" indent="-227716" algn="l" defTabSz="910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652" indent="-227716" algn="l" defTabSz="910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071" indent="-227716" algn="l" defTabSz="9108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32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38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6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78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97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2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942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36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226" tIns="19113" rIns="38226" bIns="19113" anchor="ctr"/>
          <a:lstStyle/>
          <a:p>
            <a:pPr algn="ctr" defTabSz="910355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09256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92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92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92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92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32" algn="ctr" defTabSz="9092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838" algn="ctr" defTabSz="9092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261" algn="ctr" defTabSz="9092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678" algn="ctr" defTabSz="9092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987" indent="-339987" algn="l" defTabSz="909256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477" indent="-283045" algn="l" defTabSz="909256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969" indent="-226129" algn="l" defTabSz="909256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394" indent="-226129" algn="l" defTabSz="909256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11" indent="-226129" algn="l" defTabSz="909256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485" indent="-227596" algn="l" defTabSz="910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668" indent="-227596" algn="l" defTabSz="910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46" indent="-227596" algn="l" defTabSz="910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026" indent="-227596" algn="l" defTabSz="910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91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55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42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16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897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080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258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36" algn="l" defTabSz="910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076" tIns="45538" rIns="91076" bIns="4553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076" tIns="45538" rIns="91076" bIns="4553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076" tIns="45538" rIns="91076" bIns="455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083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16" indent="-227716" algn="l" defTabSz="91083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122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50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973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391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811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229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652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071" indent="-227716" algn="l" defTabSz="910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32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38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6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78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97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2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942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361" algn="l" defTabSz="910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17" Type="http://schemas.openxmlformats.org/officeDocument/2006/relationships/slide" Target="slide7.xml"/><Relationship Id="rId2" Type="http://schemas.openxmlformats.org/officeDocument/2006/relationships/image" Target="../media/image3.jp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11" Type="http://schemas.openxmlformats.org/officeDocument/2006/relationships/image" Target="../media/image18.gif"/><Relationship Id="rId5" Type="http://schemas.openxmlformats.org/officeDocument/2006/relationships/image" Target="../media/image15.gif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11" Type="http://schemas.openxmlformats.org/officeDocument/2006/relationships/image" Target="../media/image18.gif"/><Relationship Id="rId5" Type="http://schemas.openxmlformats.org/officeDocument/2006/relationships/image" Target="../media/image15.gif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8.gif"/><Relationship Id="rId5" Type="http://schemas.openxmlformats.org/officeDocument/2006/relationships/image" Target="../media/image15.gif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11" Type="http://schemas.openxmlformats.org/officeDocument/2006/relationships/image" Target="../media/image18.gif"/><Relationship Id="rId5" Type="http://schemas.openxmlformats.org/officeDocument/2006/relationships/image" Target="../media/image15.gif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11" Type="http://schemas.openxmlformats.org/officeDocument/2006/relationships/image" Target="../media/image18.gif"/><Relationship Id="rId5" Type="http://schemas.openxmlformats.org/officeDocument/2006/relationships/image" Target="../media/image15.gif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lue flowers PNG and PSD | Flower border, Flower drawing, Clip art b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01" y="1403137"/>
            <a:ext cx="6697827" cy="545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Blue flowers PNG and PSD | Flower border, Flower drawing, Clip art bor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" y="11113"/>
            <a:ext cx="7098928" cy="55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1661" y="2334866"/>
            <a:ext cx="8546010" cy="175387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0988" tIns="45494" rIns="90988" bIns="45494">
            <a:spAutoFit/>
          </a:bodyPr>
          <a:lstStyle/>
          <a:p>
            <a:pPr algn="ctr" defTabSz="909970"/>
            <a:r>
              <a:rPr lang="en-US" alt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 ĐỀ 1</a:t>
            </a:r>
          </a:p>
          <a:p>
            <a:pPr algn="ctr" defTabSz="909970"/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I.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đại </a:t>
            </a:r>
            <a:r>
              <a:rPr lang="en-US" sz="3600" b="1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82408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000" y="404693"/>
            <a:ext cx="814776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Tri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1839" y="1194200"/>
            <a:ext cx="1371757" cy="522853"/>
          </a:xfrm>
          <a:prstGeom prst="rect">
            <a:avLst/>
          </a:prstGeom>
        </p:spPr>
        <p:txBody>
          <a:bodyPr wrap="none" lIns="91076" tIns="45538" rIns="91076" bIns="45538">
            <a:spAutoFit/>
          </a:bodyPr>
          <a:lstStyle/>
          <a:p>
            <a:pPr lvl="0" algn="ctr"/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030" name="Picture 6" descr="MỘT SỐ KĨ THUẬT DẠY HỌC TÍCH C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6" y="2774732"/>
            <a:ext cx="4572000" cy="27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DD096D3-74CE-9C75-06DC-B110E9C91207}"/>
              </a:ext>
            </a:extLst>
          </p:cNvPr>
          <p:cNvGrpSpPr/>
          <p:nvPr/>
        </p:nvGrpSpPr>
        <p:grpSpPr>
          <a:xfrm>
            <a:off x="4131639" y="1008866"/>
            <a:ext cx="6679235" cy="4282725"/>
            <a:chOff x="4299814" y="1802866"/>
            <a:chExt cx="5860184" cy="433282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BA9D2F-D7AC-FC5E-9FFD-4B9D8BA88575}"/>
                </a:ext>
              </a:extLst>
            </p:cNvPr>
            <p:cNvSpPr/>
            <p:nvPr/>
          </p:nvSpPr>
          <p:spPr>
            <a:xfrm>
              <a:off x="4299814" y="1802866"/>
              <a:ext cx="1101685" cy="1573836"/>
            </a:xfrm>
            <a:custGeom>
              <a:avLst/>
              <a:gdLst>
                <a:gd name="connsiteX0" fmla="*/ 0 w 1573835"/>
                <a:gd name="connsiteY0" fmla="*/ 0 h 1101684"/>
                <a:gd name="connsiteX1" fmla="*/ 1022993 w 1573835"/>
                <a:gd name="connsiteY1" fmla="*/ 0 h 1101684"/>
                <a:gd name="connsiteX2" fmla="*/ 1573835 w 1573835"/>
                <a:gd name="connsiteY2" fmla="*/ 550842 h 1101684"/>
                <a:gd name="connsiteX3" fmla="*/ 1022993 w 1573835"/>
                <a:gd name="connsiteY3" fmla="*/ 1101684 h 1101684"/>
                <a:gd name="connsiteX4" fmla="*/ 0 w 1573835"/>
                <a:gd name="connsiteY4" fmla="*/ 1101684 h 1101684"/>
                <a:gd name="connsiteX5" fmla="*/ 550842 w 1573835"/>
                <a:gd name="connsiteY5" fmla="*/ 550842 h 1101684"/>
                <a:gd name="connsiteX6" fmla="*/ 0 w 1573835"/>
                <a:gd name="connsiteY6" fmla="*/ 0 h 110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835" h="1101684">
                  <a:moveTo>
                    <a:pt x="1573834" y="0"/>
                  </a:moveTo>
                  <a:lnTo>
                    <a:pt x="1573834" y="716095"/>
                  </a:lnTo>
                  <a:lnTo>
                    <a:pt x="786918" y="1101684"/>
                  </a:lnTo>
                  <a:lnTo>
                    <a:pt x="1" y="716095"/>
                  </a:lnTo>
                  <a:lnTo>
                    <a:pt x="1" y="0"/>
                  </a:lnTo>
                  <a:lnTo>
                    <a:pt x="786918" y="385589"/>
                  </a:lnTo>
                  <a:lnTo>
                    <a:pt x="15738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6" tIns="570527" rIns="19685" bIns="570528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Giai đoạn</a:t>
              </a:r>
            </a:p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X-XIV</a:t>
              </a:r>
              <a:endParaRPr lang="en-US" sz="16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D83639-C139-7005-814A-BE8FB5D950D8}"/>
                </a:ext>
              </a:extLst>
            </p:cNvPr>
            <p:cNvSpPr/>
            <p:nvPr/>
          </p:nvSpPr>
          <p:spPr>
            <a:xfrm>
              <a:off x="5401498" y="1802868"/>
              <a:ext cx="4758500" cy="1022992"/>
            </a:xfrm>
            <a:custGeom>
              <a:avLst/>
              <a:gdLst>
                <a:gd name="connsiteX0" fmla="*/ 170502 w 1022992"/>
                <a:gd name="connsiteY0" fmla="*/ 0 h 4758500"/>
                <a:gd name="connsiteX1" fmla="*/ 852490 w 1022992"/>
                <a:gd name="connsiteY1" fmla="*/ 0 h 4758500"/>
                <a:gd name="connsiteX2" fmla="*/ 1022992 w 1022992"/>
                <a:gd name="connsiteY2" fmla="*/ 170502 h 4758500"/>
                <a:gd name="connsiteX3" fmla="*/ 1022992 w 1022992"/>
                <a:gd name="connsiteY3" fmla="*/ 4758500 h 4758500"/>
                <a:gd name="connsiteX4" fmla="*/ 1022992 w 1022992"/>
                <a:gd name="connsiteY4" fmla="*/ 4758500 h 4758500"/>
                <a:gd name="connsiteX5" fmla="*/ 0 w 1022992"/>
                <a:gd name="connsiteY5" fmla="*/ 4758500 h 4758500"/>
                <a:gd name="connsiteX6" fmla="*/ 0 w 1022992"/>
                <a:gd name="connsiteY6" fmla="*/ 4758500 h 4758500"/>
                <a:gd name="connsiteX7" fmla="*/ 0 w 1022992"/>
                <a:gd name="connsiteY7" fmla="*/ 170502 h 4758500"/>
                <a:gd name="connsiteX8" fmla="*/ 170502 w 1022992"/>
                <a:gd name="connsiteY8" fmla="*/ 0 h 47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992" h="4758500">
                  <a:moveTo>
                    <a:pt x="1022992" y="793100"/>
                  </a:moveTo>
                  <a:lnTo>
                    <a:pt x="1022992" y="3965400"/>
                  </a:lnTo>
                  <a:cubicBezTo>
                    <a:pt x="1022992" y="4403417"/>
                    <a:pt x="1006581" y="4758498"/>
                    <a:pt x="986337" y="4758498"/>
                  </a:cubicBezTo>
                  <a:lnTo>
                    <a:pt x="0" y="4758498"/>
                  </a:lnTo>
                  <a:lnTo>
                    <a:pt x="0" y="4758498"/>
                  </a:lnTo>
                  <a:lnTo>
                    <a:pt x="0" y="2"/>
                  </a:lnTo>
                  <a:lnTo>
                    <a:pt x="0" y="2"/>
                  </a:lnTo>
                  <a:lnTo>
                    <a:pt x="986337" y="2"/>
                  </a:lnTo>
                  <a:cubicBezTo>
                    <a:pt x="1006581" y="2"/>
                    <a:pt x="1022992" y="355083"/>
                    <a:pt x="1022992" y="79310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68353" rIns="68353" bIns="68353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AE1D51-1F38-9DF1-E5B0-B6FA9F49EA19}"/>
                </a:ext>
              </a:extLst>
            </p:cNvPr>
            <p:cNvSpPr/>
            <p:nvPr/>
          </p:nvSpPr>
          <p:spPr>
            <a:xfrm>
              <a:off x="4299814" y="3182360"/>
              <a:ext cx="1101685" cy="1573836"/>
            </a:xfrm>
            <a:custGeom>
              <a:avLst/>
              <a:gdLst>
                <a:gd name="connsiteX0" fmla="*/ 0 w 1573835"/>
                <a:gd name="connsiteY0" fmla="*/ 0 h 1101684"/>
                <a:gd name="connsiteX1" fmla="*/ 1022993 w 1573835"/>
                <a:gd name="connsiteY1" fmla="*/ 0 h 1101684"/>
                <a:gd name="connsiteX2" fmla="*/ 1573835 w 1573835"/>
                <a:gd name="connsiteY2" fmla="*/ 550842 h 1101684"/>
                <a:gd name="connsiteX3" fmla="*/ 1022993 w 1573835"/>
                <a:gd name="connsiteY3" fmla="*/ 1101684 h 1101684"/>
                <a:gd name="connsiteX4" fmla="*/ 0 w 1573835"/>
                <a:gd name="connsiteY4" fmla="*/ 1101684 h 1101684"/>
                <a:gd name="connsiteX5" fmla="*/ 550842 w 1573835"/>
                <a:gd name="connsiteY5" fmla="*/ 550842 h 1101684"/>
                <a:gd name="connsiteX6" fmla="*/ 0 w 1573835"/>
                <a:gd name="connsiteY6" fmla="*/ 0 h 110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835" h="1101684">
                  <a:moveTo>
                    <a:pt x="1573834" y="0"/>
                  </a:moveTo>
                  <a:lnTo>
                    <a:pt x="1573834" y="716095"/>
                  </a:lnTo>
                  <a:lnTo>
                    <a:pt x="786918" y="1101684"/>
                  </a:lnTo>
                  <a:lnTo>
                    <a:pt x="1" y="716095"/>
                  </a:lnTo>
                  <a:lnTo>
                    <a:pt x="1" y="0"/>
                  </a:lnTo>
                  <a:lnTo>
                    <a:pt x="786918" y="385589"/>
                  </a:lnTo>
                  <a:lnTo>
                    <a:pt x="15738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6" tIns="570527" rIns="19685" bIns="570528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Giai đoạn XV-XVII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44349C-8E28-AB1F-5CD8-143168F86A84}"/>
                </a:ext>
              </a:extLst>
            </p:cNvPr>
            <p:cNvSpPr/>
            <p:nvPr/>
          </p:nvSpPr>
          <p:spPr>
            <a:xfrm>
              <a:off x="5401498" y="3182362"/>
              <a:ext cx="4758500" cy="1022993"/>
            </a:xfrm>
            <a:custGeom>
              <a:avLst/>
              <a:gdLst>
                <a:gd name="connsiteX0" fmla="*/ 170502 w 1022992"/>
                <a:gd name="connsiteY0" fmla="*/ 0 h 4758500"/>
                <a:gd name="connsiteX1" fmla="*/ 852490 w 1022992"/>
                <a:gd name="connsiteY1" fmla="*/ 0 h 4758500"/>
                <a:gd name="connsiteX2" fmla="*/ 1022992 w 1022992"/>
                <a:gd name="connsiteY2" fmla="*/ 170502 h 4758500"/>
                <a:gd name="connsiteX3" fmla="*/ 1022992 w 1022992"/>
                <a:gd name="connsiteY3" fmla="*/ 4758500 h 4758500"/>
                <a:gd name="connsiteX4" fmla="*/ 1022992 w 1022992"/>
                <a:gd name="connsiteY4" fmla="*/ 4758500 h 4758500"/>
                <a:gd name="connsiteX5" fmla="*/ 0 w 1022992"/>
                <a:gd name="connsiteY5" fmla="*/ 4758500 h 4758500"/>
                <a:gd name="connsiteX6" fmla="*/ 0 w 1022992"/>
                <a:gd name="connsiteY6" fmla="*/ 4758500 h 4758500"/>
                <a:gd name="connsiteX7" fmla="*/ 0 w 1022992"/>
                <a:gd name="connsiteY7" fmla="*/ 170502 h 4758500"/>
                <a:gd name="connsiteX8" fmla="*/ 170502 w 1022992"/>
                <a:gd name="connsiteY8" fmla="*/ 0 h 47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992" h="4758500">
                  <a:moveTo>
                    <a:pt x="1022992" y="793100"/>
                  </a:moveTo>
                  <a:lnTo>
                    <a:pt x="1022992" y="3965400"/>
                  </a:lnTo>
                  <a:cubicBezTo>
                    <a:pt x="1022992" y="4403417"/>
                    <a:pt x="1006581" y="4758498"/>
                    <a:pt x="986337" y="4758498"/>
                  </a:cubicBezTo>
                  <a:lnTo>
                    <a:pt x="0" y="4758498"/>
                  </a:lnTo>
                  <a:lnTo>
                    <a:pt x="0" y="4758498"/>
                  </a:lnTo>
                  <a:lnTo>
                    <a:pt x="0" y="2"/>
                  </a:lnTo>
                  <a:lnTo>
                    <a:pt x="0" y="2"/>
                  </a:lnTo>
                  <a:lnTo>
                    <a:pt x="986337" y="2"/>
                  </a:lnTo>
                  <a:cubicBezTo>
                    <a:pt x="1006581" y="2"/>
                    <a:pt x="1022992" y="355083"/>
                    <a:pt x="1022992" y="79310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68353" rIns="68353" bIns="68354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451DD2-2196-3E95-B986-6BF1EBADFB8F}"/>
                </a:ext>
              </a:extLst>
            </p:cNvPr>
            <p:cNvSpPr/>
            <p:nvPr/>
          </p:nvSpPr>
          <p:spPr>
            <a:xfrm>
              <a:off x="4299814" y="4561854"/>
              <a:ext cx="1101685" cy="1573836"/>
            </a:xfrm>
            <a:custGeom>
              <a:avLst/>
              <a:gdLst>
                <a:gd name="connsiteX0" fmla="*/ 0 w 1573835"/>
                <a:gd name="connsiteY0" fmla="*/ 0 h 1101684"/>
                <a:gd name="connsiteX1" fmla="*/ 1022993 w 1573835"/>
                <a:gd name="connsiteY1" fmla="*/ 0 h 1101684"/>
                <a:gd name="connsiteX2" fmla="*/ 1573835 w 1573835"/>
                <a:gd name="connsiteY2" fmla="*/ 550842 h 1101684"/>
                <a:gd name="connsiteX3" fmla="*/ 1022993 w 1573835"/>
                <a:gd name="connsiteY3" fmla="*/ 1101684 h 1101684"/>
                <a:gd name="connsiteX4" fmla="*/ 0 w 1573835"/>
                <a:gd name="connsiteY4" fmla="*/ 1101684 h 1101684"/>
                <a:gd name="connsiteX5" fmla="*/ 550842 w 1573835"/>
                <a:gd name="connsiteY5" fmla="*/ 550842 h 1101684"/>
                <a:gd name="connsiteX6" fmla="*/ 0 w 1573835"/>
                <a:gd name="connsiteY6" fmla="*/ 0 h 110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835" h="1101684">
                  <a:moveTo>
                    <a:pt x="1573834" y="0"/>
                  </a:moveTo>
                  <a:lnTo>
                    <a:pt x="1573834" y="716095"/>
                  </a:lnTo>
                  <a:lnTo>
                    <a:pt x="786918" y="1101684"/>
                  </a:lnTo>
                  <a:lnTo>
                    <a:pt x="1" y="716095"/>
                  </a:lnTo>
                  <a:lnTo>
                    <a:pt x="1" y="0"/>
                  </a:lnTo>
                  <a:lnTo>
                    <a:pt x="786918" y="385589"/>
                  </a:lnTo>
                  <a:lnTo>
                    <a:pt x="15738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6" tIns="570527" rIns="19685" bIns="570528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Giai đoạn XVIII- </a:t>
              </a:r>
              <a:r>
                <a:rPr lang="en-US" kern="1200" dirty="0" err="1"/>
                <a:t>nửa</a:t>
              </a:r>
              <a:r>
                <a:rPr lang="en-US" kern="1200" dirty="0"/>
                <a:t> </a:t>
              </a:r>
              <a:r>
                <a:rPr lang="en-US" kern="1200" dirty="0" err="1"/>
                <a:t>đầu</a:t>
              </a:r>
              <a:r>
                <a:rPr lang="en-US" kern="1200" dirty="0"/>
                <a:t> XIX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82AFCE-390F-4612-9993-703B42321D7B}"/>
                </a:ext>
              </a:extLst>
            </p:cNvPr>
            <p:cNvSpPr/>
            <p:nvPr/>
          </p:nvSpPr>
          <p:spPr>
            <a:xfrm>
              <a:off x="5401498" y="4561855"/>
              <a:ext cx="4758500" cy="1022993"/>
            </a:xfrm>
            <a:custGeom>
              <a:avLst/>
              <a:gdLst>
                <a:gd name="connsiteX0" fmla="*/ 170502 w 1022992"/>
                <a:gd name="connsiteY0" fmla="*/ 0 h 4758500"/>
                <a:gd name="connsiteX1" fmla="*/ 852490 w 1022992"/>
                <a:gd name="connsiteY1" fmla="*/ 0 h 4758500"/>
                <a:gd name="connsiteX2" fmla="*/ 1022992 w 1022992"/>
                <a:gd name="connsiteY2" fmla="*/ 170502 h 4758500"/>
                <a:gd name="connsiteX3" fmla="*/ 1022992 w 1022992"/>
                <a:gd name="connsiteY3" fmla="*/ 4758500 h 4758500"/>
                <a:gd name="connsiteX4" fmla="*/ 1022992 w 1022992"/>
                <a:gd name="connsiteY4" fmla="*/ 4758500 h 4758500"/>
                <a:gd name="connsiteX5" fmla="*/ 0 w 1022992"/>
                <a:gd name="connsiteY5" fmla="*/ 4758500 h 4758500"/>
                <a:gd name="connsiteX6" fmla="*/ 0 w 1022992"/>
                <a:gd name="connsiteY6" fmla="*/ 4758500 h 4758500"/>
                <a:gd name="connsiteX7" fmla="*/ 0 w 1022992"/>
                <a:gd name="connsiteY7" fmla="*/ 170502 h 4758500"/>
                <a:gd name="connsiteX8" fmla="*/ 170502 w 1022992"/>
                <a:gd name="connsiteY8" fmla="*/ 0 h 475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992" h="4758500">
                  <a:moveTo>
                    <a:pt x="1022992" y="793100"/>
                  </a:moveTo>
                  <a:lnTo>
                    <a:pt x="1022992" y="3965400"/>
                  </a:lnTo>
                  <a:cubicBezTo>
                    <a:pt x="1022992" y="4403417"/>
                    <a:pt x="1006581" y="4758498"/>
                    <a:pt x="986337" y="4758498"/>
                  </a:cubicBezTo>
                  <a:lnTo>
                    <a:pt x="0" y="4758498"/>
                  </a:lnTo>
                  <a:lnTo>
                    <a:pt x="0" y="4758498"/>
                  </a:lnTo>
                  <a:lnTo>
                    <a:pt x="0" y="2"/>
                  </a:lnTo>
                  <a:lnTo>
                    <a:pt x="0" y="2"/>
                  </a:lnTo>
                  <a:lnTo>
                    <a:pt x="986337" y="2"/>
                  </a:lnTo>
                  <a:cubicBezTo>
                    <a:pt x="1006581" y="2"/>
                    <a:pt x="1022992" y="355083"/>
                    <a:pt x="1022992" y="79310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68353" rIns="68353" bIns="68354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775BFA-F9D3-44B6-4802-18A8B2B80A51}"/>
              </a:ext>
            </a:extLst>
          </p:cNvPr>
          <p:cNvSpPr/>
          <p:nvPr/>
        </p:nvSpPr>
        <p:spPr>
          <a:xfrm>
            <a:off x="4131640" y="5153528"/>
            <a:ext cx="1269857" cy="1573836"/>
          </a:xfrm>
          <a:custGeom>
            <a:avLst/>
            <a:gdLst>
              <a:gd name="connsiteX0" fmla="*/ 0 w 1573835"/>
              <a:gd name="connsiteY0" fmla="*/ 0 h 1101684"/>
              <a:gd name="connsiteX1" fmla="*/ 1022993 w 1573835"/>
              <a:gd name="connsiteY1" fmla="*/ 0 h 1101684"/>
              <a:gd name="connsiteX2" fmla="*/ 1573835 w 1573835"/>
              <a:gd name="connsiteY2" fmla="*/ 550842 h 1101684"/>
              <a:gd name="connsiteX3" fmla="*/ 1022993 w 1573835"/>
              <a:gd name="connsiteY3" fmla="*/ 1101684 h 1101684"/>
              <a:gd name="connsiteX4" fmla="*/ 0 w 1573835"/>
              <a:gd name="connsiteY4" fmla="*/ 1101684 h 1101684"/>
              <a:gd name="connsiteX5" fmla="*/ 550842 w 1573835"/>
              <a:gd name="connsiteY5" fmla="*/ 550842 h 1101684"/>
              <a:gd name="connsiteX6" fmla="*/ 0 w 1573835"/>
              <a:gd name="connsiteY6" fmla="*/ 0 h 11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835" h="1101684">
                <a:moveTo>
                  <a:pt x="1573834" y="0"/>
                </a:moveTo>
                <a:lnTo>
                  <a:pt x="1573834" y="716095"/>
                </a:lnTo>
                <a:lnTo>
                  <a:pt x="786918" y="1101684"/>
                </a:lnTo>
                <a:lnTo>
                  <a:pt x="1" y="716095"/>
                </a:lnTo>
                <a:lnTo>
                  <a:pt x="1" y="0"/>
                </a:lnTo>
                <a:lnTo>
                  <a:pt x="786918" y="385589"/>
                </a:lnTo>
                <a:lnTo>
                  <a:pt x="157383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86" tIns="570527" rIns="19685" bIns="570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Giai đoạn </a:t>
            </a:r>
            <a:r>
              <a:rPr lang="en-US" kern="1200" dirty="0" err="1"/>
              <a:t>nửa</a:t>
            </a:r>
            <a:r>
              <a:rPr lang="en-US" kern="1200" dirty="0"/>
              <a:t> cuối XIX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3885A7-D958-F14F-647D-DDBBEAAE6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97" y="5153528"/>
            <a:ext cx="5409377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000" y="404693"/>
            <a:ext cx="814776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Tri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7935" y="1357640"/>
            <a:ext cx="1371757" cy="522853"/>
          </a:xfrm>
          <a:prstGeom prst="rect">
            <a:avLst/>
          </a:prstGeom>
        </p:spPr>
        <p:txBody>
          <a:bodyPr wrap="none" lIns="91076" tIns="45538" rIns="91076" bIns="45538">
            <a:spAutoFit/>
          </a:bodyPr>
          <a:lstStyle/>
          <a:p>
            <a:pPr lvl="0" algn="ctr"/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1030" name="Picture 6" descr="MỘT SỐ KĨ THUẬT DẠY HỌC TÍCH C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6" y="2774732"/>
            <a:ext cx="4572000" cy="27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1D86A-63EF-0D73-C9CF-0F8348609E26}"/>
              </a:ext>
            </a:extLst>
          </p:cNvPr>
          <p:cNvSpPr txBox="1"/>
          <p:nvPr/>
        </p:nvSpPr>
        <p:spPr>
          <a:xfrm>
            <a:off x="3818305" y="989468"/>
            <a:ext cx="8147766" cy="5858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Một </a:t>
            </a:r>
            <a:r>
              <a:rPr lang="en-US" b="1" dirty="0" err="1"/>
              <a:t>số</a:t>
            </a:r>
            <a:r>
              <a:rPr lang="en-US" b="1" dirty="0"/>
              <a:t> xu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động </a:t>
            </a:r>
          </a:p>
          <a:p>
            <a:pPr>
              <a:lnSpc>
                <a:spcPct val="150000"/>
              </a:lnSpc>
            </a:pPr>
            <a:r>
              <a:rPr lang="en-US" dirty="0"/>
              <a:t>-</a:t>
            </a:r>
            <a:r>
              <a:rPr lang="vi-VN" dirty="0"/>
              <a:t>Từ các đề tài, chủ đề quan phương đến các đề tài, chủ đề hướng vào sự đa dạng của đời sống</a:t>
            </a:r>
          </a:p>
          <a:p>
            <a:pPr>
              <a:lnSpc>
                <a:spcPct val="150000"/>
              </a:lnSpc>
            </a:pPr>
            <a:r>
              <a:rPr lang="vi-VN" dirty="0"/>
              <a:t>- Từ trí thức cung đình đến nho sĩ bình dân</a:t>
            </a:r>
          </a:p>
          <a:p>
            <a:pPr>
              <a:lnSpc>
                <a:spcPct val="150000"/>
              </a:lnSpc>
            </a:pPr>
            <a:r>
              <a:rPr lang="vi-VN" dirty="0"/>
              <a:t>- Từ sáng tác mang tính chức năng đến sáng tác theo cảm hứng thẩm mĩ</a:t>
            </a:r>
          </a:p>
          <a:p>
            <a:pPr>
              <a:lnSpc>
                <a:spcPct val="150000"/>
              </a:lnSpc>
            </a:pPr>
            <a:r>
              <a:rPr lang="vi-VN" dirty="0"/>
              <a:t>- Từ khuynh hướng quy phạm, trang nhã đến khuynh hướng phá cách,bình dị</a:t>
            </a:r>
          </a:p>
          <a:p>
            <a:pPr>
              <a:lnSpc>
                <a:spcPct val="150000"/>
              </a:lnSpc>
            </a:pPr>
            <a:r>
              <a:rPr lang="vi-VN" dirty="0"/>
              <a:t>- Từ việc chỉ dùng thể loại vay mượn đến việc sáng tạo thêm các thể loại mới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dirty="0"/>
              <a:t>Từ văn- sử- triết bất phân đến việc phân định ranh giới rõ nét giữa văn chương với các văn bản ngôn từ khác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Một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trưng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vi-VN" dirty="0"/>
              <a:t>+ Tính cộng đồng</a:t>
            </a:r>
          </a:p>
          <a:p>
            <a:pPr>
              <a:lnSpc>
                <a:spcPct val="150000"/>
              </a:lnSpc>
            </a:pPr>
            <a:r>
              <a:rPr lang="vi-VN" dirty="0"/>
              <a:t>+Tính thống nhất trong sự đa dạng</a:t>
            </a:r>
          </a:p>
          <a:p>
            <a:pPr>
              <a:lnSpc>
                <a:spcPct val="150000"/>
              </a:lnSpc>
            </a:pPr>
            <a:r>
              <a:rPr lang="vi-VN" dirty="0"/>
              <a:t>+Tính dung hòa</a:t>
            </a:r>
          </a:p>
          <a:p>
            <a:pPr>
              <a:lnSpc>
                <a:spcPct val="150000"/>
              </a:lnSpc>
            </a:pPr>
            <a:r>
              <a:rPr lang="vi-VN" dirty="0"/>
              <a:t>+Tính hướng nội</a:t>
            </a:r>
          </a:p>
        </p:txBody>
      </p:sp>
    </p:spTree>
    <p:extLst>
      <p:ext uri="{BB962C8B-B14F-4D97-AF65-F5344CB8AC3E}">
        <p14:creationId xmlns:p14="http://schemas.microsoft.com/office/powerpoint/2010/main" val="22513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6" y="0"/>
            <a:ext cx="9290914" cy="2312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Xác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định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mục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tiêu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nội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dung,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phương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pháp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và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lập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kế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hoạch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.</a:t>
            </a:r>
            <a:endParaRPr lang="en-US" sz="2400" kern="1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MỘT SỐ KĨ THUẬT DẠY HỌC TÍCH C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6" y="2774732"/>
            <a:ext cx="4572000" cy="27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486F84D-83F4-D105-52E8-2955996A3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798516"/>
              </p:ext>
            </p:extLst>
          </p:nvPr>
        </p:nvGraphicFramePr>
        <p:xfrm>
          <a:off x="4210050" y="2533650"/>
          <a:ext cx="6915150" cy="3621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6231563"/>
                    </a:ext>
                  </a:extLst>
                </a:gridCol>
                <a:gridCol w="5505450">
                  <a:extLst>
                    <a:ext uri="{9D8B030D-6E8A-4147-A177-3AD203B41FA5}">
                      <a16:colId xmlns:a16="http://schemas.microsoft.com/office/drawing/2014/main" val="3766444587"/>
                    </a:ext>
                  </a:extLst>
                </a:gridCol>
              </a:tblGrid>
              <a:tr h="4900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Nhóm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Nhiệm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vụ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7466"/>
                  </a:ext>
                </a:extLst>
              </a:tr>
              <a:tr h="490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05244"/>
                  </a:ext>
                </a:extLst>
              </a:tr>
              <a:tr h="490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59715"/>
                  </a:ext>
                </a:extLst>
              </a:tr>
              <a:tr h="490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41257"/>
                  </a:ext>
                </a:extLst>
              </a:tr>
              <a:tr h="4900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01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96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6" y="0"/>
            <a:ext cx="9290914" cy="2312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Xác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định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mục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tiêu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nội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dung,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phương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pháp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và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lập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kế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hoạch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.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09FA338-A6CB-25D3-274E-4F8AC4C72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500748"/>
              </p:ext>
            </p:extLst>
          </p:nvPr>
        </p:nvGraphicFramePr>
        <p:xfrm>
          <a:off x="1615209" y="1952625"/>
          <a:ext cx="8624165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4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6349" y="228600"/>
            <a:ext cx="10125075" cy="916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Xác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định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tài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vấn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mục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tiêu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nội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dung,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phương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pháp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và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lập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kế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hoạch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3205600"/>
            <a:ext cx="5181600" cy="13415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Noto Serif SC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Nghiên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cứu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hướng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giải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phân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tích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giá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trị</a:t>
            </a:r>
            <a:r>
              <a:rPr lang="en-US" sz="2400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nghệ</a:t>
            </a:r>
            <a:r>
              <a:rPr lang="en-US" sz="24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thuật</a:t>
            </a:r>
            <a:r>
              <a:rPr lang="en-US" sz="24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của một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tác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phẩm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endParaRPr lang="vi-VN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524000" y="1680454"/>
            <a:ext cx="3886200" cy="4396497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6775" y="2381250"/>
            <a:ext cx="3886200" cy="3352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/>
              <a:t>Ví</a:t>
            </a:r>
            <a:r>
              <a:rPr lang="en-US" i="1" dirty="0"/>
              <a:t> </a:t>
            </a:r>
            <a:r>
              <a:rPr lang="en-US" i="1" dirty="0" err="1"/>
              <a:t>dụ</a:t>
            </a:r>
            <a:r>
              <a:rPr lang="en-US" i="1" dirty="0"/>
              <a:t>: Đặc </a:t>
            </a:r>
            <a:r>
              <a:rPr lang="en-US" i="1" dirty="0" err="1"/>
              <a:t>sắc</a:t>
            </a:r>
            <a:r>
              <a:rPr lang="en-US" i="1" dirty="0"/>
              <a:t> </a:t>
            </a:r>
            <a:r>
              <a:rPr lang="en-US" i="1" dirty="0" err="1"/>
              <a:t>nghệ</a:t>
            </a:r>
            <a:r>
              <a:rPr lang="en-US" i="1" dirty="0"/>
              <a:t> </a:t>
            </a:r>
            <a:r>
              <a:rPr lang="en-US" i="1" dirty="0" err="1"/>
              <a:t>thuật</a:t>
            </a:r>
            <a:r>
              <a:rPr lang="en-US" i="1" dirty="0"/>
              <a:t> của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loại</a:t>
            </a:r>
            <a:r>
              <a:rPr lang="en-US" i="1" dirty="0"/>
              <a:t> </a:t>
            </a:r>
            <a:r>
              <a:rPr lang="en-US" i="1" dirty="0" err="1"/>
              <a:t>truyền</a:t>
            </a:r>
            <a:r>
              <a:rPr lang="en-US" i="1" dirty="0"/>
              <a:t> </a:t>
            </a:r>
            <a:r>
              <a:rPr lang="en-US" i="1" dirty="0" err="1"/>
              <a:t>kì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truyện Người con </a:t>
            </a:r>
            <a:r>
              <a:rPr lang="en-US" i="1" dirty="0" err="1"/>
              <a:t>gái</a:t>
            </a:r>
            <a:r>
              <a:rPr lang="en-US" i="1" dirty="0"/>
              <a:t> Nam </a:t>
            </a:r>
            <a:r>
              <a:rPr lang="en-US" i="1" dirty="0" err="1"/>
              <a:t>Xương</a:t>
            </a:r>
            <a:r>
              <a:rPr lang="en-US" i="1" dirty="0"/>
              <a:t> của Nguyễn </a:t>
            </a:r>
            <a:r>
              <a:rPr lang="en-US" i="1" dirty="0" err="1"/>
              <a:t>Dữ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5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6" y="0"/>
            <a:ext cx="9290914" cy="2312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Xác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định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mục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tiêu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nội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dung,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phương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pháp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và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lập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kế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hoạch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.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09FA338-A6CB-25D3-274E-4F8AC4C72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748954"/>
              </p:ext>
            </p:extLst>
          </p:nvPr>
        </p:nvGraphicFramePr>
        <p:xfrm>
          <a:off x="1615209" y="1952625"/>
          <a:ext cx="8624165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6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6" y="0"/>
            <a:ext cx="9290914" cy="2312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Xác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định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mục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tiêu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nội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dung,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phương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pháp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và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lập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kế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hoạch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.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09FA338-A6CB-25D3-274E-4F8AC4C72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114777"/>
              </p:ext>
            </p:extLst>
          </p:nvPr>
        </p:nvGraphicFramePr>
        <p:xfrm>
          <a:off x="1615209" y="1952625"/>
          <a:ext cx="8624165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4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6" y="0"/>
            <a:ext cx="9290914" cy="2312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Xác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định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mục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tiêu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nội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dung,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phương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pháp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và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lập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kế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hoạch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3200" b="1" kern="100" dirty="0">
                <a:solidFill>
                  <a:schemeClr val="accent6"/>
                </a:solidFill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.</a:t>
            </a:r>
            <a:endParaRPr lang="en-US" sz="2400" kern="1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MỘT SỐ KĨ THUẬT DẠY HỌC TÍCH C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6" y="2774732"/>
            <a:ext cx="4572000" cy="27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21737-06C5-87FF-8A8C-706A13480D79}"/>
              </a:ext>
            </a:extLst>
          </p:cNvPr>
          <p:cNvSpPr txBox="1"/>
          <p:nvPr/>
        </p:nvSpPr>
        <p:spPr>
          <a:xfrm>
            <a:off x="5191124" y="2524125"/>
            <a:ext cx="597217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Nhóm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3. Phương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pháp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nghiên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cứu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endParaRPr lang="en-US" sz="2400" dirty="0"/>
          </a:p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2400" dirty="0"/>
              <a:t>Có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1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: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Nghiên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cứu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phương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pháp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tác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phẩm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…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thao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tác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như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khảo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sát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thống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kê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…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tiết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kì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ảo, chi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tiết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cái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bóng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Liberation Mono"/>
                <a:cs typeface="Times New Roman" panose="02020603050405020304" pitchFamily="18" charset="0"/>
              </a:rPr>
              <a:t>…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4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221737-06C5-87FF-8A8C-706A13480D79}"/>
              </a:ext>
            </a:extLst>
          </p:cNvPr>
          <p:cNvSpPr txBox="1"/>
          <p:nvPr/>
        </p:nvSpPr>
        <p:spPr>
          <a:xfrm>
            <a:off x="3486150" y="2486"/>
            <a:ext cx="488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Nhóm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4.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Lập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kế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nghiên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cứu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5CC167-C672-FEE7-5197-F0F03B1EC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57277"/>
              </p:ext>
            </p:extLst>
          </p:nvPr>
        </p:nvGraphicFramePr>
        <p:xfrm>
          <a:off x="561972" y="487834"/>
          <a:ext cx="11630028" cy="6441685"/>
        </p:xfrm>
        <a:graphic>
          <a:graphicData uri="http://schemas.openxmlformats.org/drawingml/2006/table">
            <a:tbl>
              <a:tblPr firstRow="1" firstCol="1" bandRow="1"/>
              <a:tblGrid>
                <a:gridCol w="435296">
                  <a:extLst>
                    <a:ext uri="{9D8B030D-6E8A-4147-A177-3AD203B41FA5}">
                      <a16:colId xmlns:a16="http://schemas.microsoft.com/office/drawing/2014/main" val="2432156305"/>
                    </a:ext>
                  </a:extLst>
                </a:gridCol>
                <a:gridCol w="2264712">
                  <a:extLst>
                    <a:ext uri="{9D8B030D-6E8A-4147-A177-3AD203B41FA5}">
                      <a16:colId xmlns:a16="http://schemas.microsoft.com/office/drawing/2014/main" val="1801873926"/>
                    </a:ext>
                  </a:extLst>
                </a:gridCol>
                <a:gridCol w="5046873">
                  <a:extLst>
                    <a:ext uri="{9D8B030D-6E8A-4147-A177-3AD203B41FA5}">
                      <a16:colId xmlns:a16="http://schemas.microsoft.com/office/drawing/2014/main" val="404551032"/>
                    </a:ext>
                  </a:extLst>
                </a:gridCol>
                <a:gridCol w="990203">
                  <a:extLst>
                    <a:ext uri="{9D8B030D-6E8A-4147-A177-3AD203B41FA5}">
                      <a16:colId xmlns:a16="http://schemas.microsoft.com/office/drawing/2014/main" val="218647177"/>
                    </a:ext>
                  </a:extLst>
                </a:gridCol>
                <a:gridCol w="2892944">
                  <a:extLst>
                    <a:ext uri="{9D8B030D-6E8A-4147-A177-3AD203B41FA5}">
                      <a16:colId xmlns:a16="http://schemas.microsoft.com/office/drawing/2014/main" val="3012586160"/>
                    </a:ext>
                  </a:extLst>
                </a:gridCol>
              </a:tblGrid>
              <a:tr h="25585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KẾ HOẠCH THỰC HIỆN BÁO CÁO NGHIÊN CỨU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69333"/>
                  </a:ext>
                </a:extLst>
              </a:tr>
              <a:tr h="581713">
                <a:tc>
                  <a:txBody>
                    <a:bodyPr/>
                    <a:lstStyle/>
                    <a:p>
                      <a:pPr marL="0" marR="0" indent="-18097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STT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động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Thời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Phân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vụ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97426"/>
                  </a:ext>
                </a:extLst>
              </a:tr>
              <a:tr h="6523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Sưu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-Văn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có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1 tuần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32951"/>
                  </a:ext>
                </a:extLst>
              </a:tr>
              <a:tr h="8022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Đọc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sát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422553"/>
                  </a:ext>
                </a:extLst>
              </a:tr>
              <a:tr h="7767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nhất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-Các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buổi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điều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nhất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81560"/>
                  </a:ext>
                </a:extLst>
              </a:tr>
              <a:tr h="8744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đã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chép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và điều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7454"/>
                  </a:ext>
                </a:extLst>
              </a:tr>
              <a:tr h="6523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Hoàn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-Danh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khảo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-Tranh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có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quan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96337"/>
                  </a:ext>
                </a:extLst>
              </a:tr>
              <a:tr h="7767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Phân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1 tuần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điều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nhất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186408"/>
                  </a:ext>
                </a:extLst>
              </a:tr>
              <a:tr h="10412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Hoàn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và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ý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và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ý của từng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và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gia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3 ngày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( điều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Phân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ea typeface="Liberation Mono"/>
                          <a:cs typeface="Times New Roman" panose="02020603050405020304" pitchFamily="18" charset="0"/>
                        </a:rPr>
                        <a:t>riêng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08" marR="32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06523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1B35DE15-3CEA-58A3-F290-E64909970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1460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st Sách hay về lời cảm ơn - Wii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58" y="688537"/>
            <a:ext cx="8915400" cy="53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7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3112125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5" y="1931593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6" y="1444172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25" y="1993377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00" y="1431814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11" y="19439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6" y="1345315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54" y="1894520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29" y="1271172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6308791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7" y="6308791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" y="8975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6" y="-3408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7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757586" y="4848198"/>
            <a:ext cx="6676828" cy="646331"/>
          </a:xfrm>
          <a:prstGeom prst="rect">
            <a:avLst/>
          </a:prstGeom>
          <a:noFill/>
        </p:spPr>
        <p:txBody>
          <a:bodyPr wrap="none" lIns="91076" tIns="45538" rIns="91076" bIns="45538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28034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08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53" y="4860867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28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82054" y="427892"/>
            <a:ext cx="9622971" cy="271065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28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bao </a:t>
            </a:r>
            <a:r>
              <a:rPr lang="en-US" sz="28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những </a:t>
            </a:r>
            <a:r>
              <a:rPr lang="en-US" sz="28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Văn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gian,văn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đại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Văn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đại,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đại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Văn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đại,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đại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Văn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gian,văn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91730" y="3192455"/>
            <a:ext cx="365476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38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92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4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4542" y="3741046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80" y="412652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18" y="382206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08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53" y="4860867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28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Câu 2:</a:t>
            </a:r>
            <a:r>
              <a:rPr lang="en-US" sz="2000" dirty="0">
                <a:solidFill>
                  <a:schemeClr val="tx1"/>
                </a:solidFill>
              </a:rPr>
              <a:t> Văn </a:t>
            </a:r>
            <a:r>
              <a:rPr lang="en-US" sz="2000" dirty="0" err="1">
                <a:solidFill>
                  <a:schemeClr val="tx1"/>
                </a:solidFill>
              </a:rPr>
              <a:t>học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trung</a:t>
            </a:r>
            <a:r>
              <a:rPr lang="en-US" sz="2000" dirty="0">
                <a:solidFill>
                  <a:schemeClr val="tx1"/>
                </a:solidFill>
              </a:rPr>
              <a:t> đại  </a:t>
            </a:r>
            <a:r>
              <a:rPr lang="en-US" sz="2000" dirty="0" err="1">
                <a:solidFill>
                  <a:schemeClr val="tx1"/>
                </a:solidFill>
              </a:rPr>
              <a:t>Việt</a:t>
            </a:r>
            <a:r>
              <a:rPr lang="en-US" sz="2000" dirty="0">
                <a:solidFill>
                  <a:schemeClr val="tx1"/>
                </a:solidFill>
              </a:rPr>
              <a:t> Nam </a:t>
            </a:r>
            <a:r>
              <a:rPr lang="en-US" sz="2000" dirty="0" err="1">
                <a:solidFill>
                  <a:schemeClr val="tx1"/>
                </a:solidFill>
              </a:rPr>
              <a:t>tồn</a:t>
            </a:r>
            <a:r>
              <a:rPr lang="en-US" sz="2000" dirty="0">
                <a:solidFill>
                  <a:schemeClr val="tx1"/>
                </a:solidFill>
              </a:rPr>
              <a:t> tại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khoảng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r>
              <a:rPr lang="en-US" sz="2000" dirty="0">
                <a:solidFill>
                  <a:schemeClr val="tx1"/>
                </a:solidFill>
              </a:rPr>
              <a:t>A. Thế </a:t>
            </a:r>
            <a:r>
              <a:rPr lang="en-US" sz="2000" dirty="0" err="1">
                <a:solidFill>
                  <a:schemeClr val="tx1"/>
                </a:solidFill>
              </a:rPr>
              <a:t>kỉ</a:t>
            </a:r>
            <a:r>
              <a:rPr lang="en-US" sz="2000" dirty="0">
                <a:solidFill>
                  <a:schemeClr val="tx1"/>
                </a:solidFill>
              </a:rPr>
              <a:t> X </a:t>
            </a:r>
            <a:r>
              <a:rPr lang="en-US" sz="2000" dirty="0" err="1">
                <a:solidFill>
                  <a:schemeClr val="tx1"/>
                </a:solidFill>
              </a:rPr>
              <a:t>đến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thế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kỉ</a:t>
            </a:r>
            <a:r>
              <a:rPr lang="en-US" sz="2000" dirty="0">
                <a:solidFill>
                  <a:schemeClr val="tx1"/>
                </a:solidFill>
              </a:rPr>
              <a:t> XI</a:t>
            </a:r>
          </a:p>
          <a:p>
            <a:r>
              <a:rPr lang="en-US" sz="2000" dirty="0">
                <a:solidFill>
                  <a:schemeClr val="tx1"/>
                </a:solidFill>
              </a:rPr>
              <a:t>B. Cuối </a:t>
            </a:r>
            <a:r>
              <a:rPr lang="en-US" sz="2000" dirty="0" err="1">
                <a:solidFill>
                  <a:schemeClr val="tx1"/>
                </a:solidFill>
              </a:rPr>
              <a:t>thế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kỉ</a:t>
            </a:r>
            <a:r>
              <a:rPr lang="en-US" sz="2000" dirty="0">
                <a:solidFill>
                  <a:schemeClr val="tx1"/>
                </a:solidFill>
              </a:rPr>
              <a:t> XIX</a:t>
            </a:r>
          </a:p>
          <a:p>
            <a:r>
              <a:rPr lang="en-US" sz="2000" dirty="0">
                <a:solidFill>
                  <a:schemeClr val="tx1"/>
                </a:solidFill>
              </a:rPr>
              <a:t>C. Từ </a:t>
            </a:r>
            <a:r>
              <a:rPr lang="en-US" sz="2000" dirty="0" err="1">
                <a:solidFill>
                  <a:schemeClr val="tx1"/>
                </a:solidFill>
              </a:rPr>
              <a:t>thế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kỉ</a:t>
            </a:r>
            <a:r>
              <a:rPr lang="en-US" sz="2000" dirty="0">
                <a:solidFill>
                  <a:schemeClr val="tx1"/>
                </a:solidFill>
              </a:rPr>
              <a:t> X-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XIX</a:t>
            </a:r>
          </a:p>
          <a:p>
            <a:r>
              <a:rPr lang="en-US" sz="2000" dirty="0">
                <a:solidFill>
                  <a:schemeClr val="tx1"/>
                </a:solidFill>
              </a:rPr>
              <a:t>D. Thế </a:t>
            </a:r>
            <a:r>
              <a:rPr lang="en-US" sz="2000" dirty="0" err="1">
                <a:solidFill>
                  <a:schemeClr val="tx1"/>
                </a:solidFill>
              </a:rPr>
              <a:t>kỉ</a:t>
            </a:r>
            <a:r>
              <a:rPr lang="en-US" sz="2000" dirty="0">
                <a:solidFill>
                  <a:schemeClr val="tx1"/>
                </a:solidFill>
              </a:rPr>
              <a:t> XIII-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XIX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787324" y="2131123"/>
            <a:ext cx="411058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en-US" sz="3200" b="1" i="1" dirty="0">
              <a:solidFill>
                <a:srgbClr val="C00000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38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92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4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920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18" y="382206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08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53" y="4860867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28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229011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Câu 3:</a:t>
            </a:r>
            <a:r>
              <a:rPr lang="en-US" sz="2400" dirty="0">
                <a:solidFill>
                  <a:schemeClr val="tx1"/>
                </a:solidFill>
              </a:rPr>
              <a:t> Hai </a:t>
            </a:r>
            <a:r>
              <a:rPr lang="en-US" sz="2400" dirty="0" err="1">
                <a:solidFill>
                  <a:schemeClr val="tx1"/>
                </a:solidFill>
              </a:rPr>
              <a:t>thành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phần</a:t>
            </a:r>
            <a:r>
              <a:rPr lang="en-US" sz="2400" dirty="0">
                <a:solidFill>
                  <a:schemeClr val="tx1"/>
                </a:solidFill>
              </a:rPr>
              <a:t> chủ </a:t>
            </a:r>
            <a:r>
              <a:rPr lang="en-US" sz="2400" dirty="0" err="1">
                <a:solidFill>
                  <a:schemeClr val="tx1"/>
                </a:solidFill>
              </a:rPr>
              <a:t>yếu</a:t>
            </a:r>
            <a:r>
              <a:rPr lang="en-US" sz="2400" dirty="0">
                <a:solidFill>
                  <a:schemeClr val="tx1"/>
                </a:solidFill>
              </a:rPr>
              <a:t> của </a:t>
            </a:r>
            <a:r>
              <a:rPr lang="en-US" sz="2400" dirty="0" err="1">
                <a:solidFill>
                  <a:schemeClr val="tx1"/>
                </a:solidFill>
              </a:rPr>
              <a:t>văn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Trung đại là:</a:t>
            </a:r>
          </a:p>
          <a:p>
            <a:r>
              <a:rPr lang="en-US" sz="2400" dirty="0">
                <a:solidFill>
                  <a:schemeClr val="tx1"/>
                </a:solidFill>
              </a:rPr>
              <a:t>A. Văn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chữ </a:t>
            </a:r>
            <a:r>
              <a:rPr lang="en-US" sz="2400" dirty="0" err="1">
                <a:solidFill>
                  <a:schemeClr val="tx1"/>
                </a:solidFill>
              </a:rPr>
              <a:t>Nôm</a:t>
            </a:r>
            <a:r>
              <a:rPr lang="en-US" sz="2400" dirty="0">
                <a:solidFill>
                  <a:schemeClr val="tx1"/>
                </a:solidFill>
              </a:rPr>
              <a:t> và </a:t>
            </a:r>
            <a:r>
              <a:rPr lang="en-US" sz="2400" dirty="0" err="1">
                <a:solidFill>
                  <a:schemeClr val="tx1"/>
                </a:solidFill>
              </a:rPr>
              <a:t>văn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chữ Quốc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B. Văn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chữ </a:t>
            </a:r>
            <a:r>
              <a:rPr lang="en-US" sz="2400" dirty="0" err="1">
                <a:solidFill>
                  <a:schemeClr val="tx1"/>
                </a:solidFill>
              </a:rPr>
              <a:t>Hán</a:t>
            </a:r>
            <a:r>
              <a:rPr lang="en-US" sz="2400" dirty="0">
                <a:solidFill>
                  <a:schemeClr val="tx1"/>
                </a:solidFill>
              </a:rPr>
              <a:t> và </a:t>
            </a:r>
            <a:r>
              <a:rPr lang="en-US" sz="2400" dirty="0" err="1">
                <a:solidFill>
                  <a:schemeClr val="tx1"/>
                </a:solidFill>
              </a:rPr>
              <a:t>văn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chữ </a:t>
            </a:r>
            <a:r>
              <a:rPr lang="en-US" sz="2400" dirty="0" err="1">
                <a:solidFill>
                  <a:schemeClr val="tx1"/>
                </a:solidFill>
              </a:rPr>
              <a:t>Nôm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C. Văn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chữ </a:t>
            </a:r>
            <a:r>
              <a:rPr lang="en-US" sz="2400" dirty="0" err="1">
                <a:solidFill>
                  <a:schemeClr val="tx1"/>
                </a:solidFill>
              </a:rPr>
              <a:t>Hán</a:t>
            </a:r>
            <a:r>
              <a:rPr lang="en-US" sz="2400" dirty="0">
                <a:solidFill>
                  <a:schemeClr val="tx1"/>
                </a:solidFill>
              </a:rPr>
              <a:t> và </a:t>
            </a:r>
            <a:r>
              <a:rPr lang="en-US" sz="2400" dirty="0" err="1">
                <a:solidFill>
                  <a:schemeClr val="tx1"/>
                </a:solidFill>
              </a:rPr>
              <a:t>văn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chữ Quốc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D. Văn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chữ Quốc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913529" y="2598124"/>
            <a:ext cx="439270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38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92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4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920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18" y="382206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48659" y="349717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0"/>
            <a:ext cx="9944847" cy="240963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Câu 4: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err="1">
                <a:solidFill>
                  <a:schemeClr val="tx1"/>
                </a:solidFill>
              </a:rPr>
              <a:t>Đây</a:t>
            </a:r>
            <a:r>
              <a:rPr lang="en-US" sz="2400" dirty="0">
                <a:solidFill>
                  <a:schemeClr val="tx1"/>
                </a:solidFill>
              </a:rPr>
              <a:t> là những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trung</a:t>
            </a:r>
            <a:r>
              <a:rPr lang="en-US" sz="2400" dirty="0">
                <a:solidFill>
                  <a:schemeClr val="tx1"/>
                </a:solidFill>
              </a:rPr>
              <a:t> đại </a:t>
            </a:r>
            <a:r>
              <a:rPr lang="en-US" sz="2400" dirty="0" err="1">
                <a:solidFill>
                  <a:schemeClr val="tx1"/>
                </a:solidFill>
              </a:rPr>
              <a:t>Việt</a:t>
            </a:r>
            <a:r>
              <a:rPr lang="en-US" sz="2400" dirty="0">
                <a:solidFill>
                  <a:schemeClr val="tx1"/>
                </a:solidFill>
              </a:rPr>
              <a:t> Nam: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Hồ</a:t>
            </a:r>
            <a:r>
              <a:rPr lang="en-US" sz="2400" dirty="0">
                <a:solidFill>
                  <a:schemeClr val="tx1"/>
                </a:solidFill>
              </a:rPr>
              <a:t> Xuân </a:t>
            </a:r>
            <a:r>
              <a:rPr lang="en-US" sz="2400" dirty="0" err="1">
                <a:solidFill>
                  <a:schemeClr val="tx1"/>
                </a:solidFill>
              </a:rPr>
              <a:t>Hương</a:t>
            </a:r>
            <a:r>
              <a:rPr lang="en-US" sz="2400" dirty="0">
                <a:solidFill>
                  <a:schemeClr val="tx1"/>
                </a:solidFill>
              </a:rPr>
              <a:t>, Nguyễn </a:t>
            </a:r>
            <a:r>
              <a:rPr lang="en-US" sz="2400" dirty="0" err="1">
                <a:solidFill>
                  <a:schemeClr val="tx1"/>
                </a:solidFill>
              </a:rPr>
              <a:t>Trãi</a:t>
            </a:r>
            <a:r>
              <a:rPr lang="en-US" sz="2400" dirty="0">
                <a:solidFill>
                  <a:schemeClr val="tx1"/>
                </a:solidFill>
              </a:rPr>
              <a:t>, Nguyễn Du, Nguyễn </a:t>
            </a:r>
            <a:r>
              <a:rPr lang="en-US" sz="2400" dirty="0" err="1">
                <a:solidFill>
                  <a:schemeClr val="tx1"/>
                </a:solidFill>
              </a:rPr>
              <a:t>Bính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Hồ</a:t>
            </a:r>
            <a:r>
              <a:rPr lang="en-US" sz="2400" dirty="0">
                <a:solidFill>
                  <a:schemeClr val="tx1"/>
                </a:solidFill>
              </a:rPr>
              <a:t> Xuân </a:t>
            </a:r>
            <a:r>
              <a:rPr lang="en-US" sz="2400" dirty="0" err="1">
                <a:solidFill>
                  <a:schemeClr val="tx1"/>
                </a:solidFill>
              </a:rPr>
              <a:t>Hương</a:t>
            </a:r>
            <a:r>
              <a:rPr lang="en-US" sz="2400" dirty="0">
                <a:solidFill>
                  <a:schemeClr val="tx1"/>
                </a:solidFill>
              </a:rPr>
              <a:t>, Nguyễn </a:t>
            </a:r>
            <a:r>
              <a:rPr lang="en-US" sz="2400" dirty="0" err="1">
                <a:solidFill>
                  <a:schemeClr val="tx1"/>
                </a:solidFill>
              </a:rPr>
              <a:t>Trãi</a:t>
            </a:r>
            <a:r>
              <a:rPr lang="en-US" sz="2400" dirty="0">
                <a:solidFill>
                  <a:schemeClr val="tx1"/>
                </a:solidFill>
              </a:rPr>
              <a:t>, Nguyễn </a:t>
            </a:r>
            <a:r>
              <a:rPr lang="en-US" sz="2400" dirty="0" err="1">
                <a:solidFill>
                  <a:schemeClr val="tx1"/>
                </a:solidFill>
              </a:rPr>
              <a:t>Bính</a:t>
            </a:r>
            <a:r>
              <a:rPr lang="en-US" sz="2400" dirty="0">
                <a:solidFill>
                  <a:schemeClr val="tx1"/>
                </a:solidFill>
              </a:rPr>
              <a:t>, Nguyễn </a:t>
            </a:r>
            <a:r>
              <a:rPr lang="en-US" sz="2400" dirty="0" err="1">
                <a:solidFill>
                  <a:schemeClr val="tx1"/>
                </a:solidFill>
              </a:rPr>
              <a:t>Bỉnh</a:t>
            </a:r>
            <a:r>
              <a:rPr lang="en-US" sz="2400" dirty="0">
                <a:solidFill>
                  <a:schemeClr val="tx1"/>
                </a:solidFill>
              </a:rPr>
              <a:t> Khiêm</a:t>
            </a:r>
          </a:p>
          <a:p>
            <a:r>
              <a:rPr lang="en-US" sz="2400" dirty="0">
                <a:solidFill>
                  <a:schemeClr val="tx1"/>
                </a:solidFill>
              </a:rPr>
              <a:t>C. Nguyễn </a:t>
            </a:r>
            <a:r>
              <a:rPr lang="en-US" sz="2400" dirty="0" err="1">
                <a:solidFill>
                  <a:schemeClr val="tx1"/>
                </a:solidFill>
              </a:rPr>
              <a:t>Trãi</a:t>
            </a:r>
            <a:r>
              <a:rPr lang="en-US" sz="2400" dirty="0">
                <a:solidFill>
                  <a:schemeClr val="tx1"/>
                </a:solidFill>
              </a:rPr>
              <a:t>, Nguyễn Du, Nguyễn </a:t>
            </a:r>
            <a:r>
              <a:rPr lang="en-US" sz="2400" dirty="0" err="1">
                <a:solidFill>
                  <a:schemeClr val="tx1"/>
                </a:solidFill>
              </a:rPr>
              <a:t>Bính</a:t>
            </a:r>
            <a:r>
              <a:rPr lang="en-US" sz="2400" dirty="0">
                <a:solidFill>
                  <a:schemeClr val="tx1"/>
                </a:solidFill>
              </a:rPr>
              <a:t>, Nguyễn </a:t>
            </a:r>
            <a:r>
              <a:rPr lang="en-US" sz="2400" dirty="0" err="1">
                <a:solidFill>
                  <a:schemeClr val="tx1"/>
                </a:solidFill>
              </a:rPr>
              <a:t>Dữ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Hồ</a:t>
            </a:r>
            <a:r>
              <a:rPr lang="en-US" sz="2400" dirty="0">
                <a:solidFill>
                  <a:schemeClr val="tx1"/>
                </a:solidFill>
              </a:rPr>
              <a:t> Xuân </a:t>
            </a:r>
            <a:r>
              <a:rPr lang="en-US" sz="2400" dirty="0" err="1">
                <a:solidFill>
                  <a:schemeClr val="tx1"/>
                </a:solidFill>
              </a:rPr>
              <a:t>Hương</a:t>
            </a:r>
            <a:r>
              <a:rPr lang="en-US" sz="2400" dirty="0">
                <a:solidFill>
                  <a:schemeClr val="tx1"/>
                </a:solidFill>
              </a:rPr>
              <a:t>, Nguyễn </a:t>
            </a:r>
            <a:r>
              <a:rPr lang="en-US" sz="2400" dirty="0" err="1">
                <a:solidFill>
                  <a:schemeClr val="tx1"/>
                </a:solidFill>
              </a:rPr>
              <a:t>Trãi</a:t>
            </a:r>
            <a:r>
              <a:rPr lang="en-US" sz="2400" dirty="0">
                <a:solidFill>
                  <a:schemeClr val="tx1"/>
                </a:solidFill>
              </a:rPr>
              <a:t>, Nguyễn </a:t>
            </a:r>
            <a:r>
              <a:rPr lang="en-US" sz="2400" dirty="0" err="1">
                <a:solidFill>
                  <a:schemeClr val="tx1"/>
                </a:solidFill>
              </a:rPr>
              <a:t>Bỉnh</a:t>
            </a:r>
            <a:r>
              <a:rPr lang="en-US" sz="2400" dirty="0">
                <a:solidFill>
                  <a:schemeClr val="tx1"/>
                </a:solidFill>
              </a:rPr>
              <a:t> Khiêm, Nguyễn Du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666565" y="2685406"/>
            <a:ext cx="410794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48659" y="3497176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433774" y="63655"/>
            <a:ext cx="9944847" cy="240963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Câu 5. </a:t>
            </a:r>
            <a:r>
              <a:rPr lang="en-US" sz="2000" dirty="0">
                <a:solidFill>
                  <a:schemeClr val="tx1"/>
                </a:solidFill>
              </a:rPr>
              <a:t>Tác </a:t>
            </a:r>
            <a:r>
              <a:rPr lang="en-US" sz="2000" dirty="0" err="1">
                <a:solidFill>
                  <a:schemeClr val="tx1"/>
                </a:solidFill>
              </a:rPr>
              <a:t>phẩm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đây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nằm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kì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văn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học</a:t>
            </a:r>
            <a:r>
              <a:rPr lang="en-US" sz="2000" dirty="0">
                <a:solidFill>
                  <a:schemeClr val="tx1"/>
                </a:solidFill>
              </a:rPr>
              <a:t> Trung đại </a:t>
            </a:r>
            <a:r>
              <a:rPr lang="en-US" sz="2000" dirty="0" err="1">
                <a:solidFill>
                  <a:schemeClr val="tx1"/>
                </a:solidFill>
              </a:rPr>
              <a:t>Việt</a:t>
            </a:r>
            <a:r>
              <a:rPr lang="en-US" sz="2000" dirty="0">
                <a:solidFill>
                  <a:schemeClr val="tx1"/>
                </a:solidFill>
              </a:rPr>
              <a:t> Nam?</a:t>
            </a:r>
          </a:p>
          <a:p>
            <a:r>
              <a:rPr lang="en-US" sz="2000" dirty="0">
                <a:solidFill>
                  <a:schemeClr val="tx1"/>
                </a:solidFill>
              </a:rPr>
              <a:t>A. </a:t>
            </a:r>
            <a:r>
              <a:rPr lang="en-US" sz="2000" dirty="0" err="1">
                <a:solidFill>
                  <a:schemeClr val="tx1"/>
                </a:solidFill>
              </a:rPr>
              <a:t>Hịch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tướng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sĩ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Trần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Hưng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Đạo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B. Truyền </a:t>
            </a:r>
            <a:r>
              <a:rPr lang="en-US" sz="2000" dirty="0" err="1">
                <a:solidFill>
                  <a:schemeClr val="tx1"/>
                </a:solidFill>
              </a:rPr>
              <a:t>kì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lục</a:t>
            </a:r>
            <a:r>
              <a:rPr lang="en-US" sz="2000" dirty="0">
                <a:solidFill>
                  <a:schemeClr val="tx1"/>
                </a:solidFill>
              </a:rPr>
              <a:t> (Nguyễn </a:t>
            </a:r>
            <a:r>
              <a:rPr lang="en-US" sz="2000" dirty="0" err="1">
                <a:solidFill>
                  <a:schemeClr val="tx1"/>
                </a:solidFill>
              </a:rPr>
              <a:t>Dữ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C. </a:t>
            </a:r>
            <a:r>
              <a:rPr lang="en-US" sz="2000" dirty="0" err="1">
                <a:solidFill>
                  <a:schemeClr val="tx1"/>
                </a:solidFill>
              </a:rPr>
              <a:t>Viếng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lăng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Bác</a:t>
            </a:r>
            <a:r>
              <a:rPr lang="en-US" sz="2000" dirty="0">
                <a:solidFill>
                  <a:schemeClr val="tx1"/>
                </a:solidFill>
              </a:rPr>
              <a:t> ( </a:t>
            </a:r>
            <a:r>
              <a:rPr lang="en-US" sz="2000" dirty="0" err="1">
                <a:solidFill>
                  <a:schemeClr val="tx1"/>
                </a:solidFill>
              </a:rPr>
              <a:t>Viễn</a:t>
            </a:r>
            <a:r>
              <a:rPr lang="en-US" sz="2000" dirty="0">
                <a:solidFill>
                  <a:schemeClr val="tx1"/>
                </a:solidFill>
              </a:rPr>
              <a:t> Phương)</a:t>
            </a:r>
          </a:p>
          <a:p>
            <a:r>
              <a:rPr lang="en-US" sz="2000" dirty="0">
                <a:solidFill>
                  <a:schemeClr val="tx1"/>
                </a:solidFill>
              </a:rPr>
              <a:t>D. Bánh </a:t>
            </a:r>
            <a:r>
              <a:rPr lang="en-US" sz="2000" dirty="0" err="1">
                <a:solidFill>
                  <a:schemeClr val="tx1"/>
                </a:solidFill>
              </a:rPr>
              <a:t>trôi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nước</a:t>
            </a:r>
            <a:r>
              <a:rPr lang="en-US" sz="2000" dirty="0">
                <a:solidFill>
                  <a:schemeClr val="tx1"/>
                </a:solidFill>
              </a:rPr>
              <a:t>( </a:t>
            </a:r>
            <a:r>
              <a:rPr lang="en-US" sz="2000" dirty="0" err="1">
                <a:solidFill>
                  <a:schemeClr val="tx1"/>
                </a:solidFill>
              </a:rPr>
              <a:t>Hồ</a:t>
            </a:r>
            <a:r>
              <a:rPr lang="en-US" sz="2000" dirty="0">
                <a:solidFill>
                  <a:schemeClr val="tx1"/>
                </a:solidFill>
              </a:rPr>
              <a:t> Xuân </a:t>
            </a:r>
            <a:r>
              <a:rPr lang="en-US" sz="2000" dirty="0" err="1">
                <a:solidFill>
                  <a:schemeClr val="tx1"/>
                </a:solidFill>
              </a:rPr>
              <a:t>Hương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666565" y="2685406"/>
            <a:ext cx="410794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2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000" y="404693"/>
            <a:ext cx="814776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Tri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5120" y="1721889"/>
            <a:ext cx="3720890" cy="523220"/>
          </a:xfrm>
          <a:prstGeom prst="rect">
            <a:avLst/>
          </a:prstGeom>
        </p:spPr>
        <p:txBody>
          <a:bodyPr wrap="none" lIns="91076" tIns="45538" rIns="91076" bIns="45538">
            <a:spAutoFit/>
          </a:bodyPr>
          <a:lstStyle/>
          <a:p>
            <a:pPr lvl="0" algn="ctr"/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MỘT SỐ KĨ THUẬT DẠY HỌC TÍCH C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6" y="2774732"/>
            <a:ext cx="4572000" cy="27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7A43B34-28B0-9565-FC44-881373C0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74781"/>
              </p:ext>
            </p:extLst>
          </p:nvPr>
        </p:nvGraphicFramePr>
        <p:xfrm>
          <a:off x="4805082" y="2977530"/>
          <a:ext cx="6822141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3318">
                  <a:extLst>
                    <a:ext uri="{9D8B030D-6E8A-4147-A177-3AD203B41FA5}">
                      <a16:colId xmlns:a16="http://schemas.microsoft.com/office/drawing/2014/main" val="3135521586"/>
                    </a:ext>
                  </a:extLst>
                </a:gridCol>
                <a:gridCol w="5378823">
                  <a:extLst>
                    <a:ext uri="{9D8B030D-6E8A-4147-A177-3AD203B41FA5}">
                      <a16:colId xmlns:a16="http://schemas.microsoft.com/office/drawing/2014/main" val="732144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Nhóm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Nhiệm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vụ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77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Trình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bày</a:t>
                      </a:r>
                      <a:r>
                        <a:rPr lang="en-US" sz="2400" dirty="0"/>
                        <a:t> ngôn </a:t>
                      </a:r>
                      <a:r>
                        <a:rPr lang="en-US" sz="2400" dirty="0" err="1"/>
                        <a:t>ngữ</a:t>
                      </a:r>
                      <a:r>
                        <a:rPr lang="en-US" sz="2400" dirty="0"/>
                        <a:t> và chữ </a:t>
                      </a:r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của </a:t>
                      </a:r>
                      <a:r>
                        <a:rPr lang="en-US" sz="2400" dirty="0" err="1"/>
                        <a:t>văn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trung</a:t>
                      </a:r>
                      <a:r>
                        <a:rPr lang="en-US" sz="2400" dirty="0"/>
                        <a:t> đại VN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3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Trình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bày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diễn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củ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trung</a:t>
                      </a:r>
                      <a:r>
                        <a:rPr lang="en-US" sz="2400" dirty="0"/>
                        <a:t> đại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78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Trình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bày</a:t>
                      </a:r>
                      <a:r>
                        <a:rPr lang="en-US" sz="2400" dirty="0"/>
                        <a:t> một 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xu </a:t>
                      </a:r>
                      <a:r>
                        <a:rPr lang="en-US" sz="2400" dirty="0" err="1"/>
                        <a:t>hướng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vẫn</a:t>
                      </a:r>
                      <a:r>
                        <a:rPr lang="en-US" sz="2400" dirty="0"/>
                        <a:t> động chủ </a:t>
                      </a:r>
                      <a:r>
                        <a:rPr lang="en-US" sz="2400" dirty="0" err="1"/>
                        <a:t>yếu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61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6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000" y="404693"/>
            <a:ext cx="814776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Tri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839" y="1460462"/>
            <a:ext cx="1371757" cy="522853"/>
          </a:xfrm>
          <a:prstGeom prst="rect">
            <a:avLst/>
          </a:prstGeom>
        </p:spPr>
        <p:txBody>
          <a:bodyPr wrap="none" lIns="91076" tIns="45538" rIns="91076" bIns="45538">
            <a:spAutoFit/>
          </a:bodyPr>
          <a:lstStyle/>
          <a:p>
            <a:pPr lvl="0" algn="ctr"/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030" name="Picture 6" descr="MỘT SỐ KĨ THUẬT DẠY HỌC TÍCH C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6" y="2774732"/>
            <a:ext cx="4572000" cy="27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DF5F8D0-7050-111D-76A5-DC63ED9F3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280344"/>
              </p:ext>
            </p:extLst>
          </p:nvPr>
        </p:nvGraphicFramePr>
        <p:xfrm>
          <a:off x="3711387" y="2339788"/>
          <a:ext cx="6660777" cy="358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39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1382</Words>
  <Application>Microsoft Office PowerPoint</Application>
  <PresentationFormat>Widescreen</PresentationFormat>
  <Paragraphs>171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Wingdings</vt:lpstr>
      <vt:lpstr>Times New Roman</vt:lpstr>
      <vt:lpstr>Calibri Light</vt:lpstr>
      <vt:lpstr>Arial</vt:lpstr>
      <vt:lpstr>Tahoma</vt:lpstr>
      <vt:lpstr>Calibri</vt:lpstr>
      <vt:lpstr>Office Theme</vt:lpstr>
      <vt:lpstr>1_Office Theme</vt:lpstr>
      <vt:lpstr>3_Office Theme</vt:lpstr>
      <vt:lpstr>4_Office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phạm Hoa</cp:lastModifiedBy>
  <cp:revision>66</cp:revision>
  <dcterms:created xsi:type="dcterms:W3CDTF">2018-05-24T12:43:45Z</dcterms:created>
  <dcterms:modified xsi:type="dcterms:W3CDTF">2023-08-18T04:00:39Z</dcterms:modified>
</cp:coreProperties>
</file>