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
  </p:notesMasterIdLst>
  <p:sldIdLst>
    <p:sldId id="256" r:id="rId3"/>
    <p:sldId id="303" r:id="rId4"/>
    <p:sldId id="304" r:id="rId5"/>
    <p:sldId id="30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076C4C-CCDB-4AD3-B9F5-D6FC92E03D33}" type="datetimeFigureOut">
              <a:rPr lang="en-US" smtClean="0"/>
              <a:t>8/18/2023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B1AA28-40F6-4002-96FE-A947F5413D8F}" type="slidenum">
              <a:rPr lang="en-US" smtClean="0"/>
              <a:t>‹#›</a:t>
            </a:fld>
            <a:endParaRPr lang="en-US"/>
          </a:p>
        </p:txBody>
      </p:sp>
    </p:spTree>
    <p:extLst>
      <p:ext uri="{BB962C8B-B14F-4D97-AF65-F5344CB8AC3E}">
        <p14:creationId xmlns:p14="http://schemas.microsoft.com/office/powerpoint/2010/main" val="634546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7035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891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9192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11" name="Google Shape;11;p2"/>
          <p:cNvSpPr/>
          <p:nvPr/>
        </p:nvSpPr>
        <p:spPr>
          <a:xfrm>
            <a:off x="0" y="2905654"/>
            <a:ext cx="12179336" cy="3489008"/>
          </a:xfrm>
          <a:custGeom>
            <a:avLst/>
            <a:gdLst/>
            <a:ahLst/>
            <a:cxnLst/>
            <a:rect l="l" t="t" r="r" b="b"/>
            <a:pathLst>
              <a:path w="12364808" h="3489008" extrusionOk="0">
                <a:moveTo>
                  <a:pt x="0" y="0"/>
                </a:moveTo>
                <a:lnTo>
                  <a:pt x="0" y="2631758"/>
                </a:lnTo>
                <a:cubicBezTo>
                  <a:pt x="687963" y="2631758"/>
                  <a:pt x="687963" y="3489008"/>
                  <a:pt x="1373610" y="3489008"/>
                </a:cubicBezTo>
                <a:cubicBezTo>
                  <a:pt x="2061574" y="3489960"/>
                  <a:pt x="2061574" y="2486978"/>
                  <a:pt x="2749537" y="2486978"/>
                </a:cubicBezTo>
                <a:cubicBezTo>
                  <a:pt x="3437500" y="2486978"/>
                  <a:pt x="3437500" y="3001328"/>
                  <a:pt x="4123147" y="3001328"/>
                </a:cubicBezTo>
                <a:cubicBezTo>
                  <a:pt x="4811111" y="3001328"/>
                  <a:pt x="4811111" y="2398395"/>
                  <a:pt x="5496758" y="2398395"/>
                </a:cubicBezTo>
                <a:cubicBezTo>
                  <a:pt x="6184721" y="2398395"/>
                  <a:pt x="6184721" y="3173730"/>
                  <a:pt x="6870368" y="3173730"/>
                </a:cubicBezTo>
                <a:cubicBezTo>
                  <a:pt x="7558331" y="3173730"/>
                  <a:pt x="7558331" y="2633663"/>
                  <a:pt x="8243978" y="2633663"/>
                </a:cubicBezTo>
                <a:cubicBezTo>
                  <a:pt x="8929625" y="2633663"/>
                  <a:pt x="8931942" y="3300413"/>
                  <a:pt x="9617589" y="3300413"/>
                </a:cubicBezTo>
                <a:cubicBezTo>
                  <a:pt x="10305552" y="3300413"/>
                  <a:pt x="10305552" y="2302193"/>
                  <a:pt x="10991199" y="2302193"/>
                </a:cubicBezTo>
                <a:cubicBezTo>
                  <a:pt x="11679163" y="2302193"/>
                  <a:pt x="11679163" y="3088005"/>
                  <a:pt x="12364809" y="3088005"/>
                </a:cubicBezTo>
                <a:lnTo>
                  <a:pt x="12364809" y="0"/>
                </a:lnTo>
                <a:lnTo>
                  <a:pt x="0" y="0"/>
                </a:ln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0" y="0"/>
            <a:ext cx="12192000" cy="6129867"/>
          </a:xfrm>
          <a:custGeom>
            <a:avLst/>
            <a:gdLst/>
            <a:ahLst/>
            <a:cxnLst/>
            <a:rect l="l" t="t" r="r" b="b"/>
            <a:pathLst>
              <a:path w="12192000" h="6129867" extrusionOk="0">
                <a:moveTo>
                  <a:pt x="0" y="0"/>
                </a:moveTo>
                <a:lnTo>
                  <a:pt x="12192000" y="0"/>
                </a:lnTo>
                <a:lnTo>
                  <a:pt x="12192000" y="3003592"/>
                </a:lnTo>
                <a:lnTo>
                  <a:pt x="12185084" y="3003592"/>
                </a:lnTo>
                <a:lnTo>
                  <a:pt x="12185084" y="5728865"/>
                </a:lnTo>
                <a:cubicBezTo>
                  <a:pt x="11509276" y="5728865"/>
                  <a:pt x="11509276" y="5134505"/>
                  <a:pt x="10831185" y="5134505"/>
                </a:cubicBezTo>
                <a:cubicBezTo>
                  <a:pt x="10155378" y="5134505"/>
                  <a:pt x="10155378" y="5941272"/>
                  <a:pt x="9477287" y="5941272"/>
                </a:cubicBezTo>
                <a:cubicBezTo>
                  <a:pt x="8801480" y="5941272"/>
                  <a:pt x="8799197" y="5422160"/>
                  <a:pt x="8123390" y="5422160"/>
                </a:cubicBezTo>
                <a:cubicBezTo>
                  <a:pt x="7447582" y="5422160"/>
                  <a:pt x="7447582" y="5813637"/>
                  <a:pt x="6769492" y="5813637"/>
                </a:cubicBezTo>
                <a:cubicBezTo>
                  <a:pt x="6093684" y="5813637"/>
                  <a:pt x="6093684" y="5213562"/>
                  <a:pt x="5415593" y="5213562"/>
                </a:cubicBezTo>
                <a:cubicBezTo>
                  <a:pt x="4739787" y="5213562"/>
                  <a:pt x="4739787" y="5641235"/>
                  <a:pt x="4061695" y="5641235"/>
                </a:cubicBezTo>
                <a:cubicBezTo>
                  <a:pt x="3385887" y="5641235"/>
                  <a:pt x="3385887" y="5323100"/>
                  <a:pt x="2707797" y="5323100"/>
                </a:cubicBezTo>
                <a:cubicBezTo>
                  <a:pt x="2031989" y="5323100"/>
                  <a:pt x="2031989" y="6129867"/>
                  <a:pt x="1353898" y="6129867"/>
                </a:cubicBezTo>
                <a:cubicBezTo>
                  <a:pt x="678091" y="6129867"/>
                  <a:pt x="678091" y="5423112"/>
                  <a:pt x="0" y="5423112"/>
                </a:cubicBezTo>
                <a:lnTo>
                  <a:pt x="0" y="3003592"/>
                </a:lnTo>
                <a:lnTo>
                  <a:pt x="0" y="263990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 name="Google Shape;13;p2"/>
          <p:cNvSpPr txBox="1">
            <a:spLocks noGrp="1"/>
          </p:cNvSpPr>
          <p:nvPr>
            <p:ph type="title"/>
          </p:nvPr>
        </p:nvSpPr>
        <p:spPr>
          <a:xfrm>
            <a:off x="1547100" y="1717500"/>
            <a:ext cx="9097800" cy="1230600"/>
          </a:xfrm>
          <a:prstGeom prst="rect">
            <a:avLst/>
          </a:prstGeom>
        </p:spPr>
        <p:txBody>
          <a:bodyPr spcFirstLastPara="1" wrap="square" lIns="121900" tIns="121900" rIns="121900" bIns="121900" anchor="t" anchorCtr="0">
            <a:noAutofit/>
          </a:bodyPr>
          <a:lstStyle>
            <a:lvl1pPr lvl="0" algn="ctr" rtl="0">
              <a:spcBef>
                <a:spcPts val="0"/>
              </a:spcBef>
              <a:spcAft>
                <a:spcPts val="0"/>
              </a:spcAft>
              <a:buClr>
                <a:srgbClr val="000000"/>
              </a:buClr>
              <a:buSzPts val="1100"/>
              <a:buFont typeface="Arial"/>
              <a:buNone/>
              <a:defRPr sz="7000">
                <a:solidFill>
                  <a:schemeClr val="accent4"/>
                </a:solidFill>
                <a:highlight>
                  <a:schemeClr val="lt1"/>
                </a:highlight>
              </a:defRPr>
            </a:lvl1pPr>
            <a:lvl2pPr lvl="1" algn="ctr">
              <a:spcBef>
                <a:spcPts val="0"/>
              </a:spcBef>
              <a:spcAft>
                <a:spcPts val="0"/>
              </a:spcAft>
              <a:buClr>
                <a:schemeClr val="accent4"/>
              </a:buClr>
              <a:buSzPts val="7000"/>
              <a:buNone/>
              <a:defRPr sz="7000">
                <a:solidFill>
                  <a:schemeClr val="accent4"/>
                </a:solidFill>
                <a:highlight>
                  <a:schemeClr val="lt1"/>
                </a:highlight>
              </a:defRPr>
            </a:lvl2pPr>
            <a:lvl3pPr lvl="2" algn="ctr">
              <a:spcBef>
                <a:spcPts val="0"/>
              </a:spcBef>
              <a:spcAft>
                <a:spcPts val="0"/>
              </a:spcAft>
              <a:buClr>
                <a:schemeClr val="accent4"/>
              </a:buClr>
              <a:buSzPts val="7000"/>
              <a:buNone/>
              <a:defRPr sz="7000">
                <a:solidFill>
                  <a:schemeClr val="accent4"/>
                </a:solidFill>
                <a:highlight>
                  <a:schemeClr val="lt1"/>
                </a:highlight>
              </a:defRPr>
            </a:lvl3pPr>
            <a:lvl4pPr lvl="3" algn="ctr">
              <a:spcBef>
                <a:spcPts val="0"/>
              </a:spcBef>
              <a:spcAft>
                <a:spcPts val="0"/>
              </a:spcAft>
              <a:buClr>
                <a:schemeClr val="accent4"/>
              </a:buClr>
              <a:buSzPts val="7000"/>
              <a:buNone/>
              <a:defRPr sz="7000">
                <a:solidFill>
                  <a:schemeClr val="accent4"/>
                </a:solidFill>
                <a:highlight>
                  <a:schemeClr val="lt1"/>
                </a:highlight>
              </a:defRPr>
            </a:lvl4pPr>
            <a:lvl5pPr lvl="4" algn="ctr">
              <a:spcBef>
                <a:spcPts val="0"/>
              </a:spcBef>
              <a:spcAft>
                <a:spcPts val="0"/>
              </a:spcAft>
              <a:buClr>
                <a:schemeClr val="accent4"/>
              </a:buClr>
              <a:buSzPts val="7000"/>
              <a:buNone/>
              <a:defRPr sz="7000">
                <a:solidFill>
                  <a:schemeClr val="accent4"/>
                </a:solidFill>
                <a:highlight>
                  <a:schemeClr val="lt1"/>
                </a:highlight>
              </a:defRPr>
            </a:lvl5pPr>
            <a:lvl6pPr lvl="5" algn="ctr">
              <a:spcBef>
                <a:spcPts val="0"/>
              </a:spcBef>
              <a:spcAft>
                <a:spcPts val="0"/>
              </a:spcAft>
              <a:buClr>
                <a:schemeClr val="accent4"/>
              </a:buClr>
              <a:buSzPts val="7000"/>
              <a:buNone/>
              <a:defRPr sz="7000">
                <a:solidFill>
                  <a:schemeClr val="accent4"/>
                </a:solidFill>
                <a:highlight>
                  <a:schemeClr val="lt1"/>
                </a:highlight>
              </a:defRPr>
            </a:lvl6pPr>
            <a:lvl7pPr lvl="6" algn="ctr">
              <a:spcBef>
                <a:spcPts val="0"/>
              </a:spcBef>
              <a:spcAft>
                <a:spcPts val="0"/>
              </a:spcAft>
              <a:buClr>
                <a:schemeClr val="accent4"/>
              </a:buClr>
              <a:buSzPts val="7000"/>
              <a:buNone/>
              <a:defRPr sz="7000">
                <a:solidFill>
                  <a:schemeClr val="accent4"/>
                </a:solidFill>
                <a:highlight>
                  <a:schemeClr val="lt1"/>
                </a:highlight>
              </a:defRPr>
            </a:lvl7pPr>
            <a:lvl8pPr lvl="7" algn="ctr">
              <a:spcBef>
                <a:spcPts val="0"/>
              </a:spcBef>
              <a:spcAft>
                <a:spcPts val="0"/>
              </a:spcAft>
              <a:buClr>
                <a:schemeClr val="accent4"/>
              </a:buClr>
              <a:buSzPts val="7000"/>
              <a:buNone/>
              <a:defRPr sz="7000">
                <a:solidFill>
                  <a:schemeClr val="accent4"/>
                </a:solidFill>
                <a:highlight>
                  <a:schemeClr val="lt1"/>
                </a:highlight>
              </a:defRPr>
            </a:lvl8pPr>
            <a:lvl9pPr lvl="8" algn="ctr">
              <a:spcBef>
                <a:spcPts val="0"/>
              </a:spcBef>
              <a:spcAft>
                <a:spcPts val="0"/>
              </a:spcAft>
              <a:buClr>
                <a:schemeClr val="accent4"/>
              </a:buClr>
              <a:buSzPts val="7000"/>
              <a:buNone/>
              <a:defRPr sz="7000">
                <a:solidFill>
                  <a:schemeClr val="accent4"/>
                </a:solidFill>
                <a:highlight>
                  <a:schemeClr val="lt1"/>
                </a:highlight>
              </a:defRPr>
            </a:lvl9pPr>
          </a:lstStyle>
          <a:p>
            <a:endParaRPr/>
          </a:p>
        </p:txBody>
      </p:sp>
      <p:sp>
        <p:nvSpPr>
          <p:cNvPr id="14" name="Google Shape;14;p2"/>
          <p:cNvSpPr txBox="1">
            <a:spLocks noGrp="1"/>
          </p:cNvSpPr>
          <p:nvPr>
            <p:ph type="subTitle" idx="1"/>
          </p:nvPr>
        </p:nvSpPr>
        <p:spPr>
          <a:xfrm>
            <a:off x="432800" y="6096300"/>
            <a:ext cx="11379900" cy="7179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lt1"/>
              </a:buClr>
              <a:buSzPts val="2500"/>
              <a:buNone/>
              <a:defRPr sz="2500">
                <a:solidFill>
                  <a:schemeClr val="lt1"/>
                </a:solidFill>
              </a:defRPr>
            </a:lvl1pPr>
            <a:lvl2pPr lvl="1" algn="ctr">
              <a:spcBef>
                <a:spcPts val="2100"/>
              </a:spcBef>
              <a:spcAft>
                <a:spcPts val="0"/>
              </a:spcAft>
              <a:buClr>
                <a:schemeClr val="lt1"/>
              </a:buClr>
              <a:buSzPts val="2500"/>
              <a:buNone/>
              <a:defRPr sz="2500">
                <a:solidFill>
                  <a:schemeClr val="lt1"/>
                </a:solidFill>
              </a:defRPr>
            </a:lvl2pPr>
            <a:lvl3pPr lvl="2" algn="ctr">
              <a:spcBef>
                <a:spcPts val="2100"/>
              </a:spcBef>
              <a:spcAft>
                <a:spcPts val="0"/>
              </a:spcAft>
              <a:buClr>
                <a:schemeClr val="lt1"/>
              </a:buClr>
              <a:buSzPts val="2500"/>
              <a:buNone/>
              <a:defRPr sz="2500">
                <a:solidFill>
                  <a:schemeClr val="lt1"/>
                </a:solidFill>
              </a:defRPr>
            </a:lvl3pPr>
            <a:lvl4pPr lvl="3" algn="ctr">
              <a:spcBef>
                <a:spcPts val="2100"/>
              </a:spcBef>
              <a:spcAft>
                <a:spcPts val="0"/>
              </a:spcAft>
              <a:buClr>
                <a:schemeClr val="lt1"/>
              </a:buClr>
              <a:buSzPts val="2500"/>
              <a:buNone/>
              <a:defRPr sz="2500">
                <a:solidFill>
                  <a:schemeClr val="lt1"/>
                </a:solidFill>
              </a:defRPr>
            </a:lvl4pPr>
            <a:lvl5pPr lvl="4" algn="ctr">
              <a:spcBef>
                <a:spcPts val="2100"/>
              </a:spcBef>
              <a:spcAft>
                <a:spcPts val="0"/>
              </a:spcAft>
              <a:buClr>
                <a:schemeClr val="lt1"/>
              </a:buClr>
              <a:buSzPts val="2500"/>
              <a:buNone/>
              <a:defRPr sz="2500">
                <a:solidFill>
                  <a:schemeClr val="lt1"/>
                </a:solidFill>
              </a:defRPr>
            </a:lvl5pPr>
            <a:lvl6pPr lvl="5" algn="ctr">
              <a:spcBef>
                <a:spcPts val="2100"/>
              </a:spcBef>
              <a:spcAft>
                <a:spcPts val="0"/>
              </a:spcAft>
              <a:buClr>
                <a:schemeClr val="lt1"/>
              </a:buClr>
              <a:buSzPts val="2500"/>
              <a:buNone/>
              <a:defRPr sz="2500">
                <a:solidFill>
                  <a:schemeClr val="lt1"/>
                </a:solidFill>
              </a:defRPr>
            </a:lvl6pPr>
            <a:lvl7pPr lvl="6" algn="ctr">
              <a:spcBef>
                <a:spcPts val="2100"/>
              </a:spcBef>
              <a:spcAft>
                <a:spcPts val="0"/>
              </a:spcAft>
              <a:buClr>
                <a:schemeClr val="lt1"/>
              </a:buClr>
              <a:buSzPts val="2500"/>
              <a:buNone/>
              <a:defRPr sz="2500">
                <a:solidFill>
                  <a:schemeClr val="lt1"/>
                </a:solidFill>
              </a:defRPr>
            </a:lvl7pPr>
            <a:lvl8pPr lvl="7" algn="ctr">
              <a:spcBef>
                <a:spcPts val="2100"/>
              </a:spcBef>
              <a:spcAft>
                <a:spcPts val="0"/>
              </a:spcAft>
              <a:buClr>
                <a:schemeClr val="lt1"/>
              </a:buClr>
              <a:buSzPts val="2500"/>
              <a:buNone/>
              <a:defRPr sz="2500">
                <a:solidFill>
                  <a:schemeClr val="lt1"/>
                </a:solidFill>
              </a:defRPr>
            </a:lvl8pPr>
            <a:lvl9pPr lvl="8" algn="ctr">
              <a:spcBef>
                <a:spcPts val="2100"/>
              </a:spcBef>
              <a:spcAft>
                <a:spcPts val="2100"/>
              </a:spcAft>
              <a:buClr>
                <a:schemeClr val="lt1"/>
              </a:buClr>
              <a:buSzPts val="2500"/>
              <a:buNone/>
              <a:defRPr sz="2500">
                <a:solidFill>
                  <a:schemeClr val="lt1"/>
                </a:solidFill>
              </a:defRPr>
            </a:lvl9pPr>
          </a:lstStyle>
          <a:p>
            <a:endParaRPr/>
          </a:p>
        </p:txBody>
      </p:sp>
      <p:sp>
        <p:nvSpPr>
          <p:cNvPr id="15" name="Google Shape;15;p2"/>
          <p:cNvSpPr/>
          <p:nvPr/>
        </p:nvSpPr>
        <p:spPr>
          <a:xfrm>
            <a:off x="4622357" y="284614"/>
            <a:ext cx="91483" cy="91480"/>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9340110" y="655484"/>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7" name="Google Shape;17;p2"/>
          <p:cNvSpPr/>
          <p:nvPr/>
        </p:nvSpPr>
        <p:spPr>
          <a:xfrm>
            <a:off x="7423147" y="1153989"/>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8" name="Google Shape;18;p2"/>
          <p:cNvSpPr/>
          <p:nvPr/>
        </p:nvSpPr>
        <p:spPr>
          <a:xfrm>
            <a:off x="10356389" y="2562813"/>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9" name="Google Shape;19;p2"/>
          <p:cNvSpPr/>
          <p:nvPr/>
        </p:nvSpPr>
        <p:spPr>
          <a:xfrm>
            <a:off x="8894586" y="472060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0" name="Google Shape;20;p2"/>
          <p:cNvSpPr/>
          <p:nvPr/>
        </p:nvSpPr>
        <p:spPr>
          <a:xfrm>
            <a:off x="4359860" y="4720601"/>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1" name="Google Shape;21;p2"/>
          <p:cNvSpPr/>
          <p:nvPr/>
        </p:nvSpPr>
        <p:spPr>
          <a:xfrm>
            <a:off x="1970881" y="4195603"/>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2" name="Google Shape;22;p2"/>
          <p:cNvSpPr/>
          <p:nvPr/>
        </p:nvSpPr>
        <p:spPr>
          <a:xfrm>
            <a:off x="2079253" y="2389420"/>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3" name="Google Shape;23;p2"/>
          <p:cNvSpPr/>
          <p:nvPr/>
        </p:nvSpPr>
        <p:spPr>
          <a:xfrm>
            <a:off x="3500118" y="655484"/>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5518227" y="698832"/>
            <a:ext cx="129999" cy="129999"/>
          </a:xfrm>
          <a:custGeom>
            <a:avLst/>
            <a:gdLst/>
            <a:ahLst/>
            <a:cxnLst/>
            <a:rect l="l" t="t" r="r" b="b"/>
            <a:pathLst>
              <a:path w="51434" h="51434"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5" name="Google Shape;25;p2"/>
          <p:cNvSpPr/>
          <p:nvPr/>
        </p:nvSpPr>
        <p:spPr>
          <a:xfrm>
            <a:off x="3153328" y="2890203"/>
            <a:ext cx="130002" cy="130131"/>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6" name="Google Shape;26;p2"/>
          <p:cNvSpPr/>
          <p:nvPr/>
        </p:nvSpPr>
        <p:spPr>
          <a:xfrm>
            <a:off x="6915009" y="458005"/>
            <a:ext cx="129999" cy="130002"/>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 name="Google Shape;27;p2"/>
          <p:cNvSpPr/>
          <p:nvPr/>
        </p:nvSpPr>
        <p:spPr>
          <a:xfrm>
            <a:off x="9275086" y="157784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 name="Google Shape;28;p2"/>
          <p:cNvSpPr/>
          <p:nvPr/>
        </p:nvSpPr>
        <p:spPr>
          <a:xfrm>
            <a:off x="10202262" y="3742853"/>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 name="Google Shape;29;p2"/>
          <p:cNvSpPr/>
          <p:nvPr/>
        </p:nvSpPr>
        <p:spPr>
          <a:xfrm>
            <a:off x="2122599" y="94447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 name="Google Shape;30;p2"/>
          <p:cNvSpPr/>
          <p:nvPr/>
        </p:nvSpPr>
        <p:spPr>
          <a:xfrm>
            <a:off x="10334714" y="763853"/>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1" name="Google Shape;31;p2"/>
          <p:cNvSpPr/>
          <p:nvPr/>
        </p:nvSpPr>
        <p:spPr>
          <a:xfrm>
            <a:off x="6849985" y="4564063"/>
            <a:ext cx="129999" cy="130002"/>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2" name="Google Shape;32;p2"/>
          <p:cNvSpPr/>
          <p:nvPr/>
        </p:nvSpPr>
        <p:spPr>
          <a:xfrm>
            <a:off x="2917320" y="146465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3" name="Google Shape;33;p2"/>
          <p:cNvSpPr/>
          <p:nvPr/>
        </p:nvSpPr>
        <p:spPr>
          <a:xfrm>
            <a:off x="4542886" y="1108234"/>
            <a:ext cx="91480" cy="91480"/>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4" name="Google Shape;34;p2"/>
          <p:cNvSpPr/>
          <p:nvPr/>
        </p:nvSpPr>
        <p:spPr>
          <a:xfrm>
            <a:off x="8562248" y="1031170"/>
            <a:ext cx="91480" cy="91480"/>
          </a:xfrm>
          <a:custGeom>
            <a:avLst/>
            <a:gdLst/>
            <a:ahLst/>
            <a:cxnLst/>
            <a:rect l="l" t="t" r="r" b="b"/>
            <a:pathLst>
              <a:path w="36194" h="36194"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7620"/>
                  <a:pt x="36195" y="180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5" name="Google Shape;35;p2"/>
          <p:cNvSpPr/>
          <p:nvPr/>
        </p:nvSpPr>
        <p:spPr>
          <a:xfrm>
            <a:off x="9229331" y="3294920"/>
            <a:ext cx="91483" cy="91483"/>
          </a:xfrm>
          <a:custGeom>
            <a:avLst/>
            <a:gdLst/>
            <a:ahLst/>
            <a:cxnLst/>
            <a:rect l="l" t="t" r="r" b="b"/>
            <a:pathLst>
              <a:path w="36195"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6" name="Google Shape;36;p2"/>
          <p:cNvSpPr/>
          <p:nvPr/>
        </p:nvSpPr>
        <p:spPr>
          <a:xfrm>
            <a:off x="10286549" y="1765683"/>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7" name="Google Shape;37;p2"/>
          <p:cNvSpPr/>
          <p:nvPr/>
        </p:nvSpPr>
        <p:spPr>
          <a:xfrm>
            <a:off x="2871564" y="3834364"/>
            <a:ext cx="91480" cy="9148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8" name="Google Shape;38;p2"/>
          <p:cNvSpPr/>
          <p:nvPr/>
        </p:nvSpPr>
        <p:spPr>
          <a:xfrm>
            <a:off x="7873490" y="4366587"/>
            <a:ext cx="91480" cy="91483"/>
          </a:xfrm>
          <a:custGeom>
            <a:avLst/>
            <a:gdLst/>
            <a:ahLst/>
            <a:cxnLst/>
            <a:rect l="l" t="t" r="r" b="b"/>
            <a:pathLst>
              <a:path w="36194" h="36195" extrusionOk="0">
                <a:moveTo>
                  <a:pt x="36195" y="18097"/>
                </a:moveTo>
                <a:cubicBezTo>
                  <a:pt x="36195" y="28575"/>
                  <a:pt x="27622" y="36195"/>
                  <a:pt x="18097" y="36195"/>
                </a:cubicBezTo>
                <a:cubicBezTo>
                  <a:pt x="8572" y="36195"/>
                  <a:pt x="0" y="27622"/>
                  <a:pt x="0" y="18097"/>
                </a:cubicBezTo>
                <a:cubicBezTo>
                  <a:pt x="0" y="7620"/>
                  <a:pt x="8572" y="0"/>
                  <a:pt x="18097" y="0"/>
                </a:cubicBezTo>
                <a:cubicBezTo>
                  <a:pt x="27622" y="0"/>
                  <a:pt x="36195" y="8572"/>
                  <a:pt x="36195" y="180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9" name="Google Shape;39;p2"/>
          <p:cNvSpPr/>
          <p:nvPr/>
        </p:nvSpPr>
        <p:spPr>
          <a:xfrm>
            <a:off x="3562729" y="4629085"/>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0" name="Google Shape;40;p2"/>
          <p:cNvSpPr/>
          <p:nvPr/>
        </p:nvSpPr>
        <p:spPr>
          <a:xfrm>
            <a:off x="9499054" y="2449362"/>
            <a:ext cx="57776" cy="58042"/>
          </a:xfrm>
          <a:custGeom>
            <a:avLst/>
            <a:gdLst/>
            <a:ahLst/>
            <a:cxnLst/>
            <a:rect l="l" t="t" r="r" b="b"/>
            <a:pathLst>
              <a:path w="22859" h="22964" extrusionOk="0">
                <a:moveTo>
                  <a:pt x="22860" y="11534"/>
                </a:moveTo>
                <a:cubicBezTo>
                  <a:pt x="22860" y="18202"/>
                  <a:pt x="17145" y="22964"/>
                  <a:pt x="11430" y="22964"/>
                </a:cubicBezTo>
                <a:cubicBezTo>
                  <a:pt x="4763" y="22964"/>
                  <a:pt x="0" y="17249"/>
                  <a:pt x="0" y="11534"/>
                </a:cubicBezTo>
                <a:cubicBezTo>
                  <a:pt x="0" y="4867"/>
                  <a:pt x="5715" y="104"/>
                  <a:pt x="11430" y="104"/>
                </a:cubicBezTo>
                <a:cubicBezTo>
                  <a:pt x="17145" y="-848"/>
                  <a:pt x="22860" y="4867"/>
                  <a:pt x="22860" y="1153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 name="Google Shape;41;p2"/>
          <p:cNvSpPr/>
          <p:nvPr/>
        </p:nvSpPr>
        <p:spPr>
          <a:xfrm>
            <a:off x="5980610" y="1312933"/>
            <a:ext cx="57776" cy="57779"/>
          </a:xfrm>
          <a:custGeom>
            <a:avLst/>
            <a:gdLst/>
            <a:ahLst/>
            <a:cxnLst/>
            <a:rect l="l" t="t" r="r" b="b"/>
            <a:pathLst>
              <a:path w="22859" h="22860"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2" name="Google Shape;42;p2"/>
          <p:cNvSpPr/>
          <p:nvPr/>
        </p:nvSpPr>
        <p:spPr>
          <a:xfrm>
            <a:off x="3627753" y="1481510"/>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 name="Google Shape;43;p2"/>
          <p:cNvSpPr/>
          <p:nvPr/>
        </p:nvSpPr>
        <p:spPr>
          <a:xfrm>
            <a:off x="3471219" y="3636888"/>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 name="Google Shape;44;p2"/>
          <p:cNvSpPr/>
          <p:nvPr/>
        </p:nvSpPr>
        <p:spPr>
          <a:xfrm>
            <a:off x="2934179" y="4535164"/>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 name="Google Shape;45;p2"/>
          <p:cNvSpPr/>
          <p:nvPr/>
        </p:nvSpPr>
        <p:spPr>
          <a:xfrm>
            <a:off x="5891503" y="4552021"/>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 name="Google Shape;46;p2"/>
          <p:cNvSpPr/>
          <p:nvPr/>
        </p:nvSpPr>
        <p:spPr>
          <a:xfrm>
            <a:off x="9527953" y="4065558"/>
            <a:ext cx="57776" cy="57776"/>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7" name="Google Shape;47;p2"/>
          <p:cNvSpPr/>
          <p:nvPr/>
        </p:nvSpPr>
        <p:spPr>
          <a:xfrm>
            <a:off x="10351573" y="4491816"/>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 name="Google Shape;48;p2"/>
          <p:cNvSpPr/>
          <p:nvPr/>
        </p:nvSpPr>
        <p:spPr>
          <a:xfrm>
            <a:off x="585151" y="3251133"/>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 name="Google Shape;49;p2"/>
          <p:cNvSpPr/>
          <p:nvPr/>
        </p:nvSpPr>
        <p:spPr>
          <a:xfrm>
            <a:off x="693523" y="1444950"/>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 name="Google Shape;50;p2"/>
          <p:cNvSpPr/>
          <p:nvPr/>
        </p:nvSpPr>
        <p:spPr>
          <a:xfrm>
            <a:off x="1767598" y="1945733"/>
            <a:ext cx="130002" cy="130131"/>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1" name="Google Shape;51;p2"/>
          <p:cNvSpPr/>
          <p:nvPr/>
        </p:nvSpPr>
        <p:spPr>
          <a:xfrm>
            <a:off x="809536" y="302782"/>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1531590" y="52018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3" name="Google Shape;53;p2"/>
          <p:cNvSpPr/>
          <p:nvPr/>
        </p:nvSpPr>
        <p:spPr>
          <a:xfrm>
            <a:off x="1485834" y="2889894"/>
            <a:ext cx="91480" cy="9148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4" name="Google Shape;54;p2"/>
          <p:cNvSpPr/>
          <p:nvPr/>
        </p:nvSpPr>
        <p:spPr>
          <a:xfrm>
            <a:off x="2176999" y="3684615"/>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5" name="Google Shape;55;p2"/>
          <p:cNvSpPr/>
          <p:nvPr/>
        </p:nvSpPr>
        <p:spPr>
          <a:xfrm>
            <a:off x="527353" y="669495"/>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6" name="Google Shape;56;p2"/>
          <p:cNvSpPr/>
          <p:nvPr/>
        </p:nvSpPr>
        <p:spPr>
          <a:xfrm>
            <a:off x="262446" y="2413062"/>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7" name="Google Shape;57;p2"/>
          <p:cNvSpPr/>
          <p:nvPr/>
        </p:nvSpPr>
        <p:spPr>
          <a:xfrm>
            <a:off x="1548449" y="3590694"/>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8" name="Google Shape;58;p2"/>
          <p:cNvSpPr/>
          <p:nvPr/>
        </p:nvSpPr>
        <p:spPr>
          <a:xfrm>
            <a:off x="993940" y="4467274"/>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9" name="Google Shape;59;p2"/>
          <p:cNvSpPr/>
          <p:nvPr/>
        </p:nvSpPr>
        <p:spPr>
          <a:xfrm>
            <a:off x="196809" y="4375758"/>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0" name="Google Shape;60;p2"/>
          <p:cNvSpPr/>
          <p:nvPr/>
        </p:nvSpPr>
        <p:spPr>
          <a:xfrm>
            <a:off x="1251723" y="5371850"/>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 name="Google Shape;61;p2"/>
          <p:cNvSpPr/>
          <p:nvPr/>
        </p:nvSpPr>
        <p:spPr>
          <a:xfrm>
            <a:off x="11383347" y="343381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 name="Google Shape;62;p2"/>
          <p:cNvSpPr/>
          <p:nvPr/>
        </p:nvSpPr>
        <p:spPr>
          <a:xfrm>
            <a:off x="11491719" y="1627628"/>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3" name="Google Shape;63;p2"/>
          <p:cNvSpPr/>
          <p:nvPr/>
        </p:nvSpPr>
        <p:spPr>
          <a:xfrm>
            <a:off x="11535065" y="182678"/>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 name="Google Shape;64;p2"/>
          <p:cNvSpPr/>
          <p:nvPr/>
        </p:nvSpPr>
        <p:spPr>
          <a:xfrm>
            <a:off x="11325549" y="852173"/>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 name="Google Shape;65;p2"/>
          <p:cNvSpPr/>
          <p:nvPr/>
        </p:nvSpPr>
        <p:spPr>
          <a:xfrm>
            <a:off x="11060642" y="2595740"/>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6" name="Google Shape;66;p2"/>
          <p:cNvSpPr/>
          <p:nvPr/>
        </p:nvSpPr>
        <p:spPr>
          <a:xfrm>
            <a:off x="11792136" y="4649952"/>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7" name="Google Shape;67;p2"/>
          <p:cNvSpPr/>
          <p:nvPr/>
        </p:nvSpPr>
        <p:spPr>
          <a:xfrm>
            <a:off x="10995005" y="4558436"/>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8" name="Google Shape;68;p2"/>
          <p:cNvSpPr/>
          <p:nvPr/>
        </p:nvSpPr>
        <p:spPr>
          <a:xfrm>
            <a:off x="12049919" y="5554528"/>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rtl="0">
              <a:buNone/>
              <a:defRPr>
                <a:latin typeface="Ubuntu"/>
                <a:ea typeface="Ubuntu"/>
                <a:cs typeface="Ubuntu"/>
                <a:sym typeface="Ubuntu"/>
              </a:defRPr>
            </a:lvl1pPr>
            <a:lvl2pPr lvl="1" rtl="0">
              <a:buNone/>
              <a:defRPr>
                <a:latin typeface="Ubuntu"/>
                <a:ea typeface="Ubuntu"/>
                <a:cs typeface="Ubuntu"/>
                <a:sym typeface="Ubuntu"/>
              </a:defRPr>
            </a:lvl2pPr>
            <a:lvl3pPr lvl="2" rtl="0">
              <a:buNone/>
              <a:defRPr>
                <a:latin typeface="Ubuntu"/>
                <a:ea typeface="Ubuntu"/>
                <a:cs typeface="Ubuntu"/>
                <a:sym typeface="Ubuntu"/>
              </a:defRPr>
            </a:lvl3pPr>
            <a:lvl4pPr lvl="3" rtl="0">
              <a:buNone/>
              <a:defRPr>
                <a:latin typeface="Ubuntu"/>
                <a:ea typeface="Ubuntu"/>
                <a:cs typeface="Ubuntu"/>
                <a:sym typeface="Ubuntu"/>
              </a:defRPr>
            </a:lvl4pPr>
            <a:lvl5pPr lvl="4" rtl="0">
              <a:buNone/>
              <a:defRPr>
                <a:latin typeface="Ubuntu"/>
                <a:ea typeface="Ubuntu"/>
                <a:cs typeface="Ubuntu"/>
                <a:sym typeface="Ubuntu"/>
              </a:defRPr>
            </a:lvl5pPr>
            <a:lvl6pPr lvl="5" rtl="0">
              <a:buNone/>
              <a:defRPr>
                <a:latin typeface="Ubuntu"/>
                <a:ea typeface="Ubuntu"/>
                <a:cs typeface="Ubuntu"/>
                <a:sym typeface="Ubuntu"/>
              </a:defRPr>
            </a:lvl6pPr>
            <a:lvl7pPr lvl="6" rtl="0">
              <a:buNone/>
              <a:defRPr>
                <a:latin typeface="Ubuntu"/>
                <a:ea typeface="Ubuntu"/>
                <a:cs typeface="Ubuntu"/>
                <a:sym typeface="Ubuntu"/>
              </a:defRPr>
            </a:lvl7pPr>
            <a:lvl8pPr lvl="7" rtl="0">
              <a:buNone/>
              <a:defRPr>
                <a:latin typeface="Ubuntu"/>
                <a:ea typeface="Ubuntu"/>
                <a:cs typeface="Ubuntu"/>
                <a:sym typeface="Ubuntu"/>
              </a:defRPr>
            </a:lvl8pPr>
            <a:lvl9pPr lvl="8" rtl="0">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0819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266"/>
        <p:cNvGrpSpPr/>
        <p:nvPr/>
      </p:nvGrpSpPr>
      <p:grpSpPr>
        <a:xfrm>
          <a:off x="0" y="0"/>
          <a:ext cx="0" cy="0"/>
          <a:chOff x="0" y="0"/>
          <a:chExt cx="0" cy="0"/>
        </a:xfrm>
      </p:grpSpPr>
      <p:sp>
        <p:nvSpPr>
          <p:cNvPr id="267" name="Google Shape;267;p7"/>
          <p:cNvSpPr/>
          <p:nvPr/>
        </p:nvSpPr>
        <p:spPr>
          <a:xfrm>
            <a:off x="0" y="32050"/>
            <a:ext cx="12192000" cy="1719057"/>
          </a:xfrm>
          <a:custGeom>
            <a:avLst/>
            <a:gdLst/>
            <a:ahLst/>
            <a:cxnLst/>
            <a:rect l="l" t="t" r="r" b="b"/>
            <a:pathLst>
              <a:path w="12192000" h="1472426" extrusionOk="0">
                <a:moveTo>
                  <a:pt x="0" y="0"/>
                </a:moveTo>
                <a:lnTo>
                  <a:pt x="12192000" y="0"/>
                </a:lnTo>
                <a:lnTo>
                  <a:pt x="12192000" y="1071424"/>
                </a:lnTo>
                <a:cubicBezTo>
                  <a:pt x="11515809" y="1071424"/>
                  <a:pt x="11515809" y="477064"/>
                  <a:pt x="10837333" y="477064"/>
                </a:cubicBezTo>
                <a:cubicBezTo>
                  <a:pt x="10161142" y="477064"/>
                  <a:pt x="10161142" y="1283831"/>
                  <a:pt x="9482666" y="1283831"/>
                </a:cubicBezTo>
                <a:cubicBezTo>
                  <a:pt x="8806475" y="1283831"/>
                  <a:pt x="8804191" y="764719"/>
                  <a:pt x="8128000" y="764719"/>
                </a:cubicBezTo>
                <a:cubicBezTo>
                  <a:pt x="7451809" y="764719"/>
                  <a:pt x="7451809" y="1156196"/>
                  <a:pt x="6773334" y="1156196"/>
                </a:cubicBezTo>
                <a:cubicBezTo>
                  <a:pt x="6097143" y="1156196"/>
                  <a:pt x="6097143" y="556121"/>
                  <a:pt x="5418667" y="556121"/>
                </a:cubicBezTo>
                <a:cubicBezTo>
                  <a:pt x="4742476" y="556121"/>
                  <a:pt x="4742476" y="983794"/>
                  <a:pt x="4064000" y="983794"/>
                </a:cubicBezTo>
                <a:cubicBezTo>
                  <a:pt x="3387809" y="983794"/>
                  <a:pt x="3387809" y="665659"/>
                  <a:pt x="2709334" y="665659"/>
                </a:cubicBezTo>
                <a:cubicBezTo>
                  <a:pt x="2033143" y="665659"/>
                  <a:pt x="2033143" y="1472426"/>
                  <a:pt x="1354667" y="1472426"/>
                </a:cubicBezTo>
                <a:cubicBezTo>
                  <a:pt x="678475" y="1472426"/>
                  <a:pt x="678475" y="765671"/>
                  <a:pt x="0" y="765671"/>
                </a:cubicBez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68" name="Google Shape;268;p7"/>
          <p:cNvSpPr/>
          <p:nvPr/>
        </p:nvSpPr>
        <p:spPr>
          <a:xfrm>
            <a:off x="0" y="0"/>
            <a:ext cx="12192000" cy="1472426"/>
          </a:xfrm>
          <a:custGeom>
            <a:avLst/>
            <a:gdLst/>
            <a:ahLst/>
            <a:cxnLst/>
            <a:rect l="l" t="t" r="r" b="b"/>
            <a:pathLst>
              <a:path w="12192000" h="1472426" extrusionOk="0">
                <a:moveTo>
                  <a:pt x="0" y="0"/>
                </a:moveTo>
                <a:lnTo>
                  <a:pt x="12192000" y="0"/>
                </a:lnTo>
                <a:lnTo>
                  <a:pt x="12192000" y="1071424"/>
                </a:lnTo>
                <a:cubicBezTo>
                  <a:pt x="11515809" y="1071424"/>
                  <a:pt x="11515809" y="477064"/>
                  <a:pt x="10837333" y="477064"/>
                </a:cubicBezTo>
                <a:cubicBezTo>
                  <a:pt x="10161142" y="477064"/>
                  <a:pt x="10161142" y="1283831"/>
                  <a:pt x="9482666" y="1283831"/>
                </a:cubicBezTo>
                <a:cubicBezTo>
                  <a:pt x="8806475" y="1283831"/>
                  <a:pt x="8804191" y="764719"/>
                  <a:pt x="8128000" y="764719"/>
                </a:cubicBezTo>
                <a:cubicBezTo>
                  <a:pt x="7451809" y="764719"/>
                  <a:pt x="7451809" y="1156196"/>
                  <a:pt x="6773334" y="1156196"/>
                </a:cubicBezTo>
                <a:cubicBezTo>
                  <a:pt x="6097143" y="1156196"/>
                  <a:pt x="6097143" y="556121"/>
                  <a:pt x="5418667" y="556121"/>
                </a:cubicBezTo>
                <a:cubicBezTo>
                  <a:pt x="4742476" y="556121"/>
                  <a:pt x="4742476" y="983794"/>
                  <a:pt x="4064000" y="983794"/>
                </a:cubicBezTo>
                <a:cubicBezTo>
                  <a:pt x="3387809" y="983794"/>
                  <a:pt x="3387809" y="665659"/>
                  <a:pt x="2709334" y="665659"/>
                </a:cubicBezTo>
                <a:cubicBezTo>
                  <a:pt x="2033143" y="665659"/>
                  <a:pt x="2033143" y="1472426"/>
                  <a:pt x="1354667" y="1472426"/>
                </a:cubicBezTo>
                <a:cubicBezTo>
                  <a:pt x="678475" y="1472426"/>
                  <a:pt x="678475" y="765671"/>
                  <a:pt x="0" y="7656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7"/>
          <p:cNvSpPr txBox="1">
            <a:spLocks noGrp="1"/>
          </p:cNvSpPr>
          <p:nvPr>
            <p:ph type="title"/>
          </p:nvPr>
        </p:nvSpPr>
        <p:spPr>
          <a:xfrm>
            <a:off x="710467" y="1498400"/>
            <a:ext cx="3653700" cy="46788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lt1"/>
              </a:buClr>
              <a:buSzPts val="25000"/>
              <a:buNone/>
              <a:defRPr sz="25000">
                <a:solidFill>
                  <a:schemeClr val="lt1"/>
                </a:solidFill>
              </a:defRPr>
            </a:lvl1pPr>
            <a:lvl2pPr lvl="1" algn="r" rtl="0">
              <a:spcBef>
                <a:spcPts val="0"/>
              </a:spcBef>
              <a:spcAft>
                <a:spcPts val="0"/>
              </a:spcAft>
              <a:buClr>
                <a:schemeClr val="lt1"/>
              </a:buClr>
              <a:buSzPts val="25000"/>
              <a:buNone/>
              <a:defRPr sz="25000">
                <a:solidFill>
                  <a:schemeClr val="lt1"/>
                </a:solidFill>
              </a:defRPr>
            </a:lvl2pPr>
            <a:lvl3pPr lvl="2" algn="r" rtl="0">
              <a:spcBef>
                <a:spcPts val="0"/>
              </a:spcBef>
              <a:spcAft>
                <a:spcPts val="0"/>
              </a:spcAft>
              <a:buClr>
                <a:schemeClr val="lt1"/>
              </a:buClr>
              <a:buSzPts val="25000"/>
              <a:buNone/>
              <a:defRPr sz="25000">
                <a:solidFill>
                  <a:schemeClr val="lt1"/>
                </a:solidFill>
              </a:defRPr>
            </a:lvl3pPr>
            <a:lvl4pPr lvl="3" algn="r" rtl="0">
              <a:spcBef>
                <a:spcPts val="0"/>
              </a:spcBef>
              <a:spcAft>
                <a:spcPts val="0"/>
              </a:spcAft>
              <a:buClr>
                <a:schemeClr val="lt1"/>
              </a:buClr>
              <a:buSzPts val="25000"/>
              <a:buNone/>
              <a:defRPr sz="25000">
                <a:solidFill>
                  <a:schemeClr val="lt1"/>
                </a:solidFill>
              </a:defRPr>
            </a:lvl4pPr>
            <a:lvl5pPr lvl="4" algn="r" rtl="0">
              <a:spcBef>
                <a:spcPts val="0"/>
              </a:spcBef>
              <a:spcAft>
                <a:spcPts val="0"/>
              </a:spcAft>
              <a:buClr>
                <a:schemeClr val="lt1"/>
              </a:buClr>
              <a:buSzPts val="25000"/>
              <a:buNone/>
              <a:defRPr sz="25000">
                <a:solidFill>
                  <a:schemeClr val="lt1"/>
                </a:solidFill>
              </a:defRPr>
            </a:lvl5pPr>
            <a:lvl6pPr lvl="5" algn="r" rtl="0">
              <a:spcBef>
                <a:spcPts val="0"/>
              </a:spcBef>
              <a:spcAft>
                <a:spcPts val="0"/>
              </a:spcAft>
              <a:buClr>
                <a:schemeClr val="lt1"/>
              </a:buClr>
              <a:buSzPts val="25000"/>
              <a:buNone/>
              <a:defRPr sz="25000">
                <a:solidFill>
                  <a:schemeClr val="lt1"/>
                </a:solidFill>
              </a:defRPr>
            </a:lvl6pPr>
            <a:lvl7pPr lvl="6" algn="r" rtl="0">
              <a:spcBef>
                <a:spcPts val="0"/>
              </a:spcBef>
              <a:spcAft>
                <a:spcPts val="0"/>
              </a:spcAft>
              <a:buClr>
                <a:schemeClr val="lt1"/>
              </a:buClr>
              <a:buSzPts val="25000"/>
              <a:buNone/>
              <a:defRPr sz="25000">
                <a:solidFill>
                  <a:schemeClr val="lt1"/>
                </a:solidFill>
              </a:defRPr>
            </a:lvl7pPr>
            <a:lvl8pPr lvl="7" algn="r" rtl="0">
              <a:spcBef>
                <a:spcPts val="0"/>
              </a:spcBef>
              <a:spcAft>
                <a:spcPts val="0"/>
              </a:spcAft>
              <a:buClr>
                <a:schemeClr val="lt1"/>
              </a:buClr>
              <a:buSzPts val="25000"/>
              <a:buNone/>
              <a:defRPr sz="25000">
                <a:solidFill>
                  <a:schemeClr val="lt1"/>
                </a:solidFill>
              </a:defRPr>
            </a:lvl8pPr>
            <a:lvl9pPr lvl="8" algn="r" rtl="0">
              <a:spcBef>
                <a:spcPts val="0"/>
              </a:spcBef>
              <a:spcAft>
                <a:spcPts val="0"/>
              </a:spcAft>
              <a:buClr>
                <a:schemeClr val="lt1"/>
              </a:buClr>
              <a:buSzPts val="25000"/>
              <a:buNone/>
              <a:defRPr sz="25000">
                <a:solidFill>
                  <a:schemeClr val="lt1"/>
                </a:solidFill>
              </a:defRPr>
            </a:lvl9pPr>
          </a:lstStyle>
          <a:p>
            <a:endParaRPr/>
          </a:p>
        </p:txBody>
      </p:sp>
      <p:sp>
        <p:nvSpPr>
          <p:cNvPr id="270" name="Google Shape;270;p7"/>
          <p:cNvSpPr txBox="1">
            <a:spLocks noGrp="1"/>
          </p:cNvSpPr>
          <p:nvPr>
            <p:ph type="subTitle" idx="1"/>
          </p:nvPr>
        </p:nvSpPr>
        <p:spPr>
          <a:xfrm>
            <a:off x="4635300" y="2565200"/>
            <a:ext cx="68319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1"/>
              </a:buClr>
              <a:buSzPts val="4000"/>
              <a:buFont typeface="Spicy Rice"/>
              <a:buNone/>
              <a:defRPr sz="4000">
                <a:solidFill>
                  <a:schemeClr val="lt1"/>
                </a:solidFill>
                <a:latin typeface="Spicy Rice"/>
                <a:ea typeface="Spicy Rice"/>
                <a:cs typeface="Spicy Rice"/>
                <a:sym typeface="Spicy Rice"/>
              </a:defRPr>
            </a:lvl1pPr>
            <a:lvl2pPr lvl="1" rtl="0">
              <a:spcBef>
                <a:spcPts val="2100"/>
              </a:spcBef>
              <a:spcAft>
                <a:spcPts val="0"/>
              </a:spcAft>
              <a:buClr>
                <a:schemeClr val="lt1"/>
              </a:buClr>
              <a:buSzPts val="3600"/>
              <a:buNone/>
              <a:defRPr sz="3600" b="1">
                <a:solidFill>
                  <a:schemeClr val="lt1"/>
                </a:solidFill>
              </a:defRPr>
            </a:lvl2pPr>
            <a:lvl3pPr lvl="2" rtl="0">
              <a:spcBef>
                <a:spcPts val="2100"/>
              </a:spcBef>
              <a:spcAft>
                <a:spcPts val="0"/>
              </a:spcAft>
              <a:buClr>
                <a:schemeClr val="lt1"/>
              </a:buClr>
              <a:buSzPts val="3600"/>
              <a:buNone/>
              <a:defRPr sz="3600" b="1">
                <a:solidFill>
                  <a:schemeClr val="lt1"/>
                </a:solidFill>
              </a:defRPr>
            </a:lvl3pPr>
            <a:lvl4pPr lvl="3" rtl="0">
              <a:spcBef>
                <a:spcPts val="2100"/>
              </a:spcBef>
              <a:spcAft>
                <a:spcPts val="0"/>
              </a:spcAft>
              <a:buClr>
                <a:schemeClr val="lt1"/>
              </a:buClr>
              <a:buSzPts val="3600"/>
              <a:buNone/>
              <a:defRPr sz="3600" b="1">
                <a:solidFill>
                  <a:schemeClr val="lt1"/>
                </a:solidFill>
              </a:defRPr>
            </a:lvl4pPr>
            <a:lvl5pPr lvl="4" rtl="0">
              <a:spcBef>
                <a:spcPts val="2100"/>
              </a:spcBef>
              <a:spcAft>
                <a:spcPts val="0"/>
              </a:spcAft>
              <a:buClr>
                <a:schemeClr val="lt1"/>
              </a:buClr>
              <a:buSzPts val="3600"/>
              <a:buNone/>
              <a:defRPr sz="3600" b="1">
                <a:solidFill>
                  <a:schemeClr val="lt1"/>
                </a:solidFill>
              </a:defRPr>
            </a:lvl5pPr>
            <a:lvl6pPr lvl="5" rtl="0">
              <a:spcBef>
                <a:spcPts val="2100"/>
              </a:spcBef>
              <a:spcAft>
                <a:spcPts val="0"/>
              </a:spcAft>
              <a:buClr>
                <a:schemeClr val="lt1"/>
              </a:buClr>
              <a:buSzPts val="3600"/>
              <a:buNone/>
              <a:defRPr sz="3600" b="1">
                <a:solidFill>
                  <a:schemeClr val="lt1"/>
                </a:solidFill>
              </a:defRPr>
            </a:lvl6pPr>
            <a:lvl7pPr lvl="6" rtl="0">
              <a:spcBef>
                <a:spcPts val="2100"/>
              </a:spcBef>
              <a:spcAft>
                <a:spcPts val="0"/>
              </a:spcAft>
              <a:buClr>
                <a:schemeClr val="lt1"/>
              </a:buClr>
              <a:buSzPts val="3600"/>
              <a:buNone/>
              <a:defRPr sz="3600" b="1">
                <a:solidFill>
                  <a:schemeClr val="lt1"/>
                </a:solidFill>
              </a:defRPr>
            </a:lvl7pPr>
            <a:lvl8pPr lvl="7" rtl="0">
              <a:spcBef>
                <a:spcPts val="2100"/>
              </a:spcBef>
              <a:spcAft>
                <a:spcPts val="0"/>
              </a:spcAft>
              <a:buClr>
                <a:schemeClr val="lt1"/>
              </a:buClr>
              <a:buSzPts val="3600"/>
              <a:buNone/>
              <a:defRPr sz="3600" b="1">
                <a:solidFill>
                  <a:schemeClr val="lt1"/>
                </a:solidFill>
              </a:defRPr>
            </a:lvl8pPr>
            <a:lvl9pPr lvl="8" rtl="0">
              <a:spcBef>
                <a:spcPts val="2100"/>
              </a:spcBef>
              <a:spcAft>
                <a:spcPts val="2100"/>
              </a:spcAft>
              <a:buClr>
                <a:schemeClr val="lt1"/>
              </a:buClr>
              <a:buSzPts val="3600"/>
              <a:buNone/>
              <a:defRPr sz="3600" b="1">
                <a:solidFill>
                  <a:schemeClr val="lt1"/>
                </a:solidFill>
              </a:defRPr>
            </a:lvl9pPr>
          </a:lstStyle>
          <a:p>
            <a:endParaRPr/>
          </a:p>
        </p:txBody>
      </p:sp>
      <p:sp>
        <p:nvSpPr>
          <p:cNvPr id="271" name="Google Shape;271;p7"/>
          <p:cNvSpPr txBox="1">
            <a:spLocks noGrp="1"/>
          </p:cNvSpPr>
          <p:nvPr>
            <p:ph type="body" idx="2"/>
          </p:nvPr>
        </p:nvSpPr>
        <p:spPr>
          <a:xfrm>
            <a:off x="4615575" y="3499025"/>
            <a:ext cx="6820500" cy="2075100"/>
          </a:xfrm>
          <a:prstGeom prst="rect">
            <a:avLst/>
          </a:prstGeom>
        </p:spPr>
        <p:txBody>
          <a:bodyPr spcFirstLastPara="1" wrap="square" lIns="121900" tIns="121900" rIns="121900" bIns="121900" anchor="ctr" anchorCtr="0">
            <a:noAutofit/>
          </a:bodyPr>
          <a:lstStyle>
            <a:lvl1pPr marL="457200" lvl="0" indent="-368300">
              <a:spcBef>
                <a:spcPts val="0"/>
              </a:spcBef>
              <a:spcAft>
                <a:spcPts val="0"/>
              </a:spcAft>
              <a:buClr>
                <a:schemeClr val="lt1"/>
              </a:buClr>
              <a:buSzPts val="2200"/>
              <a:buChar char="●"/>
              <a:defRPr>
                <a:solidFill>
                  <a:schemeClr val="lt1"/>
                </a:solidFill>
              </a:defRPr>
            </a:lvl1pPr>
            <a:lvl2pPr marL="914400" lvl="1" indent="-368300">
              <a:spcBef>
                <a:spcPts val="2100"/>
              </a:spcBef>
              <a:spcAft>
                <a:spcPts val="0"/>
              </a:spcAft>
              <a:buClr>
                <a:schemeClr val="lt1"/>
              </a:buClr>
              <a:buSzPts val="2200"/>
              <a:buChar char="○"/>
              <a:defRPr>
                <a:solidFill>
                  <a:schemeClr val="lt1"/>
                </a:solidFill>
              </a:defRPr>
            </a:lvl2pPr>
            <a:lvl3pPr marL="1371600" lvl="2" indent="-368300">
              <a:spcBef>
                <a:spcPts val="2100"/>
              </a:spcBef>
              <a:spcAft>
                <a:spcPts val="0"/>
              </a:spcAft>
              <a:buClr>
                <a:schemeClr val="lt1"/>
              </a:buClr>
              <a:buSzPts val="2200"/>
              <a:buChar char="■"/>
              <a:defRPr>
                <a:solidFill>
                  <a:schemeClr val="lt1"/>
                </a:solidFill>
              </a:defRPr>
            </a:lvl3pPr>
            <a:lvl4pPr marL="1828800" lvl="3" indent="-368300">
              <a:spcBef>
                <a:spcPts val="2100"/>
              </a:spcBef>
              <a:spcAft>
                <a:spcPts val="0"/>
              </a:spcAft>
              <a:buClr>
                <a:schemeClr val="lt1"/>
              </a:buClr>
              <a:buSzPts val="2200"/>
              <a:buChar char="●"/>
              <a:defRPr>
                <a:solidFill>
                  <a:schemeClr val="lt1"/>
                </a:solidFill>
              </a:defRPr>
            </a:lvl4pPr>
            <a:lvl5pPr marL="2286000" lvl="4" indent="-368300">
              <a:spcBef>
                <a:spcPts val="2100"/>
              </a:spcBef>
              <a:spcAft>
                <a:spcPts val="0"/>
              </a:spcAft>
              <a:buClr>
                <a:schemeClr val="lt1"/>
              </a:buClr>
              <a:buSzPts val="2200"/>
              <a:buChar char="○"/>
              <a:defRPr>
                <a:solidFill>
                  <a:schemeClr val="lt1"/>
                </a:solidFill>
              </a:defRPr>
            </a:lvl5pPr>
            <a:lvl6pPr marL="2743200" lvl="5" indent="-368300">
              <a:spcBef>
                <a:spcPts val="2100"/>
              </a:spcBef>
              <a:spcAft>
                <a:spcPts val="0"/>
              </a:spcAft>
              <a:buClr>
                <a:schemeClr val="lt1"/>
              </a:buClr>
              <a:buSzPts val="2200"/>
              <a:buChar char="■"/>
              <a:defRPr>
                <a:solidFill>
                  <a:schemeClr val="lt1"/>
                </a:solidFill>
              </a:defRPr>
            </a:lvl6pPr>
            <a:lvl7pPr marL="3200400" lvl="6" indent="-368300">
              <a:spcBef>
                <a:spcPts val="2100"/>
              </a:spcBef>
              <a:spcAft>
                <a:spcPts val="0"/>
              </a:spcAft>
              <a:buClr>
                <a:schemeClr val="lt1"/>
              </a:buClr>
              <a:buSzPts val="2200"/>
              <a:buChar char="●"/>
              <a:defRPr>
                <a:solidFill>
                  <a:schemeClr val="lt1"/>
                </a:solidFill>
              </a:defRPr>
            </a:lvl7pPr>
            <a:lvl8pPr marL="3657600" lvl="7" indent="-368300">
              <a:spcBef>
                <a:spcPts val="2100"/>
              </a:spcBef>
              <a:spcAft>
                <a:spcPts val="0"/>
              </a:spcAft>
              <a:buClr>
                <a:schemeClr val="lt1"/>
              </a:buClr>
              <a:buSzPts val="2200"/>
              <a:buChar char="○"/>
              <a:defRPr>
                <a:solidFill>
                  <a:schemeClr val="lt1"/>
                </a:solidFill>
              </a:defRPr>
            </a:lvl8pPr>
            <a:lvl9pPr marL="4114800" lvl="8" indent="-368300">
              <a:spcBef>
                <a:spcPts val="2100"/>
              </a:spcBef>
              <a:spcAft>
                <a:spcPts val="2100"/>
              </a:spcAft>
              <a:buClr>
                <a:schemeClr val="lt1"/>
              </a:buClr>
              <a:buSzPts val="2200"/>
              <a:buChar char="■"/>
              <a:defRPr>
                <a:solidFill>
                  <a:schemeClr val="lt1"/>
                </a:solidFill>
              </a:defRPr>
            </a:lvl9pPr>
          </a:lstStyle>
          <a:p>
            <a:endParaRPr/>
          </a:p>
        </p:txBody>
      </p:sp>
      <p:sp>
        <p:nvSpPr>
          <p:cNvPr id="272" name="Google Shape;272;p7"/>
          <p:cNvSpPr/>
          <p:nvPr/>
        </p:nvSpPr>
        <p:spPr>
          <a:xfrm>
            <a:off x="4622357" y="6304414"/>
            <a:ext cx="91483" cy="91480"/>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7"/>
          <p:cNvSpPr/>
          <p:nvPr/>
        </p:nvSpPr>
        <p:spPr>
          <a:xfrm>
            <a:off x="5518227" y="1308432"/>
            <a:ext cx="129999" cy="129999"/>
          </a:xfrm>
          <a:custGeom>
            <a:avLst/>
            <a:gdLst/>
            <a:ahLst/>
            <a:cxnLst/>
            <a:rect l="l" t="t" r="r" b="b"/>
            <a:pathLst>
              <a:path w="51434" h="51434"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4" name="Google Shape;274;p7"/>
          <p:cNvSpPr/>
          <p:nvPr/>
        </p:nvSpPr>
        <p:spPr>
          <a:xfrm>
            <a:off x="3153328" y="3499803"/>
            <a:ext cx="130002" cy="130131"/>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5" name="Google Shape;275;p7"/>
          <p:cNvSpPr/>
          <p:nvPr/>
        </p:nvSpPr>
        <p:spPr>
          <a:xfrm>
            <a:off x="6915009" y="6477805"/>
            <a:ext cx="129999" cy="130002"/>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6" name="Google Shape;276;p7"/>
          <p:cNvSpPr/>
          <p:nvPr/>
        </p:nvSpPr>
        <p:spPr>
          <a:xfrm>
            <a:off x="9275086" y="218744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7" name="Google Shape;277;p7"/>
          <p:cNvSpPr/>
          <p:nvPr/>
        </p:nvSpPr>
        <p:spPr>
          <a:xfrm>
            <a:off x="2122599" y="155407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8" name="Google Shape;278;p7"/>
          <p:cNvSpPr/>
          <p:nvPr/>
        </p:nvSpPr>
        <p:spPr>
          <a:xfrm>
            <a:off x="10334714" y="1373453"/>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79" name="Google Shape;279;p7"/>
          <p:cNvSpPr/>
          <p:nvPr/>
        </p:nvSpPr>
        <p:spPr>
          <a:xfrm>
            <a:off x="2917320" y="207425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0" name="Google Shape;280;p7"/>
          <p:cNvSpPr/>
          <p:nvPr/>
        </p:nvSpPr>
        <p:spPr>
          <a:xfrm>
            <a:off x="4542886" y="1717834"/>
            <a:ext cx="91480" cy="91480"/>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1" name="Google Shape;281;p7"/>
          <p:cNvSpPr/>
          <p:nvPr/>
        </p:nvSpPr>
        <p:spPr>
          <a:xfrm>
            <a:off x="8562248" y="1640770"/>
            <a:ext cx="91480" cy="91480"/>
          </a:xfrm>
          <a:custGeom>
            <a:avLst/>
            <a:gdLst/>
            <a:ahLst/>
            <a:cxnLst/>
            <a:rect l="l" t="t" r="r" b="b"/>
            <a:pathLst>
              <a:path w="36194" h="36194"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7620"/>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2" name="Google Shape;282;p7"/>
          <p:cNvSpPr/>
          <p:nvPr/>
        </p:nvSpPr>
        <p:spPr>
          <a:xfrm>
            <a:off x="10286549" y="2375283"/>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3" name="Google Shape;283;p7"/>
          <p:cNvSpPr/>
          <p:nvPr/>
        </p:nvSpPr>
        <p:spPr>
          <a:xfrm>
            <a:off x="2871564" y="4443964"/>
            <a:ext cx="91480" cy="9148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4" name="Google Shape;284;p7"/>
          <p:cNvSpPr/>
          <p:nvPr/>
        </p:nvSpPr>
        <p:spPr>
          <a:xfrm>
            <a:off x="7873490" y="4976187"/>
            <a:ext cx="91480" cy="91483"/>
          </a:xfrm>
          <a:custGeom>
            <a:avLst/>
            <a:gdLst/>
            <a:ahLst/>
            <a:cxnLst/>
            <a:rect l="l" t="t" r="r" b="b"/>
            <a:pathLst>
              <a:path w="36194" h="36195" extrusionOk="0">
                <a:moveTo>
                  <a:pt x="36195" y="18097"/>
                </a:moveTo>
                <a:cubicBezTo>
                  <a:pt x="36195" y="28575"/>
                  <a:pt x="27622" y="36195"/>
                  <a:pt x="18097" y="36195"/>
                </a:cubicBezTo>
                <a:cubicBezTo>
                  <a:pt x="8572" y="36195"/>
                  <a:pt x="0" y="27622"/>
                  <a:pt x="0" y="18097"/>
                </a:cubicBezTo>
                <a:cubicBezTo>
                  <a:pt x="0" y="7620"/>
                  <a:pt x="8572" y="0"/>
                  <a:pt x="18097" y="0"/>
                </a:cubicBezTo>
                <a:cubicBezTo>
                  <a:pt x="27622" y="0"/>
                  <a:pt x="36195" y="8572"/>
                  <a:pt x="36195" y="180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5" name="Google Shape;285;p7"/>
          <p:cNvSpPr/>
          <p:nvPr/>
        </p:nvSpPr>
        <p:spPr>
          <a:xfrm>
            <a:off x="3562729" y="5238685"/>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6" name="Google Shape;286;p7"/>
          <p:cNvSpPr/>
          <p:nvPr/>
        </p:nvSpPr>
        <p:spPr>
          <a:xfrm>
            <a:off x="9499054" y="3058962"/>
            <a:ext cx="57776" cy="58042"/>
          </a:xfrm>
          <a:custGeom>
            <a:avLst/>
            <a:gdLst/>
            <a:ahLst/>
            <a:cxnLst/>
            <a:rect l="l" t="t" r="r" b="b"/>
            <a:pathLst>
              <a:path w="22859" h="22964" extrusionOk="0">
                <a:moveTo>
                  <a:pt x="22860" y="11534"/>
                </a:moveTo>
                <a:cubicBezTo>
                  <a:pt x="22860" y="18202"/>
                  <a:pt x="17145" y="22964"/>
                  <a:pt x="11430" y="22964"/>
                </a:cubicBezTo>
                <a:cubicBezTo>
                  <a:pt x="4763" y="22964"/>
                  <a:pt x="0" y="17249"/>
                  <a:pt x="0" y="11534"/>
                </a:cubicBezTo>
                <a:cubicBezTo>
                  <a:pt x="0" y="4867"/>
                  <a:pt x="5715" y="104"/>
                  <a:pt x="11430" y="104"/>
                </a:cubicBezTo>
                <a:cubicBezTo>
                  <a:pt x="17145" y="-848"/>
                  <a:pt x="22860" y="4867"/>
                  <a:pt x="22860" y="115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7" name="Google Shape;287;p7"/>
          <p:cNvSpPr/>
          <p:nvPr/>
        </p:nvSpPr>
        <p:spPr>
          <a:xfrm>
            <a:off x="5980610" y="1922533"/>
            <a:ext cx="57776" cy="57779"/>
          </a:xfrm>
          <a:custGeom>
            <a:avLst/>
            <a:gdLst/>
            <a:ahLst/>
            <a:cxnLst/>
            <a:rect l="l" t="t" r="r" b="b"/>
            <a:pathLst>
              <a:path w="22859" h="22860"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8" name="Google Shape;288;p7"/>
          <p:cNvSpPr/>
          <p:nvPr/>
        </p:nvSpPr>
        <p:spPr>
          <a:xfrm>
            <a:off x="3627753" y="2091110"/>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89" name="Google Shape;289;p7"/>
          <p:cNvSpPr/>
          <p:nvPr/>
        </p:nvSpPr>
        <p:spPr>
          <a:xfrm>
            <a:off x="3471219" y="4246488"/>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0" name="Google Shape;290;p7"/>
          <p:cNvSpPr/>
          <p:nvPr/>
        </p:nvSpPr>
        <p:spPr>
          <a:xfrm>
            <a:off x="2934179" y="5144764"/>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1" name="Google Shape;291;p7"/>
          <p:cNvSpPr/>
          <p:nvPr/>
        </p:nvSpPr>
        <p:spPr>
          <a:xfrm>
            <a:off x="5891503" y="5161621"/>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2" name="Google Shape;292;p7"/>
          <p:cNvSpPr/>
          <p:nvPr/>
        </p:nvSpPr>
        <p:spPr>
          <a:xfrm>
            <a:off x="9527953" y="4675158"/>
            <a:ext cx="57776" cy="57776"/>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3" name="Google Shape;293;p7"/>
          <p:cNvSpPr/>
          <p:nvPr/>
        </p:nvSpPr>
        <p:spPr>
          <a:xfrm>
            <a:off x="10351573" y="5101416"/>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4" name="Google Shape;294;p7"/>
          <p:cNvSpPr/>
          <p:nvPr/>
        </p:nvSpPr>
        <p:spPr>
          <a:xfrm>
            <a:off x="1767598" y="2555333"/>
            <a:ext cx="130002" cy="130131"/>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5" name="Google Shape;295;p7"/>
          <p:cNvSpPr/>
          <p:nvPr/>
        </p:nvSpPr>
        <p:spPr>
          <a:xfrm>
            <a:off x="809536" y="6322582"/>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7"/>
          <p:cNvSpPr/>
          <p:nvPr/>
        </p:nvSpPr>
        <p:spPr>
          <a:xfrm>
            <a:off x="1531590" y="653998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7" name="Google Shape;297;p7"/>
          <p:cNvSpPr/>
          <p:nvPr/>
        </p:nvSpPr>
        <p:spPr>
          <a:xfrm>
            <a:off x="1485834" y="3499494"/>
            <a:ext cx="91480" cy="9148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8" name="Google Shape;298;p7"/>
          <p:cNvSpPr/>
          <p:nvPr/>
        </p:nvSpPr>
        <p:spPr>
          <a:xfrm>
            <a:off x="2176999" y="4294215"/>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299" name="Google Shape;299;p7"/>
          <p:cNvSpPr/>
          <p:nvPr/>
        </p:nvSpPr>
        <p:spPr>
          <a:xfrm>
            <a:off x="527353" y="1279095"/>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0" name="Google Shape;300;p7"/>
          <p:cNvSpPr/>
          <p:nvPr/>
        </p:nvSpPr>
        <p:spPr>
          <a:xfrm>
            <a:off x="262446" y="3022662"/>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1" name="Google Shape;301;p7"/>
          <p:cNvSpPr/>
          <p:nvPr/>
        </p:nvSpPr>
        <p:spPr>
          <a:xfrm>
            <a:off x="1548449" y="4200294"/>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2" name="Google Shape;302;p7"/>
          <p:cNvSpPr/>
          <p:nvPr/>
        </p:nvSpPr>
        <p:spPr>
          <a:xfrm>
            <a:off x="196809" y="4985358"/>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3" name="Google Shape;303;p7"/>
          <p:cNvSpPr/>
          <p:nvPr/>
        </p:nvSpPr>
        <p:spPr>
          <a:xfrm>
            <a:off x="1251723" y="5981450"/>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4" name="Google Shape;304;p7"/>
          <p:cNvSpPr/>
          <p:nvPr/>
        </p:nvSpPr>
        <p:spPr>
          <a:xfrm>
            <a:off x="9706265" y="6050078"/>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5" name="Google Shape;305;p7"/>
          <p:cNvSpPr/>
          <p:nvPr/>
        </p:nvSpPr>
        <p:spPr>
          <a:xfrm>
            <a:off x="11325549" y="1461773"/>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6" name="Google Shape;306;p7"/>
          <p:cNvSpPr/>
          <p:nvPr/>
        </p:nvSpPr>
        <p:spPr>
          <a:xfrm>
            <a:off x="11060642" y="3205340"/>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7" name="Google Shape;307;p7"/>
          <p:cNvSpPr/>
          <p:nvPr/>
        </p:nvSpPr>
        <p:spPr>
          <a:xfrm>
            <a:off x="10995005" y="5168036"/>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08" name="Google Shape;308;p7"/>
          <p:cNvSpPr/>
          <p:nvPr/>
        </p:nvSpPr>
        <p:spPr>
          <a:xfrm>
            <a:off x="12049919" y="6164128"/>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49703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6 Two columns">
  <p:cSld name="006 Two columns">
    <p:bg>
      <p:bgPr>
        <a:solidFill>
          <a:schemeClr val="lt1"/>
        </a:solidFill>
        <a:effectLst/>
      </p:bgPr>
    </p:bg>
    <p:spTree>
      <p:nvGrpSpPr>
        <p:cNvPr id="1" name="Shape 310"/>
        <p:cNvGrpSpPr/>
        <p:nvPr/>
      </p:nvGrpSpPr>
      <p:grpSpPr>
        <a:xfrm>
          <a:off x="0" y="0"/>
          <a:ext cx="0" cy="0"/>
          <a:chOff x="0" y="0"/>
          <a:chExt cx="0" cy="0"/>
        </a:xfrm>
      </p:grpSpPr>
      <p:sp>
        <p:nvSpPr>
          <p:cNvPr id="311" name="Google Shape;311;p8"/>
          <p:cNvSpPr/>
          <p:nvPr/>
        </p:nvSpPr>
        <p:spPr>
          <a:xfrm>
            <a:off x="0" y="32050"/>
            <a:ext cx="12192000" cy="1719057"/>
          </a:xfrm>
          <a:custGeom>
            <a:avLst/>
            <a:gdLst/>
            <a:ahLst/>
            <a:cxnLst/>
            <a:rect l="l" t="t" r="r" b="b"/>
            <a:pathLst>
              <a:path w="12192000" h="1472426" extrusionOk="0">
                <a:moveTo>
                  <a:pt x="0" y="0"/>
                </a:moveTo>
                <a:lnTo>
                  <a:pt x="12192000" y="0"/>
                </a:lnTo>
                <a:lnTo>
                  <a:pt x="12192000" y="1071424"/>
                </a:lnTo>
                <a:cubicBezTo>
                  <a:pt x="11515809" y="1071424"/>
                  <a:pt x="11515809" y="477064"/>
                  <a:pt x="10837333" y="477064"/>
                </a:cubicBezTo>
                <a:cubicBezTo>
                  <a:pt x="10161142" y="477064"/>
                  <a:pt x="10161142" y="1283831"/>
                  <a:pt x="9482666" y="1283831"/>
                </a:cubicBezTo>
                <a:cubicBezTo>
                  <a:pt x="8806475" y="1283831"/>
                  <a:pt x="8804191" y="764719"/>
                  <a:pt x="8128000" y="764719"/>
                </a:cubicBezTo>
                <a:cubicBezTo>
                  <a:pt x="7451809" y="764719"/>
                  <a:pt x="7451809" y="1156196"/>
                  <a:pt x="6773334" y="1156196"/>
                </a:cubicBezTo>
                <a:cubicBezTo>
                  <a:pt x="6097143" y="1156196"/>
                  <a:pt x="6097143" y="556121"/>
                  <a:pt x="5418667" y="556121"/>
                </a:cubicBezTo>
                <a:cubicBezTo>
                  <a:pt x="4742476" y="556121"/>
                  <a:pt x="4742476" y="983794"/>
                  <a:pt x="4064000" y="983794"/>
                </a:cubicBezTo>
                <a:cubicBezTo>
                  <a:pt x="3387809" y="983794"/>
                  <a:pt x="3387809" y="665659"/>
                  <a:pt x="2709334" y="665659"/>
                </a:cubicBezTo>
                <a:cubicBezTo>
                  <a:pt x="2033143" y="665659"/>
                  <a:pt x="2033143" y="1472426"/>
                  <a:pt x="1354667" y="1472426"/>
                </a:cubicBezTo>
                <a:cubicBezTo>
                  <a:pt x="678475" y="1472426"/>
                  <a:pt x="678475" y="765671"/>
                  <a:pt x="0" y="765671"/>
                </a:cubicBez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12" name="Google Shape;312;p8"/>
          <p:cNvSpPr/>
          <p:nvPr/>
        </p:nvSpPr>
        <p:spPr>
          <a:xfrm>
            <a:off x="0" y="0"/>
            <a:ext cx="12192000" cy="1472426"/>
          </a:xfrm>
          <a:custGeom>
            <a:avLst/>
            <a:gdLst/>
            <a:ahLst/>
            <a:cxnLst/>
            <a:rect l="l" t="t" r="r" b="b"/>
            <a:pathLst>
              <a:path w="12192000" h="1472426" extrusionOk="0">
                <a:moveTo>
                  <a:pt x="0" y="0"/>
                </a:moveTo>
                <a:lnTo>
                  <a:pt x="12192000" y="0"/>
                </a:lnTo>
                <a:lnTo>
                  <a:pt x="12192000" y="1071424"/>
                </a:lnTo>
                <a:cubicBezTo>
                  <a:pt x="11515809" y="1071424"/>
                  <a:pt x="11515809" y="477064"/>
                  <a:pt x="10837333" y="477064"/>
                </a:cubicBezTo>
                <a:cubicBezTo>
                  <a:pt x="10161142" y="477064"/>
                  <a:pt x="10161142" y="1283831"/>
                  <a:pt x="9482666" y="1283831"/>
                </a:cubicBezTo>
                <a:cubicBezTo>
                  <a:pt x="8806475" y="1283831"/>
                  <a:pt x="8804191" y="764719"/>
                  <a:pt x="8128000" y="764719"/>
                </a:cubicBezTo>
                <a:cubicBezTo>
                  <a:pt x="7451809" y="764719"/>
                  <a:pt x="7451809" y="1156196"/>
                  <a:pt x="6773334" y="1156196"/>
                </a:cubicBezTo>
                <a:cubicBezTo>
                  <a:pt x="6097143" y="1156196"/>
                  <a:pt x="6097143" y="556121"/>
                  <a:pt x="5418667" y="556121"/>
                </a:cubicBezTo>
                <a:cubicBezTo>
                  <a:pt x="4742476" y="556121"/>
                  <a:pt x="4742476" y="983794"/>
                  <a:pt x="4064000" y="983794"/>
                </a:cubicBezTo>
                <a:cubicBezTo>
                  <a:pt x="3387809" y="983794"/>
                  <a:pt x="3387809" y="665659"/>
                  <a:pt x="2709334" y="665659"/>
                </a:cubicBezTo>
                <a:cubicBezTo>
                  <a:pt x="2033143" y="665659"/>
                  <a:pt x="2033143" y="1472426"/>
                  <a:pt x="1354667" y="1472426"/>
                </a:cubicBezTo>
                <a:cubicBezTo>
                  <a:pt x="678475" y="1472426"/>
                  <a:pt x="678475" y="765671"/>
                  <a:pt x="0" y="765671"/>
                </a:cubicBezTo>
                <a:close/>
              </a:path>
            </a:pathLst>
          </a:custGeom>
          <a:gradFill>
            <a:gsLst>
              <a:gs pos="0">
                <a:schemeClr val="accent1"/>
              </a:gs>
              <a:gs pos="20000">
                <a:schemeClr val="accent2"/>
              </a:gs>
              <a:gs pos="44000">
                <a:schemeClr val="accent3"/>
              </a:gs>
              <a:gs pos="64000">
                <a:schemeClr val="accent4"/>
              </a:gs>
              <a:gs pos="81000">
                <a:schemeClr val="accent5"/>
              </a:gs>
              <a:gs pos="97829">
                <a:schemeClr val="accent6"/>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8"/>
          <p:cNvSpPr txBox="1">
            <a:spLocks noGrp="1"/>
          </p:cNvSpPr>
          <p:nvPr>
            <p:ph type="subTitle" idx="1"/>
          </p:nvPr>
        </p:nvSpPr>
        <p:spPr>
          <a:xfrm>
            <a:off x="719675" y="2481375"/>
            <a:ext cx="55119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1"/>
              </a:buClr>
              <a:buSzPts val="2100"/>
              <a:buNone/>
              <a:defRPr sz="2100" b="1">
                <a:solidFill>
                  <a:schemeClr val="accent1"/>
                </a:solidFill>
              </a:defRPr>
            </a:lvl1pPr>
            <a:lvl2pPr lvl="1" rtl="0">
              <a:spcBef>
                <a:spcPts val="2100"/>
              </a:spcBef>
              <a:spcAft>
                <a:spcPts val="0"/>
              </a:spcAft>
              <a:buClr>
                <a:schemeClr val="accent1"/>
              </a:buClr>
              <a:buSzPts val="2100"/>
              <a:buNone/>
              <a:defRPr sz="2100" b="1">
                <a:solidFill>
                  <a:schemeClr val="accent1"/>
                </a:solidFill>
              </a:defRPr>
            </a:lvl2pPr>
            <a:lvl3pPr lvl="2" rtl="0">
              <a:spcBef>
                <a:spcPts val="2100"/>
              </a:spcBef>
              <a:spcAft>
                <a:spcPts val="0"/>
              </a:spcAft>
              <a:buClr>
                <a:schemeClr val="accent1"/>
              </a:buClr>
              <a:buSzPts val="2100"/>
              <a:buNone/>
              <a:defRPr sz="2100" b="1">
                <a:solidFill>
                  <a:schemeClr val="accent1"/>
                </a:solidFill>
              </a:defRPr>
            </a:lvl3pPr>
            <a:lvl4pPr lvl="3" rtl="0">
              <a:spcBef>
                <a:spcPts val="2100"/>
              </a:spcBef>
              <a:spcAft>
                <a:spcPts val="0"/>
              </a:spcAft>
              <a:buClr>
                <a:schemeClr val="accent1"/>
              </a:buClr>
              <a:buSzPts val="2100"/>
              <a:buNone/>
              <a:defRPr sz="2100" b="1">
                <a:solidFill>
                  <a:schemeClr val="accent1"/>
                </a:solidFill>
              </a:defRPr>
            </a:lvl4pPr>
            <a:lvl5pPr lvl="4" rtl="0">
              <a:spcBef>
                <a:spcPts val="2100"/>
              </a:spcBef>
              <a:spcAft>
                <a:spcPts val="0"/>
              </a:spcAft>
              <a:buClr>
                <a:schemeClr val="accent1"/>
              </a:buClr>
              <a:buSzPts val="2100"/>
              <a:buNone/>
              <a:defRPr sz="2100" b="1">
                <a:solidFill>
                  <a:schemeClr val="accent1"/>
                </a:solidFill>
              </a:defRPr>
            </a:lvl5pPr>
            <a:lvl6pPr lvl="5" rtl="0">
              <a:spcBef>
                <a:spcPts val="2100"/>
              </a:spcBef>
              <a:spcAft>
                <a:spcPts val="0"/>
              </a:spcAft>
              <a:buClr>
                <a:schemeClr val="accent1"/>
              </a:buClr>
              <a:buSzPts val="2100"/>
              <a:buNone/>
              <a:defRPr sz="2100" b="1">
                <a:solidFill>
                  <a:schemeClr val="accent1"/>
                </a:solidFill>
              </a:defRPr>
            </a:lvl6pPr>
            <a:lvl7pPr lvl="6" rtl="0">
              <a:spcBef>
                <a:spcPts val="2100"/>
              </a:spcBef>
              <a:spcAft>
                <a:spcPts val="0"/>
              </a:spcAft>
              <a:buClr>
                <a:schemeClr val="accent1"/>
              </a:buClr>
              <a:buSzPts val="2100"/>
              <a:buNone/>
              <a:defRPr sz="2100" b="1">
                <a:solidFill>
                  <a:schemeClr val="accent1"/>
                </a:solidFill>
              </a:defRPr>
            </a:lvl7pPr>
            <a:lvl8pPr lvl="7" rtl="0">
              <a:spcBef>
                <a:spcPts val="2100"/>
              </a:spcBef>
              <a:spcAft>
                <a:spcPts val="0"/>
              </a:spcAft>
              <a:buClr>
                <a:schemeClr val="accent1"/>
              </a:buClr>
              <a:buSzPts val="2100"/>
              <a:buNone/>
              <a:defRPr sz="2100" b="1">
                <a:solidFill>
                  <a:schemeClr val="accent1"/>
                </a:solidFill>
              </a:defRPr>
            </a:lvl8pPr>
            <a:lvl9pPr lvl="8" rtl="0">
              <a:spcBef>
                <a:spcPts val="2100"/>
              </a:spcBef>
              <a:spcAft>
                <a:spcPts val="2100"/>
              </a:spcAft>
              <a:buClr>
                <a:schemeClr val="accent1"/>
              </a:buClr>
              <a:buSzPts val="2100"/>
              <a:buNone/>
              <a:defRPr sz="2100" b="1">
                <a:solidFill>
                  <a:schemeClr val="accent1"/>
                </a:solidFill>
              </a:defRPr>
            </a:lvl9pPr>
          </a:lstStyle>
          <a:p>
            <a:endParaRPr/>
          </a:p>
        </p:txBody>
      </p:sp>
      <p:sp>
        <p:nvSpPr>
          <p:cNvPr id="314" name="Google Shape;314;p8"/>
          <p:cNvSpPr txBox="1">
            <a:spLocks noGrp="1"/>
          </p:cNvSpPr>
          <p:nvPr>
            <p:ph type="subTitle" idx="2"/>
          </p:nvPr>
        </p:nvSpPr>
        <p:spPr>
          <a:xfrm>
            <a:off x="6568100" y="2481375"/>
            <a:ext cx="48006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3"/>
              </a:buClr>
              <a:buSzPts val="2100"/>
              <a:buNone/>
              <a:defRPr sz="2100" b="1">
                <a:solidFill>
                  <a:schemeClr val="accent3"/>
                </a:solidFill>
              </a:defRPr>
            </a:lvl1pPr>
            <a:lvl2pPr lvl="1" rtl="0">
              <a:spcBef>
                <a:spcPts val="2100"/>
              </a:spcBef>
              <a:spcAft>
                <a:spcPts val="0"/>
              </a:spcAft>
              <a:buClr>
                <a:schemeClr val="accent3"/>
              </a:buClr>
              <a:buSzPts val="2100"/>
              <a:buNone/>
              <a:defRPr sz="2100" b="1">
                <a:solidFill>
                  <a:schemeClr val="accent3"/>
                </a:solidFill>
              </a:defRPr>
            </a:lvl2pPr>
            <a:lvl3pPr lvl="2" rtl="0">
              <a:spcBef>
                <a:spcPts val="2100"/>
              </a:spcBef>
              <a:spcAft>
                <a:spcPts val="0"/>
              </a:spcAft>
              <a:buClr>
                <a:schemeClr val="accent3"/>
              </a:buClr>
              <a:buSzPts val="2100"/>
              <a:buNone/>
              <a:defRPr sz="2100" b="1">
                <a:solidFill>
                  <a:schemeClr val="accent3"/>
                </a:solidFill>
              </a:defRPr>
            </a:lvl3pPr>
            <a:lvl4pPr lvl="3" rtl="0">
              <a:spcBef>
                <a:spcPts val="2100"/>
              </a:spcBef>
              <a:spcAft>
                <a:spcPts val="0"/>
              </a:spcAft>
              <a:buClr>
                <a:schemeClr val="accent3"/>
              </a:buClr>
              <a:buSzPts val="2100"/>
              <a:buNone/>
              <a:defRPr sz="2100" b="1">
                <a:solidFill>
                  <a:schemeClr val="accent3"/>
                </a:solidFill>
              </a:defRPr>
            </a:lvl4pPr>
            <a:lvl5pPr lvl="4" rtl="0">
              <a:spcBef>
                <a:spcPts val="2100"/>
              </a:spcBef>
              <a:spcAft>
                <a:spcPts val="0"/>
              </a:spcAft>
              <a:buClr>
                <a:schemeClr val="accent3"/>
              </a:buClr>
              <a:buSzPts val="2100"/>
              <a:buNone/>
              <a:defRPr sz="2100" b="1">
                <a:solidFill>
                  <a:schemeClr val="accent3"/>
                </a:solidFill>
              </a:defRPr>
            </a:lvl5pPr>
            <a:lvl6pPr lvl="5" rtl="0">
              <a:spcBef>
                <a:spcPts val="2100"/>
              </a:spcBef>
              <a:spcAft>
                <a:spcPts val="0"/>
              </a:spcAft>
              <a:buClr>
                <a:schemeClr val="accent3"/>
              </a:buClr>
              <a:buSzPts val="2100"/>
              <a:buNone/>
              <a:defRPr sz="2100" b="1">
                <a:solidFill>
                  <a:schemeClr val="accent3"/>
                </a:solidFill>
              </a:defRPr>
            </a:lvl6pPr>
            <a:lvl7pPr lvl="6" rtl="0">
              <a:spcBef>
                <a:spcPts val="2100"/>
              </a:spcBef>
              <a:spcAft>
                <a:spcPts val="0"/>
              </a:spcAft>
              <a:buClr>
                <a:schemeClr val="accent3"/>
              </a:buClr>
              <a:buSzPts val="2100"/>
              <a:buNone/>
              <a:defRPr sz="2100" b="1">
                <a:solidFill>
                  <a:schemeClr val="accent3"/>
                </a:solidFill>
              </a:defRPr>
            </a:lvl7pPr>
            <a:lvl8pPr lvl="7" rtl="0">
              <a:spcBef>
                <a:spcPts val="2100"/>
              </a:spcBef>
              <a:spcAft>
                <a:spcPts val="0"/>
              </a:spcAft>
              <a:buClr>
                <a:schemeClr val="accent3"/>
              </a:buClr>
              <a:buSzPts val="2100"/>
              <a:buNone/>
              <a:defRPr sz="2100" b="1">
                <a:solidFill>
                  <a:schemeClr val="accent3"/>
                </a:solidFill>
              </a:defRPr>
            </a:lvl8pPr>
            <a:lvl9pPr lvl="8" rtl="0">
              <a:spcBef>
                <a:spcPts val="2100"/>
              </a:spcBef>
              <a:spcAft>
                <a:spcPts val="2100"/>
              </a:spcAft>
              <a:buClr>
                <a:schemeClr val="accent3"/>
              </a:buClr>
              <a:buSzPts val="2100"/>
              <a:buNone/>
              <a:defRPr sz="2100" b="1">
                <a:solidFill>
                  <a:schemeClr val="accent3"/>
                </a:solidFill>
              </a:defRPr>
            </a:lvl9pPr>
          </a:lstStyle>
          <a:p>
            <a:endParaRPr/>
          </a:p>
        </p:txBody>
      </p:sp>
      <p:sp>
        <p:nvSpPr>
          <p:cNvPr id="315" name="Google Shape;315;p8"/>
          <p:cNvSpPr txBox="1">
            <a:spLocks noGrp="1"/>
          </p:cNvSpPr>
          <p:nvPr>
            <p:ph type="title"/>
          </p:nvPr>
        </p:nvSpPr>
        <p:spPr>
          <a:xfrm>
            <a:off x="415600" y="1431567"/>
            <a:ext cx="11360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SzPts val="4000"/>
              <a:buFont typeface="Aldrich"/>
              <a:buNone/>
              <a:defRPr/>
            </a:lvl1pPr>
            <a:lvl2pPr lvl="1" algn="ctr"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2pPr>
            <a:lvl3pPr lvl="2" algn="ctr"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3pPr>
            <a:lvl4pPr lvl="3" algn="ctr"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4pPr>
            <a:lvl5pPr lvl="4" algn="ctr"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5pPr>
            <a:lvl6pPr lvl="5" algn="ctr"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6pPr>
            <a:lvl7pPr lvl="6" algn="ctr"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7pPr>
            <a:lvl8pPr lvl="7" algn="ctr"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8pPr>
            <a:lvl9pPr lvl="8" algn="ctr"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9pPr>
          </a:lstStyle>
          <a:p>
            <a:endParaRPr/>
          </a:p>
        </p:txBody>
      </p:sp>
      <p:sp>
        <p:nvSpPr>
          <p:cNvPr id="316" name="Google Shape;316;p8"/>
          <p:cNvSpPr txBox="1">
            <a:spLocks noGrp="1"/>
          </p:cNvSpPr>
          <p:nvPr>
            <p:ph type="body" idx="3"/>
          </p:nvPr>
        </p:nvSpPr>
        <p:spPr>
          <a:xfrm>
            <a:off x="719675" y="3113600"/>
            <a:ext cx="5511900" cy="3118500"/>
          </a:xfrm>
          <a:prstGeom prst="rect">
            <a:avLst/>
          </a:prstGeom>
        </p:spPr>
        <p:txBody>
          <a:bodyPr spcFirstLastPara="1" wrap="square" lIns="121900" tIns="121900" rIns="121900" bIns="121900" anchor="t" anchorCtr="0">
            <a:noAutofit/>
          </a:bodyPr>
          <a:lstStyle>
            <a:lvl1pPr marL="457200" lvl="0" indent="-368300">
              <a:spcBef>
                <a:spcPts val="0"/>
              </a:spcBef>
              <a:spcAft>
                <a:spcPts val="0"/>
              </a:spcAft>
              <a:buSzPts val="2200"/>
              <a:buChar char="●"/>
              <a:defRPr/>
            </a:lvl1pPr>
            <a:lvl2pPr marL="914400" lvl="1" indent="-368300">
              <a:spcBef>
                <a:spcPts val="2100"/>
              </a:spcBef>
              <a:spcAft>
                <a:spcPts val="0"/>
              </a:spcAft>
              <a:buSzPts val="2200"/>
              <a:buChar char="○"/>
              <a:defRPr/>
            </a:lvl2pPr>
            <a:lvl3pPr marL="1371600" lvl="2" indent="-368300">
              <a:spcBef>
                <a:spcPts val="2100"/>
              </a:spcBef>
              <a:spcAft>
                <a:spcPts val="0"/>
              </a:spcAft>
              <a:buSzPts val="2200"/>
              <a:buChar char="■"/>
              <a:defRPr/>
            </a:lvl3pPr>
            <a:lvl4pPr marL="1828800" lvl="3" indent="-368300">
              <a:spcBef>
                <a:spcPts val="2100"/>
              </a:spcBef>
              <a:spcAft>
                <a:spcPts val="0"/>
              </a:spcAft>
              <a:buSzPts val="2200"/>
              <a:buChar char="●"/>
              <a:defRPr/>
            </a:lvl4pPr>
            <a:lvl5pPr marL="2286000" lvl="4" indent="-368300">
              <a:spcBef>
                <a:spcPts val="2100"/>
              </a:spcBef>
              <a:spcAft>
                <a:spcPts val="0"/>
              </a:spcAft>
              <a:buSzPts val="2200"/>
              <a:buChar char="○"/>
              <a:defRPr/>
            </a:lvl5pPr>
            <a:lvl6pPr marL="2743200" lvl="5" indent="-368300">
              <a:spcBef>
                <a:spcPts val="2100"/>
              </a:spcBef>
              <a:spcAft>
                <a:spcPts val="0"/>
              </a:spcAft>
              <a:buSzPts val="2200"/>
              <a:buChar char="■"/>
              <a:defRPr/>
            </a:lvl6pPr>
            <a:lvl7pPr marL="3200400" lvl="6" indent="-368300">
              <a:spcBef>
                <a:spcPts val="2100"/>
              </a:spcBef>
              <a:spcAft>
                <a:spcPts val="0"/>
              </a:spcAft>
              <a:buSzPts val="2200"/>
              <a:buChar char="●"/>
              <a:defRPr/>
            </a:lvl7pPr>
            <a:lvl8pPr marL="3657600" lvl="7" indent="-368300">
              <a:spcBef>
                <a:spcPts val="2100"/>
              </a:spcBef>
              <a:spcAft>
                <a:spcPts val="0"/>
              </a:spcAft>
              <a:buSzPts val="2200"/>
              <a:buChar char="○"/>
              <a:defRPr/>
            </a:lvl8pPr>
            <a:lvl9pPr marL="4114800" lvl="8" indent="-368300">
              <a:spcBef>
                <a:spcPts val="2100"/>
              </a:spcBef>
              <a:spcAft>
                <a:spcPts val="2100"/>
              </a:spcAft>
              <a:buSzPts val="2200"/>
              <a:buChar char="■"/>
              <a:defRPr/>
            </a:lvl9pPr>
          </a:lstStyle>
          <a:p>
            <a:endParaRPr/>
          </a:p>
        </p:txBody>
      </p:sp>
      <p:sp>
        <p:nvSpPr>
          <p:cNvPr id="317" name="Google Shape;317;p8"/>
          <p:cNvSpPr txBox="1">
            <a:spLocks noGrp="1"/>
          </p:cNvSpPr>
          <p:nvPr>
            <p:ph type="body" idx="4"/>
          </p:nvPr>
        </p:nvSpPr>
        <p:spPr>
          <a:xfrm>
            <a:off x="6568111" y="3101850"/>
            <a:ext cx="4800600" cy="3118500"/>
          </a:xfrm>
          <a:prstGeom prst="rect">
            <a:avLst/>
          </a:prstGeom>
        </p:spPr>
        <p:txBody>
          <a:bodyPr spcFirstLastPara="1" wrap="square" lIns="121900" tIns="121900" rIns="121900" bIns="121900" anchor="t" anchorCtr="0">
            <a:noAutofit/>
          </a:bodyPr>
          <a:lstStyle>
            <a:lvl1pPr marL="457200" lvl="0" indent="-368300">
              <a:spcBef>
                <a:spcPts val="0"/>
              </a:spcBef>
              <a:spcAft>
                <a:spcPts val="0"/>
              </a:spcAft>
              <a:buSzPts val="2200"/>
              <a:buChar char="●"/>
              <a:defRPr/>
            </a:lvl1pPr>
            <a:lvl2pPr marL="914400" lvl="1" indent="-368300">
              <a:spcBef>
                <a:spcPts val="2100"/>
              </a:spcBef>
              <a:spcAft>
                <a:spcPts val="0"/>
              </a:spcAft>
              <a:buSzPts val="2200"/>
              <a:buChar char="○"/>
              <a:defRPr/>
            </a:lvl2pPr>
            <a:lvl3pPr marL="1371600" lvl="2" indent="-368300">
              <a:spcBef>
                <a:spcPts val="2100"/>
              </a:spcBef>
              <a:spcAft>
                <a:spcPts val="0"/>
              </a:spcAft>
              <a:buSzPts val="2200"/>
              <a:buChar char="■"/>
              <a:defRPr/>
            </a:lvl3pPr>
            <a:lvl4pPr marL="1828800" lvl="3" indent="-368300">
              <a:spcBef>
                <a:spcPts val="2100"/>
              </a:spcBef>
              <a:spcAft>
                <a:spcPts val="0"/>
              </a:spcAft>
              <a:buSzPts val="2200"/>
              <a:buChar char="●"/>
              <a:defRPr/>
            </a:lvl4pPr>
            <a:lvl5pPr marL="2286000" lvl="4" indent="-368300">
              <a:spcBef>
                <a:spcPts val="2100"/>
              </a:spcBef>
              <a:spcAft>
                <a:spcPts val="0"/>
              </a:spcAft>
              <a:buSzPts val="2200"/>
              <a:buChar char="○"/>
              <a:defRPr/>
            </a:lvl5pPr>
            <a:lvl6pPr marL="2743200" lvl="5" indent="-368300">
              <a:spcBef>
                <a:spcPts val="2100"/>
              </a:spcBef>
              <a:spcAft>
                <a:spcPts val="0"/>
              </a:spcAft>
              <a:buSzPts val="2200"/>
              <a:buChar char="■"/>
              <a:defRPr/>
            </a:lvl6pPr>
            <a:lvl7pPr marL="3200400" lvl="6" indent="-368300">
              <a:spcBef>
                <a:spcPts val="2100"/>
              </a:spcBef>
              <a:spcAft>
                <a:spcPts val="0"/>
              </a:spcAft>
              <a:buSzPts val="2200"/>
              <a:buChar char="●"/>
              <a:defRPr/>
            </a:lvl7pPr>
            <a:lvl8pPr marL="3657600" lvl="7" indent="-368300">
              <a:spcBef>
                <a:spcPts val="2100"/>
              </a:spcBef>
              <a:spcAft>
                <a:spcPts val="0"/>
              </a:spcAft>
              <a:buSzPts val="2200"/>
              <a:buChar char="○"/>
              <a:defRPr/>
            </a:lvl8pPr>
            <a:lvl9pPr marL="4114800" lvl="8" indent="-368300">
              <a:spcBef>
                <a:spcPts val="2100"/>
              </a:spcBef>
              <a:spcAft>
                <a:spcPts val="2100"/>
              </a:spcAft>
              <a:buSzPts val="2200"/>
              <a:buChar char="■"/>
              <a:defRPr/>
            </a:lvl9pPr>
          </a:lstStyle>
          <a:p>
            <a:endParaRPr/>
          </a:p>
        </p:txBody>
      </p:sp>
      <p:sp>
        <p:nvSpPr>
          <p:cNvPr id="318" name="Google Shape;318;p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
        <p:nvSpPr>
          <p:cNvPr id="319" name="Google Shape;319;p8"/>
          <p:cNvSpPr/>
          <p:nvPr/>
        </p:nvSpPr>
        <p:spPr>
          <a:xfrm rot="10800000" flipH="1">
            <a:off x="4622145" y="479354"/>
            <a:ext cx="91483" cy="91480"/>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8"/>
          <p:cNvSpPr/>
          <p:nvPr/>
        </p:nvSpPr>
        <p:spPr>
          <a:xfrm rot="10800000" flipH="1">
            <a:off x="9339898" y="364294"/>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21" name="Google Shape;321;p8"/>
          <p:cNvSpPr/>
          <p:nvPr/>
        </p:nvSpPr>
        <p:spPr>
          <a:xfrm rot="10800000" flipH="1">
            <a:off x="3499905" y="364294"/>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8"/>
          <p:cNvSpPr/>
          <p:nvPr/>
        </p:nvSpPr>
        <p:spPr>
          <a:xfrm rot="10800000" flipH="1">
            <a:off x="5670414" y="179017"/>
            <a:ext cx="129999" cy="129999"/>
          </a:xfrm>
          <a:custGeom>
            <a:avLst/>
            <a:gdLst/>
            <a:ahLst/>
            <a:cxnLst/>
            <a:rect l="l" t="t" r="r" b="b"/>
            <a:pathLst>
              <a:path w="51434" h="51434"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23" name="Google Shape;323;p8"/>
          <p:cNvSpPr/>
          <p:nvPr/>
        </p:nvSpPr>
        <p:spPr>
          <a:xfrm rot="10800000" flipH="1">
            <a:off x="6914797" y="648441"/>
            <a:ext cx="129999" cy="130002"/>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24" name="Google Shape;324;p8"/>
          <p:cNvSpPr/>
          <p:nvPr/>
        </p:nvSpPr>
        <p:spPr>
          <a:xfrm rot="10800000" flipH="1">
            <a:off x="2122387" y="161979"/>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25" name="Google Shape;325;p8"/>
          <p:cNvSpPr/>
          <p:nvPr/>
        </p:nvSpPr>
        <p:spPr>
          <a:xfrm rot="10800000" flipH="1">
            <a:off x="10334502" y="342596"/>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26" name="Google Shape;326;p8"/>
          <p:cNvSpPr/>
          <p:nvPr/>
        </p:nvSpPr>
        <p:spPr>
          <a:xfrm rot="10800000" flipH="1">
            <a:off x="4542673" y="36734"/>
            <a:ext cx="91480" cy="91480"/>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27" name="Google Shape;327;p8"/>
          <p:cNvSpPr/>
          <p:nvPr/>
        </p:nvSpPr>
        <p:spPr>
          <a:xfrm rot="10800000" flipH="1">
            <a:off x="8562035" y="113798"/>
            <a:ext cx="91480" cy="91480"/>
          </a:xfrm>
          <a:custGeom>
            <a:avLst/>
            <a:gdLst/>
            <a:ahLst/>
            <a:cxnLst/>
            <a:rect l="l" t="t" r="r" b="b"/>
            <a:pathLst>
              <a:path w="36194" h="36194"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7620"/>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28" name="Google Shape;328;p8"/>
          <p:cNvSpPr/>
          <p:nvPr/>
        </p:nvSpPr>
        <p:spPr>
          <a:xfrm rot="10800000" flipH="1">
            <a:off x="872798" y="94529"/>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8"/>
          <p:cNvSpPr/>
          <p:nvPr/>
        </p:nvSpPr>
        <p:spPr>
          <a:xfrm rot="10800000" flipH="1">
            <a:off x="1269653" y="82518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30" name="Google Shape;330;p8"/>
          <p:cNvSpPr/>
          <p:nvPr/>
        </p:nvSpPr>
        <p:spPr>
          <a:xfrm rot="10800000" flipH="1">
            <a:off x="527140" y="509177"/>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31" name="Google Shape;331;p8"/>
          <p:cNvSpPr/>
          <p:nvPr/>
        </p:nvSpPr>
        <p:spPr>
          <a:xfrm rot="10800000" flipH="1">
            <a:off x="11839652" y="542771"/>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32" name="Google Shape;332;p8"/>
          <p:cNvSpPr/>
          <p:nvPr/>
        </p:nvSpPr>
        <p:spPr>
          <a:xfrm rot="10800000" flipH="1">
            <a:off x="11325337" y="326499"/>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33" name="Google Shape;333;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4"/>
                </a:solidFill>
                <a:latin typeface="Barlow Condensed"/>
                <a:ea typeface="Barlow Condensed"/>
                <a:cs typeface="Barlow Condensed"/>
                <a:sym typeface="Barlow Condensed"/>
              </a:rPr>
              <a:t>SLIDESMANIA.COM</a:t>
            </a:r>
            <a:endParaRPr>
              <a:solidFill>
                <a:schemeClr val="accent4"/>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2888768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334"/>
        <p:cNvGrpSpPr/>
        <p:nvPr/>
      </p:nvGrpSpPr>
      <p:grpSpPr>
        <a:xfrm>
          <a:off x="0" y="0"/>
          <a:ext cx="0" cy="0"/>
          <a:chOff x="0" y="0"/>
          <a:chExt cx="0" cy="0"/>
        </a:xfrm>
      </p:grpSpPr>
      <p:sp>
        <p:nvSpPr>
          <p:cNvPr id="335" name="Google Shape;335;p9"/>
          <p:cNvSpPr/>
          <p:nvPr/>
        </p:nvSpPr>
        <p:spPr>
          <a:xfrm>
            <a:off x="0" y="2905654"/>
            <a:ext cx="12179336" cy="3489008"/>
          </a:xfrm>
          <a:custGeom>
            <a:avLst/>
            <a:gdLst/>
            <a:ahLst/>
            <a:cxnLst/>
            <a:rect l="l" t="t" r="r" b="b"/>
            <a:pathLst>
              <a:path w="12364808" h="3489008" extrusionOk="0">
                <a:moveTo>
                  <a:pt x="0" y="0"/>
                </a:moveTo>
                <a:lnTo>
                  <a:pt x="0" y="2631758"/>
                </a:lnTo>
                <a:cubicBezTo>
                  <a:pt x="687963" y="2631758"/>
                  <a:pt x="687963" y="3489008"/>
                  <a:pt x="1373610" y="3489008"/>
                </a:cubicBezTo>
                <a:cubicBezTo>
                  <a:pt x="2061574" y="3489960"/>
                  <a:pt x="2061574" y="2486978"/>
                  <a:pt x="2749537" y="2486978"/>
                </a:cubicBezTo>
                <a:cubicBezTo>
                  <a:pt x="3437500" y="2486978"/>
                  <a:pt x="3437500" y="3001328"/>
                  <a:pt x="4123147" y="3001328"/>
                </a:cubicBezTo>
                <a:cubicBezTo>
                  <a:pt x="4811111" y="3001328"/>
                  <a:pt x="4811111" y="2398395"/>
                  <a:pt x="5496758" y="2398395"/>
                </a:cubicBezTo>
                <a:cubicBezTo>
                  <a:pt x="6184721" y="2398395"/>
                  <a:pt x="6184721" y="3173730"/>
                  <a:pt x="6870368" y="3173730"/>
                </a:cubicBezTo>
                <a:cubicBezTo>
                  <a:pt x="7558331" y="3173730"/>
                  <a:pt x="7558331" y="2633663"/>
                  <a:pt x="8243978" y="2633663"/>
                </a:cubicBezTo>
                <a:cubicBezTo>
                  <a:pt x="8929625" y="2633663"/>
                  <a:pt x="8931942" y="3300413"/>
                  <a:pt x="9617589" y="3300413"/>
                </a:cubicBezTo>
                <a:cubicBezTo>
                  <a:pt x="10305552" y="3300413"/>
                  <a:pt x="10305552" y="2302193"/>
                  <a:pt x="10991199" y="2302193"/>
                </a:cubicBezTo>
                <a:cubicBezTo>
                  <a:pt x="11679163" y="2302193"/>
                  <a:pt x="11679163" y="3088005"/>
                  <a:pt x="12364809" y="3088005"/>
                </a:cubicBezTo>
                <a:lnTo>
                  <a:pt x="12364809" y="0"/>
                </a:lnTo>
                <a:lnTo>
                  <a:pt x="0" y="0"/>
                </a:ln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9"/>
          <p:cNvSpPr/>
          <p:nvPr/>
        </p:nvSpPr>
        <p:spPr>
          <a:xfrm>
            <a:off x="0" y="0"/>
            <a:ext cx="12192000" cy="6129867"/>
          </a:xfrm>
          <a:custGeom>
            <a:avLst/>
            <a:gdLst/>
            <a:ahLst/>
            <a:cxnLst/>
            <a:rect l="l" t="t" r="r" b="b"/>
            <a:pathLst>
              <a:path w="12192000" h="6129867" extrusionOk="0">
                <a:moveTo>
                  <a:pt x="0" y="0"/>
                </a:moveTo>
                <a:lnTo>
                  <a:pt x="12192000" y="0"/>
                </a:lnTo>
                <a:lnTo>
                  <a:pt x="12192000" y="3003592"/>
                </a:lnTo>
                <a:lnTo>
                  <a:pt x="12185084" y="3003592"/>
                </a:lnTo>
                <a:lnTo>
                  <a:pt x="12185084" y="5728865"/>
                </a:lnTo>
                <a:cubicBezTo>
                  <a:pt x="11509276" y="5728865"/>
                  <a:pt x="11509276" y="5134505"/>
                  <a:pt x="10831185" y="5134505"/>
                </a:cubicBezTo>
                <a:cubicBezTo>
                  <a:pt x="10155378" y="5134505"/>
                  <a:pt x="10155378" y="5941272"/>
                  <a:pt x="9477287" y="5941272"/>
                </a:cubicBezTo>
                <a:cubicBezTo>
                  <a:pt x="8801480" y="5941272"/>
                  <a:pt x="8799197" y="5422160"/>
                  <a:pt x="8123390" y="5422160"/>
                </a:cubicBezTo>
                <a:cubicBezTo>
                  <a:pt x="7447582" y="5422160"/>
                  <a:pt x="7447582" y="5813637"/>
                  <a:pt x="6769492" y="5813637"/>
                </a:cubicBezTo>
                <a:cubicBezTo>
                  <a:pt x="6093684" y="5813637"/>
                  <a:pt x="6093684" y="5213562"/>
                  <a:pt x="5415593" y="5213562"/>
                </a:cubicBezTo>
                <a:cubicBezTo>
                  <a:pt x="4739787" y="5213562"/>
                  <a:pt x="4739787" y="5641235"/>
                  <a:pt x="4061695" y="5641235"/>
                </a:cubicBezTo>
                <a:cubicBezTo>
                  <a:pt x="3385887" y="5641235"/>
                  <a:pt x="3385887" y="5323100"/>
                  <a:pt x="2707797" y="5323100"/>
                </a:cubicBezTo>
                <a:cubicBezTo>
                  <a:pt x="2031989" y="5323100"/>
                  <a:pt x="2031989" y="6129867"/>
                  <a:pt x="1353898" y="6129867"/>
                </a:cubicBezTo>
                <a:cubicBezTo>
                  <a:pt x="678091" y="6129867"/>
                  <a:pt x="678091" y="5423112"/>
                  <a:pt x="0" y="5423112"/>
                </a:cubicBezTo>
                <a:lnTo>
                  <a:pt x="0" y="3003592"/>
                </a:lnTo>
                <a:lnTo>
                  <a:pt x="0" y="263990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9"/>
          <p:cNvSpPr txBox="1">
            <a:spLocks noGrp="1"/>
          </p:cNvSpPr>
          <p:nvPr>
            <p:ph type="subTitle" idx="1"/>
          </p:nvPr>
        </p:nvSpPr>
        <p:spPr>
          <a:xfrm>
            <a:off x="5721877" y="1147875"/>
            <a:ext cx="4768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500"/>
              <a:buNone/>
              <a:defRPr sz="2500" b="1">
                <a:solidFill>
                  <a:schemeClr val="dk1"/>
                </a:solidFill>
              </a:defRPr>
            </a:lvl1pPr>
            <a:lvl2pPr lvl="1" rtl="0">
              <a:spcBef>
                <a:spcPts val="2100"/>
              </a:spcBef>
              <a:spcAft>
                <a:spcPts val="0"/>
              </a:spcAft>
              <a:buClr>
                <a:schemeClr val="dk1"/>
              </a:buClr>
              <a:buSzPts val="2500"/>
              <a:buNone/>
              <a:defRPr sz="2500" b="1">
                <a:solidFill>
                  <a:schemeClr val="dk1"/>
                </a:solidFill>
              </a:defRPr>
            </a:lvl2pPr>
            <a:lvl3pPr lvl="2" rtl="0">
              <a:spcBef>
                <a:spcPts val="2100"/>
              </a:spcBef>
              <a:spcAft>
                <a:spcPts val="0"/>
              </a:spcAft>
              <a:buClr>
                <a:schemeClr val="dk1"/>
              </a:buClr>
              <a:buSzPts val="2500"/>
              <a:buNone/>
              <a:defRPr sz="2500" b="1">
                <a:solidFill>
                  <a:schemeClr val="dk1"/>
                </a:solidFill>
              </a:defRPr>
            </a:lvl3pPr>
            <a:lvl4pPr lvl="3" rtl="0">
              <a:spcBef>
                <a:spcPts val="2100"/>
              </a:spcBef>
              <a:spcAft>
                <a:spcPts val="0"/>
              </a:spcAft>
              <a:buClr>
                <a:schemeClr val="dk1"/>
              </a:buClr>
              <a:buSzPts val="2500"/>
              <a:buNone/>
              <a:defRPr sz="2500" b="1">
                <a:solidFill>
                  <a:schemeClr val="dk1"/>
                </a:solidFill>
              </a:defRPr>
            </a:lvl4pPr>
            <a:lvl5pPr lvl="4" rtl="0">
              <a:spcBef>
                <a:spcPts val="2100"/>
              </a:spcBef>
              <a:spcAft>
                <a:spcPts val="0"/>
              </a:spcAft>
              <a:buClr>
                <a:schemeClr val="dk1"/>
              </a:buClr>
              <a:buSzPts val="2500"/>
              <a:buNone/>
              <a:defRPr sz="2500" b="1">
                <a:solidFill>
                  <a:schemeClr val="dk1"/>
                </a:solidFill>
              </a:defRPr>
            </a:lvl5pPr>
            <a:lvl6pPr lvl="5" rtl="0">
              <a:spcBef>
                <a:spcPts val="2100"/>
              </a:spcBef>
              <a:spcAft>
                <a:spcPts val="0"/>
              </a:spcAft>
              <a:buClr>
                <a:schemeClr val="dk1"/>
              </a:buClr>
              <a:buSzPts val="2500"/>
              <a:buNone/>
              <a:defRPr sz="2500" b="1">
                <a:solidFill>
                  <a:schemeClr val="dk1"/>
                </a:solidFill>
              </a:defRPr>
            </a:lvl6pPr>
            <a:lvl7pPr lvl="6" rtl="0">
              <a:spcBef>
                <a:spcPts val="2100"/>
              </a:spcBef>
              <a:spcAft>
                <a:spcPts val="0"/>
              </a:spcAft>
              <a:buClr>
                <a:schemeClr val="dk1"/>
              </a:buClr>
              <a:buSzPts val="2500"/>
              <a:buNone/>
              <a:defRPr sz="2500" b="1">
                <a:solidFill>
                  <a:schemeClr val="dk1"/>
                </a:solidFill>
              </a:defRPr>
            </a:lvl7pPr>
            <a:lvl8pPr lvl="7" rtl="0">
              <a:spcBef>
                <a:spcPts val="2100"/>
              </a:spcBef>
              <a:spcAft>
                <a:spcPts val="0"/>
              </a:spcAft>
              <a:buClr>
                <a:schemeClr val="dk1"/>
              </a:buClr>
              <a:buSzPts val="2500"/>
              <a:buNone/>
              <a:defRPr sz="2500" b="1">
                <a:solidFill>
                  <a:schemeClr val="dk1"/>
                </a:solidFill>
              </a:defRPr>
            </a:lvl8pPr>
            <a:lvl9pPr lvl="8" rtl="0">
              <a:spcBef>
                <a:spcPts val="2100"/>
              </a:spcBef>
              <a:spcAft>
                <a:spcPts val="2100"/>
              </a:spcAft>
              <a:buClr>
                <a:schemeClr val="dk1"/>
              </a:buClr>
              <a:buSzPts val="2500"/>
              <a:buNone/>
              <a:defRPr sz="2500" b="1">
                <a:solidFill>
                  <a:schemeClr val="dk1"/>
                </a:solidFill>
              </a:defRPr>
            </a:lvl9pPr>
          </a:lstStyle>
          <a:p>
            <a:endParaRPr/>
          </a:p>
        </p:txBody>
      </p:sp>
      <p:sp>
        <p:nvSpPr>
          <p:cNvPr id="338" name="Google Shape;338;p9"/>
          <p:cNvSpPr txBox="1">
            <a:spLocks noGrp="1"/>
          </p:cNvSpPr>
          <p:nvPr>
            <p:ph type="title"/>
          </p:nvPr>
        </p:nvSpPr>
        <p:spPr>
          <a:xfrm>
            <a:off x="872800" y="1355375"/>
            <a:ext cx="4247400" cy="20166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339" name="Google Shape;339;p9"/>
          <p:cNvSpPr txBox="1">
            <a:spLocks noGrp="1"/>
          </p:cNvSpPr>
          <p:nvPr>
            <p:ph type="body" idx="2"/>
          </p:nvPr>
        </p:nvSpPr>
        <p:spPr>
          <a:xfrm>
            <a:off x="5721875" y="1752600"/>
            <a:ext cx="5687100" cy="3111000"/>
          </a:xfrm>
          <a:prstGeom prst="rect">
            <a:avLst/>
          </a:prstGeom>
        </p:spPr>
        <p:txBody>
          <a:bodyPr spcFirstLastPara="1" wrap="square" lIns="121900" tIns="121900" rIns="121900" bIns="121900" anchor="t" anchorCtr="0">
            <a:noAutofit/>
          </a:bodyPr>
          <a:lstStyle>
            <a:lvl1pPr marL="457200" lvl="0" indent="-368300">
              <a:spcBef>
                <a:spcPts val="0"/>
              </a:spcBef>
              <a:spcAft>
                <a:spcPts val="0"/>
              </a:spcAft>
              <a:buSzPts val="2200"/>
              <a:buChar char="●"/>
              <a:defRPr/>
            </a:lvl1pPr>
            <a:lvl2pPr marL="914400" lvl="1" indent="-368300">
              <a:spcBef>
                <a:spcPts val="2100"/>
              </a:spcBef>
              <a:spcAft>
                <a:spcPts val="0"/>
              </a:spcAft>
              <a:buSzPts val="2200"/>
              <a:buChar char="○"/>
              <a:defRPr/>
            </a:lvl2pPr>
            <a:lvl3pPr marL="1371600" lvl="2" indent="-368300">
              <a:spcBef>
                <a:spcPts val="2100"/>
              </a:spcBef>
              <a:spcAft>
                <a:spcPts val="0"/>
              </a:spcAft>
              <a:buSzPts val="2200"/>
              <a:buChar char="■"/>
              <a:defRPr/>
            </a:lvl3pPr>
            <a:lvl4pPr marL="1828800" lvl="3" indent="-368300">
              <a:spcBef>
                <a:spcPts val="2100"/>
              </a:spcBef>
              <a:spcAft>
                <a:spcPts val="0"/>
              </a:spcAft>
              <a:buSzPts val="2200"/>
              <a:buChar char="●"/>
              <a:defRPr/>
            </a:lvl4pPr>
            <a:lvl5pPr marL="2286000" lvl="4" indent="-368300">
              <a:spcBef>
                <a:spcPts val="2100"/>
              </a:spcBef>
              <a:spcAft>
                <a:spcPts val="0"/>
              </a:spcAft>
              <a:buSzPts val="2200"/>
              <a:buChar char="○"/>
              <a:defRPr/>
            </a:lvl5pPr>
            <a:lvl6pPr marL="2743200" lvl="5" indent="-368300">
              <a:spcBef>
                <a:spcPts val="2100"/>
              </a:spcBef>
              <a:spcAft>
                <a:spcPts val="0"/>
              </a:spcAft>
              <a:buSzPts val="2200"/>
              <a:buChar char="■"/>
              <a:defRPr/>
            </a:lvl6pPr>
            <a:lvl7pPr marL="3200400" lvl="6" indent="-368300">
              <a:spcBef>
                <a:spcPts val="2100"/>
              </a:spcBef>
              <a:spcAft>
                <a:spcPts val="0"/>
              </a:spcAft>
              <a:buSzPts val="2200"/>
              <a:buChar char="●"/>
              <a:defRPr/>
            </a:lvl7pPr>
            <a:lvl8pPr marL="3657600" lvl="7" indent="-368300">
              <a:spcBef>
                <a:spcPts val="2100"/>
              </a:spcBef>
              <a:spcAft>
                <a:spcPts val="0"/>
              </a:spcAft>
              <a:buSzPts val="2200"/>
              <a:buChar char="○"/>
              <a:defRPr/>
            </a:lvl8pPr>
            <a:lvl9pPr marL="4114800" lvl="8" indent="-368300">
              <a:spcBef>
                <a:spcPts val="2100"/>
              </a:spcBef>
              <a:spcAft>
                <a:spcPts val="2100"/>
              </a:spcAft>
              <a:buSzPts val="2200"/>
              <a:buChar char="■"/>
              <a:defRPr/>
            </a:lvl9pPr>
          </a:lstStyle>
          <a:p>
            <a:endParaRPr/>
          </a:p>
        </p:txBody>
      </p:sp>
      <p:sp>
        <p:nvSpPr>
          <p:cNvPr id="340" name="Google Shape;340;p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
        <p:nvSpPr>
          <p:cNvPr id="341" name="Google Shape;341;p9"/>
          <p:cNvSpPr/>
          <p:nvPr/>
        </p:nvSpPr>
        <p:spPr>
          <a:xfrm>
            <a:off x="4622145" y="5906864"/>
            <a:ext cx="91483" cy="91480"/>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9"/>
          <p:cNvSpPr/>
          <p:nvPr/>
        </p:nvSpPr>
        <p:spPr>
          <a:xfrm>
            <a:off x="9339898" y="6277734"/>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43" name="Google Shape;343;p9"/>
          <p:cNvSpPr/>
          <p:nvPr/>
        </p:nvSpPr>
        <p:spPr>
          <a:xfrm>
            <a:off x="3499905" y="6277734"/>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9"/>
          <p:cNvSpPr/>
          <p:nvPr/>
        </p:nvSpPr>
        <p:spPr>
          <a:xfrm>
            <a:off x="5518014" y="6321082"/>
            <a:ext cx="129999" cy="129999"/>
          </a:xfrm>
          <a:custGeom>
            <a:avLst/>
            <a:gdLst/>
            <a:ahLst/>
            <a:cxnLst/>
            <a:rect l="l" t="t" r="r" b="b"/>
            <a:pathLst>
              <a:path w="51434" h="51434"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45" name="Google Shape;345;p9"/>
          <p:cNvSpPr/>
          <p:nvPr/>
        </p:nvSpPr>
        <p:spPr>
          <a:xfrm>
            <a:off x="6914797" y="6080255"/>
            <a:ext cx="129999" cy="130002"/>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46" name="Google Shape;346;p9"/>
          <p:cNvSpPr/>
          <p:nvPr/>
        </p:nvSpPr>
        <p:spPr>
          <a:xfrm>
            <a:off x="2122387" y="656672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47" name="Google Shape;347;p9"/>
          <p:cNvSpPr/>
          <p:nvPr/>
        </p:nvSpPr>
        <p:spPr>
          <a:xfrm>
            <a:off x="10334502" y="6386103"/>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48" name="Google Shape;348;p9"/>
          <p:cNvSpPr/>
          <p:nvPr/>
        </p:nvSpPr>
        <p:spPr>
          <a:xfrm>
            <a:off x="4542673" y="6730484"/>
            <a:ext cx="91480" cy="91480"/>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49" name="Google Shape;349;p9"/>
          <p:cNvSpPr/>
          <p:nvPr/>
        </p:nvSpPr>
        <p:spPr>
          <a:xfrm>
            <a:off x="8562035" y="6653420"/>
            <a:ext cx="91480" cy="91480"/>
          </a:xfrm>
          <a:custGeom>
            <a:avLst/>
            <a:gdLst/>
            <a:ahLst/>
            <a:cxnLst/>
            <a:rect l="l" t="t" r="r" b="b"/>
            <a:pathLst>
              <a:path w="36194" h="36194"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7620"/>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50" name="Google Shape;350;p9"/>
          <p:cNvSpPr/>
          <p:nvPr/>
        </p:nvSpPr>
        <p:spPr>
          <a:xfrm>
            <a:off x="872798" y="663417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9"/>
          <p:cNvSpPr/>
          <p:nvPr/>
        </p:nvSpPr>
        <p:spPr>
          <a:xfrm>
            <a:off x="2641253" y="571343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52" name="Google Shape;352;p9"/>
          <p:cNvSpPr/>
          <p:nvPr/>
        </p:nvSpPr>
        <p:spPr>
          <a:xfrm>
            <a:off x="527140" y="6291745"/>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53" name="Google Shape;353;p9"/>
          <p:cNvSpPr/>
          <p:nvPr/>
        </p:nvSpPr>
        <p:spPr>
          <a:xfrm>
            <a:off x="11534852" y="5804928"/>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354" name="Google Shape;354;p9"/>
          <p:cNvSpPr/>
          <p:nvPr/>
        </p:nvSpPr>
        <p:spPr>
          <a:xfrm>
            <a:off x="11325337" y="6474423"/>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3396978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08 Three columns">
  <p:cSld name="008 Three columns">
    <p:bg>
      <p:bgPr>
        <a:solidFill>
          <a:schemeClr val="lt1"/>
        </a:solidFill>
        <a:effectLst/>
      </p:bgPr>
    </p:bg>
    <p:spTree>
      <p:nvGrpSpPr>
        <p:cNvPr id="1" name="Shape 401"/>
        <p:cNvGrpSpPr/>
        <p:nvPr/>
      </p:nvGrpSpPr>
      <p:grpSpPr>
        <a:xfrm>
          <a:off x="0" y="0"/>
          <a:ext cx="0" cy="0"/>
          <a:chOff x="0" y="0"/>
          <a:chExt cx="0" cy="0"/>
        </a:xfrm>
      </p:grpSpPr>
      <p:sp>
        <p:nvSpPr>
          <p:cNvPr id="402" name="Google Shape;402;p12"/>
          <p:cNvSpPr/>
          <p:nvPr/>
        </p:nvSpPr>
        <p:spPr>
          <a:xfrm rot="-5400000">
            <a:off x="-2485080" y="2570464"/>
            <a:ext cx="6857995" cy="1717076"/>
          </a:xfrm>
          <a:custGeom>
            <a:avLst/>
            <a:gdLst/>
            <a:ahLst/>
            <a:cxnLst/>
            <a:rect l="l" t="t" r="r" b="b"/>
            <a:pathLst>
              <a:path w="6857995" h="2506680" extrusionOk="0">
                <a:moveTo>
                  <a:pt x="6857995" y="0"/>
                </a:moveTo>
                <a:lnTo>
                  <a:pt x="6857995" y="2091955"/>
                </a:lnTo>
                <a:cubicBezTo>
                  <a:pt x="6234209" y="2091955"/>
                  <a:pt x="6234209" y="931468"/>
                  <a:pt x="5608315" y="931468"/>
                </a:cubicBezTo>
                <a:cubicBezTo>
                  <a:pt x="4984528" y="931468"/>
                  <a:pt x="4984528" y="2506680"/>
                  <a:pt x="4358634" y="2506680"/>
                </a:cubicBezTo>
                <a:cubicBezTo>
                  <a:pt x="3734848" y="2506680"/>
                  <a:pt x="3732741" y="1493114"/>
                  <a:pt x="3108955" y="1493114"/>
                </a:cubicBezTo>
                <a:cubicBezTo>
                  <a:pt x="2485169" y="1493114"/>
                  <a:pt x="2485169" y="2257473"/>
                  <a:pt x="1859276" y="2257473"/>
                </a:cubicBezTo>
                <a:cubicBezTo>
                  <a:pt x="1235490" y="2257473"/>
                  <a:pt x="1235490" y="1085826"/>
                  <a:pt x="609596" y="1085826"/>
                </a:cubicBezTo>
                <a:cubicBezTo>
                  <a:pt x="375676" y="1085826"/>
                  <a:pt x="229476" y="1203253"/>
                  <a:pt x="105095" y="1350036"/>
                </a:cubicBezTo>
                <a:lnTo>
                  <a:pt x="0" y="1484806"/>
                </a:lnTo>
                <a:lnTo>
                  <a:pt x="0" y="0"/>
                </a:ln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403" name="Google Shape;403;p12"/>
          <p:cNvSpPr txBox="1">
            <a:spLocks noGrp="1"/>
          </p:cNvSpPr>
          <p:nvPr>
            <p:ph type="subTitle" idx="1"/>
          </p:nvPr>
        </p:nvSpPr>
        <p:spPr>
          <a:xfrm>
            <a:off x="4065606" y="1729975"/>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404" name="Google Shape;404;p12"/>
          <p:cNvSpPr txBox="1">
            <a:spLocks noGrp="1"/>
          </p:cNvSpPr>
          <p:nvPr>
            <p:ph type="subTitle" idx="2"/>
          </p:nvPr>
        </p:nvSpPr>
        <p:spPr>
          <a:xfrm>
            <a:off x="4065606" y="3334868"/>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405" name="Google Shape;405;p12"/>
          <p:cNvSpPr txBox="1">
            <a:spLocks noGrp="1"/>
          </p:cNvSpPr>
          <p:nvPr>
            <p:ph type="subTitle" idx="3"/>
          </p:nvPr>
        </p:nvSpPr>
        <p:spPr>
          <a:xfrm>
            <a:off x="4065606" y="4939762"/>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406" name="Google Shape;406;p12"/>
          <p:cNvSpPr txBox="1">
            <a:spLocks noGrp="1"/>
          </p:cNvSpPr>
          <p:nvPr>
            <p:ph type="title"/>
          </p:nvPr>
        </p:nvSpPr>
        <p:spPr>
          <a:xfrm>
            <a:off x="2148425" y="593375"/>
            <a:ext cx="82296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07" name="Google Shape;407;p12"/>
          <p:cNvSpPr txBox="1">
            <a:spLocks noGrp="1"/>
          </p:cNvSpPr>
          <p:nvPr>
            <p:ph type="body" idx="4"/>
          </p:nvPr>
        </p:nvSpPr>
        <p:spPr>
          <a:xfrm>
            <a:off x="4065600" y="2167925"/>
            <a:ext cx="64068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408" name="Google Shape;408;p12"/>
          <p:cNvSpPr txBox="1">
            <a:spLocks noGrp="1"/>
          </p:cNvSpPr>
          <p:nvPr>
            <p:ph type="body" idx="5"/>
          </p:nvPr>
        </p:nvSpPr>
        <p:spPr>
          <a:xfrm>
            <a:off x="4065600" y="3761388"/>
            <a:ext cx="64068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409" name="Google Shape;409;p12"/>
          <p:cNvSpPr txBox="1">
            <a:spLocks noGrp="1"/>
          </p:cNvSpPr>
          <p:nvPr>
            <p:ph type="body" idx="6"/>
          </p:nvPr>
        </p:nvSpPr>
        <p:spPr>
          <a:xfrm>
            <a:off x="4065600" y="5353050"/>
            <a:ext cx="6407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410" name="Google Shape;410;p1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
        <p:nvSpPr>
          <p:cNvPr id="411" name="Google Shape;411;p12"/>
          <p:cNvSpPr/>
          <p:nvPr/>
        </p:nvSpPr>
        <p:spPr>
          <a:xfrm rot="-5400000">
            <a:off x="-2620843" y="2601798"/>
            <a:ext cx="6857995" cy="1654409"/>
          </a:xfrm>
          <a:custGeom>
            <a:avLst/>
            <a:gdLst/>
            <a:ahLst/>
            <a:cxnLst/>
            <a:rect l="l" t="t" r="r" b="b"/>
            <a:pathLst>
              <a:path w="6857995" h="2506680" extrusionOk="0">
                <a:moveTo>
                  <a:pt x="6857995" y="0"/>
                </a:moveTo>
                <a:lnTo>
                  <a:pt x="6857995" y="2091955"/>
                </a:lnTo>
                <a:cubicBezTo>
                  <a:pt x="6234209" y="2091955"/>
                  <a:pt x="6234209" y="931468"/>
                  <a:pt x="5608315" y="931468"/>
                </a:cubicBezTo>
                <a:cubicBezTo>
                  <a:pt x="4984528" y="931468"/>
                  <a:pt x="4984528" y="2506680"/>
                  <a:pt x="4358634" y="2506680"/>
                </a:cubicBezTo>
                <a:cubicBezTo>
                  <a:pt x="3734848" y="2506680"/>
                  <a:pt x="3732741" y="1493114"/>
                  <a:pt x="3108955" y="1493114"/>
                </a:cubicBezTo>
                <a:cubicBezTo>
                  <a:pt x="2485169" y="1493114"/>
                  <a:pt x="2485169" y="2257473"/>
                  <a:pt x="1859276" y="2257473"/>
                </a:cubicBezTo>
                <a:cubicBezTo>
                  <a:pt x="1235490" y="2257473"/>
                  <a:pt x="1235490" y="1085826"/>
                  <a:pt x="609596" y="1085826"/>
                </a:cubicBezTo>
                <a:cubicBezTo>
                  <a:pt x="375676" y="1085826"/>
                  <a:pt x="229476" y="1203253"/>
                  <a:pt x="105095" y="1350036"/>
                </a:cubicBezTo>
                <a:lnTo>
                  <a:pt x="0" y="1484806"/>
                </a:lnTo>
                <a:lnTo>
                  <a:pt x="0" y="0"/>
                </a:lnTo>
                <a:close/>
              </a:path>
            </a:pathLst>
          </a:custGeom>
          <a:gradFill>
            <a:gsLst>
              <a:gs pos="0">
                <a:schemeClr val="accent1"/>
              </a:gs>
              <a:gs pos="20000">
                <a:schemeClr val="accent2"/>
              </a:gs>
              <a:gs pos="44000">
                <a:schemeClr val="accent3"/>
              </a:gs>
              <a:gs pos="64000">
                <a:schemeClr val="accent4"/>
              </a:gs>
              <a:gs pos="81000">
                <a:schemeClr val="accent5"/>
              </a:gs>
              <a:gs pos="97829">
                <a:schemeClr val="accent6"/>
              </a:gs>
              <a:gs pos="100000">
                <a:schemeClr val="accent6"/>
              </a:gs>
            </a:gsLst>
            <a:lin ang="10800025"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412" name="Google Shape;412;p12"/>
          <p:cNvSpPr/>
          <p:nvPr/>
        </p:nvSpPr>
        <p:spPr>
          <a:xfrm>
            <a:off x="10356389" y="3248613"/>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3" name="Google Shape;413;p12"/>
          <p:cNvSpPr/>
          <p:nvPr/>
        </p:nvSpPr>
        <p:spPr>
          <a:xfrm>
            <a:off x="10202262" y="4428653"/>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4" name="Google Shape;414;p12"/>
          <p:cNvSpPr/>
          <p:nvPr/>
        </p:nvSpPr>
        <p:spPr>
          <a:xfrm>
            <a:off x="10334714" y="1449653"/>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5" name="Google Shape;415;p12"/>
          <p:cNvSpPr/>
          <p:nvPr/>
        </p:nvSpPr>
        <p:spPr>
          <a:xfrm>
            <a:off x="10286549" y="2451483"/>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6" name="Google Shape;416;p12"/>
          <p:cNvSpPr/>
          <p:nvPr/>
        </p:nvSpPr>
        <p:spPr>
          <a:xfrm>
            <a:off x="10351573" y="5177616"/>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7" name="Google Shape;417;p12"/>
          <p:cNvSpPr/>
          <p:nvPr/>
        </p:nvSpPr>
        <p:spPr>
          <a:xfrm>
            <a:off x="11383347" y="411961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8" name="Google Shape;418;p12"/>
          <p:cNvSpPr/>
          <p:nvPr/>
        </p:nvSpPr>
        <p:spPr>
          <a:xfrm>
            <a:off x="11491719" y="2313428"/>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19" name="Google Shape;419;p12"/>
          <p:cNvSpPr/>
          <p:nvPr/>
        </p:nvSpPr>
        <p:spPr>
          <a:xfrm>
            <a:off x="11535065" y="868478"/>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20" name="Google Shape;420;p12"/>
          <p:cNvSpPr/>
          <p:nvPr/>
        </p:nvSpPr>
        <p:spPr>
          <a:xfrm>
            <a:off x="11325549" y="1537973"/>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21" name="Google Shape;421;p12"/>
          <p:cNvSpPr/>
          <p:nvPr/>
        </p:nvSpPr>
        <p:spPr>
          <a:xfrm>
            <a:off x="11060642" y="3281540"/>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22" name="Google Shape;422;p12"/>
          <p:cNvSpPr/>
          <p:nvPr/>
        </p:nvSpPr>
        <p:spPr>
          <a:xfrm>
            <a:off x="11792136" y="5335752"/>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23" name="Google Shape;423;p12"/>
          <p:cNvSpPr/>
          <p:nvPr/>
        </p:nvSpPr>
        <p:spPr>
          <a:xfrm>
            <a:off x="10995005" y="5244236"/>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24" name="Google Shape;424;p12"/>
          <p:cNvSpPr/>
          <p:nvPr/>
        </p:nvSpPr>
        <p:spPr>
          <a:xfrm>
            <a:off x="12049919" y="6240328"/>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 name="Google Shape;425;p1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893894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0 Text and Image">
  <p:cSld name="010 Text and Image">
    <p:bg>
      <p:bgPr>
        <a:solidFill>
          <a:schemeClr val="lt1"/>
        </a:solidFill>
        <a:effectLst/>
      </p:bgPr>
    </p:bg>
    <p:spTree>
      <p:nvGrpSpPr>
        <p:cNvPr id="1" name="Shape 426"/>
        <p:cNvGrpSpPr/>
        <p:nvPr/>
      </p:nvGrpSpPr>
      <p:grpSpPr>
        <a:xfrm>
          <a:off x="0" y="0"/>
          <a:ext cx="0" cy="0"/>
          <a:chOff x="0" y="0"/>
          <a:chExt cx="0" cy="0"/>
        </a:xfrm>
      </p:grpSpPr>
      <p:sp>
        <p:nvSpPr>
          <p:cNvPr id="427" name="Google Shape;427;p13"/>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highlight>
                  <a:schemeClr val="lt1"/>
                </a:highlight>
              </a:defRPr>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428" name="Google Shape;428;p13"/>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429" name="Google Shape;429;p1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
        <p:nvSpPr>
          <p:cNvPr id="430" name="Google Shape;430;p13"/>
          <p:cNvSpPr/>
          <p:nvPr/>
        </p:nvSpPr>
        <p:spPr>
          <a:xfrm>
            <a:off x="5297414" y="317715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1" name="Google Shape;431;p13"/>
          <p:cNvSpPr/>
          <p:nvPr/>
        </p:nvSpPr>
        <p:spPr>
          <a:xfrm>
            <a:off x="5143287" y="4357191"/>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2" name="Google Shape;432;p13"/>
          <p:cNvSpPr/>
          <p:nvPr/>
        </p:nvSpPr>
        <p:spPr>
          <a:xfrm>
            <a:off x="5275739" y="137819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3" name="Google Shape;433;p13"/>
          <p:cNvSpPr/>
          <p:nvPr/>
        </p:nvSpPr>
        <p:spPr>
          <a:xfrm>
            <a:off x="5227574" y="2380021"/>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4" name="Google Shape;434;p13"/>
          <p:cNvSpPr/>
          <p:nvPr/>
        </p:nvSpPr>
        <p:spPr>
          <a:xfrm>
            <a:off x="5292598" y="5106154"/>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5" name="Google Shape;435;p13"/>
          <p:cNvSpPr/>
          <p:nvPr/>
        </p:nvSpPr>
        <p:spPr>
          <a:xfrm>
            <a:off x="6324372" y="4048148"/>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6" name="Google Shape;436;p13"/>
          <p:cNvSpPr/>
          <p:nvPr/>
        </p:nvSpPr>
        <p:spPr>
          <a:xfrm>
            <a:off x="6432744" y="2241966"/>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7" name="Google Shape;437;p13"/>
          <p:cNvSpPr/>
          <p:nvPr/>
        </p:nvSpPr>
        <p:spPr>
          <a:xfrm>
            <a:off x="6476090" y="797016"/>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8" name="Google Shape;438;p13"/>
          <p:cNvSpPr/>
          <p:nvPr/>
        </p:nvSpPr>
        <p:spPr>
          <a:xfrm>
            <a:off x="6266574" y="1466511"/>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39" name="Google Shape;439;p13"/>
          <p:cNvSpPr/>
          <p:nvPr/>
        </p:nvSpPr>
        <p:spPr>
          <a:xfrm>
            <a:off x="6001667" y="3210078"/>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0" name="Google Shape;440;p13"/>
          <p:cNvSpPr/>
          <p:nvPr/>
        </p:nvSpPr>
        <p:spPr>
          <a:xfrm>
            <a:off x="6733161" y="5264289"/>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1" name="Google Shape;441;p13"/>
          <p:cNvSpPr/>
          <p:nvPr/>
        </p:nvSpPr>
        <p:spPr>
          <a:xfrm>
            <a:off x="5936030" y="5172773"/>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2" name="Google Shape;442;p13"/>
          <p:cNvSpPr/>
          <p:nvPr/>
        </p:nvSpPr>
        <p:spPr>
          <a:xfrm>
            <a:off x="6990944" y="6168866"/>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13"/>
          <p:cNvSpPr/>
          <p:nvPr/>
        </p:nvSpPr>
        <p:spPr>
          <a:xfrm rot="10800000">
            <a:off x="4226325" y="3629837"/>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4" name="Google Shape;444;p13"/>
          <p:cNvSpPr/>
          <p:nvPr/>
        </p:nvSpPr>
        <p:spPr>
          <a:xfrm rot="10800000">
            <a:off x="4467123" y="2536467"/>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5" name="Google Shape;445;p13"/>
          <p:cNvSpPr/>
          <p:nvPr/>
        </p:nvSpPr>
        <p:spPr>
          <a:xfrm rot="10800000">
            <a:off x="4334668" y="5515467"/>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6" name="Google Shape;446;p13"/>
          <p:cNvSpPr/>
          <p:nvPr/>
        </p:nvSpPr>
        <p:spPr>
          <a:xfrm rot="10800000">
            <a:off x="4421352" y="4552154"/>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7" name="Google Shape;447;p13"/>
          <p:cNvSpPr/>
          <p:nvPr/>
        </p:nvSpPr>
        <p:spPr>
          <a:xfrm rot="10800000">
            <a:off x="4390035" y="1859725"/>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8" name="Google Shape;448;p13"/>
          <p:cNvSpPr/>
          <p:nvPr/>
        </p:nvSpPr>
        <p:spPr>
          <a:xfrm rot="10800000">
            <a:off x="3199367" y="2758839"/>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49" name="Google Shape;449;p13"/>
          <p:cNvSpPr/>
          <p:nvPr/>
        </p:nvSpPr>
        <p:spPr>
          <a:xfrm rot="10800000">
            <a:off x="3090995" y="4565022"/>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0" name="Google Shape;450;p13"/>
          <p:cNvSpPr/>
          <p:nvPr/>
        </p:nvSpPr>
        <p:spPr>
          <a:xfrm rot="10800000">
            <a:off x="3134317" y="6096642"/>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1" name="Google Shape;451;p13"/>
          <p:cNvSpPr/>
          <p:nvPr/>
        </p:nvSpPr>
        <p:spPr>
          <a:xfrm rot="10800000">
            <a:off x="3416059" y="5499371"/>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2" name="Google Shape;452;p13"/>
          <p:cNvSpPr/>
          <p:nvPr/>
        </p:nvSpPr>
        <p:spPr>
          <a:xfrm rot="10800000">
            <a:off x="3680966" y="3755801"/>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3" name="Google Shape;453;p13"/>
          <p:cNvSpPr/>
          <p:nvPr/>
        </p:nvSpPr>
        <p:spPr>
          <a:xfrm rot="10800000">
            <a:off x="2790578" y="1542698"/>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4" name="Google Shape;454;p13"/>
          <p:cNvSpPr/>
          <p:nvPr/>
        </p:nvSpPr>
        <p:spPr>
          <a:xfrm rot="10800000">
            <a:off x="3712897" y="1759401"/>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5" name="Google Shape;455;p13"/>
          <p:cNvSpPr/>
          <p:nvPr/>
        </p:nvSpPr>
        <p:spPr>
          <a:xfrm rot="10800000">
            <a:off x="2691687" y="797016"/>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13"/>
          <p:cNvSpPr/>
          <p:nvPr/>
        </p:nvSpPr>
        <p:spPr>
          <a:xfrm>
            <a:off x="565414" y="3234926"/>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7" name="Google Shape;457;p13"/>
          <p:cNvSpPr/>
          <p:nvPr/>
        </p:nvSpPr>
        <p:spPr>
          <a:xfrm>
            <a:off x="411287" y="4414966"/>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8" name="Google Shape;458;p13"/>
          <p:cNvSpPr/>
          <p:nvPr/>
        </p:nvSpPr>
        <p:spPr>
          <a:xfrm>
            <a:off x="543739" y="1435965"/>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59" name="Google Shape;459;p13"/>
          <p:cNvSpPr/>
          <p:nvPr/>
        </p:nvSpPr>
        <p:spPr>
          <a:xfrm>
            <a:off x="495574" y="2437796"/>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0" name="Google Shape;460;p13"/>
          <p:cNvSpPr/>
          <p:nvPr/>
        </p:nvSpPr>
        <p:spPr>
          <a:xfrm>
            <a:off x="560598" y="5163929"/>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1" name="Google Shape;461;p13"/>
          <p:cNvSpPr/>
          <p:nvPr/>
        </p:nvSpPr>
        <p:spPr>
          <a:xfrm>
            <a:off x="1592372" y="4105923"/>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2" name="Google Shape;462;p13"/>
          <p:cNvSpPr/>
          <p:nvPr/>
        </p:nvSpPr>
        <p:spPr>
          <a:xfrm>
            <a:off x="1700744" y="2299741"/>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3" name="Google Shape;463;p13"/>
          <p:cNvSpPr/>
          <p:nvPr/>
        </p:nvSpPr>
        <p:spPr>
          <a:xfrm>
            <a:off x="1744090" y="854791"/>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4" name="Google Shape;464;p13"/>
          <p:cNvSpPr/>
          <p:nvPr/>
        </p:nvSpPr>
        <p:spPr>
          <a:xfrm>
            <a:off x="1534574" y="1524286"/>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5" name="Google Shape;465;p13"/>
          <p:cNvSpPr/>
          <p:nvPr/>
        </p:nvSpPr>
        <p:spPr>
          <a:xfrm>
            <a:off x="1269667" y="3267853"/>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6" name="Google Shape;466;p13"/>
          <p:cNvSpPr/>
          <p:nvPr/>
        </p:nvSpPr>
        <p:spPr>
          <a:xfrm>
            <a:off x="2001161" y="5322064"/>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7" name="Google Shape;467;p13"/>
          <p:cNvSpPr/>
          <p:nvPr/>
        </p:nvSpPr>
        <p:spPr>
          <a:xfrm>
            <a:off x="1204030" y="5230548"/>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68" name="Google Shape;468;p13"/>
          <p:cNvSpPr/>
          <p:nvPr/>
        </p:nvSpPr>
        <p:spPr>
          <a:xfrm>
            <a:off x="2258944" y="6226641"/>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1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4"/>
                </a:solidFill>
                <a:latin typeface="Barlow Condensed"/>
                <a:ea typeface="Barlow Condensed"/>
                <a:cs typeface="Barlow Condensed"/>
                <a:sym typeface="Barlow Condensed"/>
              </a:rPr>
              <a:t>SLIDESMANIA.COM</a:t>
            </a:r>
            <a:endParaRPr>
              <a:solidFill>
                <a:schemeClr val="accent4"/>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244148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1 Background image">
  <p:cSld name="011 Background image">
    <p:spTree>
      <p:nvGrpSpPr>
        <p:cNvPr id="1" name="Shape 470"/>
        <p:cNvGrpSpPr/>
        <p:nvPr/>
      </p:nvGrpSpPr>
      <p:grpSpPr>
        <a:xfrm>
          <a:off x="0" y="0"/>
          <a:ext cx="0" cy="0"/>
          <a:chOff x="0" y="0"/>
          <a:chExt cx="0" cy="0"/>
        </a:xfrm>
      </p:grpSpPr>
      <p:sp>
        <p:nvSpPr>
          <p:cNvPr id="471" name="Google Shape;471;p14"/>
          <p:cNvSpPr txBox="1">
            <a:spLocks noGrp="1"/>
          </p:cNvSpPr>
          <p:nvPr>
            <p:ph type="title"/>
          </p:nvPr>
        </p:nvSpPr>
        <p:spPr>
          <a:xfrm>
            <a:off x="5926675" y="2621400"/>
            <a:ext cx="5373900" cy="23772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chemeClr val="lt1"/>
              </a:buClr>
              <a:buSzPts val="8000"/>
              <a:buNone/>
              <a:defRPr sz="8000">
                <a:solidFill>
                  <a:schemeClr val="lt1"/>
                </a:solidFill>
              </a:defRPr>
            </a:lvl1pPr>
            <a:lvl2pPr lvl="1" algn="r" rtl="0">
              <a:spcBef>
                <a:spcPts val="0"/>
              </a:spcBef>
              <a:spcAft>
                <a:spcPts val="0"/>
              </a:spcAft>
              <a:buClr>
                <a:schemeClr val="lt1"/>
              </a:buClr>
              <a:buSzPts val="8000"/>
              <a:buNone/>
              <a:defRPr sz="8000">
                <a:solidFill>
                  <a:schemeClr val="lt1"/>
                </a:solidFill>
              </a:defRPr>
            </a:lvl2pPr>
            <a:lvl3pPr lvl="2" algn="r" rtl="0">
              <a:spcBef>
                <a:spcPts val="0"/>
              </a:spcBef>
              <a:spcAft>
                <a:spcPts val="0"/>
              </a:spcAft>
              <a:buClr>
                <a:schemeClr val="lt1"/>
              </a:buClr>
              <a:buSzPts val="8000"/>
              <a:buNone/>
              <a:defRPr sz="8000">
                <a:solidFill>
                  <a:schemeClr val="lt1"/>
                </a:solidFill>
              </a:defRPr>
            </a:lvl3pPr>
            <a:lvl4pPr lvl="3" algn="r" rtl="0">
              <a:spcBef>
                <a:spcPts val="0"/>
              </a:spcBef>
              <a:spcAft>
                <a:spcPts val="0"/>
              </a:spcAft>
              <a:buClr>
                <a:schemeClr val="lt1"/>
              </a:buClr>
              <a:buSzPts val="8000"/>
              <a:buNone/>
              <a:defRPr sz="8000">
                <a:solidFill>
                  <a:schemeClr val="lt1"/>
                </a:solidFill>
              </a:defRPr>
            </a:lvl4pPr>
            <a:lvl5pPr lvl="4" algn="r" rtl="0">
              <a:spcBef>
                <a:spcPts val="0"/>
              </a:spcBef>
              <a:spcAft>
                <a:spcPts val="0"/>
              </a:spcAft>
              <a:buClr>
                <a:schemeClr val="lt1"/>
              </a:buClr>
              <a:buSzPts val="8000"/>
              <a:buNone/>
              <a:defRPr sz="8000">
                <a:solidFill>
                  <a:schemeClr val="lt1"/>
                </a:solidFill>
              </a:defRPr>
            </a:lvl5pPr>
            <a:lvl6pPr lvl="5" algn="r" rtl="0">
              <a:spcBef>
                <a:spcPts val="0"/>
              </a:spcBef>
              <a:spcAft>
                <a:spcPts val="0"/>
              </a:spcAft>
              <a:buClr>
                <a:schemeClr val="lt1"/>
              </a:buClr>
              <a:buSzPts val="8000"/>
              <a:buNone/>
              <a:defRPr sz="8000">
                <a:solidFill>
                  <a:schemeClr val="lt1"/>
                </a:solidFill>
              </a:defRPr>
            </a:lvl6pPr>
            <a:lvl7pPr lvl="6" algn="r" rtl="0">
              <a:spcBef>
                <a:spcPts val="0"/>
              </a:spcBef>
              <a:spcAft>
                <a:spcPts val="0"/>
              </a:spcAft>
              <a:buClr>
                <a:schemeClr val="lt1"/>
              </a:buClr>
              <a:buSzPts val="8000"/>
              <a:buNone/>
              <a:defRPr sz="8000">
                <a:solidFill>
                  <a:schemeClr val="lt1"/>
                </a:solidFill>
              </a:defRPr>
            </a:lvl7pPr>
            <a:lvl8pPr lvl="7" algn="r" rtl="0">
              <a:spcBef>
                <a:spcPts val="0"/>
              </a:spcBef>
              <a:spcAft>
                <a:spcPts val="0"/>
              </a:spcAft>
              <a:buClr>
                <a:schemeClr val="lt1"/>
              </a:buClr>
              <a:buSzPts val="8000"/>
              <a:buNone/>
              <a:defRPr sz="8000">
                <a:solidFill>
                  <a:schemeClr val="lt1"/>
                </a:solidFill>
              </a:defRPr>
            </a:lvl8pPr>
            <a:lvl9pPr lvl="8" algn="r" rtl="0">
              <a:spcBef>
                <a:spcPts val="0"/>
              </a:spcBef>
              <a:spcAft>
                <a:spcPts val="0"/>
              </a:spcAft>
              <a:buClr>
                <a:schemeClr val="lt1"/>
              </a:buClr>
              <a:buSzPts val="8000"/>
              <a:buNone/>
              <a:defRPr sz="8000">
                <a:solidFill>
                  <a:schemeClr val="lt1"/>
                </a:solidFill>
              </a:defRPr>
            </a:lvl9pPr>
          </a:lstStyle>
          <a:p>
            <a:endParaRPr/>
          </a:p>
        </p:txBody>
      </p:sp>
      <p:sp>
        <p:nvSpPr>
          <p:cNvPr id="472" name="Google Shape;472;p1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
        <p:nvSpPr>
          <p:cNvPr id="473" name="Google Shape;473;p14"/>
          <p:cNvSpPr/>
          <p:nvPr/>
        </p:nvSpPr>
        <p:spPr>
          <a:xfrm>
            <a:off x="0" y="32050"/>
            <a:ext cx="12192000" cy="1719057"/>
          </a:xfrm>
          <a:custGeom>
            <a:avLst/>
            <a:gdLst/>
            <a:ahLst/>
            <a:cxnLst/>
            <a:rect l="l" t="t" r="r" b="b"/>
            <a:pathLst>
              <a:path w="12192000" h="1472426" extrusionOk="0">
                <a:moveTo>
                  <a:pt x="0" y="0"/>
                </a:moveTo>
                <a:lnTo>
                  <a:pt x="12192000" y="0"/>
                </a:lnTo>
                <a:lnTo>
                  <a:pt x="12192000" y="1071424"/>
                </a:lnTo>
                <a:cubicBezTo>
                  <a:pt x="11515809" y="1071424"/>
                  <a:pt x="11515809" y="477064"/>
                  <a:pt x="10837333" y="477064"/>
                </a:cubicBezTo>
                <a:cubicBezTo>
                  <a:pt x="10161142" y="477064"/>
                  <a:pt x="10161142" y="1283831"/>
                  <a:pt x="9482666" y="1283831"/>
                </a:cubicBezTo>
                <a:cubicBezTo>
                  <a:pt x="8806475" y="1283831"/>
                  <a:pt x="8804191" y="764719"/>
                  <a:pt x="8128000" y="764719"/>
                </a:cubicBezTo>
                <a:cubicBezTo>
                  <a:pt x="7451809" y="764719"/>
                  <a:pt x="7451809" y="1156196"/>
                  <a:pt x="6773334" y="1156196"/>
                </a:cubicBezTo>
                <a:cubicBezTo>
                  <a:pt x="6097143" y="1156196"/>
                  <a:pt x="6097143" y="556121"/>
                  <a:pt x="5418667" y="556121"/>
                </a:cubicBezTo>
                <a:cubicBezTo>
                  <a:pt x="4742476" y="556121"/>
                  <a:pt x="4742476" y="983794"/>
                  <a:pt x="4064000" y="983794"/>
                </a:cubicBezTo>
                <a:cubicBezTo>
                  <a:pt x="3387809" y="983794"/>
                  <a:pt x="3387809" y="665659"/>
                  <a:pt x="2709334" y="665659"/>
                </a:cubicBezTo>
                <a:cubicBezTo>
                  <a:pt x="2033143" y="665659"/>
                  <a:pt x="2033143" y="1472426"/>
                  <a:pt x="1354667" y="1472426"/>
                </a:cubicBezTo>
                <a:cubicBezTo>
                  <a:pt x="678475" y="1472426"/>
                  <a:pt x="678475" y="765671"/>
                  <a:pt x="0" y="765671"/>
                </a:cubicBez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74" name="Google Shape;474;p14"/>
          <p:cNvSpPr/>
          <p:nvPr/>
        </p:nvSpPr>
        <p:spPr>
          <a:xfrm>
            <a:off x="0" y="0"/>
            <a:ext cx="12192000" cy="1472426"/>
          </a:xfrm>
          <a:custGeom>
            <a:avLst/>
            <a:gdLst/>
            <a:ahLst/>
            <a:cxnLst/>
            <a:rect l="l" t="t" r="r" b="b"/>
            <a:pathLst>
              <a:path w="12192000" h="1472426" extrusionOk="0">
                <a:moveTo>
                  <a:pt x="0" y="0"/>
                </a:moveTo>
                <a:lnTo>
                  <a:pt x="12192000" y="0"/>
                </a:lnTo>
                <a:lnTo>
                  <a:pt x="12192000" y="1071424"/>
                </a:lnTo>
                <a:cubicBezTo>
                  <a:pt x="11515809" y="1071424"/>
                  <a:pt x="11515809" y="477064"/>
                  <a:pt x="10837333" y="477064"/>
                </a:cubicBezTo>
                <a:cubicBezTo>
                  <a:pt x="10161142" y="477064"/>
                  <a:pt x="10161142" y="1283831"/>
                  <a:pt x="9482666" y="1283831"/>
                </a:cubicBezTo>
                <a:cubicBezTo>
                  <a:pt x="8806475" y="1283831"/>
                  <a:pt x="8804191" y="764719"/>
                  <a:pt x="8128000" y="764719"/>
                </a:cubicBezTo>
                <a:cubicBezTo>
                  <a:pt x="7451809" y="764719"/>
                  <a:pt x="7451809" y="1156196"/>
                  <a:pt x="6773334" y="1156196"/>
                </a:cubicBezTo>
                <a:cubicBezTo>
                  <a:pt x="6097143" y="1156196"/>
                  <a:pt x="6097143" y="556121"/>
                  <a:pt x="5418667" y="556121"/>
                </a:cubicBezTo>
                <a:cubicBezTo>
                  <a:pt x="4742476" y="556121"/>
                  <a:pt x="4742476" y="983794"/>
                  <a:pt x="4064000" y="983794"/>
                </a:cubicBezTo>
                <a:cubicBezTo>
                  <a:pt x="3387809" y="983794"/>
                  <a:pt x="3387809" y="665659"/>
                  <a:pt x="2709334" y="665659"/>
                </a:cubicBezTo>
                <a:cubicBezTo>
                  <a:pt x="2033143" y="665659"/>
                  <a:pt x="2033143" y="1472426"/>
                  <a:pt x="1354667" y="1472426"/>
                </a:cubicBezTo>
                <a:cubicBezTo>
                  <a:pt x="678475" y="1472426"/>
                  <a:pt x="678475" y="765671"/>
                  <a:pt x="0" y="7656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14"/>
          <p:cNvSpPr/>
          <p:nvPr/>
        </p:nvSpPr>
        <p:spPr>
          <a:xfrm>
            <a:off x="4622357" y="6304414"/>
            <a:ext cx="91483" cy="91480"/>
          </a:xfrm>
          <a:custGeom>
            <a:avLst/>
            <a:gdLst/>
            <a:ahLst/>
            <a:cxnLst/>
            <a:rect l="l" t="t" r="r" b="b"/>
            <a:pathLst>
              <a:path w="36195" h="36194"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14"/>
          <p:cNvSpPr/>
          <p:nvPr/>
        </p:nvSpPr>
        <p:spPr>
          <a:xfrm>
            <a:off x="5518227" y="1308432"/>
            <a:ext cx="129999" cy="129999"/>
          </a:xfrm>
          <a:custGeom>
            <a:avLst/>
            <a:gdLst/>
            <a:ahLst/>
            <a:cxnLst/>
            <a:rect l="l" t="t" r="r" b="b"/>
            <a:pathLst>
              <a:path w="51434" h="51434"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77" name="Google Shape;477;p14"/>
          <p:cNvSpPr/>
          <p:nvPr/>
        </p:nvSpPr>
        <p:spPr>
          <a:xfrm>
            <a:off x="3153328" y="3499803"/>
            <a:ext cx="130002" cy="130131"/>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78" name="Google Shape;478;p14"/>
          <p:cNvSpPr/>
          <p:nvPr/>
        </p:nvSpPr>
        <p:spPr>
          <a:xfrm>
            <a:off x="6915009" y="6477805"/>
            <a:ext cx="129999" cy="130002"/>
          </a:xfrm>
          <a:custGeom>
            <a:avLst/>
            <a:gdLst/>
            <a:ahLst/>
            <a:cxnLst/>
            <a:rect l="l" t="t" r="r" b="b"/>
            <a:pathLst>
              <a:path w="51434" h="51435" extrusionOk="0">
                <a:moveTo>
                  <a:pt x="51435" y="25717"/>
                </a:moveTo>
                <a:cubicBezTo>
                  <a:pt x="51435" y="40005"/>
                  <a:pt x="40005" y="51435"/>
                  <a:pt x="25717" y="51435"/>
                </a:cubicBezTo>
                <a:cubicBezTo>
                  <a:pt x="11430" y="51435"/>
                  <a:pt x="0" y="40005"/>
                  <a:pt x="0" y="25717"/>
                </a:cubicBezTo>
                <a:cubicBezTo>
                  <a:pt x="0" y="11430"/>
                  <a:pt x="11430" y="0"/>
                  <a:pt x="25717" y="0"/>
                </a:cubicBezTo>
                <a:cubicBezTo>
                  <a:pt x="40005" y="0"/>
                  <a:pt x="51435" y="11430"/>
                  <a:pt x="51435" y="25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79" name="Google Shape;479;p14"/>
          <p:cNvSpPr/>
          <p:nvPr/>
        </p:nvSpPr>
        <p:spPr>
          <a:xfrm>
            <a:off x="9275086" y="218744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0" name="Google Shape;480;p14"/>
          <p:cNvSpPr/>
          <p:nvPr/>
        </p:nvSpPr>
        <p:spPr>
          <a:xfrm>
            <a:off x="2122599" y="155407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1" name="Google Shape;481;p14"/>
          <p:cNvSpPr/>
          <p:nvPr/>
        </p:nvSpPr>
        <p:spPr>
          <a:xfrm>
            <a:off x="10334714" y="1373453"/>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2" name="Google Shape;482;p14"/>
          <p:cNvSpPr/>
          <p:nvPr/>
        </p:nvSpPr>
        <p:spPr>
          <a:xfrm>
            <a:off x="2917320" y="207425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3" name="Google Shape;483;p14"/>
          <p:cNvSpPr/>
          <p:nvPr/>
        </p:nvSpPr>
        <p:spPr>
          <a:xfrm>
            <a:off x="4542886" y="1717834"/>
            <a:ext cx="91480" cy="91480"/>
          </a:xfrm>
          <a:custGeom>
            <a:avLst/>
            <a:gdLst/>
            <a:ahLst/>
            <a:cxnLst/>
            <a:rect l="l" t="t" r="r" b="b"/>
            <a:pathLst>
              <a:path w="36194" h="36194" extrusionOk="0">
                <a:moveTo>
                  <a:pt x="36195" y="18097"/>
                </a:moveTo>
                <a:cubicBezTo>
                  <a:pt x="36195" y="28575"/>
                  <a:pt x="27622" y="36195"/>
                  <a:pt x="18097" y="36195"/>
                </a:cubicBezTo>
                <a:cubicBezTo>
                  <a:pt x="7620" y="36195"/>
                  <a:pt x="0" y="27622"/>
                  <a:pt x="0" y="18097"/>
                </a:cubicBezTo>
                <a:cubicBezTo>
                  <a:pt x="0" y="7620"/>
                  <a:pt x="8572" y="0"/>
                  <a:pt x="18097" y="0"/>
                </a:cubicBezTo>
                <a:cubicBezTo>
                  <a:pt x="27622" y="0"/>
                  <a:pt x="36195" y="7620"/>
                  <a:pt x="36195" y="180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4" name="Google Shape;484;p14"/>
          <p:cNvSpPr/>
          <p:nvPr/>
        </p:nvSpPr>
        <p:spPr>
          <a:xfrm>
            <a:off x="8562248" y="1640770"/>
            <a:ext cx="91480" cy="91480"/>
          </a:xfrm>
          <a:custGeom>
            <a:avLst/>
            <a:gdLst/>
            <a:ahLst/>
            <a:cxnLst/>
            <a:rect l="l" t="t" r="r" b="b"/>
            <a:pathLst>
              <a:path w="36194" h="36194"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7620"/>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5" name="Google Shape;485;p14"/>
          <p:cNvSpPr/>
          <p:nvPr/>
        </p:nvSpPr>
        <p:spPr>
          <a:xfrm>
            <a:off x="10286549" y="2375283"/>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6" name="Google Shape;486;p14"/>
          <p:cNvSpPr/>
          <p:nvPr/>
        </p:nvSpPr>
        <p:spPr>
          <a:xfrm>
            <a:off x="2871564" y="4443964"/>
            <a:ext cx="91480" cy="9148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7" name="Google Shape;487;p14"/>
          <p:cNvSpPr/>
          <p:nvPr/>
        </p:nvSpPr>
        <p:spPr>
          <a:xfrm>
            <a:off x="7873490" y="4976187"/>
            <a:ext cx="91480" cy="91483"/>
          </a:xfrm>
          <a:custGeom>
            <a:avLst/>
            <a:gdLst/>
            <a:ahLst/>
            <a:cxnLst/>
            <a:rect l="l" t="t" r="r" b="b"/>
            <a:pathLst>
              <a:path w="36194" h="36195" extrusionOk="0">
                <a:moveTo>
                  <a:pt x="36195" y="18097"/>
                </a:moveTo>
                <a:cubicBezTo>
                  <a:pt x="36195" y="28575"/>
                  <a:pt x="27622" y="36195"/>
                  <a:pt x="18097" y="36195"/>
                </a:cubicBezTo>
                <a:cubicBezTo>
                  <a:pt x="8572" y="36195"/>
                  <a:pt x="0" y="27622"/>
                  <a:pt x="0" y="18097"/>
                </a:cubicBezTo>
                <a:cubicBezTo>
                  <a:pt x="0" y="7620"/>
                  <a:pt x="8572" y="0"/>
                  <a:pt x="18097" y="0"/>
                </a:cubicBezTo>
                <a:cubicBezTo>
                  <a:pt x="27622" y="0"/>
                  <a:pt x="36195" y="8572"/>
                  <a:pt x="36195" y="180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8" name="Google Shape;488;p14"/>
          <p:cNvSpPr/>
          <p:nvPr/>
        </p:nvSpPr>
        <p:spPr>
          <a:xfrm>
            <a:off x="3562729" y="5238685"/>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89" name="Google Shape;489;p14"/>
          <p:cNvSpPr/>
          <p:nvPr/>
        </p:nvSpPr>
        <p:spPr>
          <a:xfrm>
            <a:off x="9499054" y="3058962"/>
            <a:ext cx="57776" cy="58042"/>
          </a:xfrm>
          <a:custGeom>
            <a:avLst/>
            <a:gdLst/>
            <a:ahLst/>
            <a:cxnLst/>
            <a:rect l="l" t="t" r="r" b="b"/>
            <a:pathLst>
              <a:path w="22859" h="22964" extrusionOk="0">
                <a:moveTo>
                  <a:pt x="22860" y="11534"/>
                </a:moveTo>
                <a:cubicBezTo>
                  <a:pt x="22860" y="18202"/>
                  <a:pt x="17145" y="22964"/>
                  <a:pt x="11430" y="22964"/>
                </a:cubicBezTo>
                <a:cubicBezTo>
                  <a:pt x="4763" y="22964"/>
                  <a:pt x="0" y="17249"/>
                  <a:pt x="0" y="11534"/>
                </a:cubicBezTo>
                <a:cubicBezTo>
                  <a:pt x="0" y="4867"/>
                  <a:pt x="5715" y="104"/>
                  <a:pt x="11430" y="104"/>
                </a:cubicBezTo>
                <a:cubicBezTo>
                  <a:pt x="17145" y="-848"/>
                  <a:pt x="22860" y="4867"/>
                  <a:pt x="22860" y="115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0" name="Google Shape;490;p14"/>
          <p:cNvSpPr/>
          <p:nvPr/>
        </p:nvSpPr>
        <p:spPr>
          <a:xfrm>
            <a:off x="5980610" y="1922533"/>
            <a:ext cx="57776" cy="57779"/>
          </a:xfrm>
          <a:custGeom>
            <a:avLst/>
            <a:gdLst/>
            <a:ahLst/>
            <a:cxnLst/>
            <a:rect l="l" t="t" r="r" b="b"/>
            <a:pathLst>
              <a:path w="22859" h="22860"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1" name="Google Shape;491;p14"/>
          <p:cNvSpPr/>
          <p:nvPr/>
        </p:nvSpPr>
        <p:spPr>
          <a:xfrm>
            <a:off x="3627753" y="2091110"/>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2" name="Google Shape;492;p14"/>
          <p:cNvSpPr/>
          <p:nvPr/>
        </p:nvSpPr>
        <p:spPr>
          <a:xfrm>
            <a:off x="3471219" y="4246488"/>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3" name="Google Shape;493;p14"/>
          <p:cNvSpPr/>
          <p:nvPr/>
        </p:nvSpPr>
        <p:spPr>
          <a:xfrm>
            <a:off x="2934179" y="5144764"/>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4" name="Google Shape;494;p14"/>
          <p:cNvSpPr/>
          <p:nvPr/>
        </p:nvSpPr>
        <p:spPr>
          <a:xfrm>
            <a:off x="5891503" y="5161621"/>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8097"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5" name="Google Shape;495;p14"/>
          <p:cNvSpPr/>
          <p:nvPr/>
        </p:nvSpPr>
        <p:spPr>
          <a:xfrm>
            <a:off x="9527953" y="4675158"/>
            <a:ext cx="57776" cy="57776"/>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6" name="Google Shape;496;p14"/>
          <p:cNvSpPr/>
          <p:nvPr/>
        </p:nvSpPr>
        <p:spPr>
          <a:xfrm>
            <a:off x="10351573" y="5101416"/>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7" name="Google Shape;497;p14"/>
          <p:cNvSpPr/>
          <p:nvPr/>
        </p:nvSpPr>
        <p:spPr>
          <a:xfrm>
            <a:off x="1767598" y="2555333"/>
            <a:ext cx="130002" cy="130131"/>
          </a:xfrm>
          <a:custGeom>
            <a:avLst/>
            <a:gdLst/>
            <a:ahLst/>
            <a:cxnLst/>
            <a:rect l="l" t="t" r="r" b="b"/>
            <a:pathLst>
              <a:path w="51435" h="51486" extrusionOk="0">
                <a:moveTo>
                  <a:pt x="51435" y="25769"/>
                </a:moveTo>
                <a:cubicBezTo>
                  <a:pt x="51435" y="40057"/>
                  <a:pt x="40005" y="51487"/>
                  <a:pt x="25718" y="51487"/>
                </a:cubicBezTo>
                <a:cubicBezTo>
                  <a:pt x="11430" y="51487"/>
                  <a:pt x="0" y="40057"/>
                  <a:pt x="0" y="25769"/>
                </a:cubicBezTo>
                <a:cubicBezTo>
                  <a:pt x="0" y="11482"/>
                  <a:pt x="11430" y="52"/>
                  <a:pt x="25718" y="52"/>
                </a:cubicBezTo>
                <a:cubicBezTo>
                  <a:pt x="40005" y="-901"/>
                  <a:pt x="51435" y="11482"/>
                  <a:pt x="51435" y="257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498" name="Google Shape;498;p14"/>
          <p:cNvSpPr/>
          <p:nvPr/>
        </p:nvSpPr>
        <p:spPr>
          <a:xfrm>
            <a:off x="809536" y="6322582"/>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14"/>
          <p:cNvSpPr/>
          <p:nvPr/>
        </p:nvSpPr>
        <p:spPr>
          <a:xfrm>
            <a:off x="1531590" y="6539984"/>
            <a:ext cx="91480" cy="91480"/>
          </a:xfrm>
          <a:custGeom>
            <a:avLst/>
            <a:gdLst/>
            <a:ahLst/>
            <a:cxnLst/>
            <a:rect l="l" t="t" r="r" b="b"/>
            <a:pathLst>
              <a:path w="36194" h="36194"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0" name="Google Shape;500;p14"/>
          <p:cNvSpPr/>
          <p:nvPr/>
        </p:nvSpPr>
        <p:spPr>
          <a:xfrm>
            <a:off x="1485834" y="3499494"/>
            <a:ext cx="91480" cy="91483"/>
          </a:xfrm>
          <a:custGeom>
            <a:avLst/>
            <a:gdLst/>
            <a:ahLst/>
            <a:cxnLst/>
            <a:rect l="l" t="t" r="r" b="b"/>
            <a:pathLst>
              <a:path w="36194" h="36195" extrusionOk="0">
                <a:moveTo>
                  <a:pt x="36195" y="18098"/>
                </a:moveTo>
                <a:cubicBezTo>
                  <a:pt x="36195" y="28575"/>
                  <a:pt x="27622" y="36195"/>
                  <a:pt x="18097" y="36195"/>
                </a:cubicBezTo>
                <a:cubicBezTo>
                  <a:pt x="7620" y="36195"/>
                  <a:pt x="0" y="27623"/>
                  <a:pt x="0" y="18098"/>
                </a:cubicBezTo>
                <a:cubicBezTo>
                  <a:pt x="0" y="7620"/>
                  <a:pt x="8572" y="0"/>
                  <a:pt x="18097" y="0"/>
                </a:cubicBezTo>
                <a:cubicBezTo>
                  <a:pt x="27622"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1" name="Google Shape;501;p14"/>
          <p:cNvSpPr/>
          <p:nvPr/>
        </p:nvSpPr>
        <p:spPr>
          <a:xfrm>
            <a:off x="2176999" y="4294215"/>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2" name="Google Shape;502;p14"/>
          <p:cNvSpPr/>
          <p:nvPr/>
        </p:nvSpPr>
        <p:spPr>
          <a:xfrm>
            <a:off x="527353" y="1279095"/>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3" name="Google Shape;503;p14"/>
          <p:cNvSpPr/>
          <p:nvPr/>
        </p:nvSpPr>
        <p:spPr>
          <a:xfrm>
            <a:off x="262446" y="3022662"/>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4" name="Google Shape;504;p14"/>
          <p:cNvSpPr/>
          <p:nvPr/>
        </p:nvSpPr>
        <p:spPr>
          <a:xfrm>
            <a:off x="1548449" y="4200294"/>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5" name="Google Shape;505;p14"/>
          <p:cNvSpPr/>
          <p:nvPr/>
        </p:nvSpPr>
        <p:spPr>
          <a:xfrm>
            <a:off x="196809" y="4985358"/>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6" name="Google Shape;506;p14"/>
          <p:cNvSpPr/>
          <p:nvPr/>
        </p:nvSpPr>
        <p:spPr>
          <a:xfrm>
            <a:off x="1251723" y="5981450"/>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7" name="Google Shape;507;p14"/>
          <p:cNvSpPr/>
          <p:nvPr/>
        </p:nvSpPr>
        <p:spPr>
          <a:xfrm>
            <a:off x="9706265" y="6050078"/>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8" name="Google Shape;508;p14"/>
          <p:cNvSpPr/>
          <p:nvPr/>
        </p:nvSpPr>
        <p:spPr>
          <a:xfrm>
            <a:off x="11325549" y="1461773"/>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09" name="Google Shape;509;p14"/>
          <p:cNvSpPr/>
          <p:nvPr/>
        </p:nvSpPr>
        <p:spPr>
          <a:xfrm>
            <a:off x="11060642" y="3205340"/>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10" name="Google Shape;510;p14"/>
          <p:cNvSpPr/>
          <p:nvPr/>
        </p:nvSpPr>
        <p:spPr>
          <a:xfrm>
            <a:off x="10995005" y="5168036"/>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11" name="Google Shape;511;p14"/>
          <p:cNvSpPr/>
          <p:nvPr/>
        </p:nvSpPr>
        <p:spPr>
          <a:xfrm>
            <a:off x="12049919" y="6164128"/>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13824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2 Percentages">
  <p:cSld name="012 Percentages">
    <p:spTree>
      <p:nvGrpSpPr>
        <p:cNvPr id="1" name="Shape 512"/>
        <p:cNvGrpSpPr/>
        <p:nvPr/>
      </p:nvGrpSpPr>
      <p:grpSpPr>
        <a:xfrm>
          <a:off x="0" y="0"/>
          <a:ext cx="0" cy="0"/>
          <a:chOff x="0" y="0"/>
          <a:chExt cx="0" cy="0"/>
        </a:xfrm>
      </p:grpSpPr>
      <p:sp>
        <p:nvSpPr>
          <p:cNvPr id="513" name="Google Shape;513;p15"/>
          <p:cNvSpPr/>
          <p:nvPr/>
        </p:nvSpPr>
        <p:spPr>
          <a:xfrm>
            <a:off x="-3675" y="-33125"/>
            <a:ext cx="12189000" cy="1018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514" name="Google Shape;514;p15"/>
          <p:cNvSpPr/>
          <p:nvPr/>
        </p:nvSpPr>
        <p:spPr>
          <a:xfrm>
            <a:off x="0" y="3362854"/>
            <a:ext cx="12179336" cy="3489008"/>
          </a:xfrm>
          <a:custGeom>
            <a:avLst/>
            <a:gdLst/>
            <a:ahLst/>
            <a:cxnLst/>
            <a:rect l="l" t="t" r="r" b="b"/>
            <a:pathLst>
              <a:path w="12364808" h="3489008" extrusionOk="0">
                <a:moveTo>
                  <a:pt x="0" y="0"/>
                </a:moveTo>
                <a:lnTo>
                  <a:pt x="0" y="2631758"/>
                </a:lnTo>
                <a:cubicBezTo>
                  <a:pt x="687963" y="2631758"/>
                  <a:pt x="687963" y="3489008"/>
                  <a:pt x="1373610" y="3489008"/>
                </a:cubicBezTo>
                <a:cubicBezTo>
                  <a:pt x="2061574" y="3489960"/>
                  <a:pt x="2061574" y="2486978"/>
                  <a:pt x="2749537" y="2486978"/>
                </a:cubicBezTo>
                <a:cubicBezTo>
                  <a:pt x="3437500" y="2486978"/>
                  <a:pt x="3437500" y="3001328"/>
                  <a:pt x="4123147" y="3001328"/>
                </a:cubicBezTo>
                <a:cubicBezTo>
                  <a:pt x="4811111" y="3001328"/>
                  <a:pt x="4811111" y="2398395"/>
                  <a:pt x="5496758" y="2398395"/>
                </a:cubicBezTo>
                <a:cubicBezTo>
                  <a:pt x="6184721" y="2398395"/>
                  <a:pt x="6184721" y="3173730"/>
                  <a:pt x="6870368" y="3173730"/>
                </a:cubicBezTo>
                <a:cubicBezTo>
                  <a:pt x="7558331" y="3173730"/>
                  <a:pt x="7558331" y="2633663"/>
                  <a:pt x="8243978" y="2633663"/>
                </a:cubicBezTo>
                <a:cubicBezTo>
                  <a:pt x="8929625" y="2633663"/>
                  <a:pt x="8931942" y="3300413"/>
                  <a:pt x="9617589" y="3300413"/>
                </a:cubicBezTo>
                <a:cubicBezTo>
                  <a:pt x="10305552" y="3300413"/>
                  <a:pt x="10305552" y="2302193"/>
                  <a:pt x="10991199" y="2302193"/>
                </a:cubicBezTo>
                <a:cubicBezTo>
                  <a:pt x="11679163" y="2302193"/>
                  <a:pt x="11679163" y="3088005"/>
                  <a:pt x="12364809" y="3088005"/>
                </a:cubicBezTo>
                <a:lnTo>
                  <a:pt x="12364809" y="0"/>
                </a:lnTo>
                <a:lnTo>
                  <a:pt x="0" y="0"/>
                </a:ln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15"/>
          <p:cNvSpPr/>
          <p:nvPr/>
        </p:nvSpPr>
        <p:spPr>
          <a:xfrm>
            <a:off x="-3675" y="457200"/>
            <a:ext cx="12192000" cy="6129867"/>
          </a:xfrm>
          <a:custGeom>
            <a:avLst/>
            <a:gdLst/>
            <a:ahLst/>
            <a:cxnLst/>
            <a:rect l="l" t="t" r="r" b="b"/>
            <a:pathLst>
              <a:path w="12192000" h="6129867" extrusionOk="0">
                <a:moveTo>
                  <a:pt x="0" y="0"/>
                </a:moveTo>
                <a:lnTo>
                  <a:pt x="12192000" y="0"/>
                </a:lnTo>
                <a:lnTo>
                  <a:pt x="12192000" y="3003592"/>
                </a:lnTo>
                <a:lnTo>
                  <a:pt x="12185084" y="3003592"/>
                </a:lnTo>
                <a:lnTo>
                  <a:pt x="12185084" y="5728865"/>
                </a:lnTo>
                <a:cubicBezTo>
                  <a:pt x="11509276" y="5728865"/>
                  <a:pt x="11509276" y="5134505"/>
                  <a:pt x="10831185" y="5134505"/>
                </a:cubicBezTo>
                <a:cubicBezTo>
                  <a:pt x="10155378" y="5134505"/>
                  <a:pt x="10155378" y="5941272"/>
                  <a:pt x="9477287" y="5941272"/>
                </a:cubicBezTo>
                <a:cubicBezTo>
                  <a:pt x="8801480" y="5941272"/>
                  <a:pt x="8799197" y="5422160"/>
                  <a:pt x="8123390" y="5422160"/>
                </a:cubicBezTo>
                <a:cubicBezTo>
                  <a:pt x="7447582" y="5422160"/>
                  <a:pt x="7447582" y="5813637"/>
                  <a:pt x="6769492" y="5813637"/>
                </a:cubicBezTo>
                <a:cubicBezTo>
                  <a:pt x="6093684" y="5813637"/>
                  <a:pt x="6093684" y="5213562"/>
                  <a:pt x="5415593" y="5213562"/>
                </a:cubicBezTo>
                <a:cubicBezTo>
                  <a:pt x="4739787" y="5213562"/>
                  <a:pt x="4739787" y="5641235"/>
                  <a:pt x="4061695" y="5641235"/>
                </a:cubicBezTo>
                <a:cubicBezTo>
                  <a:pt x="3385887" y="5641235"/>
                  <a:pt x="3385887" y="5323100"/>
                  <a:pt x="2707797" y="5323100"/>
                </a:cubicBezTo>
                <a:cubicBezTo>
                  <a:pt x="2031989" y="5323100"/>
                  <a:pt x="2031989" y="6129867"/>
                  <a:pt x="1353898" y="6129867"/>
                </a:cubicBezTo>
                <a:cubicBezTo>
                  <a:pt x="678091" y="6129867"/>
                  <a:pt x="678091" y="5423112"/>
                  <a:pt x="0" y="5423112"/>
                </a:cubicBezTo>
                <a:lnTo>
                  <a:pt x="0" y="3003592"/>
                </a:lnTo>
                <a:lnTo>
                  <a:pt x="0" y="263990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15"/>
          <p:cNvSpPr txBox="1">
            <a:spLocks noGrp="1"/>
          </p:cNvSpPr>
          <p:nvPr>
            <p:ph type="title" hasCustomPrompt="1"/>
          </p:nvPr>
        </p:nvSpPr>
        <p:spPr>
          <a:xfrm>
            <a:off x="2703038" y="1537250"/>
            <a:ext cx="3510300" cy="1257300"/>
          </a:xfrm>
          <a:prstGeom prst="rect">
            <a:avLst/>
          </a:prstGeom>
        </p:spPr>
        <p:txBody>
          <a:bodyPr spcFirstLastPara="1" wrap="square" lIns="121900" tIns="121900" rIns="121900" bIns="121900" anchor="b" anchorCtr="0">
            <a:noAutofit/>
          </a:bodyPr>
          <a:lstStyle>
            <a:lvl1pPr lvl="0" rtl="0">
              <a:spcBef>
                <a:spcPts val="0"/>
              </a:spcBef>
              <a:spcAft>
                <a:spcPts val="0"/>
              </a:spcAft>
              <a:buClr>
                <a:schemeClr val="accent1"/>
              </a:buClr>
              <a:buSzPts val="6000"/>
              <a:buNone/>
              <a:defRPr sz="6000">
                <a:solidFill>
                  <a:schemeClr val="accen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517" name="Google Shape;517;p15"/>
          <p:cNvSpPr txBox="1">
            <a:spLocks noGrp="1"/>
          </p:cNvSpPr>
          <p:nvPr>
            <p:ph type="title" idx="2"/>
          </p:nvPr>
        </p:nvSpPr>
        <p:spPr>
          <a:xfrm>
            <a:off x="415600" y="4409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518" name="Google Shape;518;p15"/>
          <p:cNvSpPr txBox="1">
            <a:spLocks noGrp="1"/>
          </p:cNvSpPr>
          <p:nvPr>
            <p:ph type="title" idx="3" hasCustomPrompt="1"/>
          </p:nvPr>
        </p:nvSpPr>
        <p:spPr>
          <a:xfrm>
            <a:off x="2703038" y="2592288"/>
            <a:ext cx="3510300" cy="1257300"/>
          </a:xfrm>
          <a:prstGeom prst="rect">
            <a:avLst/>
          </a:prstGeom>
        </p:spPr>
        <p:txBody>
          <a:bodyPr spcFirstLastPara="1" wrap="square" lIns="121900" tIns="121900" rIns="121900" bIns="121900" anchor="b" anchorCtr="0">
            <a:noAutofit/>
          </a:bodyPr>
          <a:lstStyle>
            <a:lvl1pPr lvl="0" rtl="0">
              <a:spcBef>
                <a:spcPts val="0"/>
              </a:spcBef>
              <a:spcAft>
                <a:spcPts val="0"/>
              </a:spcAft>
              <a:buClr>
                <a:schemeClr val="accent2"/>
              </a:buClr>
              <a:buSzPts val="6000"/>
              <a:buNone/>
              <a:defRPr sz="6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519" name="Google Shape;519;p15"/>
          <p:cNvSpPr txBox="1">
            <a:spLocks noGrp="1"/>
          </p:cNvSpPr>
          <p:nvPr>
            <p:ph type="title" idx="4" hasCustomPrompt="1"/>
          </p:nvPr>
        </p:nvSpPr>
        <p:spPr>
          <a:xfrm>
            <a:off x="2703038" y="3647325"/>
            <a:ext cx="3510300" cy="1257300"/>
          </a:xfrm>
          <a:prstGeom prst="rect">
            <a:avLst/>
          </a:prstGeom>
        </p:spPr>
        <p:txBody>
          <a:bodyPr spcFirstLastPara="1" wrap="square" lIns="121900" tIns="121900" rIns="121900" bIns="12190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520" name="Google Shape;520;p15"/>
          <p:cNvSpPr txBox="1">
            <a:spLocks noGrp="1"/>
          </p:cNvSpPr>
          <p:nvPr>
            <p:ph type="body" idx="1"/>
          </p:nvPr>
        </p:nvSpPr>
        <p:spPr>
          <a:xfrm>
            <a:off x="5050700" y="3799725"/>
            <a:ext cx="5448600" cy="925200"/>
          </a:xfrm>
          <a:prstGeom prst="rect">
            <a:avLst/>
          </a:prstGeom>
        </p:spPr>
        <p:txBody>
          <a:bodyPr spcFirstLastPara="1" wrap="square" lIns="121900" tIns="121900" rIns="121900" bIns="121900" anchor="b" anchorCtr="0">
            <a:noAutofit/>
          </a:bodyPr>
          <a:lstStyle>
            <a:lvl1pPr marL="457200" lvl="0" indent="-387350">
              <a:lnSpc>
                <a:spcPct val="100000"/>
              </a:lnSpc>
              <a:spcBef>
                <a:spcPts val="0"/>
              </a:spcBef>
              <a:spcAft>
                <a:spcPts val="0"/>
              </a:spcAft>
              <a:buSzPts val="2500"/>
              <a:buChar char="●"/>
              <a:defRPr sz="2500"/>
            </a:lvl1pPr>
            <a:lvl2pPr marL="914400" lvl="1" indent="-387350">
              <a:lnSpc>
                <a:spcPct val="100000"/>
              </a:lnSpc>
              <a:spcBef>
                <a:spcPts val="0"/>
              </a:spcBef>
              <a:spcAft>
                <a:spcPts val="0"/>
              </a:spcAft>
              <a:buSzPts val="2500"/>
              <a:buChar char="○"/>
              <a:defRPr sz="2500"/>
            </a:lvl2pPr>
            <a:lvl3pPr marL="1371600" lvl="2" indent="-387350">
              <a:lnSpc>
                <a:spcPct val="100000"/>
              </a:lnSpc>
              <a:spcBef>
                <a:spcPts val="0"/>
              </a:spcBef>
              <a:spcAft>
                <a:spcPts val="0"/>
              </a:spcAft>
              <a:buSzPts val="2500"/>
              <a:buChar char="■"/>
              <a:defRPr sz="2500"/>
            </a:lvl3pPr>
            <a:lvl4pPr marL="1828800" lvl="3" indent="-387350">
              <a:lnSpc>
                <a:spcPct val="100000"/>
              </a:lnSpc>
              <a:spcBef>
                <a:spcPts val="0"/>
              </a:spcBef>
              <a:spcAft>
                <a:spcPts val="0"/>
              </a:spcAft>
              <a:buSzPts val="2500"/>
              <a:buChar char="●"/>
              <a:defRPr sz="2500"/>
            </a:lvl4pPr>
            <a:lvl5pPr marL="2286000" lvl="4" indent="-387350">
              <a:lnSpc>
                <a:spcPct val="100000"/>
              </a:lnSpc>
              <a:spcBef>
                <a:spcPts val="0"/>
              </a:spcBef>
              <a:spcAft>
                <a:spcPts val="0"/>
              </a:spcAft>
              <a:buSzPts val="2500"/>
              <a:buChar char="○"/>
              <a:defRPr sz="2500"/>
            </a:lvl5pPr>
            <a:lvl6pPr marL="2743200" lvl="5" indent="-387350">
              <a:lnSpc>
                <a:spcPct val="100000"/>
              </a:lnSpc>
              <a:spcBef>
                <a:spcPts val="0"/>
              </a:spcBef>
              <a:spcAft>
                <a:spcPts val="0"/>
              </a:spcAft>
              <a:buSzPts val="2500"/>
              <a:buChar char="■"/>
              <a:defRPr sz="2500"/>
            </a:lvl6pPr>
            <a:lvl7pPr marL="3200400" lvl="6" indent="-387350">
              <a:lnSpc>
                <a:spcPct val="100000"/>
              </a:lnSpc>
              <a:spcBef>
                <a:spcPts val="0"/>
              </a:spcBef>
              <a:spcAft>
                <a:spcPts val="0"/>
              </a:spcAft>
              <a:buSzPts val="2500"/>
              <a:buChar char="●"/>
              <a:defRPr sz="2500"/>
            </a:lvl7pPr>
            <a:lvl8pPr marL="3657600" lvl="7" indent="-387350">
              <a:lnSpc>
                <a:spcPct val="100000"/>
              </a:lnSpc>
              <a:spcBef>
                <a:spcPts val="0"/>
              </a:spcBef>
              <a:spcAft>
                <a:spcPts val="0"/>
              </a:spcAft>
              <a:buSzPts val="2500"/>
              <a:buChar char="○"/>
              <a:defRPr sz="2500"/>
            </a:lvl8pPr>
            <a:lvl9pPr marL="4114800" lvl="8" indent="-387350">
              <a:lnSpc>
                <a:spcPct val="100000"/>
              </a:lnSpc>
              <a:spcBef>
                <a:spcPts val="0"/>
              </a:spcBef>
              <a:spcAft>
                <a:spcPts val="0"/>
              </a:spcAft>
              <a:buSzPts val="2500"/>
              <a:buChar char="■"/>
              <a:defRPr sz="2500"/>
            </a:lvl9pPr>
          </a:lstStyle>
          <a:p>
            <a:endParaRPr/>
          </a:p>
        </p:txBody>
      </p:sp>
      <p:sp>
        <p:nvSpPr>
          <p:cNvPr id="521" name="Google Shape;521;p15"/>
          <p:cNvSpPr txBox="1">
            <a:spLocks noGrp="1"/>
          </p:cNvSpPr>
          <p:nvPr>
            <p:ph type="body" idx="5"/>
          </p:nvPr>
        </p:nvSpPr>
        <p:spPr>
          <a:xfrm>
            <a:off x="5050700" y="2667025"/>
            <a:ext cx="5448600" cy="925200"/>
          </a:xfrm>
          <a:prstGeom prst="rect">
            <a:avLst/>
          </a:prstGeom>
        </p:spPr>
        <p:txBody>
          <a:bodyPr spcFirstLastPara="1" wrap="square" lIns="121900" tIns="121900" rIns="121900" bIns="121900" anchor="b" anchorCtr="0">
            <a:noAutofit/>
          </a:bodyPr>
          <a:lstStyle>
            <a:lvl1pPr marL="457200" lvl="0" indent="-387350" rtl="0">
              <a:lnSpc>
                <a:spcPct val="100000"/>
              </a:lnSpc>
              <a:spcBef>
                <a:spcPts val="0"/>
              </a:spcBef>
              <a:spcAft>
                <a:spcPts val="0"/>
              </a:spcAft>
              <a:buSzPts val="2500"/>
              <a:buChar char="●"/>
              <a:defRPr sz="2500"/>
            </a:lvl1pPr>
            <a:lvl2pPr marL="914400" lvl="1" indent="-387350" rtl="0">
              <a:lnSpc>
                <a:spcPct val="100000"/>
              </a:lnSpc>
              <a:spcBef>
                <a:spcPts val="0"/>
              </a:spcBef>
              <a:spcAft>
                <a:spcPts val="0"/>
              </a:spcAft>
              <a:buSzPts val="2500"/>
              <a:buChar char="○"/>
              <a:defRPr sz="2500"/>
            </a:lvl2pPr>
            <a:lvl3pPr marL="1371600" lvl="2" indent="-387350" rtl="0">
              <a:lnSpc>
                <a:spcPct val="100000"/>
              </a:lnSpc>
              <a:spcBef>
                <a:spcPts val="0"/>
              </a:spcBef>
              <a:spcAft>
                <a:spcPts val="0"/>
              </a:spcAft>
              <a:buSzPts val="2500"/>
              <a:buChar char="■"/>
              <a:defRPr sz="2500"/>
            </a:lvl3pPr>
            <a:lvl4pPr marL="1828800" lvl="3" indent="-387350" rtl="0">
              <a:lnSpc>
                <a:spcPct val="100000"/>
              </a:lnSpc>
              <a:spcBef>
                <a:spcPts val="0"/>
              </a:spcBef>
              <a:spcAft>
                <a:spcPts val="0"/>
              </a:spcAft>
              <a:buSzPts val="2500"/>
              <a:buChar char="●"/>
              <a:defRPr sz="2500"/>
            </a:lvl4pPr>
            <a:lvl5pPr marL="2286000" lvl="4" indent="-387350" rtl="0">
              <a:lnSpc>
                <a:spcPct val="100000"/>
              </a:lnSpc>
              <a:spcBef>
                <a:spcPts val="0"/>
              </a:spcBef>
              <a:spcAft>
                <a:spcPts val="0"/>
              </a:spcAft>
              <a:buSzPts val="2500"/>
              <a:buChar char="○"/>
              <a:defRPr sz="2500"/>
            </a:lvl5pPr>
            <a:lvl6pPr marL="2743200" lvl="5" indent="-387350" rtl="0">
              <a:lnSpc>
                <a:spcPct val="100000"/>
              </a:lnSpc>
              <a:spcBef>
                <a:spcPts val="0"/>
              </a:spcBef>
              <a:spcAft>
                <a:spcPts val="0"/>
              </a:spcAft>
              <a:buSzPts val="2500"/>
              <a:buChar char="■"/>
              <a:defRPr sz="2500"/>
            </a:lvl6pPr>
            <a:lvl7pPr marL="3200400" lvl="6" indent="-387350" rtl="0">
              <a:lnSpc>
                <a:spcPct val="100000"/>
              </a:lnSpc>
              <a:spcBef>
                <a:spcPts val="0"/>
              </a:spcBef>
              <a:spcAft>
                <a:spcPts val="0"/>
              </a:spcAft>
              <a:buSzPts val="2500"/>
              <a:buChar char="●"/>
              <a:defRPr sz="2500"/>
            </a:lvl7pPr>
            <a:lvl8pPr marL="3657600" lvl="7" indent="-387350" rtl="0">
              <a:lnSpc>
                <a:spcPct val="100000"/>
              </a:lnSpc>
              <a:spcBef>
                <a:spcPts val="0"/>
              </a:spcBef>
              <a:spcAft>
                <a:spcPts val="0"/>
              </a:spcAft>
              <a:buSzPts val="2500"/>
              <a:buChar char="○"/>
              <a:defRPr sz="2500"/>
            </a:lvl8pPr>
            <a:lvl9pPr marL="4114800" lvl="8" indent="-387350" rtl="0">
              <a:lnSpc>
                <a:spcPct val="100000"/>
              </a:lnSpc>
              <a:spcBef>
                <a:spcPts val="0"/>
              </a:spcBef>
              <a:spcAft>
                <a:spcPts val="0"/>
              </a:spcAft>
              <a:buSzPts val="2500"/>
              <a:buChar char="■"/>
              <a:defRPr sz="2500"/>
            </a:lvl9pPr>
          </a:lstStyle>
          <a:p>
            <a:endParaRPr/>
          </a:p>
        </p:txBody>
      </p:sp>
      <p:sp>
        <p:nvSpPr>
          <p:cNvPr id="522" name="Google Shape;522;p15"/>
          <p:cNvSpPr txBox="1">
            <a:spLocks noGrp="1"/>
          </p:cNvSpPr>
          <p:nvPr>
            <p:ph type="body" idx="6"/>
          </p:nvPr>
        </p:nvSpPr>
        <p:spPr>
          <a:xfrm>
            <a:off x="5050700" y="1534325"/>
            <a:ext cx="5448600" cy="925200"/>
          </a:xfrm>
          <a:prstGeom prst="rect">
            <a:avLst/>
          </a:prstGeom>
        </p:spPr>
        <p:txBody>
          <a:bodyPr spcFirstLastPara="1" wrap="square" lIns="121900" tIns="121900" rIns="121900" bIns="121900" anchor="b" anchorCtr="0">
            <a:noAutofit/>
          </a:bodyPr>
          <a:lstStyle>
            <a:lvl1pPr marL="457200" lvl="0" indent="-387350" rtl="0">
              <a:lnSpc>
                <a:spcPct val="100000"/>
              </a:lnSpc>
              <a:spcBef>
                <a:spcPts val="0"/>
              </a:spcBef>
              <a:spcAft>
                <a:spcPts val="0"/>
              </a:spcAft>
              <a:buSzPts val="2500"/>
              <a:buChar char="●"/>
              <a:defRPr sz="2500"/>
            </a:lvl1pPr>
            <a:lvl2pPr marL="914400" lvl="1" indent="-387350" rtl="0">
              <a:lnSpc>
                <a:spcPct val="100000"/>
              </a:lnSpc>
              <a:spcBef>
                <a:spcPts val="0"/>
              </a:spcBef>
              <a:spcAft>
                <a:spcPts val="0"/>
              </a:spcAft>
              <a:buSzPts val="2500"/>
              <a:buChar char="○"/>
              <a:defRPr sz="2500"/>
            </a:lvl2pPr>
            <a:lvl3pPr marL="1371600" lvl="2" indent="-387350" rtl="0">
              <a:lnSpc>
                <a:spcPct val="100000"/>
              </a:lnSpc>
              <a:spcBef>
                <a:spcPts val="0"/>
              </a:spcBef>
              <a:spcAft>
                <a:spcPts val="0"/>
              </a:spcAft>
              <a:buSzPts val="2500"/>
              <a:buChar char="■"/>
              <a:defRPr sz="2500"/>
            </a:lvl3pPr>
            <a:lvl4pPr marL="1828800" lvl="3" indent="-387350" rtl="0">
              <a:lnSpc>
                <a:spcPct val="100000"/>
              </a:lnSpc>
              <a:spcBef>
                <a:spcPts val="0"/>
              </a:spcBef>
              <a:spcAft>
                <a:spcPts val="0"/>
              </a:spcAft>
              <a:buSzPts val="2500"/>
              <a:buChar char="●"/>
              <a:defRPr sz="2500"/>
            </a:lvl4pPr>
            <a:lvl5pPr marL="2286000" lvl="4" indent="-387350" rtl="0">
              <a:lnSpc>
                <a:spcPct val="100000"/>
              </a:lnSpc>
              <a:spcBef>
                <a:spcPts val="0"/>
              </a:spcBef>
              <a:spcAft>
                <a:spcPts val="0"/>
              </a:spcAft>
              <a:buSzPts val="2500"/>
              <a:buChar char="○"/>
              <a:defRPr sz="2500"/>
            </a:lvl5pPr>
            <a:lvl6pPr marL="2743200" lvl="5" indent="-387350" rtl="0">
              <a:lnSpc>
                <a:spcPct val="100000"/>
              </a:lnSpc>
              <a:spcBef>
                <a:spcPts val="0"/>
              </a:spcBef>
              <a:spcAft>
                <a:spcPts val="0"/>
              </a:spcAft>
              <a:buSzPts val="2500"/>
              <a:buChar char="■"/>
              <a:defRPr sz="2500"/>
            </a:lvl6pPr>
            <a:lvl7pPr marL="3200400" lvl="6" indent="-387350" rtl="0">
              <a:lnSpc>
                <a:spcPct val="100000"/>
              </a:lnSpc>
              <a:spcBef>
                <a:spcPts val="0"/>
              </a:spcBef>
              <a:spcAft>
                <a:spcPts val="0"/>
              </a:spcAft>
              <a:buSzPts val="2500"/>
              <a:buChar char="●"/>
              <a:defRPr sz="2500"/>
            </a:lvl7pPr>
            <a:lvl8pPr marL="3657600" lvl="7" indent="-387350" rtl="0">
              <a:lnSpc>
                <a:spcPct val="100000"/>
              </a:lnSpc>
              <a:spcBef>
                <a:spcPts val="0"/>
              </a:spcBef>
              <a:spcAft>
                <a:spcPts val="0"/>
              </a:spcAft>
              <a:buSzPts val="2500"/>
              <a:buChar char="○"/>
              <a:defRPr sz="2500"/>
            </a:lvl8pPr>
            <a:lvl9pPr marL="4114800" lvl="8" indent="-387350" rtl="0">
              <a:lnSpc>
                <a:spcPct val="100000"/>
              </a:lnSpc>
              <a:spcBef>
                <a:spcPts val="0"/>
              </a:spcBef>
              <a:spcAft>
                <a:spcPts val="0"/>
              </a:spcAft>
              <a:buSzPts val="2500"/>
              <a:buChar char="■"/>
              <a:defRPr sz="2500"/>
            </a:lvl9pPr>
          </a:lstStyle>
          <a:p>
            <a:endParaRPr/>
          </a:p>
        </p:txBody>
      </p:sp>
      <p:sp>
        <p:nvSpPr>
          <p:cNvPr id="523" name="Google Shape;523;p1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7449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739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16 Title and text left">
  <p:cSld name="016 Title and text left">
    <p:bg>
      <p:bgPr>
        <a:solidFill>
          <a:schemeClr val="lt1"/>
        </a:solidFill>
        <a:effectLst/>
      </p:bgPr>
    </p:bg>
    <p:spTree>
      <p:nvGrpSpPr>
        <p:cNvPr id="1" name="Shape 600"/>
        <p:cNvGrpSpPr/>
        <p:nvPr/>
      </p:nvGrpSpPr>
      <p:grpSpPr>
        <a:xfrm>
          <a:off x="0" y="0"/>
          <a:ext cx="0" cy="0"/>
          <a:chOff x="0" y="0"/>
          <a:chExt cx="0" cy="0"/>
        </a:xfrm>
      </p:grpSpPr>
      <p:sp>
        <p:nvSpPr>
          <p:cNvPr id="601" name="Google Shape;601;p19"/>
          <p:cNvSpPr txBox="1">
            <a:spLocks noGrp="1"/>
          </p:cNvSpPr>
          <p:nvPr>
            <p:ph type="title"/>
          </p:nvPr>
        </p:nvSpPr>
        <p:spPr>
          <a:xfrm>
            <a:off x="644200" y="974375"/>
            <a:ext cx="5581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02" name="Google Shape;602;p19"/>
          <p:cNvSpPr txBox="1">
            <a:spLocks noGrp="1"/>
          </p:cNvSpPr>
          <p:nvPr>
            <p:ph type="body" idx="1"/>
          </p:nvPr>
        </p:nvSpPr>
        <p:spPr>
          <a:xfrm>
            <a:off x="644050" y="2097700"/>
            <a:ext cx="5581500" cy="3565800"/>
          </a:xfrm>
          <a:prstGeom prst="rect">
            <a:avLst/>
          </a:prstGeom>
        </p:spPr>
        <p:txBody>
          <a:bodyPr spcFirstLastPara="1" wrap="square" lIns="121900" tIns="121900" rIns="121900" bIns="121900" anchor="t" anchorCtr="0">
            <a:noAutofit/>
          </a:bodyPr>
          <a:lstStyle>
            <a:lvl1pPr marL="457200" lvl="0" indent="-368300" algn="r">
              <a:spcBef>
                <a:spcPts val="0"/>
              </a:spcBef>
              <a:spcAft>
                <a:spcPts val="0"/>
              </a:spcAft>
              <a:buSzPts val="2200"/>
              <a:buChar char="●"/>
              <a:defRPr/>
            </a:lvl1pPr>
            <a:lvl2pPr marL="914400" lvl="1" indent="-368300" algn="r">
              <a:spcBef>
                <a:spcPts val="2100"/>
              </a:spcBef>
              <a:spcAft>
                <a:spcPts val="0"/>
              </a:spcAft>
              <a:buSzPts val="2200"/>
              <a:buChar char="○"/>
              <a:defRPr/>
            </a:lvl2pPr>
            <a:lvl3pPr marL="1371600" lvl="2" indent="-368300" algn="r">
              <a:spcBef>
                <a:spcPts val="2100"/>
              </a:spcBef>
              <a:spcAft>
                <a:spcPts val="0"/>
              </a:spcAft>
              <a:buSzPts val="2200"/>
              <a:buChar char="■"/>
              <a:defRPr/>
            </a:lvl3pPr>
            <a:lvl4pPr marL="1828800" lvl="3" indent="-368300" algn="r">
              <a:spcBef>
                <a:spcPts val="2100"/>
              </a:spcBef>
              <a:spcAft>
                <a:spcPts val="0"/>
              </a:spcAft>
              <a:buSzPts val="2200"/>
              <a:buChar char="●"/>
              <a:defRPr/>
            </a:lvl4pPr>
            <a:lvl5pPr marL="2286000" lvl="4" indent="-368300" algn="r">
              <a:spcBef>
                <a:spcPts val="2100"/>
              </a:spcBef>
              <a:spcAft>
                <a:spcPts val="0"/>
              </a:spcAft>
              <a:buSzPts val="2200"/>
              <a:buChar char="○"/>
              <a:defRPr/>
            </a:lvl5pPr>
            <a:lvl6pPr marL="2743200" lvl="5" indent="-368300" algn="r">
              <a:spcBef>
                <a:spcPts val="2100"/>
              </a:spcBef>
              <a:spcAft>
                <a:spcPts val="0"/>
              </a:spcAft>
              <a:buSzPts val="2200"/>
              <a:buChar char="■"/>
              <a:defRPr/>
            </a:lvl6pPr>
            <a:lvl7pPr marL="3200400" lvl="6" indent="-368300" algn="r">
              <a:spcBef>
                <a:spcPts val="2100"/>
              </a:spcBef>
              <a:spcAft>
                <a:spcPts val="0"/>
              </a:spcAft>
              <a:buSzPts val="2200"/>
              <a:buChar char="●"/>
              <a:defRPr/>
            </a:lvl7pPr>
            <a:lvl8pPr marL="3657600" lvl="7" indent="-368300" algn="r">
              <a:spcBef>
                <a:spcPts val="2100"/>
              </a:spcBef>
              <a:spcAft>
                <a:spcPts val="0"/>
              </a:spcAft>
              <a:buSzPts val="2200"/>
              <a:buChar char="○"/>
              <a:defRPr/>
            </a:lvl8pPr>
            <a:lvl9pPr marL="4114800" lvl="8" indent="-368300" algn="r">
              <a:spcBef>
                <a:spcPts val="2100"/>
              </a:spcBef>
              <a:spcAft>
                <a:spcPts val="2100"/>
              </a:spcAft>
              <a:buSzPts val="2200"/>
              <a:buChar char="■"/>
              <a:defRPr/>
            </a:lvl9pPr>
          </a:lstStyle>
          <a:p>
            <a:endParaRPr/>
          </a:p>
        </p:txBody>
      </p:sp>
      <p:sp>
        <p:nvSpPr>
          <p:cNvPr id="603" name="Google Shape;603;p1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
        <p:nvSpPr>
          <p:cNvPr id="604" name="Google Shape;604;p19"/>
          <p:cNvSpPr/>
          <p:nvPr/>
        </p:nvSpPr>
        <p:spPr>
          <a:xfrm rot="5400000" flipH="1">
            <a:off x="7800040" y="2570464"/>
            <a:ext cx="6857995" cy="1717076"/>
          </a:xfrm>
          <a:custGeom>
            <a:avLst/>
            <a:gdLst/>
            <a:ahLst/>
            <a:cxnLst/>
            <a:rect l="l" t="t" r="r" b="b"/>
            <a:pathLst>
              <a:path w="6857995" h="2506680" extrusionOk="0">
                <a:moveTo>
                  <a:pt x="6857995" y="0"/>
                </a:moveTo>
                <a:lnTo>
                  <a:pt x="6857995" y="2091955"/>
                </a:lnTo>
                <a:cubicBezTo>
                  <a:pt x="6234209" y="2091955"/>
                  <a:pt x="6234209" y="931468"/>
                  <a:pt x="5608315" y="931468"/>
                </a:cubicBezTo>
                <a:cubicBezTo>
                  <a:pt x="4984528" y="931468"/>
                  <a:pt x="4984528" y="2506680"/>
                  <a:pt x="4358634" y="2506680"/>
                </a:cubicBezTo>
                <a:cubicBezTo>
                  <a:pt x="3734848" y="2506680"/>
                  <a:pt x="3732741" y="1493114"/>
                  <a:pt x="3108955" y="1493114"/>
                </a:cubicBezTo>
                <a:cubicBezTo>
                  <a:pt x="2485169" y="1493114"/>
                  <a:pt x="2485169" y="2257473"/>
                  <a:pt x="1859276" y="2257473"/>
                </a:cubicBezTo>
                <a:cubicBezTo>
                  <a:pt x="1235490" y="2257473"/>
                  <a:pt x="1235490" y="1085826"/>
                  <a:pt x="609596" y="1085826"/>
                </a:cubicBezTo>
                <a:cubicBezTo>
                  <a:pt x="375676" y="1085826"/>
                  <a:pt x="229476" y="1203253"/>
                  <a:pt x="105095" y="1350036"/>
                </a:cubicBezTo>
                <a:lnTo>
                  <a:pt x="0" y="1484806"/>
                </a:lnTo>
                <a:lnTo>
                  <a:pt x="0" y="0"/>
                </a:ln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605" name="Google Shape;605;p19"/>
          <p:cNvSpPr/>
          <p:nvPr/>
        </p:nvSpPr>
        <p:spPr>
          <a:xfrm rot="5400000" flipH="1">
            <a:off x="7935804" y="2601798"/>
            <a:ext cx="6857995" cy="1654409"/>
          </a:xfrm>
          <a:custGeom>
            <a:avLst/>
            <a:gdLst/>
            <a:ahLst/>
            <a:cxnLst/>
            <a:rect l="l" t="t" r="r" b="b"/>
            <a:pathLst>
              <a:path w="6857995" h="2506680" extrusionOk="0">
                <a:moveTo>
                  <a:pt x="6857995" y="0"/>
                </a:moveTo>
                <a:lnTo>
                  <a:pt x="6857995" y="2091955"/>
                </a:lnTo>
                <a:cubicBezTo>
                  <a:pt x="6234209" y="2091955"/>
                  <a:pt x="6234209" y="931468"/>
                  <a:pt x="5608315" y="931468"/>
                </a:cubicBezTo>
                <a:cubicBezTo>
                  <a:pt x="4984528" y="931468"/>
                  <a:pt x="4984528" y="2506680"/>
                  <a:pt x="4358634" y="2506680"/>
                </a:cubicBezTo>
                <a:cubicBezTo>
                  <a:pt x="3734848" y="2506680"/>
                  <a:pt x="3732741" y="1493114"/>
                  <a:pt x="3108955" y="1493114"/>
                </a:cubicBezTo>
                <a:cubicBezTo>
                  <a:pt x="2485169" y="1493114"/>
                  <a:pt x="2485169" y="2257473"/>
                  <a:pt x="1859276" y="2257473"/>
                </a:cubicBezTo>
                <a:cubicBezTo>
                  <a:pt x="1235490" y="2257473"/>
                  <a:pt x="1235490" y="1085826"/>
                  <a:pt x="609596" y="1085826"/>
                </a:cubicBezTo>
                <a:cubicBezTo>
                  <a:pt x="375676" y="1085826"/>
                  <a:pt x="229476" y="1203253"/>
                  <a:pt x="105095" y="1350036"/>
                </a:cubicBezTo>
                <a:lnTo>
                  <a:pt x="0" y="1484806"/>
                </a:lnTo>
                <a:lnTo>
                  <a:pt x="0" y="0"/>
                </a:lnTo>
                <a:close/>
              </a:path>
            </a:pathLst>
          </a:custGeom>
          <a:gradFill>
            <a:gsLst>
              <a:gs pos="0">
                <a:schemeClr val="accent1"/>
              </a:gs>
              <a:gs pos="20000">
                <a:schemeClr val="accent2"/>
              </a:gs>
              <a:gs pos="44000">
                <a:schemeClr val="accent3"/>
              </a:gs>
              <a:gs pos="64000">
                <a:schemeClr val="accent4"/>
              </a:gs>
              <a:gs pos="81000">
                <a:schemeClr val="accent5"/>
              </a:gs>
              <a:gs pos="97829">
                <a:schemeClr val="accent6"/>
              </a:gs>
              <a:gs pos="100000">
                <a:schemeClr val="accent6"/>
              </a:gs>
            </a:gsLst>
            <a:lin ang="10800025"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606" name="Google Shape;606;p19"/>
          <p:cNvSpPr/>
          <p:nvPr/>
        </p:nvSpPr>
        <p:spPr>
          <a:xfrm>
            <a:off x="9289589" y="3248613"/>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07" name="Google Shape;607;p19"/>
          <p:cNvSpPr/>
          <p:nvPr/>
        </p:nvSpPr>
        <p:spPr>
          <a:xfrm>
            <a:off x="9135462" y="4428653"/>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08" name="Google Shape;608;p19"/>
          <p:cNvSpPr/>
          <p:nvPr/>
        </p:nvSpPr>
        <p:spPr>
          <a:xfrm>
            <a:off x="9267914" y="1449653"/>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09" name="Google Shape;609;p19"/>
          <p:cNvSpPr/>
          <p:nvPr/>
        </p:nvSpPr>
        <p:spPr>
          <a:xfrm>
            <a:off x="9219749" y="2451483"/>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0" name="Google Shape;610;p19"/>
          <p:cNvSpPr/>
          <p:nvPr/>
        </p:nvSpPr>
        <p:spPr>
          <a:xfrm>
            <a:off x="9284773" y="5177616"/>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1" name="Google Shape;611;p19"/>
          <p:cNvSpPr/>
          <p:nvPr/>
        </p:nvSpPr>
        <p:spPr>
          <a:xfrm>
            <a:off x="10316547" y="411961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2" name="Google Shape;612;p19"/>
          <p:cNvSpPr/>
          <p:nvPr/>
        </p:nvSpPr>
        <p:spPr>
          <a:xfrm>
            <a:off x="10983119" y="1321303"/>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3" name="Google Shape;613;p19"/>
          <p:cNvSpPr/>
          <p:nvPr/>
        </p:nvSpPr>
        <p:spPr>
          <a:xfrm>
            <a:off x="10468265" y="868478"/>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4" name="Google Shape;614;p19"/>
          <p:cNvSpPr/>
          <p:nvPr/>
        </p:nvSpPr>
        <p:spPr>
          <a:xfrm>
            <a:off x="10258749" y="1537973"/>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5" name="Google Shape;615;p19"/>
          <p:cNvSpPr/>
          <p:nvPr/>
        </p:nvSpPr>
        <p:spPr>
          <a:xfrm>
            <a:off x="9993842" y="3281540"/>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6" name="Google Shape;616;p19"/>
          <p:cNvSpPr/>
          <p:nvPr/>
        </p:nvSpPr>
        <p:spPr>
          <a:xfrm>
            <a:off x="10316561" y="6160877"/>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7" name="Google Shape;617;p19"/>
          <p:cNvSpPr/>
          <p:nvPr/>
        </p:nvSpPr>
        <p:spPr>
          <a:xfrm>
            <a:off x="9928205" y="5244236"/>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8" name="Google Shape;618;p19"/>
          <p:cNvSpPr/>
          <p:nvPr/>
        </p:nvSpPr>
        <p:spPr>
          <a:xfrm>
            <a:off x="10983119" y="6240328"/>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19"/>
          <p:cNvSpPr/>
          <p:nvPr/>
        </p:nvSpPr>
        <p:spPr>
          <a:xfrm flipH="1">
            <a:off x="1769733" y="311140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0" name="Google Shape;620;p19"/>
          <p:cNvSpPr/>
          <p:nvPr/>
        </p:nvSpPr>
        <p:spPr>
          <a:xfrm flipH="1">
            <a:off x="2010531" y="4291441"/>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1" name="Google Shape;621;p19"/>
          <p:cNvSpPr/>
          <p:nvPr/>
        </p:nvSpPr>
        <p:spPr>
          <a:xfrm flipH="1">
            <a:off x="1878076" y="131244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2" name="Google Shape;622;p19"/>
          <p:cNvSpPr/>
          <p:nvPr/>
        </p:nvSpPr>
        <p:spPr>
          <a:xfrm flipH="1">
            <a:off x="1964760" y="2314271"/>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3" name="Google Shape;623;p19"/>
          <p:cNvSpPr/>
          <p:nvPr/>
        </p:nvSpPr>
        <p:spPr>
          <a:xfrm flipH="1">
            <a:off x="1933444" y="5040404"/>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4" name="Google Shape;624;p19"/>
          <p:cNvSpPr/>
          <p:nvPr/>
        </p:nvSpPr>
        <p:spPr>
          <a:xfrm flipH="1">
            <a:off x="742775" y="3982398"/>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5" name="Google Shape;625;p19"/>
          <p:cNvSpPr/>
          <p:nvPr/>
        </p:nvSpPr>
        <p:spPr>
          <a:xfrm flipH="1">
            <a:off x="76204" y="1184091"/>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6" name="Google Shape;626;p19"/>
          <p:cNvSpPr/>
          <p:nvPr/>
        </p:nvSpPr>
        <p:spPr>
          <a:xfrm flipH="1">
            <a:off x="677725" y="731266"/>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7" name="Google Shape;627;p19"/>
          <p:cNvSpPr/>
          <p:nvPr/>
        </p:nvSpPr>
        <p:spPr>
          <a:xfrm flipH="1">
            <a:off x="959467" y="1400761"/>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8" name="Google Shape;628;p19"/>
          <p:cNvSpPr/>
          <p:nvPr/>
        </p:nvSpPr>
        <p:spPr>
          <a:xfrm flipH="1">
            <a:off x="1224374" y="3144328"/>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9" name="Google Shape;629;p19"/>
          <p:cNvSpPr/>
          <p:nvPr/>
        </p:nvSpPr>
        <p:spPr>
          <a:xfrm flipH="1">
            <a:off x="742761" y="6023664"/>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30" name="Google Shape;630;p19"/>
          <p:cNvSpPr/>
          <p:nvPr/>
        </p:nvSpPr>
        <p:spPr>
          <a:xfrm flipH="1">
            <a:off x="1256305" y="5107023"/>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31" name="Google Shape;631;p19"/>
          <p:cNvSpPr/>
          <p:nvPr/>
        </p:nvSpPr>
        <p:spPr>
          <a:xfrm flipH="1">
            <a:off x="235095" y="6103116"/>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19"/>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4"/>
                </a:solidFill>
                <a:latin typeface="Barlow Condensed"/>
                <a:ea typeface="Barlow Condensed"/>
                <a:cs typeface="Barlow Condensed"/>
                <a:sym typeface="Barlow Condensed"/>
              </a:rPr>
              <a:t>SLIDESMANIA.COM</a:t>
            </a:r>
            <a:endParaRPr>
              <a:solidFill>
                <a:schemeClr val="accent4"/>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3699294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17 Title and text right">
  <p:cSld name="017 Title and text right">
    <p:bg>
      <p:bgPr>
        <a:solidFill>
          <a:schemeClr val="lt1"/>
        </a:solidFill>
        <a:effectLst/>
      </p:bgPr>
    </p:bg>
    <p:spTree>
      <p:nvGrpSpPr>
        <p:cNvPr id="1" name="Shape 633"/>
        <p:cNvGrpSpPr/>
        <p:nvPr/>
      </p:nvGrpSpPr>
      <p:grpSpPr>
        <a:xfrm>
          <a:off x="0" y="0"/>
          <a:ext cx="0" cy="0"/>
          <a:chOff x="0" y="0"/>
          <a:chExt cx="0" cy="0"/>
        </a:xfrm>
      </p:grpSpPr>
      <p:sp>
        <p:nvSpPr>
          <p:cNvPr id="634" name="Google Shape;634;p20"/>
          <p:cNvSpPr txBox="1">
            <a:spLocks noGrp="1"/>
          </p:cNvSpPr>
          <p:nvPr>
            <p:ph type="title"/>
          </p:nvPr>
        </p:nvSpPr>
        <p:spPr>
          <a:xfrm>
            <a:off x="5978200" y="974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35" name="Google Shape;635;p20"/>
          <p:cNvSpPr txBox="1">
            <a:spLocks noGrp="1"/>
          </p:cNvSpPr>
          <p:nvPr>
            <p:ph type="body" idx="1"/>
          </p:nvPr>
        </p:nvSpPr>
        <p:spPr>
          <a:xfrm>
            <a:off x="5978300" y="2508425"/>
            <a:ext cx="5581500" cy="3106800"/>
          </a:xfrm>
          <a:prstGeom prst="rect">
            <a:avLst/>
          </a:prstGeom>
        </p:spPr>
        <p:txBody>
          <a:bodyPr spcFirstLastPara="1" wrap="square" lIns="121900" tIns="121900" rIns="121900" bIns="121900" anchor="t" anchorCtr="0">
            <a:noAutofit/>
          </a:bodyPr>
          <a:lstStyle>
            <a:lvl1pPr marL="457200" lvl="0" indent="-368300">
              <a:spcBef>
                <a:spcPts val="0"/>
              </a:spcBef>
              <a:spcAft>
                <a:spcPts val="0"/>
              </a:spcAft>
              <a:buSzPts val="2200"/>
              <a:buChar char="●"/>
              <a:defRPr/>
            </a:lvl1pPr>
            <a:lvl2pPr marL="914400" lvl="1" indent="-368300">
              <a:spcBef>
                <a:spcPts val="2100"/>
              </a:spcBef>
              <a:spcAft>
                <a:spcPts val="0"/>
              </a:spcAft>
              <a:buSzPts val="2200"/>
              <a:buChar char="○"/>
              <a:defRPr/>
            </a:lvl2pPr>
            <a:lvl3pPr marL="1371600" lvl="2" indent="-368300">
              <a:spcBef>
                <a:spcPts val="2100"/>
              </a:spcBef>
              <a:spcAft>
                <a:spcPts val="0"/>
              </a:spcAft>
              <a:buSzPts val="2200"/>
              <a:buChar char="■"/>
              <a:defRPr/>
            </a:lvl3pPr>
            <a:lvl4pPr marL="1828800" lvl="3" indent="-368300">
              <a:spcBef>
                <a:spcPts val="2100"/>
              </a:spcBef>
              <a:spcAft>
                <a:spcPts val="0"/>
              </a:spcAft>
              <a:buSzPts val="2200"/>
              <a:buChar char="●"/>
              <a:defRPr/>
            </a:lvl4pPr>
            <a:lvl5pPr marL="2286000" lvl="4" indent="-368300">
              <a:spcBef>
                <a:spcPts val="2100"/>
              </a:spcBef>
              <a:spcAft>
                <a:spcPts val="0"/>
              </a:spcAft>
              <a:buSzPts val="2200"/>
              <a:buChar char="○"/>
              <a:defRPr/>
            </a:lvl5pPr>
            <a:lvl6pPr marL="2743200" lvl="5" indent="-368300">
              <a:spcBef>
                <a:spcPts val="2100"/>
              </a:spcBef>
              <a:spcAft>
                <a:spcPts val="0"/>
              </a:spcAft>
              <a:buSzPts val="2200"/>
              <a:buChar char="■"/>
              <a:defRPr/>
            </a:lvl6pPr>
            <a:lvl7pPr marL="3200400" lvl="6" indent="-368300">
              <a:spcBef>
                <a:spcPts val="2100"/>
              </a:spcBef>
              <a:spcAft>
                <a:spcPts val="0"/>
              </a:spcAft>
              <a:buSzPts val="2200"/>
              <a:buChar char="●"/>
              <a:defRPr/>
            </a:lvl7pPr>
            <a:lvl8pPr marL="3657600" lvl="7" indent="-368300">
              <a:spcBef>
                <a:spcPts val="2100"/>
              </a:spcBef>
              <a:spcAft>
                <a:spcPts val="0"/>
              </a:spcAft>
              <a:buSzPts val="2200"/>
              <a:buChar char="○"/>
              <a:defRPr/>
            </a:lvl8pPr>
            <a:lvl9pPr marL="4114800" lvl="8" indent="-368300">
              <a:spcBef>
                <a:spcPts val="2100"/>
              </a:spcBef>
              <a:spcAft>
                <a:spcPts val="2100"/>
              </a:spcAft>
              <a:buSzPts val="2200"/>
              <a:buChar char="■"/>
              <a:defRPr/>
            </a:lvl9pPr>
          </a:lstStyle>
          <a:p>
            <a:endParaRPr/>
          </a:p>
        </p:txBody>
      </p:sp>
      <p:sp>
        <p:nvSpPr>
          <p:cNvPr id="636" name="Google Shape;636;p2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
        <p:nvSpPr>
          <p:cNvPr id="637" name="Google Shape;637;p20"/>
          <p:cNvSpPr/>
          <p:nvPr/>
        </p:nvSpPr>
        <p:spPr>
          <a:xfrm rot="-5400000">
            <a:off x="-2466018" y="2570464"/>
            <a:ext cx="6857995" cy="1717076"/>
          </a:xfrm>
          <a:custGeom>
            <a:avLst/>
            <a:gdLst/>
            <a:ahLst/>
            <a:cxnLst/>
            <a:rect l="l" t="t" r="r" b="b"/>
            <a:pathLst>
              <a:path w="6857995" h="2506680" extrusionOk="0">
                <a:moveTo>
                  <a:pt x="6857995" y="0"/>
                </a:moveTo>
                <a:lnTo>
                  <a:pt x="6857995" y="2091955"/>
                </a:lnTo>
                <a:cubicBezTo>
                  <a:pt x="6234209" y="2091955"/>
                  <a:pt x="6234209" y="931468"/>
                  <a:pt x="5608315" y="931468"/>
                </a:cubicBezTo>
                <a:cubicBezTo>
                  <a:pt x="4984528" y="931468"/>
                  <a:pt x="4984528" y="2506680"/>
                  <a:pt x="4358634" y="2506680"/>
                </a:cubicBezTo>
                <a:cubicBezTo>
                  <a:pt x="3734848" y="2506680"/>
                  <a:pt x="3732741" y="1493114"/>
                  <a:pt x="3108955" y="1493114"/>
                </a:cubicBezTo>
                <a:cubicBezTo>
                  <a:pt x="2485169" y="1493114"/>
                  <a:pt x="2485169" y="2257473"/>
                  <a:pt x="1859276" y="2257473"/>
                </a:cubicBezTo>
                <a:cubicBezTo>
                  <a:pt x="1235490" y="2257473"/>
                  <a:pt x="1235490" y="1085826"/>
                  <a:pt x="609596" y="1085826"/>
                </a:cubicBezTo>
                <a:cubicBezTo>
                  <a:pt x="375676" y="1085826"/>
                  <a:pt x="229476" y="1203253"/>
                  <a:pt x="105095" y="1350036"/>
                </a:cubicBezTo>
                <a:lnTo>
                  <a:pt x="0" y="1484806"/>
                </a:lnTo>
                <a:lnTo>
                  <a:pt x="0" y="0"/>
                </a:lnTo>
                <a:close/>
              </a:path>
            </a:pathLst>
          </a:custGeom>
          <a:solidFill>
            <a:srgbClr val="231F2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638" name="Google Shape;638;p20"/>
          <p:cNvSpPr/>
          <p:nvPr/>
        </p:nvSpPr>
        <p:spPr>
          <a:xfrm rot="-5400000">
            <a:off x="-2601781" y="2601798"/>
            <a:ext cx="6857995" cy="1654409"/>
          </a:xfrm>
          <a:custGeom>
            <a:avLst/>
            <a:gdLst/>
            <a:ahLst/>
            <a:cxnLst/>
            <a:rect l="l" t="t" r="r" b="b"/>
            <a:pathLst>
              <a:path w="6857995" h="2506680" extrusionOk="0">
                <a:moveTo>
                  <a:pt x="6857995" y="0"/>
                </a:moveTo>
                <a:lnTo>
                  <a:pt x="6857995" y="2091955"/>
                </a:lnTo>
                <a:cubicBezTo>
                  <a:pt x="6234209" y="2091955"/>
                  <a:pt x="6234209" y="931468"/>
                  <a:pt x="5608315" y="931468"/>
                </a:cubicBezTo>
                <a:cubicBezTo>
                  <a:pt x="4984528" y="931468"/>
                  <a:pt x="4984528" y="2506680"/>
                  <a:pt x="4358634" y="2506680"/>
                </a:cubicBezTo>
                <a:cubicBezTo>
                  <a:pt x="3734848" y="2506680"/>
                  <a:pt x="3732741" y="1493114"/>
                  <a:pt x="3108955" y="1493114"/>
                </a:cubicBezTo>
                <a:cubicBezTo>
                  <a:pt x="2485169" y="1493114"/>
                  <a:pt x="2485169" y="2257473"/>
                  <a:pt x="1859276" y="2257473"/>
                </a:cubicBezTo>
                <a:cubicBezTo>
                  <a:pt x="1235490" y="2257473"/>
                  <a:pt x="1235490" y="1085826"/>
                  <a:pt x="609596" y="1085826"/>
                </a:cubicBezTo>
                <a:cubicBezTo>
                  <a:pt x="375676" y="1085826"/>
                  <a:pt x="229476" y="1203253"/>
                  <a:pt x="105095" y="1350036"/>
                </a:cubicBezTo>
                <a:lnTo>
                  <a:pt x="0" y="1484806"/>
                </a:lnTo>
                <a:lnTo>
                  <a:pt x="0" y="0"/>
                </a:lnTo>
                <a:close/>
              </a:path>
            </a:pathLst>
          </a:custGeom>
          <a:gradFill>
            <a:gsLst>
              <a:gs pos="0">
                <a:schemeClr val="accent1"/>
              </a:gs>
              <a:gs pos="20000">
                <a:schemeClr val="accent2"/>
              </a:gs>
              <a:gs pos="44000">
                <a:schemeClr val="accent3"/>
              </a:gs>
              <a:gs pos="64000">
                <a:schemeClr val="accent4"/>
              </a:gs>
              <a:gs pos="81000">
                <a:schemeClr val="accent5"/>
              </a:gs>
              <a:gs pos="97829">
                <a:schemeClr val="accent6"/>
              </a:gs>
              <a:gs pos="100000">
                <a:schemeClr val="accent6"/>
              </a:gs>
            </a:gsLst>
            <a:lin ang="10800025"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639" name="Google Shape;639;p20"/>
          <p:cNvSpPr/>
          <p:nvPr/>
        </p:nvSpPr>
        <p:spPr>
          <a:xfrm flipH="1">
            <a:off x="2685758" y="3248613"/>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0" name="Google Shape;640;p20"/>
          <p:cNvSpPr/>
          <p:nvPr/>
        </p:nvSpPr>
        <p:spPr>
          <a:xfrm flipH="1">
            <a:off x="2926556" y="4428653"/>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1" name="Google Shape;641;p20"/>
          <p:cNvSpPr/>
          <p:nvPr/>
        </p:nvSpPr>
        <p:spPr>
          <a:xfrm flipH="1">
            <a:off x="2794101" y="1449653"/>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2" name="Google Shape;642;p20"/>
          <p:cNvSpPr/>
          <p:nvPr/>
        </p:nvSpPr>
        <p:spPr>
          <a:xfrm flipH="1">
            <a:off x="2880785" y="2451483"/>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3" name="Google Shape;643;p20"/>
          <p:cNvSpPr/>
          <p:nvPr/>
        </p:nvSpPr>
        <p:spPr>
          <a:xfrm flipH="1">
            <a:off x="2849469" y="5177616"/>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4" name="Google Shape;644;p20"/>
          <p:cNvSpPr/>
          <p:nvPr/>
        </p:nvSpPr>
        <p:spPr>
          <a:xfrm flipH="1">
            <a:off x="1658800" y="411961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5" name="Google Shape;645;p20"/>
          <p:cNvSpPr/>
          <p:nvPr/>
        </p:nvSpPr>
        <p:spPr>
          <a:xfrm flipH="1">
            <a:off x="992229" y="1321303"/>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6" name="Google Shape;646;p20"/>
          <p:cNvSpPr/>
          <p:nvPr/>
        </p:nvSpPr>
        <p:spPr>
          <a:xfrm flipH="1">
            <a:off x="1593750" y="868478"/>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7" name="Google Shape;647;p20"/>
          <p:cNvSpPr/>
          <p:nvPr/>
        </p:nvSpPr>
        <p:spPr>
          <a:xfrm flipH="1">
            <a:off x="1875492" y="1537973"/>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8" name="Google Shape;648;p20"/>
          <p:cNvSpPr/>
          <p:nvPr/>
        </p:nvSpPr>
        <p:spPr>
          <a:xfrm flipH="1">
            <a:off x="2140399" y="3281540"/>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49" name="Google Shape;649;p20"/>
          <p:cNvSpPr/>
          <p:nvPr/>
        </p:nvSpPr>
        <p:spPr>
          <a:xfrm flipH="1">
            <a:off x="1658786" y="6160877"/>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0" name="Google Shape;650;p20"/>
          <p:cNvSpPr/>
          <p:nvPr/>
        </p:nvSpPr>
        <p:spPr>
          <a:xfrm flipH="1">
            <a:off x="2172330" y="5244236"/>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1" name="Google Shape;651;p20"/>
          <p:cNvSpPr/>
          <p:nvPr/>
        </p:nvSpPr>
        <p:spPr>
          <a:xfrm flipH="1">
            <a:off x="1151120" y="6240328"/>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2" name="Google Shape;652;p20"/>
          <p:cNvSpPr/>
          <p:nvPr/>
        </p:nvSpPr>
        <p:spPr>
          <a:xfrm flipH="1">
            <a:off x="11745008" y="3054601"/>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3" name="Google Shape;653;p20"/>
          <p:cNvSpPr/>
          <p:nvPr/>
        </p:nvSpPr>
        <p:spPr>
          <a:xfrm flipH="1">
            <a:off x="11985806" y="4234641"/>
            <a:ext cx="129999" cy="129999"/>
          </a:xfrm>
          <a:custGeom>
            <a:avLst/>
            <a:gdLst/>
            <a:ahLst/>
            <a:cxnLst/>
            <a:rect l="l" t="t" r="r" b="b"/>
            <a:pathLst>
              <a:path w="51434" h="51434" extrusionOk="0">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4" name="Google Shape;654;p20"/>
          <p:cNvSpPr/>
          <p:nvPr/>
        </p:nvSpPr>
        <p:spPr>
          <a:xfrm flipH="1">
            <a:off x="11853351" y="1255640"/>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5" name="Google Shape;655;p20"/>
          <p:cNvSpPr/>
          <p:nvPr/>
        </p:nvSpPr>
        <p:spPr>
          <a:xfrm flipH="1">
            <a:off x="11940035" y="2257471"/>
            <a:ext cx="91483" cy="91483"/>
          </a:xfrm>
          <a:custGeom>
            <a:avLst/>
            <a:gdLst/>
            <a:ahLst/>
            <a:cxnLst/>
            <a:rect l="l" t="t" r="r" b="b"/>
            <a:pathLst>
              <a:path w="36195" h="36195" extrusionOk="0">
                <a:moveTo>
                  <a:pt x="36195" y="18098"/>
                </a:moveTo>
                <a:cubicBezTo>
                  <a:pt x="36195" y="28575"/>
                  <a:pt x="27623" y="36195"/>
                  <a:pt x="18098" y="36195"/>
                </a:cubicBezTo>
                <a:cubicBezTo>
                  <a:pt x="7620" y="36195"/>
                  <a:pt x="0" y="27623"/>
                  <a:pt x="0" y="18098"/>
                </a:cubicBezTo>
                <a:cubicBezTo>
                  <a:pt x="0" y="7620"/>
                  <a:pt x="8573" y="0"/>
                  <a:pt x="18098" y="0"/>
                </a:cubicBezTo>
                <a:cubicBezTo>
                  <a:pt x="28575"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6" name="Google Shape;656;p20"/>
          <p:cNvSpPr/>
          <p:nvPr/>
        </p:nvSpPr>
        <p:spPr>
          <a:xfrm flipH="1">
            <a:off x="11908719" y="4983604"/>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7" name="Google Shape;657;p20"/>
          <p:cNvSpPr/>
          <p:nvPr/>
        </p:nvSpPr>
        <p:spPr>
          <a:xfrm flipH="1">
            <a:off x="10718050" y="3925598"/>
            <a:ext cx="216670" cy="216670"/>
          </a:xfrm>
          <a:custGeom>
            <a:avLst/>
            <a:gdLst/>
            <a:ahLst/>
            <a:cxnLst/>
            <a:rect l="l" t="t" r="r" b="b"/>
            <a:pathLst>
              <a:path w="85725" h="85725" extrusionOk="0">
                <a:moveTo>
                  <a:pt x="85725" y="42862"/>
                </a:moveTo>
                <a:cubicBezTo>
                  <a:pt x="85725" y="66535"/>
                  <a:pt x="66535" y="85725"/>
                  <a:pt x="42863" y="85725"/>
                </a:cubicBezTo>
                <a:cubicBezTo>
                  <a:pt x="19190" y="85725"/>
                  <a:pt x="0" y="66535"/>
                  <a:pt x="0" y="42862"/>
                </a:cubicBezTo>
                <a:cubicBezTo>
                  <a:pt x="0" y="19190"/>
                  <a:pt x="19190" y="0"/>
                  <a:pt x="42863" y="0"/>
                </a:cubicBezTo>
                <a:cubicBezTo>
                  <a:pt x="66535" y="0"/>
                  <a:pt x="85725" y="19190"/>
                  <a:pt x="85725" y="428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8" name="Google Shape;658;p20"/>
          <p:cNvSpPr/>
          <p:nvPr/>
        </p:nvSpPr>
        <p:spPr>
          <a:xfrm flipH="1">
            <a:off x="10051479" y="1127291"/>
            <a:ext cx="216670" cy="216670"/>
          </a:xfrm>
          <a:custGeom>
            <a:avLst/>
            <a:gdLst/>
            <a:ahLst/>
            <a:cxnLst/>
            <a:rect l="l" t="t" r="r" b="b"/>
            <a:pathLst>
              <a:path w="85725" h="85725" extrusionOk="0">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59" name="Google Shape;659;p20"/>
          <p:cNvSpPr/>
          <p:nvPr/>
        </p:nvSpPr>
        <p:spPr>
          <a:xfrm flipH="1">
            <a:off x="10653000" y="674466"/>
            <a:ext cx="130002" cy="129999"/>
          </a:xfrm>
          <a:custGeom>
            <a:avLst/>
            <a:gdLst/>
            <a:ahLst/>
            <a:cxnLst/>
            <a:rect l="l" t="t" r="r" b="b"/>
            <a:pathLst>
              <a:path w="51435" h="51434" extrusionOk="0">
                <a:moveTo>
                  <a:pt x="51435" y="25718"/>
                </a:moveTo>
                <a:cubicBezTo>
                  <a:pt x="51435" y="40005"/>
                  <a:pt x="40005" y="51435"/>
                  <a:pt x="25718" y="51435"/>
                </a:cubicBezTo>
                <a:cubicBezTo>
                  <a:pt x="11430" y="51435"/>
                  <a:pt x="0" y="40005"/>
                  <a:pt x="0" y="25718"/>
                </a:cubicBezTo>
                <a:cubicBezTo>
                  <a:pt x="0" y="11430"/>
                  <a:pt x="11430" y="0"/>
                  <a:pt x="25718" y="0"/>
                </a:cubicBezTo>
                <a:cubicBezTo>
                  <a:pt x="40005" y="0"/>
                  <a:pt x="51435" y="11430"/>
                  <a:pt x="51435" y="257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60" name="Google Shape;660;p20"/>
          <p:cNvSpPr/>
          <p:nvPr/>
        </p:nvSpPr>
        <p:spPr>
          <a:xfrm flipH="1">
            <a:off x="10934742" y="1343961"/>
            <a:ext cx="57776" cy="57776"/>
          </a:xfrm>
          <a:custGeom>
            <a:avLst/>
            <a:gdLst/>
            <a:ahLst/>
            <a:cxnLst/>
            <a:rect l="l" t="t" r="r" b="b"/>
            <a:pathLst>
              <a:path w="22859" h="22859" extrusionOk="0">
                <a:moveTo>
                  <a:pt x="22860" y="11430"/>
                </a:moveTo>
                <a:cubicBezTo>
                  <a:pt x="22860" y="18097"/>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61" name="Google Shape;661;p20"/>
          <p:cNvSpPr/>
          <p:nvPr/>
        </p:nvSpPr>
        <p:spPr>
          <a:xfrm flipH="1">
            <a:off x="11199649" y="3087528"/>
            <a:ext cx="57776" cy="57779"/>
          </a:xfrm>
          <a:custGeom>
            <a:avLst/>
            <a:gdLst/>
            <a:ahLst/>
            <a:cxnLst/>
            <a:rect l="l" t="t" r="r" b="b"/>
            <a:pathLst>
              <a:path w="22859" h="22860" extrusionOk="0">
                <a:moveTo>
                  <a:pt x="22860" y="11430"/>
                </a:moveTo>
                <a:cubicBezTo>
                  <a:pt x="22860" y="18098"/>
                  <a:pt x="17145" y="22860"/>
                  <a:pt x="11430" y="22860"/>
                </a:cubicBezTo>
                <a:cubicBezTo>
                  <a:pt x="4763" y="22860"/>
                  <a:pt x="0" y="17145"/>
                  <a:pt x="0" y="11430"/>
                </a:cubicBezTo>
                <a:cubicBezTo>
                  <a:pt x="0" y="4763"/>
                  <a:pt x="5715" y="0"/>
                  <a:pt x="11430" y="0"/>
                </a:cubicBezTo>
                <a:cubicBezTo>
                  <a:pt x="17145" y="0"/>
                  <a:pt x="22860" y="4763"/>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62" name="Google Shape;662;p20"/>
          <p:cNvSpPr/>
          <p:nvPr/>
        </p:nvSpPr>
        <p:spPr>
          <a:xfrm flipH="1">
            <a:off x="10718036" y="5966864"/>
            <a:ext cx="216670" cy="216670"/>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63" name="Google Shape;663;p20"/>
          <p:cNvSpPr/>
          <p:nvPr/>
        </p:nvSpPr>
        <p:spPr>
          <a:xfrm flipH="1">
            <a:off x="11231580" y="5050223"/>
            <a:ext cx="91483" cy="91483"/>
          </a:xfrm>
          <a:custGeom>
            <a:avLst/>
            <a:gdLst/>
            <a:ahLst/>
            <a:cxnLst/>
            <a:rect l="l" t="t" r="r" b="b"/>
            <a:pathLst>
              <a:path w="36195" h="36195" extrusionOk="0">
                <a:moveTo>
                  <a:pt x="36195" y="18098"/>
                </a:moveTo>
                <a:cubicBezTo>
                  <a:pt x="36195" y="28575"/>
                  <a:pt x="27623" y="36195"/>
                  <a:pt x="18098" y="36195"/>
                </a:cubicBezTo>
                <a:cubicBezTo>
                  <a:pt x="8573" y="36195"/>
                  <a:pt x="0" y="27623"/>
                  <a:pt x="0" y="18098"/>
                </a:cubicBezTo>
                <a:cubicBezTo>
                  <a:pt x="0" y="7620"/>
                  <a:pt x="8573" y="0"/>
                  <a:pt x="18098" y="0"/>
                </a:cubicBezTo>
                <a:cubicBezTo>
                  <a:pt x="27623" y="0"/>
                  <a:pt x="36195" y="8573"/>
                  <a:pt x="36195" y="18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64" name="Google Shape;664;p20"/>
          <p:cNvSpPr/>
          <p:nvPr/>
        </p:nvSpPr>
        <p:spPr>
          <a:xfrm flipH="1">
            <a:off x="10210370" y="6046316"/>
            <a:ext cx="57779" cy="57776"/>
          </a:xfrm>
          <a:custGeom>
            <a:avLst/>
            <a:gdLst/>
            <a:ahLst/>
            <a:cxnLst/>
            <a:rect l="l" t="t" r="r" b="b"/>
            <a:pathLst>
              <a:path w="22860"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2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842118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9514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734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484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832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720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527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41495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4683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20000">
              <a:schemeClr val="accent2"/>
            </a:gs>
            <a:gs pos="44000">
              <a:schemeClr val="accent3"/>
            </a:gs>
            <a:gs pos="64000">
              <a:schemeClr val="accent4"/>
            </a:gs>
            <a:gs pos="81000">
              <a:schemeClr val="accent5"/>
            </a:gs>
            <a:gs pos="97829">
              <a:schemeClr val="accent6"/>
            </a:gs>
            <a:gs pos="100000">
              <a:schemeClr val="accent6"/>
            </a:gs>
          </a:gsLst>
          <a:lin ang="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1pPr>
            <a:lvl2pPr lvl="1">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2pPr>
            <a:lvl3pPr lvl="2">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3pPr>
            <a:lvl4pPr lvl="3">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4pPr>
            <a:lvl5pPr lvl="4">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5pPr>
            <a:lvl6pPr lvl="5">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6pPr>
            <a:lvl7pPr lvl="6">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7pPr>
            <a:lvl8pPr lvl="7">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8pPr>
            <a:lvl9pPr lvl="8">
              <a:spcBef>
                <a:spcPts val="0"/>
              </a:spcBef>
              <a:spcAft>
                <a:spcPts val="0"/>
              </a:spcAft>
              <a:buClr>
                <a:schemeClr val="accent4"/>
              </a:buClr>
              <a:buSzPts val="4000"/>
              <a:buFont typeface="Spicy Rice"/>
              <a:buNone/>
              <a:defRPr sz="4000">
                <a:solidFill>
                  <a:schemeClr val="accent4"/>
                </a:solidFill>
                <a:latin typeface="Spicy Rice"/>
                <a:ea typeface="Spicy Rice"/>
                <a:cs typeface="Spicy Rice"/>
                <a:sym typeface="Spicy Ric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68300">
              <a:lnSpc>
                <a:spcPct val="115000"/>
              </a:lnSpc>
              <a:spcBef>
                <a:spcPts val="0"/>
              </a:spcBef>
              <a:spcAft>
                <a:spcPts val="0"/>
              </a:spcAft>
              <a:buClr>
                <a:schemeClr val="dk2"/>
              </a:buClr>
              <a:buSzPts val="2200"/>
              <a:buFont typeface="Ubuntu"/>
              <a:buChar char="●"/>
              <a:defRPr sz="2200">
                <a:solidFill>
                  <a:schemeClr val="dk2"/>
                </a:solidFill>
                <a:latin typeface="Ubuntu"/>
                <a:ea typeface="Ubuntu"/>
                <a:cs typeface="Ubuntu"/>
                <a:sym typeface="Ubuntu"/>
              </a:defRPr>
            </a:lvl1pPr>
            <a:lvl2pPr marL="914400" lvl="1"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2pPr>
            <a:lvl3pPr marL="1371600" lvl="2"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3pPr>
            <a:lvl4pPr marL="1828800" lvl="3"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4pPr>
            <a:lvl5pPr marL="2286000" lvl="4"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5pPr>
            <a:lvl6pPr marL="2743200" lvl="5"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6pPr>
            <a:lvl7pPr marL="3200400" lvl="6"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7pPr>
            <a:lvl8pPr marL="3657600" lvl="7" indent="-368300">
              <a:lnSpc>
                <a:spcPct val="115000"/>
              </a:lnSpc>
              <a:spcBef>
                <a:spcPts val="2100"/>
              </a:spcBef>
              <a:spcAft>
                <a:spcPts val="0"/>
              </a:spcAft>
              <a:buClr>
                <a:schemeClr val="dk2"/>
              </a:buClr>
              <a:buSzPts val="2200"/>
              <a:buFont typeface="Ubuntu"/>
              <a:buChar char="○"/>
              <a:defRPr sz="2200">
                <a:solidFill>
                  <a:schemeClr val="dk2"/>
                </a:solidFill>
                <a:latin typeface="Ubuntu"/>
                <a:ea typeface="Ubuntu"/>
                <a:cs typeface="Ubuntu"/>
                <a:sym typeface="Ubuntu"/>
              </a:defRPr>
            </a:lvl8pPr>
            <a:lvl9pPr marL="4114800" lvl="8" indent="-368300">
              <a:lnSpc>
                <a:spcPct val="115000"/>
              </a:lnSpc>
              <a:spcBef>
                <a:spcPts val="2100"/>
              </a:spcBef>
              <a:spcAft>
                <a:spcPts val="2100"/>
              </a:spcAft>
              <a:buClr>
                <a:schemeClr val="dk2"/>
              </a:buClr>
              <a:buSzPts val="2200"/>
              <a:buFont typeface="Ubuntu"/>
              <a:buChar char="■"/>
              <a:defRPr sz="2200">
                <a:solidFill>
                  <a:schemeClr val="dk2"/>
                </a:solidFill>
                <a:latin typeface="Ubuntu"/>
                <a:ea typeface="Ubuntu"/>
                <a:cs typeface="Ubuntu"/>
                <a:sym typeface="Ubuntu"/>
              </a:defRPr>
            </a:lvl9pPr>
          </a:lstStyle>
          <a:p>
            <a:endParaRPr/>
          </a:p>
        </p:txBody>
      </p:sp>
      <p:sp>
        <p:nvSpPr>
          <p:cNvPr id="8" name="Google Shape;8;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
        <p:nvSpPr>
          <p:cNvPr id="9" name="Google Shape;9;p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rtl="0">
              <a:buNone/>
              <a:defRPr>
                <a:latin typeface="Ubuntu"/>
                <a:ea typeface="Ubuntu"/>
                <a:cs typeface="Ubuntu"/>
                <a:sym typeface="Ubuntu"/>
              </a:defRPr>
            </a:lvl1pPr>
            <a:lvl2pPr lvl="1" rtl="0">
              <a:buNone/>
              <a:defRPr>
                <a:latin typeface="Ubuntu"/>
                <a:ea typeface="Ubuntu"/>
                <a:cs typeface="Ubuntu"/>
                <a:sym typeface="Ubuntu"/>
              </a:defRPr>
            </a:lvl2pPr>
            <a:lvl3pPr lvl="2" rtl="0">
              <a:buNone/>
              <a:defRPr>
                <a:latin typeface="Ubuntu"/>
                <a:ea typeface="Ubuntu"/>
                <a:cs typeface="Ubuntu"/>
                <a:sym typeface="Ubuntu"/>
              </a:defRPr>
            </a:lvl3pPr>
            <a:lvl4pPr lvl="3" rtl="0">
              <a:buNone/>
              <a:defRPr>
                <a:latin typeface="Ubuntu"/>
                <a:ea typeface="Ubuntu"/>
                <a:cs typeface="Ubuntu"/>
                <a:sym typeface="Ubuntu"/>
              </a:defRPr>
            </a:lvl4pPr>
            <a:lvl5pPr lvl="4" rtl="0">
              <a:buNone/>
              <a:defRPr>
                <a:latin typeface="Ubuntu"/>
                <a:ea typeface="Ubuntu"/>
                <a:cs typeface="Ubuntu"/>
                <a:sym typeface="Ubuntu"/>
              </a:defRPr>
            </a:lvl5pPr>
            <a:lvl6pPr lvl="5" rtl="0">
              <a:buNone/>
              <a:defRPr>
                <a:latin typeface="Ubuntu"/>
                <a:ea typeface="Ubuntu"/>
                <a:cs typeface="Ubuntu"/>
                <a:sym typeface="Ubuntu"/>
              </a:defRPr>
            </a:lvl6pPr>
            <a:lvl7pPr lvl="6" rtl="0">
              <a:buNone/>
              <a:defRPr>
                <a:latin typeface="Ubuntu"/>
                <a:ea typeface="Ubuntu"/>
                <a:cs typeface="Ubuntu"/>
                <a:sym typeface="Ubuntu"/>
              </a:defRPr>
            </a:lvl7pPr>
            <a:lvl8pPr lvl="7" rtl="0">
              <a:buNone/>
              <a:defRPr>
                <a:latin typeface="Ubuntu"/>
                <a:ea typeface="Ubuntu"/>
                <a:cs typeface="Ubuntu"/>
                <a:sym typeface="Ubuntu"/>
              </a:defRPr>
            </a:lvl8pPr>
            <a:lvl9pPr lvl="8" rtl="0">
              <a:buNone/>
              <a:defRPr>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2119789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pic>
        <p:nvPicPr>
          <p:cNvPr id="2" name="Picture 3" descr="A picture containing plant, tree, dark&#10;&#10;Description automatically generated">
            <a:extLst>
              <a:ext uri="{FF2B5EF4-FFF2-40B4-BE49-F238E27FC236}">
                <a16:creationId xmlns:a16="http://schemas.microsoft.com/office/drawing/2014/main" id="{39C2D850-18B8-B978-F3B0-4E351BD85A2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9272" t="11462" r="10581" b="10897"/>
          <a:stretch/>
        </p:blipFill>
        <p:spPr>
          <a:xfrm flipH="1">
            <a:off x="8660000" y="-598640"/>
            <a:ext cx="5463925" cy="7412840"/>
          </a:xfrm>
          <a:prstGeom prst="rect">
            <a:avLst/>
          </a:prstGeom>
        </p:spPr>
      </p:pic>
      <p:sp>
        <p:nvSpPr>
          <p:cNvPr id="678" name="Google Shape;678;p22"/>
          <p:cNvSpPr txBox="1">
            <a:spLocks noGrp="1"/>
          </p:cNvSpPr>
          <p:nvPr>
            <p:ph type="title"/>
          </p:nvPr>
        </p:nvSpPr>
        <p:spPr>
          <a:xfrm>
            <a:off x="-515816" y="1379875"/>
            <a:ext cx="13223631" cy="1230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5400" dirty="0">
                <a:solidFill>
                  <a:schemeClr val="tx1"/>
                </a:solidFill>
                <a:latin typeface="UTM Isadora" panose="02040603050506020204" pitchFamily="18" charset="0"/>
              </a:rPr>
              <a:t>CHUYÊN ĐỀ 1</a:t>
            </a:r>
            <a:br>
              <a:rPr lang="en-US" sz="6600" dirty="0">
                <a:solidFill>
                  <a:schemeClr val="tx1"/>
                </a:solidFill>
              </a:rPr>
            </a:br>
            <a:r>
              <a:rPr lang="en-US" sz="8800" dirty="0">
                <a:solidFill>
                  <a:schemeClr val="tx1"/>
                </a:solidFill>
                <a:latin typeface="UTM Ong Do Gia" panose="02040603050506020204" pitchFamily="18" charset="0"/>
              </a:rPr>
              <a:t>BÁO CÁO NGHIÊN CỨU VỀ MỘT VẤN ĐỀ VĂN HỌC TRUNG ĐẠI </a:t>
            </a:r>
            <a:endParaRPr sz="6600" dirty="0">
              <a:solidFill>
                <a:schemeClr val="tx1"/>
              </a:solidFill>
              <a:latin typeface="UTM Ong Do Gia" panose="02040603050506020204" pitchFamily="18" charset="0"/>
            </a:endParaRPr>
          </a:p>
        </p:txBody>
      </p:sp>
      <p:sp>
        <p:nvSpPr>
          <p:cNvPr id="679" name="Google Shape;679;p22"/>
          <p:cNvSpPr txBox="1">
            <a:spLocks noGrp="1"/>
          </p:cNvSpPr>
          <p:nvPr>
            <p:ph type="subTitle" idx="1"/>
          </p:nvPr>
        </p:nvSpPr>
        <p:spPr>
          <a:xfrm>
            <a:off x="432800" y="6096300"/>
            <a:ext cx="11379900" cy="717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a:t>And here your subtitle.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8000" decel="72000"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2403566" y="1860594"/>
            <a:ext cx="8112034" cy="25237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1.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Thực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viết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báo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cáo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Dung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lượng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tối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đa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10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trang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Ngôn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ngữ</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đúng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phong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khoa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học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Kết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cấu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đủ</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4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phần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đặt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giải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quyết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kết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luận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tài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liệu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tham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khảo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rPr>
              <a:t> </a:t>
            </a:r>
          </a:p>
        </p:txBody>
      </p:sp>
      <p:sp>
        <p:nvSpPr>
          <p:cNvPr id="5" name="Rounded Rectangle 4"/>
          <p:cNvSpPr/>
          <p:nvPr/>
        </p:nvSpPr>
        <p:spPr>
          <a:xfrm>
            <a:off x="1306286" y="139700"/>
            <a:ext cx="9653451" cy="6223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D31"/>
                </a:solidFill>
                <a:effectLst/>
                <a:uLnTx/>
                <a:uFillTx/>
                <a:latin typeface="Calibri"/>
                <a:ea typeface="+mn-ea"/>
                <a:cs typeface="+mn-cs"/>
                <a:sym typeface="Arial"/>
              </a:rPr>
              <a:t>II. </a:t>
            </a:r>
            <a:r>
              <a:rPr kumimoji="0" lang="en-US" sz="2800" b="1" i="0" u="none" strike="noStrike" kern="1200" cap="none" spc="0" normalizeH="0" baseline="0" noProof="0" dirty="0" err="1">
                <a:ln>
                  <a:noFill/>
                </a:ln>
                <a:solidFill>
                  <a:srgbClr val="ED7D31"/>
                </a:solidFill>
                <a:effectLst/>
                <a:uLnTx/>
                <a:uFillTx/>
                <a:latin typeface="Calibri"/>
                <a:ea typeface="+mn-ea"/>
                <a:cs typeface="+mn-cs"/>
                <a:sym typeface="Arial"/>
              </a:rPr>
              <a:t>Viết</a:t>
            </a:r>
            <a:r>
              <a:rPr kumimoji="0" lang="en-US" sz="28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sym typeface="Arial"/>
              </a:rPr>
              <a:t>báo</a:t>
            </a:r>
            <a:r>
              <a:rPr kumimoji="0" lang="en-US" sz="28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sym typeface="Arial"/>
              </a:rPr>
              <a:t>cáo</a:t>
            </a:r>
            <a:r>
              <a:rPr kumimoji="0" lang="en-US" sz="28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sym typeface="Arial"/>
              </a:rPr>
              <a:t>nghiên</a:t>
            </a:r>
            <a:r>
              <a:rPr kumimoji="0" lang="en-US" sz="28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sym typeface="Arial"/>
              </a:rPr>
              <a:t>cứu</a:t>
            </a:r>
            <a:r>
              <a:rPr kumimoji="0" lang="en-US" sz="28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sym typeface="Arial"/>
              </a:rPr>
              <a:t>và</a:t>
            </a:r>
            <a:r>
              <a:rPr kumimoji="0" lang="en-US" sz="28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sym typeface="Arial"/>
              </a:rPr>
              <a:t>thuyết</a:t>
            </a:r>
            <a:r>
              <a:rPr kumimoji="0" lang="en-US" sz="28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sym typeface="Arial"/>
              </a:rPr>
              <a:t>trình</a:t>
            </a:r>
            <a:r>
              <a:rPr kumimoji="0" lang="en-US" sz="28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sym typeface="Arial"/>
              </a:rPr>
              <a:t>kết</a:t>
            </a:r>
            <a:r>
              <a:rPr kumimoji="0" lang="en-US" sz="28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sym typeface="Arial"/>
              </a:rPr>
              <a:t>quả</a:t>
            </a:r>
            <a:r>
              <a:rPr kumimoji="0" lang="en-US" sz="28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sym typeface="Arial"/>
              </a:rPr>
              <a:t>nghiên</a:t>
            </a:r>
            <a:r>
              <a:rPr kumimoji="0" lang="en-US" sz="28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800" b="1" i="0" u="none" strike="noStrike" kern="1200" cap="none" spc="0" normalizeH="0" baseline="0" noProof="0" dirty="0" err="1">
                <a:ln>
                  <a:noFill/>
                </a:ln>
                <a:solidFill>
                  <a:srgbClr val="ED7D31"/>
                </a:solidFill>
                <a:effectLst/>
                <a:uLnTx/>
                <a:uFillTx/>
                <a:latin typeface="Calibri"/>
                <a:ea typeface="+mn-ea"/>
                <a:cs typeface="+mn-cs"/>
                <a:sym typeface="Arial"/>
              </a:rPr>
              <a:t>cứu</a:t>
            </a:r>
            <a:endParaRPr kumimoji="0" lang="vi-VN" altLang="en-US" sz="2800" b="1" i="0"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18524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285115" y="-635"/>
            <a:ext cx="10857502" cy="6223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D31"/>
                </a:solidFill>
                <a:effectLst/>
                <a:uLnTx/>
                <a:uFillTx/>
                <a:latin typeface="Calibri"/>
                <a:ea typeface="+mn-ea"/>
                <a:cs typeface="+mn-cs"/>
                <a:sym typeface="Arial"/>
              </a:rPr>
              <a:t>II. </a:t>
            </a:r>
            <a:r>
              <a:rPr kumimoji="0" lang="en-US" sz="2400" b="1" i="0" u="none" strike="noStrike" kern="1200" cap="none" spc="0" normalizeH="0" baseline="0" noProof="0" dirty="0" err="1">
                <a:ln>
                  <a:noFill/>
                </a:ln>
                <a:solidFill>
                  <a:srgbClr val="ED7D31"/>
                </a:solidFill>
                <a:effectLst/>
                <a:uLnTx/>
                <a:uFillTx/>
                <a:latin typeface="Calibri"/>
                <a:ea typeface="+mn-ea"/>
                <a:cs typeface="+mn-cs"/>
                <a:sym typeface="Arial"/>
              </a:rPr>
              <a:t>Viết</a:t>
            </a:r>
            <a:r>
              <a:rPr kumimoji="0" lang="en-US" sz="24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sym typeface="Arial"/>
              </a:rPr>
              <a:t>báo</a:t>
            </a:r>
            <a:r>
              <a:rPr kumimoji="0" lang="en-US" sz="24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sym typeface="Arial"/>
              </a:rPr>
              <a:t>cáo</a:t>
            </a:r>
            <a:r>
              <a:rPr kumimoji="0" lang="en-US" sz="24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sym typeface="Arial"/>
              </a:rPr>
              <a:t>nghiên</a:t>
            </a:r>
            <a:r>
              <a:rPr kumimoji="0" lang="en-US" sz="24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sym typeface="Arial"/>
              </a:rPr>
              <a:t>cứu</a:t>
            </a:r>
            <a:r>
              <a:rPr kumimoji="0" lang="en-US" sz="24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sym typeface="Arial"/>
              </a:rPr>
              <a:t>và</a:t>
            </a:r>
            <a:r>
              <a:rPr kumimoji="0" lang="en-US" sz="24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sym typeface="Arial"/>
              </a:rPr>
              <a:t>thuyết</a:t>
            </a:r>
            <a:r>
              <a:rPr kumimoji="0" lang="en-US" sz="24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sym typeface="Arial"/>
              </a:rPr>
              <a:t>trình</a:t>
            </a:r>
            <a:r>
              <a:rPr kumimoji="0" lang="en-US" sz="24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sym typeface="Arial"/>
              </a:rPr>
              <a:t>kết</a:t>
            </a:r>
            <a:r>
              <a:rPr kumimoji="0" lang="en-US" sz="24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sym typeface="Arial"/>
              </a:rPr>
              <a:t>quả</a:t>
            </a:r>
            <a:r>
              <a:rPr kumimoji="0" lang="en-US" sz="24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sym typeface="Arial"/>
              </a:rPr>
              <a:t>nghiên</a:t>
            </a:r>
            <a:r>
              <a:rPr kumimoji="0" lang="en-US" sz="2400" b="1" i="0" u="none" strike="noStrike" kern="1200" cap="none" spc="0" normalizeH="0" baseline="0" noProof="0" dirty="0">
                <a:ln>
                  <a:noFill/>
                </a:ln>
                <a:solidFill>
                  <a:srgbClr val="ED7D31"/>
                </a:solidFill>
                <a:effectLst/>
                <a:uLnTx/>
                <a:uFillTx/>
                <a:latin typeface="Calibri"/>
                <a:ea typeface="+mn-ea"/>
                <a:cs typeface="+mn-cs"/>
                <a:sym typeface="Arial"/>
              </a:rPr>
              <a:t> </a:t>
            </a:r>
            <a:r>
              <a:rPr kumimoji="0" lang="en-US" sz="2400" b="1" i="0" u="none" strike="noStrike" kern="1200" cap="none" spc="0" normalizeH="0" baseline="0" noProof="0" dirty="0" err="1">
                <a:ln>
                  <a:noFill/>
                </a:ln>
                <a:solidFill>
                  <a:srgbClr val="ED7D31"/>
                </a:solidFill>
                <a:effectLst/>
                <a:uLnTx/>
                <a:uFillTx/>
                <a:latin typeface="Calibri"/>
                <a:ea typeface="+mn-ea"/>
                <a:cs typeface="+mn-cs"/>
                <a:sym typeface="Arial"/>
              </a:rPr>
              <a:t>cứu</a:t>
            </a:r>
            <a:endParaRPr kumimoji="0" lang="vi-VN" altLang="en-US" sz="2400" b="1" i="0"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 name="Rectangle 2"/>
          <p:cNvSpPr/>
          <p:nvPr/>
        </p:nvSpPr>
        <p:spPr>
          <a:xfrm>
            <a:off x="285115" y="621666"/>
            <a:ext cx="10948942" cy="697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sym typeface="Arial"/>
              </a:rPr>
              <a:t>2. </a:t>
            </a:r>
            <a:r>
              <a:rPr kumimoji="0" lang="en-US" sz="2800" b="0" i="0" u="none" strike="noStrike" kern="1200" cap="none" spc="0" normalizeH="0" baseline="0" noProof="0" dirty="0" err="1">
                <a:ln>
                  <a:noFill/>
                </a:ln>
                <a:solidFill>
                  <a:prstClr val="white"/>
                </a:solidFill>
                <a:effectLst/>
                <a:uLnTx/>
                <a:uFillTx/>
                <a:latin typeface="Calibri"/>
                <a:ea typeface="+mn-ea"/>
                <a:cs typeface="+mn-cs"/>
                <a:sym typeface="Arial"/>
              </a:rPr>
              <a:t>Thực</a:t>
            </a:r>
            <a:r>
              <a:rPr kumimoji="0" lang="en-US" sz="2800" b="0" i="0" u="none" strike="noStrike" kern="1200" cap="none" spc="0" normalizeH="0" baseline="0" noProof="0" dirty="0">
                <a:ln>
                  <a:noFill/>
                </a:ln>
                <a:solidFill>
                  <a:prstClr val="white"/>
                </a:solidFill>
                <a:effectLst/>
                <a:uLnTx/>
                <a:uFillTx/>
                <a:latin typeface="Calibri"/>
                <a:ea typeface="+mn-ea"/>
                <a:cs typeface="+mn-cs"/>
                <a:sym typeface="Arial"/>
              </a:rPr>
              <a:t> </a:t>
            </a:r>
            <a:r>
              <a:rPr kumimoji="0" lang="en-US" sz="2800" b="0" i="0" u="none" strike="noStrike" kern="1200" cap="none" spc="0" normalizeH="0" baseline="0" noProof="0" dirty="0" err="1">
                <a:ln>
                  <a:noFill/>
                </a:ln>
                <a:solidFill>
                  <a:prstClr val="white"/>
                </a:solidFill>
                <a:effectLst/>
                <a:uLnTx/>
                <a:uFillTx/>
                <a:latin typeface="Calibri"/>
                <a:ea typeface="+mn-ea"/>
                <a:cs typeface="+mn-cs"/>
                <a:sym typeface="Arial"/>
              </a:rPr>
              <a:t>hành</a:t>
            </a:r>
            <a:r>
              <a:rPr kumimoji="0" lang="en-US" sz="2800" b="0" i="0" u="none" strike="noStrike" kern="1200" cap="none" spc="0" normalizeH="0" baseline="0" noProof="0" dirty="0">
                <a:ln>
                  <a:noFill/>
                </a:ln>
                <a:solidFill>
                  <a:prstClr val="white"/>
                </a:solidFill>
                <a:effectLst/>
                <a:uLnTx/>
                <a:uFillTx/>
                <a:latin typeface="Calibri"/>
                <a:ea typeface="+mn-ea"/>
                <a:cs typeface="+mn-cs"/>
                <a:sym typeface="Arial"/>
              </a:rPr>
              <a:t> </a:t>
            </a:r>
            <a:r>
              <a:rPr kumimoji="0" lang="en-US" sz="2800" b="0" i="0" u="none" strike="noStrike" kern="1200" cap="none" spc="0" normalizeH="0" baseline="0" noProof="0" dirty="0" err="1">
                <a:ln>
                  <a:noFill/>
                </a:ln>
                <a:solidFill>
                  <a:prstClr val="white"/>
                </a:solidFill>
                <a:effectLst/>
                <a:uLnTx/>
                <a:uFillTx/>
                <a:latin typeface="Calibri"/>
                <a:ea typeface="+mn-ea"/>
                <a:cs typeface="+mn-cs"/>
                <a:sym typeface="Arial"/>
              </a:rPr>
              <a:t>thuyết</a:t>
            </a:r>
            <a:r>
              <a:rPr kumimoji="0" lang="en-US" sz="2800" b="0" i="0" u="none" strike="noStrike" kern="1200" cap="none" spc="0" normalizeH="0" baseline="0" noProof="0" dirty="0">
                <a:ln>
                  <a:noFill/>
                </a:ln>
                <a:solidFill>
                  <a:prstClr val="white"/>
                </a:solidFill>
                <a:effectLst/>
                <a:uLnTx/>
                <a:uFillTx/>
                <a:latin typeface="Calibri"/>
                <a:ea typeface="+mn-ea"/>
                <a:cs typeface="+mn-cs"/>
                <a:sym typeface="Arial"/>
              </a:rPr>
              <a:t> </a:t>
            </a:r>
            <a:r>
              <a:rPr kumimoji="0" lang="en-US" sz="2800" b="0" i="0" u="none" strike="noStrike" kern="1200" cap="none" spc="0" normalizeH="0" baseline="0" noProof="0" dirty="0" err="1">
                <a:ln>
                  <a:noFill/>
                </a:ln>
                <a:solidFill>
                  <a:prstClr val="white"/>
                </a:solidFill>
                <a:effectLst/>
                <a:uLnTx/>
                <a:uFillTx/>
                <a:latin typeface="Calibri"/>
                <a:ea typeface="+mn-ea"/>
                <a:cs typeface="+mn-cs"/>
                <a:sym typeface="Arial"/>
              </a:rPr>
              <a:t>trình</a:t>
            </a:r>
            <a:r>
              <a:rPr kumimoji="0" lang="en-US" sz="2800" b="0" i="0" u="none" strike="noStrike" kern="1200" cap="none" spc="0" normalizeH="0" baseline="0" noProof="0" dirty="0">
                <a:ln>
                  <a:noFill/>
                </a:ln>
                <a:solidFill>
                  <a:prstClr val="white"/>
                </a:solidFill>
                <a:effectLst/>
                <a:uLnTx/>
                <a:uFillTx/>
                <a:latin typeface="Calibri"/>
                <a:ea typeface="+mn-ea"/>
                <a:cs typeface="+mn-cs"/>
                <a:sym typeface="Arial"/>
              </a:rPr>
              <a:t> </a:t>
            </a:r>
            <a:r>
              <a:rPr kumimoji="0" lang="en-US" sz="2800" b="0" i="0" u="none" strike="noStrike" kern="1200" cap="none" spc="0" normalizeH="0" baseline="0" noProof="0" dirty="0" err="1">
                <a:ln>
                  <a:noFill/>
                </a:ln>
                <a:solidFill>
                  <a:prstClr val="white"/>
                </a:solidFill>
                <a:effectLst/>
                <a:uLnTx/>
                <a:uFillTx/>
                <a:latin typeface="Calibri"/>
                <a:ea typeface="+mn-ea"/>
                <a:cs typeface="+mn-cs"/>
                <a:sym typeface="Arial"/>
              </a:rPr>
              <a:t>kết</a:t>
            </a:r>
            <a:r>
              <a:rPr kumimoji="0" lang="en-US" sz="2800" b="0" i="0" u="none" strike="noStrike" kern="1200" cap="none" spc="0" normalizeH="0" baseline="0" noProof="0" dirty="0">
                <a:ln>
                  <a:noFill/>
                </a:ln>
                <a:solidFill>
                  <a:prstClr val="white"/>
                </a:solidFill>
                <a:effectLst/>
                <a:uLnTx/>
                <a:uFillTx/>
                <a:latin typeface="Calibri"/>
                <a:ea typeface="+mn-ea"/>
                <a:cs typeface="+mn-cs"/>
                <a:sym typeface="Arial"/>
              </a:rPr>
              <a:t> </a:t>
            </a:r>
            <a:r>
              <a:rPr kumimoji="0" lang="en-US" sz="2800" b="0" i="0" u="none" strike="noStrike" kern="1200" cap="none" spc="0" normalizeH="0" baseline="0" noProof="0" dirty="0" err="1">
                <a:ln>
                  <a:noFill/>
                </a:ln>
                <a:solidFill>
                  <a:prstClr val="white"/>
                </a:solidFill>
                <a:effectLst/>
                <a:uLnTx/>
                <a:uFillTx/>
                <a:latin typeface="Calibri"/>
                <a:ea typeface="+mn-ea"/>
                <a:cs typeface="+mn-cs"/>
                <a:sym typeface="Arial"/>
              </a:rPr>
              <a:t>quả</a:t>
            </a:r>
            <a:r>
              <a:rPr kumimoji="0" lang="en-US" sz="2800" b="0" i="0" u="none" strike="noStrike" kern="1200" cap="none" spc="0" normalizeH="0" baseline="0" noProof="0" dirty="0">
                <a:ln>
                  <a:noFill/>
                </a:ln>
                <a:solidFill>
                  <a:prstClr val="white"/>
                </a:solidFill>
                <a:effectLst/>
                <a:uLnTx/>
                <a:uFillTx/>
                <a:latin typeface="Calibri"/>
                <a:ea typeface="+mn-ea"/>
                <a:cs typeface="+mn-cs"/>
                <a:sym typeface="Arial"/>
              </a:rPr>
              <a:t> </a:t>
            </a:r>
            <a:r>
              <a:rPr kumimoji="0" lang="en-US" sz="2800" b="0" i="0" u="none" strike="noStrike" kern="1200" cap="none" spc="0" normalizeH="0" baseline="0" noProof="0" dirty="0" err="1">
                <a:ln>
                  <a:noFill/>
                </a:ln>
                <a:solidFill>
                  <a:prstClr val="white"/>
                </a:solidFill>
                <a:effectLst/>
                <a:uLnTx/>
                <a:uFillTx/>
                <a:latin typeface="Calibri"/>
                <a:ea typeface="+mn-ea"/>
                <a:cs typeface="+mn-cs"/>
                <a:sym typeface="Arial"/>
              </a:rPr>
              <a:t>nghiên</a:t>
            </a:r>
            <a:r>
              <a:rPr kumimoji="0" lang="en-US" sz="2800" b="0" i="0" u="none" strike="noStrike" kern="1200" cap="none" spc="0" normalizeH="0" baseline="0" noProof="0" dirty="0">
                <a:ln>
                  <a:noFill/>
                </a:ln>
                <a:solidFill>
                  <a:prstClr val="white"/>
                </a:solidFill>
                <a:effectLst/>
                <a:uLnTx/>
                <a:uFillTx/>
                <a:latin typeface="Calibri"/>
                <a:ea typeface="+mn-ea"/>
                <a:cs typeface="+mn-cs"/>
                <a:sym typeface="Arial"/>
              </a:rPr>
              <a:t> </a:t>
            </a:r>
            <a:r>
              <a:rPr kumimoji="0" lang="en-US" sz="2800" b="0" i="0" u="none" strike="noStrike" kern="1200" cap="none" spc="0" normalizeH="0" baseline="0" noProof="0" dirty="0" err="1">
                <a:ln>
                  <a:noFill/>
                </a:ln>
                <a:solidFill>
                  <a:prstClr val="white"/>
                </a:solidFill>
                <a:effectLst/>
                <a:uLnTx/>
                <a:uFillTx/>
                <a:latin typeface="Calibri"/>
                <a:ea typeface="+mn-ea"/>
                <a:cs typeface="+mn-cs"/>
                <a:sym typeface="Arial"/>
              </a:rPr>
              <a:t>cứu</a:t>
            </a:r>
            <a:endParaRPr kumimoji="0" lang="en-US" sz="2800" b="0" i="0" u="none" strike="noStrike" kern="1200" cap="none" spc="0" normalizeH="0" baseline="0" noProof="0" dirty="0">
              <a:ln>
                <a:noFill/>
              </a:ln>
              <a:solidFill>
                <a:prstClr val="white"/>
              </a:solidFill>
              <a:effectLst/>
              <a:uLnTx/>
              <a:uFillTx/>
              <a:latin typeface="Calibri"/>
              <a:ea typeface="+mn-ea"/>
              <a:cs typeface="+mn-cs"/>
              <a:sym typeface="Arial"/>
            </a:endParaRPr>
          </a:p>
        </p:txBody>
      </p:sp>
      <p:sp>
        <p:nvSpPr>
          <p:cNvPr id="4" name="TextBox 3"/>
          <p:cNvSpPr txBox="1"/>
          <p:nvPr/>
        </p:nvSpPr>
        <p:spPr>
          <a:xfrm>
            <a:off x="104504" y="1319351"/>
            <a:ext cx="11991702" cy="5970865"/>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Tx/>
              <a:buAutoNum type="alphaLcPeriod"/>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Chuẩn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bị</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Đọc</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lại</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báo</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cáo</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nghiên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cứu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đã</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viết</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tóm</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lược</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nó</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dưới</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dạng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một</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đề</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cương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hoặc</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sơ</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đồ</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chú</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ý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đánh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dấu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những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luận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điểm</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lí</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lẽ</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và</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bằng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chứng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không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thể</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không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nhắc</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tới</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a:t>
            </a:r>
            <a:endParaRPr kumimoji="0" lang="vi-VN"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Lập</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một</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sơ</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đồ</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mô</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tả</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các</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nội</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dung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chính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sẽ</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trình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bày</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slide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trình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chiếu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a:t>
            </a:r>
            <a:endParaRPr kumimoji="0" lang="vi-VN"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Chuẩn</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bị</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các</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bảng</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biểu</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tranh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ảnh</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 video minh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Liberation Mono"/>
                <a:cs typeface="Times New Roman" pitchFamily="18" charset="0"/>
                <a:sym typeface="Arial"/>
              </a:rPr>
              <a:t>hoạ</a:t>
            </a:r>
            <a:r>
              <a:rPr kumimoji="0" lang="en-US" sz="2800" b="0" i="0" u="none" strike="noStrike" kern="1200" cap="none" spc="0" normalizeH="0" baseline="0" noProof="0" dirty="0">
                <a:ln>
                  <a:noFill/>
                </a:ln>
                <a:solidFill>
                  <a:prstClr val="black"/>
                </a:solidFill>
                <a:effectLst/>
                <a:uLnTx/>
                <a:uFillTx/>
                <a:latin typeface="Times New Roman" pitchFamily="18" charset="0"/>
                <a:ea typeface="Liberation Mono"/>
                <a:cs typeface="Times New Roman" pitchFamily="18" charset="0"/>
                <a:sym typeface="Arial"/>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b.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Trình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bày</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Thể</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hiện</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được</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các</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nội</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dung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theo</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mô</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hình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đề</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cương</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của</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một</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bài</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báo</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cáo</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nghiên</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cứu</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Có</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thể</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kết</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hợp</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các</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hình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thức</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trình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diễn</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trình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chiếu</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để</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bài</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thuyết</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trình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thêm</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sinh</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động</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Chú</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ý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tư</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thế</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tác</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phong</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khi</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trình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bày</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Tạo</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sự</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tương</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tác</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với</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người</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Calibri"/>
                <a:cs typeface="Times New Roman" pitchFamily="18" charset="0"/>
                <a:sym typeface="Arial"/>
              </a:rPr>
              <a:t>nghe</a:t>
            </a:r>
            <a:r>
              <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sym typeface="Arial"/>
            </a:endParaRPr>
          </a:p>
        </p:txBody>
      </p:sp>
    </p:spTree>
    <p:extLst>
      <p:ext uri="{BB962C8B-B14F-4D97-AF65-F5344CB8AC3E}">
        <p14:creationId xmlns:p14="http://schemas.microsoft.com/office/powerpoint/2010/main" val="376155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12192001" cy="6857999"/>
        </p:xfrm>
        <a:graphic>
          <a:graphicData uri="http://schemas.openxmlformats.org/drawingml/2006/table">
            <a:tbl>
              <a:tblPr firstRow="1" bandRow="1">
                <a:tableStyleId>{7DF18680-E054-41AD-8BC1-D1AEF772440D}</a:tableStyleId>
              </a:tblPr>
              <a:tblGrid>
                <a:gridCol w="471606">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3998795">
                  <a:extLst>
                    <a:ext uri="{9D8B030D-6E8A-4147-A177-3AD203B41FA5}">
                      <a16:colId xmlns:a16="http://schemas.microsoft.com/office/drawing/2014/main" val="20002"/>
                    </a:ext>
                  </a:extLst>
                </a:gridCol>
                <a:gridCol w="3251200">
                  <a:extLst>
                    <a:ext uri="{9D8B030D-6E8A-4147-A177-3AD203B41FA5}">
                      <a16:colId xmlns:a16="http://schemas.microsoft.com/office/drawing/2014/main" val="20003"/>
                    </a:ext>
                  </a:extLst>
                </a:gridCol>
                <a:gridCol w="2743200">
                  <a:extLst>
                    <a:ext uri="{9D8B030D-6E8A-4147-A177-3AD203B41FA5}">
                      <a16:colId xmlns:a16="http://schemas.microsoft.com/office/drawing/2014/main" val="20004"/>
                    </a:ext>
                  </a:extLst>
                </a:gridCol>
              </a:tblGrid>
              <a:tr h="448547">
                <a:tc>
                  <a:txBody>
                    <a:bodyPr/>
                    <a:lstStyle/>
                    <a:p>
                      <a:pPr algn="ctr"/>
                      <a:r>
                        <a:rPr lang="en-US" sz="9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STT</a:t>
                      </a:r>
                      <a:endParaRPr lang="vi-VN" sz="9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tc>
                  <a:txBody>
                    <a:bodyPr/>
                    <a:lstStyle/>
                    <a:p>
                      <a:pPr algn="ctr"/>
                      <a:r>
                        <a:rPr lang="en-US" sz="14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Tiêu</a:t>
                      </a:r>
                      <a:r>
                        <a:rPr lang="en-US" sz="1400" baseline="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400" baseline="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chí</a:t>
                      </a:r>
                      <a:endParaRPr lang="vi-VN" sz="1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tc>
                  <a:txBody>
                    <a:bodyPr/>
                    <a:lstStyle/>
                    <a:p>
                      <a:pPr algn="ctr"/>
                      <a:r>
                        <a:rPr lang="en-US" sz="14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Mức</a:t>
                      </a:r>
                      <a:r>
                        <a:rPr lang="en-US" sz="1400" baseline="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3</a:t>
                      </a:r>
                      <a:endParaRPr lang="vi-VN" sz="1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tc>
                  <a:txBody>
                    <a:bodyPr/>
                    <a:lstStyle/>
                    <a:p>
                      <a:pPr algn="ctr"/>
                      <a:r>
                        <a:rPr lang="en-US" sz="14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Mức</a:t>
                      </a:r>
                      <a:r>
                        <a:rPr lang="en-US" sz="1400" baseline="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2</a:t>
                      </a:r>
                      <a:endParaRPr lang="vi-VN" sz="1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tc>
                  <a:txBody>
                    <a:bodyPr/>
                    <a:lstStyle/>
                    <a:p>
                      <a:pPr algn="ctr"/>
                      <a:r>
                        <a:rPr lang="en-US" sz="14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Mức</a:t>
                      </a:r>
                      <a:r>
                        <a:rPr lang="en-US" sz="1400" baseline="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1</a:t>
                      </a:r>
                      <a:endParaRPr lang="vi-VN" sz="1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281890">
                <a:tc>
                  <a:txBody>
                    <a:bodyPr/>
                    <a:lstStyle/>
                    <a:p>
                      <a:r>
                        <a:rPr lang="en-US" sz="1400" dirty="0">
                          <a:latin typeface="Times New Roman" pitchFamily="18" charset="0"/>
                          <a:cs typeface="Times New Roman" pitchFamily="18" charset="0"/>
                        </a:rPr>
                        <a:t>1</a:t>
                      </a:r>
                      <a:endParaRPr lang="vi-VN" sz="1400" dirty="0">
                        <a:latin typeface="Times New Roman" pitchFamily="18" charset="0"/>
                        <a:cs typeface="Times New Roman" pitchFamily="18" charset="0"/>
                      </a:endParaRPr>
                    </a:p>
                  </a:txBody>
                  <a:tcPr/>
                </a:tc>
                <a:tc>
                  <a:txBody>
                    <a:bodyPr/>
                    <a:lstStyle/>
                    <a:p>
                      <a:pPr algn="just">
                        <a:lnSpc>
                          <a:spcPct val="107000"/>
                        </a:lnSpc>
                        <a:spcAft>
                          <a:spcPts val="0"/>
                        </a:spcAft>
                      </a:pPr>
                      <a:r>
                        <a:rPr lang="en-US" sz="1300" dirty="0" err="1">
                          <a:effectLst/>
                          <a:latin typeface="Times New Roman"/>
                          <a:ea typeface="Liberation Mono"/>
                          <a:cs typeface="Times New Roman"/>
                        </a:rPr>
                        <a:t>Xác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định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và</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trình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vấn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đề</a:t>
                      </a:r>
                      <a:endParaRPr lang="vi-VN" sz="11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Xác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định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đúng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vấn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để</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trọng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tâm</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và</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triển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khai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trình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vấn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đề</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rõ</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ràng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thê</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hiện</a:t>
                      </a:r>
                      <a:endParaRPr lang="vi-VN" sz="1100" dirty="0">
                        <a:effectLst/>
                        <a:latin typeface="Calibri"/>
                        <a:ea typeface="Calibri"/>
                        <a:cs typeface="Times New Roman"/>
                      </a:endParaRPr>
                    </a:p>
                    <a:p>
                      <a:pPr algn="just">
                        <a:lnSpc>
                          <a:spcPct val="107000"/>
                        </a:lnSpc>
                        <a:spcAft>
                          <a:spcPts val="0"/>
                        </a:spcAft>
                      </a:pPr>
                      <a:r>
                        <a:rPr lang="en-US" sz="1300" dirty="0" err="1">
                          <a:effectLst/>
                          <a:latin typeface="Times New Roman"/>
                          <a:ea typeface="Liberation Mono"/>
                          <a:cs typeface="Times New Roman"/>
                        </a:rPr>
                        <a:t>được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các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giá</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trị</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nỗi</a:t>
                      </a:r>
                      <a:endParaRPr lang="vi-VN" sz="1100" dirty="0">
                        <a:effectLst/>
                        <a:latin typeface="Calibri"/>
                        <a:ea typeface="Calibri"/>
                        <a:cs typeface="Times New Roman"/>
                      </a:endParaRPr>
                    </a:p>
                    <a:p>
                      <a:pPr algn="just">
                        <a:lnSpc>
                          <a:spcPct val="107000"/>
                        </a:lnSpc>
                        <a:spcAft>
                          <a:spcPts val="0"/>
                        </a:spcAft>
                      </a:pPr>
                      <a:r>
                        <a:rPr lang="en-US" sz="1300" dirty="0" err="1">
                          <a:effectLst/>
                          <a:latin typeface="Times New Roman"/>
                          <a:ea typeface="Liberation Mono"/>
                          <a:cs typeface="Times New Roman"/>
                        </a:rPr>
                        <a:t>bật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của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đối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tượng</a:t>
                      </a:r>
                      <a:endParaRPr lang="vi-VN" sz="1100" dirty="0">
                        <a:effectLst/>
                        <a:latin typeface="Calibri"/>
                        <a:ea typeface="Calibri"/>
                        <a:cs typeface="Times New Roman"/>
                      </a:endParaRPr>
                    </a:p>
                    <a:p>
                      <a:pPr algn="just">
                        <a:lnSpc>
                          <a:spcPct val="107000"/>
                        </a:lnSpc>
                        <a:spcAft>
                          <a:spcPts val="0"/>
                        </a:spcAft>
                      </a:pPr>
                      <a:r>
                        <a:rPr lang="en-US" sz="1300" dirty="0" err="1">
                          <a:effectLst/>
                          <a:latin typeface="Times New Roman"/>
                          <a:ea typeface="Liberation Mono"/>
                          <a:cs typeface="Times New Roman"/>
                        </a:rPr>
                        <a:t>nghiên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cứu</a:t>
                      </a:r>
                      <a:r>
                        <a:rPr lang="en-US" sz="1300" dirty="0">
                          <a:effectLst/>
                          <a:latin typeface="Times New Roman"/>
                          <a:ea typeface="Liberation Mono"/>
                          <a:cs typeface="Times New Roman"/>
                        </a:rPr>
                        <a:t>.</a:t>
                      </a:r>
                      <a:endParaRPr lang="vi-VN" sz="11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Xác định đúng vấn để trọng tâm nhưng chưa triển khai trình bày vấn đề rõ ràng.</a:t>
                      </a:r>
                      <a:endParaRPr lang="vi-VN" sz="1100">
                        <a:effectLst/>
                        <a:latin typeface="Calibri"/>
                        <a:ea typeface="Calibri"/>
                        <a:cs typeface="Times New Roman"/>
                      </a:endParaRPr>
                    </a:p>
                    <a:p>
                      <a:pPr algn="just">
                        <a:lnSpc>
                          <a:spcPct val="107000"/>
                        </a:lnSpc>
                        <a:spcAft>
                          <a:spcPts val="0"/>
                        </a:spcAft>
                      </a:pPr>
                      <a:r>
                        <a:rPr lang="en-US" sz="1300">
                          <a:effectLst/>
                          <a:latin typeface="Times New Roman"/>
                          <a:ea typeface="Liberation Mono"/>
                          <a:cs typeface="Times New Roman"/>
                        </a:rPr>
                        <a:t> </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Chưa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xác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định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đúng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vấn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để</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trọng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tâm</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chưa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triển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khai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trình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vấn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đề</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rõ</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ràng</a:t>
                      </a:r>
                      <a:r>
                        <a:rPr lang="en-US" sz="1300" dirty="0">
                          <a:effectLst/>
                          <a:latin typeface="Times New Roman"/>
                          <a:ea typeface="Liberation Mono"/>
                          <a:cs typeface="Times New Roman"/>
                        </a:rPr>
                        <a:t>.</a:t>
                      </a:r>
                      <a:endParaRPr lang="vi-VN" sz="1100" dirty="0">
                        <a:effectLst/>
                        <a:latin typeface="Calibri"/>
                        <a:ea typeface="Calibri"/>
                        <a:cs typeface="Times New Roman"/>
                      </a:endParaRPr>
                    </a:p>
                    <a:p>
                      <a:pPr algn="just">
                        <a:lnSpc>
                          <a:spcPct val="107000"/>
                        </a:lnSpc>
                        <a:spcAft>
                          <a:spcPts val="0"/>
                        </a:spcAft>
                      </a:pPr>
                      <a:r>
                        <a:rPr lang="en-US" sz="1300" dirty="0">
                          <a:effectLst/>
                          <a:latin typeface="Times New Roman"/>
                          <a:ea typeface="Liberation Mono"/>
                          <a:cs typeface="Times New Roman"/>
                        </a:rPr>
                        <a:t> </a:t>
                      </a:r>
                      <a:endParaRPr lang="vi-VN"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69134">
                <a:tc>
                  <a:txBody>
                    <a:bodyPr/>
                    <a:lstStyle/>
                    <a:p>
                      <a:r>
                        <a:rPr lang="en-US" sz="1400" dirty="0">
                          <a:latin typeface="Times New Roman" pitchFamily="18" charset="0"/>
                          <a:cs typeface="Times New Roman" pitchFamily="18" charset="0"/>
                        </a:rPr>
                        <a:t>2</a:t>
                      </a:r>
                      <a:endParaRPr lang="vi-VN" sz="1400" dirty="0">
                        <a:latin typeface="Times New Roman" pitchFamily="18" charset="0"/>
                        <a:cs typeface="Times New Roman" pitchFamily="18" charset="0"/>
                      </a:endParaRPr>
                    </a:p>
                  </a:txBody>
                  <a:tcPr/>
                </a:tc>
                <a:tc>
                  <a:txBody>
                    <a:bodyPr/>
                    <a:lstStyle/>
                    <a:p>
                      <a:pPr algn="just">
                        <a:lnSpc>
                          <a:spcPct val="107000"/>
                        </a:lnSpc>
                        <a:spcAft>
                          <a:spcPts val="0"/>
                        </a:spcAft>
                      </a:pPr>
                      <a:r>
                        <a:rPr lang="en-US" sz="1300">
                          <a:effectLst/>
                          <a:latin typeface="Times New Roman"/>
                          <a:ea typeface="Liberation Mono"/>
                          <a:cs typeface="Times New Roman"/>
                        </a:rPr>
                        <a:t>Quan điểm và và thái độ của người viết</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Thể hiện rõ quan điểm và thái độ của người viết về  những nội dung nôi bật của đối tượng nghiên cứu.</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Có thể hiện quan điểm thái độ của gười viết, nhưng cách thể hiện chưa rõ ràng.</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Chưa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thể</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hiện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quan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điểm</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thái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độ</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của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gười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viết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hoặc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cách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thể</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hiện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chưa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rõ</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ràng</a:t>
                      </a:r>
                      <a:r>
                        <a:rPr lang="en-US" sz="1300" dirty="0">
                          <a:effectLst/>
                          <a:latin typeface="Times New Roman"/>
                          <a:ea typeface="Liberation Mono"/>
                          <a:cs typeface="Times New Roman"/>
                        </a:rPr>
                        <a:t>.</a:t>
                      </a:r>
                      <a:endParaRPr lang="vi-VN"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025513">
                <a:tc>
                  <a:txBody>
                    <a:bodyPr/>
                    <a:lstStyle/>
                    <a:p>
                      <a:r>
                        <a:rPr lang="en-US" sz="1400" dirty="0">
                          <a:latin typeface="Times New Roman" pitchFamily="18" charset="0"/>
                          <a:cs typeface="Times New Roman" pitchFamily="18" charset="0"/>
                        </a:rPr>
                        <a:t>3</a:t>
                      </a:r>
                      <a:endParaRPr lang="vi-VN" sz="1400" dirty="0">
                        <a:latin typeface="Times New Roman" pitchFamily="18" charset="0"/>
                        <a:cs typeface="Times New Roman" pitchFamily="18" charset="0"/>
                      </a:endParaRPr>
                    </a:p>
                  </a:txBody>
                  <a:tcPr/>
                </a:tc>
                <a:tc>
                  <a:txBody>
                    <a:bodyPr/>
                    <a:lstStyle/>
                    <a:p>
                      <a:pPr algn="just">
                        <a:lnSpc>
                          <a:spcPct val="107000"/>
                        </a:lnSpc>
                        <a:spcAft>
                          <a:spcPts val="0"/>
                        </a:spcAft>
                      </a:pPr>
                      <a:r>
                        <a:rPr lang="en-US" sz="1300" dirty="0" err="1">
                          <a:effectLst/>
                          <a:latin typeface="Times New Roman"/>
                          <a:ea typeface="Liberation Mono"/>
                          <a:cs typeface="Times New Roman"/>
                        </a:rPr>
                        <a:t>Sử</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dụng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lí</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lẽ</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bằng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chứng</a:t>
                      </a:r>
                      <a:endParaRPr lang="vi-VN" sz="11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Sử dụng các li lẽ,  </a:t>
                      </a:r>
                      <a:endParaRPr lang="vi-VN" sz="1100">
                        <a:effectLst/>
                        <a:latin typeface="Calibri"/>
                        <a:ea typeface="Calibri"/>
                        <a:cs typeface="Times New Roman"/>
                      </a:endParaRPr>
                    </a:p>
                    <a:p>
                      <a:pPr algn="just">
                        <a:lnSpc>
                          <a:spcPct val="107000"/>
                        </a:lnSpc>
                        <a:spcAft>
                          <a:spcPts val="0"/>
                        </a:spcAft>
                      </a:pPr>
                      <a:r>
                        <a:rPr lang="en-US" sz="1300">
                          <a:effectLst/>
                          <a:latin typeface="Times New Roman"/>
                          <a:ea typeface="Liberation Mono"/>
                          <a:cs typeface="Times New Roman"/>
                        </a:rPr>
                        <a:t>bằng chứng tiêu biểu, phù hợp; sử dụng những phương pháp lập luận hiệu quả để triển khai hệ thống luận điểm một cách thuyết phục.</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Sử dụng các li lẽ,  </a:t>
                      </a:r>
                      <a:endParaRPr lang="vi-VN" sz="1100">
                        <a:effectLst/>
                        <a:latin typeface="Calibri"/>
                        <a:ea typeface="Calibri"/>
                        <a:cs typeface="Times New Roman"/>
                      </a:endParaRPr>
                    </a:p>
                    <a:p>
                      <a:pPr algn="just">
                        <a:lnSpc>
                          <a:spcPct val="107000"/>
                        </a:lnSpc>
                        <a:spcAft>
                          <a:spcPts val="0"/>
                        </a:spcAft>
                      </a:pPr>
                      <a:r>
                        <a:rPr lang="en-US" sz="1300">
                          <a:effectLst/>
                          <a:latin typeface="Times New Roman"/>
                          <a:ea typeface="Liberation Mono"/>
                          <a:cs typeface="Times New Roman"/>
                        </a:rPr>
                        <a:t>bằng chứng và một số phương pháp lập luận chưa thật hiệu quả.</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Sử</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dụng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các</a:t>
                      </a:r>
                      <a:r>
                        <a:rPr lang="en-US" sz="1300" dirty="0">
                          <a:effectLst/>
                          <a:latin typeface="Times New Roman"/>
                          <a:ea typeface="Liberation Mono"/>
                          <a:cs typeface="Times New Roman"/>
                        </a:rPr>
                        <a:t> li </a:t>
                      </a:r>
                      <a:r>
                        <a:rPr lang="en-US" sz="1300" dirty="0" err="1">
                          <a:effectLst/>
                          <a:latin typeface="Times New Roman"/>
                          <a:ea typeface="Liberation Mono"/>
                          <a:cs typeface="Times New Roman"/>
                        </a:rPr>
                        <a:t>lẽ</a:t>
                      </a:r>
                      <a:r>
                        <a:rPr lang="en-US" sz="1300" dirty="0">
                          <a:effectLst/>
                          <a:latin typeface="Times New Roman"/>
                          <a:ea typeface="Liberation Mono"/>
                          <a:cs typeface="Times New Roman"/>
                        </a:rPr>
                        <a:t>,  </a:t>
                      </a:r>
                      <a:endParaRPr lang="vi-VN" sz="1100" dirty="0">
                        <a:effectLst/>
                        <a:latin typeface="Calibri"/>
                        <a:ea typeface="Calibri"/>
                        <a:cs typeface="Times New Roman"/>
                      </a:endParaRPr>
                    </a:p>
                    <a:p>
                      <a:pPr algn="just">
                        <a:lnSpc>
                          <a:spcPct val="107000"/>
                        </a:lnSpc>
                        <a:spcAft>
                          <a:spcPts val="0"/>
                        </a:spcAft>
                      </a:pPr>
                      <a:r>
                        <a:rPr lang="en-US" sz="1300" dirty="0" err="1">
                          <a:effectLst/>
                          <a:latin typeface="Times New Roman"/>
                          <a:ea typeface="Liberation Mono"/>
                          <a:cs typeface="Times New Roman"/>
                        </a:rPr>
                        <a:t>bằng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chứng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và</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một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số</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phương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pháp</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lập</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luận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chưa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thuyết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phục</a:t>
                      </a:r>
                      <a:endParaRPr lang="vi-VN"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025513">
                <a:tc>
                  <a:txBody>
                    <a:bodyPr/>
                    <a:lstStyle/>
                    <a:p>
                      <a:r>
                        <a:rPr lang="en-US" sz="1400" dirty="0">
                          <a:latin typeface="Times New Roman" pitchFamily="18" charset="0"/>
                          <a:cs typeface="Times New Roman" pitchFamily="18" charset="0"/>
                        </a:rPr>
                        <a:t>4</a:t>
                      </a:r>
                      <a:endParaRPr lang="vi-VN" sz="1400" dirty="0">
                        <a:latin typeface="Times New Roman" pitchFamily="18" charset="0"/>
                        <a:cs typeface="Times New Roman" pitchFamily="18" charset="0"/>
                      </a:endParaRPr>
                    </a:p>
                  </a:txBody>
                  <a:tcPr/>
                </a:tc>
                <a:tc>
                  <a:txBody>
                    <a:bodyPr/>
                    <a:lstStyle/>
                    <a:p>
                      <a:pPr algn="just">
                        <a:lnSpc>
                          <a:spcPct val="107000"/>
                        </a:lnSpc>
                        <a:spcAft>
                          <a:spcPts val="0"/>
                        </a:spcAft>
                      </a:pPr>
                      <a:r>
                        <a:rPr lang="en-US" sz="1300">
                          <a:effectLst/>
                          <a:latin typeface="Times New Roman"/>
                          <a:ea typeface="Liberation Mono"/>
                          <a:cs typeface="Times New Roman"/>
                        </a:rPr>
                        <a:t>Tổ chức bài viết</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Bài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viết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được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tổ</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chức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hoàn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chỉnh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các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phần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trong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được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cấu</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trúc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chặt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chẽ</a:t>
                      </a:r>
                      <a:r>
                        <a:rPr lang="en-US" sz="1300" dirty="0">
                          <a:effectLst/>
                          <a:latin typeface="Times New Roman"/>
                          <a:ea typeface="Liberation Mono"/>
                          <a:cs typeface="Times New Roman"/>
                        </a:rPr>
                        <a:t>.</a:t>
                      </a:r>
                      <a:endParaRPr lang="vi-VN" sz="11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Bài viết có đủ bốn phần: đặt vấn đề, giải quyết vấn đề, kết luận, tài liệu tham khảo nhưng chưa thể hiện ro yêu cầu của từng phần.</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Bài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viết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chưa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được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tổ</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chức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hoàn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chỉnh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các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phần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trình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không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rõ</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ràng</a:t>
                      </a:r>
                      <a:r>
                        <a:rPr lang="en-US" sz="1300" dirty="0">
                          <a:effectLst/>
                          <a:latin typeface="Times New Roman"/>
                          <a:ea typeface="Liberation Mono"/>
                          <a:cs typeface="Times New Roman"/>
                        </a:rPr>
                        <a:t>.</a:t>
                      </a:r>
                      <a:endParaRPr lang="vi-VN"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769134">
                <a:tc>
                  <a:txBody>
                    <a:bodyPr/>
                    <a:lstStyle/>
                    <a:p>
                      <a:r>
                        <a:rPr lang="en-US" sz="1400" dirty="0">
                          <a:latin typeface="Times New Roman" pitchFamily="18" charset="0"/>
                          <a:cs typeface="Times New Roman" pitchFamily="18" charset="0"/>
                        </a:rPr>
                        <a:t>5</a:t>
                      </a:r>
                      <a:endParaRPr lang="vi-VN" sz="1400" dirty="0">
                        <a:latin typeface="Times New Roman" pitchFamily="18" charset="0"/>
                        <a:cs typeface="Times New Roman" pitchFamily="18" charset="0"/>
                      </a:endParaRPr>
                    </a:p>
                  </a:txBody>
                  <a:tcPr/>
                </a:tc>
                <a:tc>
                  <a:txBody>
                    <a:bodyPr/>
                    <a:lstStyle/>
                    <a:p>
                      <a:pPr algn="just">
                        <a:lnSpc>
                          <a:spcPct val="107000"/>
                        </a:lnSpc>
                        <a:spcAft>
                          <a:spcPts val="0"/>
                        </a:spcAft>
                      </a:pPr>
                      <a:r>
                        <a:rPr lang="en-US" sz="1300">
                          <a:effectLst/>
                          <a:latin typeface="Times New Roman"/>
                          <a:ea typeface="Liberation Mono"/>
                          <a:cs typeface="Times New Roman"/>
                        </a:rPr>
                        <a:t>Sử dụng các phương thức liên kế</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Sử dụng chính xác và hiệu quả các phương thức liên kết câu và đoạn văn, giúp tăng cường khả và củng cố mối liên hệ giữa các câu và đoạn văn.</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Sử dụng các phương thức liên kết câu và đoạn văn một cách phù hợp giúp người đọc dễ hiểu.</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Có</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sử</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dụng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một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số</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phương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thức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liên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kết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câu</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và</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đoạn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văn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nhưng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chưa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mạch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lạc</a:t>
                      </a:r>
                      <a:r>
                        <a:rPr lang="en-US" sz="1300" dirty="0">
                          <a:effectLst/>
                          <a:latin typeface="Times New Roman"/>
                          <a:ea typeface="Liberation Mono"/>
                          <a:cs typeface="Times New Roman"/>
                        </a:rPr>
                        <a:t>.</a:t>
                      </a:r>
                      <a:endParaRPr lang="vi-VN"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769134">
                <a:tc>
                  <a:txBody>
                    <a:bodyPr/>
                    <a:lstStyle/>
                    <a:p>
                      <a:r>
                        <a:rPr lang="en-US" sz="1400" dirty="0">
                          <a:latin typeface="Times New Roman" pitchFamily="18" charset="0"/>
                          <a:cs typeface="Times New Roman" pitchFamily="18" charset="0"/>
                        </a:rPr>
                        <a:t>6</a:t>
                      </a:r>
                      <a:endParaRPr lang="vi-VN" sz="1400" dirty="0">
                        <a:latin typeface="Times New Roman" pitchFamily="18" charset="0"/>
                        <a:cs typeface="Times New Roman" pitchFamily="18" charset="0"/>
                      </a:endParaRPr>
                    </a:p>
                  </a:txBody>
                  <a:tcPr/>
                </a:tc>
                <a:tc>
                  <a:txBody>
                    <a:bodyPr/>
                    <a:lstStyle/>
                    <a:p>
                      <a:pPr algn="just">
                        <a:lnSpc>
                          <a:spcPct val="107000"/>
                        </a:lnSpc>
                        <a:spcAft>
                          <a:spcPts val="0"/>
                        </a:spcAft>
                      </a:pPr>
                      <a:r>
                        <a:rPr lang="en-US" sz="1300">
                          <a:effectLst/>
                          <a:latin typeface="Times New Roman"/>
                          <a:ea typeface="Liberation Mono"/>
                          <a:cs typeface="Times New Roman"/>
                        </a:rPr>
                        <a:t>Cách dùng từ, đặt câu, diễn đạt</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Không mắc lỗi dùng từ, đặt câu hoặc chỉ mắc 1 - 2 lôi không đáng kể, diễn đạt rõ ràng, mạch lạc.</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a:effectLst/>
                          <a:latin typeface="Times New Roman"/>
                          <a:ea typeface="Liberation Mono"/>
                          <a:cs typeface="Times New Roman"/>
                        </a:rPr>
                        <a:t>Mắc một vài lỗi dùng từ, đặt câu (3-5 lỗi), diễn đạt rõ ràng, mạch lạc.</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Mắc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khá</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nhiều</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lỗi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dùng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từ</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đặt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câu</a:t>
                      </a:r>
                      <a:r>
                        <a:rPr lang="en-US" sz="1300" dirty="0">
                          <a:effectLst/>
                          <a:latin typeface="Times New Roman"/>
                          <a:ea typeface="Liberation Mono"/>
                          <a:cs typeface="Times New Roman"/>
                        </a:rPr>
                        <a:t> (6 </a:t>
                      </a:r>
                      <a:r>
                        <a:rPr lang="en-US" sz="1300" dirty="0" err="1">
                          <a:effectLst/>
                          <a:latin typeface="Times New Roman"/>
                          <a:ea typeface="Liberation Mono"/>
                          <a:cs typeface="Times New Roman"/>
                        </a:rPr>
                        <a:t>lỗi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trở</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lên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diễn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đạt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chưa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rõ</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ràng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mạch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lạc</a:t>
                      </a:r>
                      <a:r>
                        <a:rPr lang="en-US" sz="1300" dirty="0">
                          <a:effectLst/>
                          <a:latin typeface="Times New Roman"/>
                          <a:ea typeface="Liberation Mono"/>
                          <a:cs typeface="Times New Roman"/>
                        </a:rPr>
                        <a:t>.</a:t>
                      </a:r>
                      <a:endParaRPr lang="vi-VN"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769134">
                <a:tc>
                  <a:txBody>
                    <a:bodyPr/>
                    <a:lstStyle/>
                    <a:p>
                      <a:r>
                        <a:rPr lang="en-US" sz="1400" dirty="0">
                          <a:latin typeface="Times New Roman" pitchFamily="18" charset="0"/>
                          <a:cs typeface="Times New Roman" pitchFamily="18" charset="0"/>
                        </a:rPr>
                        <a:t>7</a:t>
                      </a:r>
                      <a:endParaRPr lang="vi-VN" sz="1400" dirty="0">
                        <a:latin typeface="Times New Roman" pitchFamily="18" charset="0"/>
                        <a:cs typeface="Times New Roman" pitchFamily="18" charset="0"/>
                      </a:endParaRPr>
                    </a:p>
                  </a:txBody>
                  <a:tcPr/>
                </a:tc>
                <a:tc>
                  <a:txBody>
                    <a:bodyPr/>
                    <a:lstStyle/>
                    <a:p>
                      <a:pPr algn="just">
                        <a:lnSpc>
                          <a:spcPct val="107000"/>
                        </a:lnSpc>
                        <a:spcAft>
                          <a:spcPts val="0"/>
                        </a:spcAft>
                      </a:pPr>
                      <a:r>
                        <a:rPr lang="en-US" sz="1300">
                          <a:effectLst/>
                          <a:latin typeface="Times New Roman"/>
                          <a:ea typeface="Liberation Mono"/>
                          <a:cs typeface="Times New Roman"/>
                        </a:rPr>
                        <a:t>Trình bày bài viết</a:t>
                      </a:r>
                      <a:endParaRPr lang="vi-VN"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Chữ</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viết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rõ</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ràng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dễ</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đọc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không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mắc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lỗi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chính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tả</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trình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viết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đúng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quy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cách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và</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chỉn</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chu</a:t>
                      </a:r>
                      <a:r>
                        <a:rPr lang="en-US" sz="1300" dirty="0">
                          <a:effectLst/>
                          <a:latin typeface="Times New Roman"/>
                          <a:ea typeface="Liberation Mono"/>
                          <a:cs typeface="Times New Roman"/>
                        </a:rPr>
                        <a:t>.</a:t>
                      </a:r>
                      <a:endParaRPr lang="vi-VN" sz="11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Chữ</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viết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có</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thể</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đọc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được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mắc</a:t>
                      </a:r>
                      <a:r>
                        <a:rPr lang="en-US" sz="1300" dirty="0">
                          <a:effectLst/>
                          <a:latin typeface="Times New Roman"/>
                          <a:ea typeface="Liberation Mono"/>
                          <a:cs typeface="Times New Roman"/>
                        </a:rPr>
                        <a:t> 2 — 3 </a:t>
                      </a:r>
                      <a:r>
                        <a:rPr lang="en-US" sz="1300" dirty="0" err="1">
                          <a:effectLst/>
                          <a:latin typeface="Times New Roman"/>
                          <a:ea typeface="Liberation Mono"/>
                          <a:cs typeface="Times New Roman"/>
                        </a:rPr>
                        <a:t>lỗi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chính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tả</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trình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viết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đúng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quy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cách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nhưng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chưa</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sạch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đẹp</a:t>
                      </a:r>
                      <a:r>
                        <a:rPr lang="en-US" sz="1300" dirty="0">
                          <a:effectLst/>
                          <a:latin typeface="Times New Roman"/>
                          <a:ea typeface="Liberation Mono"/>
                          <a:cs typeface="Times New Roman"/>
                        </a:rPr>
                        <a:t>.</a:t>
                      </a:r>
                      <a:endParaRPr lang="vi-VN" sz="11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1300" dirty="0" err="1">
                          <a:effectLst/>
                          <a:latin typeface="Times New Roman"/>
                          <a:ea typeface="Liberation Mono"/>
                          <a:cs typeface="Times New Roman"/>
                        </a:rPr>
                        <a:t>Chữ</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viết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khó</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đọc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câu</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thả</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mắc</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nhiều</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lỗi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chính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tả</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trình</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bài</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viết</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không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đúng</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quy</a:t>
                      </a:r>
                      <a:r>
                        <a:rPr lang="en-US" sz="1300" dirty="0">
                          <a:effectLst/>
                          <a:latin typeface="Times New Roman"/>
                          <a:ea typeface="Liberation Mono"/>
                          <a:cs typeface="Times New Roman"/>
                        </a:rPr>
                        <a:t> </a:t>
                      </a:r>
                      <a:r>
                        <a:rPr lang="en-US" sz="1300" dirty="0" err="1">
                          <a:effectLst/>
                          <a:latin typeface="Times New Roman"/>
                          <a:ea typeface="Liberation Mono"/>
                          <a:cs typeface="Times New Roman"/>
                        </a:rPr>
                        <a:t>cách</a:t>
                      </a:r>
                      <a:r>
                        <a:rPr lang="en-US" sz="1300" dirty="0">
                          <a:effectLst/>
                          <a:latin typeface="Times New Roman"/>
                          <a:ea typeface="Liberation Mono"/>
                          <a:cs typeface="Times New Roman"/>
                        </a:rPr>
                        <a:t>.</a:t>
                      </a:r>
                      <a:endParaRPr lang="vi-VN"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5" name="TextBox 4"/>
          <p:cNvSpPr txBox="1"/>
          <p:nvPr/>
        </p:nvSpPr>
        <p:spPr>
          <a:xfrm>
            <a:off x="4495800" y="1"/>
            <a:ext cx="4191000"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sym typeface="Arial"/>
              </a:rPr>
              <a:t>Rubric </a:t>
            </a:r>
            <a:r>
              <a:rPr kumimoji="0" lang="en-US" sz="14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sym typeface="Arial"/>
              </a:rPr>
              <a:t>đánh</a:t>
            </a:r>
            <a:r>
              <a:rPr kumimoji="0" lang="en-US"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sym typeface="Arial"/>
              </a:rPr>
              <a:t> </a:t>
            </a:r>
            <a:r>
              <a:rPr kumimoji="0" lang="en-US" sz="14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sym typeface="Arial"/>
              </a:rPr>
              <a:t>giá</a:t>
            </a:r>
            <a:r>
              <a:rPr kumimoji="0" lang="en-US"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sym typeface="Arial"/>
              </a:rPr>
              <a:t> </a:t>
            </a:r>
            <a:r>
              <a:rPr kumimoji="0" lang="en-US" sz="14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sym typeface="Arial"/>
              </a:rPr>
              <a:t>bài</a:t>
            </a:r>
            <a:r>
              <a:rPr kumimoji="0" lang="en-US"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sym typeface="Arial"/>
              </a:rPr>
              <a:t> </a:t>
            </a:r>
            <a:r>
              <a:rPr kumimoji="0" lang="en-US" sz="14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sym typeface="Arial"/>
              </a:rPr>
              <a:t>thuyết</a:t>
            </a:r>
            <a:r>
              <a:rPr kumimoji="0" lang="en-US"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sym typeface="Arial"/>
              </a:rPr>
              <a:t> </a:t>
            </a:r>
            <a:r>
              <a:rPr kumimoji="0" lang="en-US" sz="14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sym typeface="Arial"/>
              </a:rPr>
              <a:t>trình</a:t>
            </a:r>
            <a:endParaRPr kumimoji="0" lang="vi-VN"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sym typeface="Arial"/>
            </a:endParaRPr>
          </a:p>
        </p:txBody>
      </p:sp>
    </p:spTree>
    <p:extLst>
      <p:ext uri="{BB962C8B-B14F-4D97-AF65-F5344CB8AC3E}">
        <p14:creationId xmlns:p14="http://schemas.microsoft.com/office/powerpoint/2010/main" val="1429825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Mania">
  <a:themeElements>
    <a:clrScheme name="Simple Light">
      <a:dk1>
        <a:srgbClr val="000000"/>
      </a:dk1>
      <a:lt1>
        <a:srgbClr val="FFFFFF"/>
      </a:lt1>
      <a:dk2>
        <a:srgbClr val="252525"/>
      </a:dk2>
      <a:lt2>
        <a:srgbClr val="EEEEEE"/>
      </a:lt2>
      <a:accent1>
        <a:srgbClr val="ABD6C4"/>
      </a:accent1>
      <a:accent2>
        <a:srgbClr val="DAE9C2"/>
      </a:accent2>
      <a:accent3>
        <a:srgbClr val="F9D2B6"/>
      </a:accent3>
      <a:accent4>
        <a:srgbClr val="ECACA7"/>
      </a:accent4>
      <a:accent5>
        <a:srgbClr val="E38D94"/>
      </a:accent5>
      <a:accent6>
        <a:srgbClr val="8A809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816</Words>
  <Application>Microsoft Office PowerPoint</Application>
  <PresentationFormat>Widescreen</PresentationFormat>
  <Paragraphs>68</Paragraphs>
  <Slides>4</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vt:i4>
      </vt:variant>
    </vt:vector>
  </HeadingPairs>
  <TitlesOfParts>
    <vt:vector size="18" baseType="lpstr">
      <vt:lpstr>Abril Fatface</vt:lpstr>
      <vt:lpstr>Aldrich</vt:lpstr>
      <vt:lpstr>Arial</vt:lpstr>
      <vt:lpstr>Barlow Condensed</vt:lpstr>
      <vt:lpstr>Calibri</vt:lpstr>
      <vt:lpstr>Calibri Light</vt:lpstr>
      <vt:lpstr>Griffy</vt:lpstr>
      <vt:lpstr>Spicy Rice</vt:lpstr>
      <vt:lpstr>Times New Roman</vt:lpstr>
      <vt:lpstr>Ubuntu</vt:lpstr>
      <vt:lpstr>UTM Isadora</vt:lpstr>
      <vt:lpstr>UTM Ong Do Gia</vt:lpstr>
      <vt:lpstr>1_Office Theme</vt:lpstr>
      <vt:lpstr>SlidesMania</vt:lpstr>
      <vt:lpstr>CHUYÊN ĐỀ 1 BÁO CÁO NGHIÊN CỨU VỀ MỘT VẤN ĐỀ VĂN HỌC TRUNG ĐẠI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1 BÁO CÁO NGHIÊN CỨU VỀ MỘT VẤN ĐỀ VĂN HỌC TRUNG ĐẠI </dc:title>
  <dc:creator>Hoang Yen</dc:creator>
  <cp:lastModifiedBy>Hoang Yen</cp:lastModifiedBy>
  <cp:revision>1</cp:revision>
  <dcterms:created xsi:type="dcterms:W3CDTF">2023-08-18T01:13:04Z</dcterms:created>
  <dcterms:modified xsi:type="dcterms:W3CDTF">2023-08-18T01:15:19Z</dcterms:modified>
</cp:coreProperties>
</file>