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26"/>
  </p:notesMasterIdLst>
  <p:sldIdLst>
    <p:sldId id="256" r:id="rId2"/>
    <p:sldId id="258" r:id="rId3"/>
    <p:sldId id="263" r:id="rId4"/>
    <p:sldId id="259" r:id="rId5"/>
    <p:sldId id="354" r:id="rId6"/>
    <p:sldId id="353" r:id="rId7"/>
    <p:sldId id="330" r:id="rId8"/>
    <p:sldId id="355" r:id="rId9"/>
    <p:sldId id="356" r:id="rId10"/>
    <p:sldId id="358" r:id="rId11"/>
    <p:sldId id="327" r:id="rId12"/>
    <p:sldId id="261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28" r:id="rId21"/>
    <p:sldId id="350" r:id="rId22"/>
    <p:sldId id="373" r:id="rId23"/>
    <p:sldId id="374" r:id="rId24"/>
    <p:sldId id="351" r:id="rId25"/>
  </p:sldIdLst>
  <p:sldSz cx="9144000" cy="5143500" type="screen16x9"/>
  <p:notesSz cx="6858000" cy="9144000"/>
  <p:embeddedFontLst>
    <p:embeddedFont>
      <p:font typeface="Montserrat Black" pitchFamily="2" charset="0"/>
      <p:bold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Nunito SemiBold" pitchFamily="2" charset="0"/>
      <p:bold r:id="rId33"/>
      <p:boldItalic r:id="rId34"/>
    </p:embeddedFont>
    <p:embeddedFont>
      <p:font typeface="#9Slide03 AmpleSoft Bold" charset="0"/>
      <p:regular r:id="rId35"/>
    </p:embeddedFont>
    <p:embeddedFont>
      <p:font typeface="Montserrat" pitchFamily="2" charset="0"/>
      <p:regular r:id="rId36"/>
      <p:bold r:id="rId37"/>
      <p:italic r:id="rId38"/>
      <p:boldItalic r:id="rId39"/>
    </p:embeddedFont>
    <p:embeddedFont>
      <p:font typeface="Montserrat ExtraBold" pitchFamily="2" charset="0"/>
      <p:bold r:id="rId40"/>
      <p:boldItalic r:id="rId41"/>
    </p:embeddedFont>
    <p:embeddedFont>
      <p:font typeface="Nunito Light" pitchFamily="2" charset="0"/>
      <p:regular r:id="rId42"/>
      <p:italic r:id="rId43"/>
    </p:embeddedFont>
    <p:embeddedFont>
      <p:font typeface="#9Slide05 SVNKitten" charset="0"/>
      <p:regular r:id="rId44"/>
    </p:embeddedFont>
    <p:embeddedFont>
      <p:font typeface="Nunito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17">
          <p15:clr>
            <a:srgbClr val="FF0000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9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5CF2113-5BE0-47FA-9D28-1E7E0F98907C}">
  <a:tblStyle styleId="{F5CF2113-5BE0-47FA-9D28-1E7E0F9890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5" autoAdjust="0"/>
    <p:restoredTop sz="86369" autoAdjust="0"/>
  </p:normalViewPr>
  <p:slideViewPr>
    <p:cSldViewPr snapToGrid="0">
      <p:cViewPr>
        <p:scale>
          <a:sx n="95" d="100"/>
          <a:sy n="95" d="100"/>
        </p:scale>
        <p:origin x="-96" y="184"/>
      </p:cViewPr>
      <p:guideLst>
        <p:guide orient="horz" pos="617"/>
        <p:guide pos="2880"/>
      </p:guideLst>
    </p:cSldViewPr>
  </p:slideViewPr>
  <p:outlineViewPr>
    <p:cViewPr>
      <p:scale>
        <a:sx n="33" d="100"/>
        <a:sy n="33" d="100"/>
      </p:scale>
      <p:origin x="0" y="1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3233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" name="Google Shape;27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7" name="Google Shape;27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g8cc8efdeb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1" name="Google Shape;2781;g8cc8efdeb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512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g8c1d034a4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5" name="Google Shape;2765;g8c1d034a4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227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g8c1d034a4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5" name="Google Shape;2765;g8c1d034a4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g8c1d034a4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5" name="Google Shape;2765;g8c1d034a4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g8c1d034a4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5" name="Google Shape;2765;g8c1d034a4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g8c1d034a4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5" name="Google Shape;2765;g8c1d034a4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g8cc8efdeb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1" name="Google Shape;2781;g8cc8efdeb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886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g8c1d034a4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5" name="Google Shape;2765;g8c1d034a4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5914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22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" name="Google Shape;2718;g824d100c20_0_2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9" name="Google Shape;2719;g824d100c20_0_2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227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g8c1d034a4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5" name="Google Shape;2765;g8c1d034a4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362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g8cc8efdeb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1" name="Google Shape;2781;g8cc8efdeb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g8cc8efdeb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1" name="Google Shape;2781;g8cc8efdeb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333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227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227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227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22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1748" y="173321"/>
            <a:ext cx="8760505" cy="4796858"/>
          </a:xfrm>
          <a:custGeom>
            <a:avLst/>
            <a:gdLst/>
            <a:ahLst/>
            <a:cxnLst/>
            <a:rect l="l" t="t" r="r" b="b"/>
            <a:pathLst>
              <a:path w="285312" h="156224" extrusionOk="0">
                <a:moveTo>
                  <a:pt x="4843" y="0"/>
                </a:moveTo>
                <a:cubicBezTo>
                  <a:pt x="4843" y="2668"/>
                  <a:pt x="2668" y="4843"/>
                  <a:pt x="0" y="4843"/>
                </a:cubicBezTo>
                <a:lnTo>
                  <a:pt x="0" y="151381"/>
                </a:lnTo>
                <a:cubicBezTo>
                  <a:pt x="2668" y="151381"/>
                  <a:pt x="4843" y="153556"/>
                  <a:pt x="4843" y="156224"/>
                </a:cubicBezTo>
                <a:lnTo>
                  <a:pt x="280451" y="156224"/>
                </a:lnTo>
                <a:cubicBezTo>
                  <a:pt x="280451" y="153556"/>
                  <a:pt x="282625" y="151381"/>
                  <a:pt x="285311" y="151381"/>
                </a:cubicBezTo>
                <a:lnTo>
                  <a:pt x="285311" y="4843"/>
                </a:lnTo>
                <a:cubicBezTo>
                  <a:pt x="282625" y="4843"/>
                  <a:pt x="280451" y="2686"/>
                  <a:pt x="28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47100" y="1704550"/>
            <a:ext cx="6049800" cy="12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500">
                <a:solidFill>
                  <a:schemeClr val="accent3"/>
                </a:solidFill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172600" y="3177350"/>
            <a:ext cx="4798800" cy="2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99275" y="3831150"/>
            <a:ext cx="156650" cy="156675"/>
          </a:xfrm>
          <a:custGeom>
            <a:avLst/>
            <a:gdLst/>
            <a:ahLst/>
            <a:cxnLst/>
            <a:rect l="l" t="t" r="r" b="b"/>
            <a:pathLst>
              <a:path w="6266" h="6267" fill="none" extrusionOk="0">
                <a:moveTo>
                  <a:pt x="5149" y="1118"/>
                </a:moveTo>
                <a:cubicBezTo>
                  <a:pt x="6266" y="2234"/>
                  <a:pt x="6266" y="4064"/>
                  <a:pt x="5149" y="5150"/>
                </a:cubicBezTo>
                <a:cubicBezTo>
                  <a:pt x="4033" y="6267"/>
                  <a:pt x="2233" y="6267"/>
                  <a:pt x="1117" y="5150"/>
                </a:cubicBezTo>
                <a:cubicBezTo>
                  <a:pt x="0" y="4064"/>
                  <a:pt x="0" y="2234"/>
                  <a:pt x="1117" y="1118"/>
                </a:cubicBezTo>
                <a:cubicBezTo>
                  <a:pt x="2233" y="1"/>
                  <a:pt x="4033" y="1"/>
                  <a:pt x="5149" y="1118"/>
                </a:cubicBezTo>
                <a:close/>
              </a:path>
            </a:pathLst>
          </a:custGeom>
          <a:noFill/>
          <a:ln w="19375" cap="flat" cmpd="sng">
            <a:solidFill>
              <a:schemeClr val="accent2"/>
            </a:solidFill>
            <a:prstDash val="solid"/>
            <a:miter lim="310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192745" y="272417"/>
            <a:ext cx="233482" cy="233448"/>
            <a:chOff x="6886110" y="773687"/>
            <a:chExt cx="249074" cy="249037"/>
          </a:xfrm>
        </p:grpSpPr>
        <p:sp>
          <p:nvSpPr>
            <p:cNvPr id="14" name="Google Shape;14;p2"/>
            <p:cNvSpPr/>
            <p:nvPr/>
          </p:nvSpPr>
          <p:spPr>
            <a:xfrm>
              <a:off x="7010631" y="773687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010631" y="928315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886110" y="899203"/>
              <a:ext cx="94447" cy="1032"/>
            </a:xfrm>
            <a:custGeom>
              <a:avLst/>
              <a:gdLst/>
              <a:ahLst/>
              <a:cxnLst/>
              <a:rect l="l" t="t" r="r" b="b"/>
              <a:pathLst>
                <a:path w="2563" h="28" fill="none" extrusionOk="0">
                  <a:moveTo>
                    <a:pt x="1" y="27"/>
                  </a:moveTo>
                  <a:lnTo>
                    <a:pt x="2562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41770" y="896181"/>
              <a:ext cx="93415" cy="1032"/>
            </a:xfrm>
            <a:custGeom>
              <a:avLst/>
              <a:gdLst/>
              <a:ahLst/>
              <a:cxnLst/>
              <a:rect l="l" t="t" r="r" b="b"/>
              <a:pathLst>
                <a:path w="2535" h="28" fill="none" extrusionOk="0">
                  <a:moveTo>
                    <a:pt x="0" y="28"/>
                  </a:moveTo>
                  <a:lnTo>
                    <a:pt x="2534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923293" y="811828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1"/>
                  </a:moveTo>
                  <a:lnTo>
                    <a:pt x="1798" y="177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032741" y="919286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0"/>
                  </a:moveTo>
                  <a:lnTo>
                    <a:pt x="1798" y="177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923293" y="920281"/>
              <a:ext cx="66293" cy="67288"/>
            </a:xfrm>
            <a:custGeom>
              <a:avLst/>
              <a:gdLst/>
              <a:ahLst/>
              <a:cxnLst/>
              <a:rect l="l" t="t" r="r" b="b"/>
              <a:pathLst>
                <a:path w="1799" h="1826" fill="none" extrusionOk="0">
                  <a:moveTo>
                    <a:pt x="0" y="1826"/>
                  </a:moveTo>
                  <a:lnTo>
                    <a:pt x="1798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32741" y="808806"/>
              <a:ext cx="66293" cy="67325"/>
            </a:xfrm>
            <a:custGeom>
              <a:avLst/>
              <a:gdLst/>
              <a:ahLst/>
              <a:cxnLst/>
              <a:rect l="l" t="t" r="r" b="b"/>
              <a:pathLst>
                <a:path w="1799" h="1827" fill="none" extrusionOk="0">
                  <a:moveTo>
                    <a:pt x="0" y="1826"/>
                  </a:moveTo>
                  <a:lnTo>
                    <a:pt x="1798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8023163" y="272413"/>
            <a:ext cx="568546" cy="694666"/>
            <a:chOff x="6180225" y="405175"/>
            <a:chExt cx="606514" cy="741056"/>
          </a:xfrm>
        </p:grpSpPr>
        <p:sp>
          <p:nvSpPr>
            <p:cNvPr id="23" name="Google Shape;23;p2"/>
            <p:cNvSpPr/>
            <p:nvPr/>
          </p:nvSpPr>
          <p:spPr>
            <a:xfrm>
              <a:off x="6180225" y="472428"/>
              <a:ext cx="606514" cy="673802"/>
            </a:xfrm>
            <a:custGeom>
              <a:avLst/>
              <a:gdLst/>
              <a:ahLst/>
              <a:cxnLst/>
              <a:rect l="l" t="t" r="r" b="b"/>
              <a:pathLst>
                <a:path w="16459" h="18285" fill="none" extrusionOk="0">
                  <a:moveTo>
                    <a:pt x="10055" y="1"/>
                  </a:moveTo>
                  <a:lnTo>
                    <a:pt x="10055" y="6186"/>
                  </a:lnTo>
                  <a:cubicBezTo>
                    <a:pt x="10055" y="6186"/>
                    <a:pt x="14224" y="12562"/>
                    <a:pt x="14987" y="13843"/>
                  </a:cubicBezTo>
                  <a:cubicBezTo>
                    <a:pt x="15777" y="15123"/>
                    <a:pt x="16458" y="16159"/>
                    <a:pt x="16458" y="16758"/>
                  </a:cubicBezTo>
                  <a:cubicBezTo>
                    <a:pt x="16458" y="17412"/>
                    <a:pt x="16213" y="18012"/>
                    <a:pt x="14905" y="18012"/>
                  </a:cubicBezTo>
                  <a:lnTo>
                    <a:pt x="8229" y="18148"/>
                  </a:lnTo>
                  <a:lnTo>
                    <a:pt x="1554" y="18257"/>
                  </a:lnTo>
                  <a:cubicBezTo>
                    <a:pt x="246" y="18284"/>
                    <a:pt x="0" y="17685"/>
                    <a:pt x="0" y="17058"/>
                  </a:cubicBezTo>
                  <a:cubicBezTo>
                    <a:pt x="0" y="16459"/>
                    <a:pt x="682" y="15450"/>
                    <a:pt x="1472" y="14088"/>
                  </a:cubicBezTo>
                  <a:cubicBezTo>
                    <a:pt x="2262" y="12726"/>
                    <a:pt x="6431" y="6268"/>
                    <a:pt x="6431" y="6268"/>
                  </a:cubicBezTo>
                  <a:lnTo>
                    <a:pt x="6431" y="8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319781" y="860030"/>
              <a:ext cx="327375" cy="6043"/>
            </a:xfrm>
            <a:custGeom>
              <a:avLst/>
              <a:gdLst/>
              <a:ahLst/>
              <a:cxnLst/>
              <a:rect l="l" t="t" r="r" b="b"/>
              <a:pathLst>
                <a:path w="8884" h="164" fill="none" extrusionOk="0">
                  <a:moveTo>
                    <a:pt x="1" y="164"/>
                  </a:moveTo>
                  <a:lnTo>
                    <a:pt x="888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74026" y="405175"/>
              <a:ext cx="219921" cy="62277"/>
            </a:xfrm>
            <a:custGeom>
              <a:avLst/>
              <a:gdLst/>
              <a:ahLst/>
              <a:cxnLst/>
              <a:rect l="l" t="t" r="r" b="b"/>
              <a:pathLst>
                <a:path w="5968" h="1690" fill="none" extrusionOk="0">
                  <a:moveTo>
                    <a:pt x="5968" y="790"/>
                  </a:moveTo>
                  <a:cubicBezTo>
                    <a:pt x="5940" y="1226"/>
                    <a:pt x="5586" y="1608"/>
                    <a:pt x="5150" y="1608"/>
                  </a:cubicBezTo>
                  <a:lnTo>
                    <a:pt x="791" y="1690"/>
                  </a:lnTo>
                  <a:cubicBezTo>
                    <a:pt x="355" y="1690"/>
                    <a:pt x="0" y="1335"/>
                    <a:pt x="0" y="899"/>
                  </a:cubicBezTo>
                  <a:lnTo>
                    <a:pt x="0" y="899"/>
                  </a:lnTo>
                  <a:cubicBezTo>
                    <a:pt x="0" y="463"/>
                    <a:pt x="355" y="109"/>
                    <a:pt x="791" y="82"/>
                  </a:cubicBezTo>
                  <a:lnTo>
                    <a:pt x="5150" y="0"/>
                  </a:lnTo>
                  <a:cubicBezTo>
                    <a:pt x="5586" y="0"/>
                    <a:pt x="5968" y="354"/>
                    <a:pt x="5968" y="79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7334224" y="527117"/>
            <a:ext cx="929253" cy="946133"/>
            <a:chOff x="3411440" y="2423377"/>
            <a:chExt cx="991309" cy="1009316"/>
          </a:xfrm>
        </p:grpSpPr>
        <p:sp>
          <p:nvSpPr>
            <p:cNvPr id="27" name="Google Shape;27;p2"/>
            <p:cNvSpPr/>
            <p:nvPr/>
          </p:nvSpPr>
          <p:spPr>
            <a:xfrm>
              <a:off x="3411440" y="2423377"/>
              <a:ext cx="585623" cy="591601"/>
            </a:xfrm>
            <a:custGeom>
              <a:avLst/>
              <a:gdLst/>
              <a:ahLst/>
              <a:cxnLst/>
              <a:rect l="l" t="t" r="r" b="b"/>
              <a:pathLst>
                <a:path w="15969" h="16132" fill="none" extrusionOk="0">
                  <a:moveTo>
                    <a:pt x="15941" y="7930"/>
                  </a:moveTo>
                  <a:cubicBezTo>
                    <a:pt x="15941" y="12344"/>
                    <a:pt x="12399" y="15941"/>
                    <a:pt x="7985" y="16023"/>
                  </a:cubicBezTo>
                  <a:cubicBezTo>
                    <a:pt x="3598" y="16132"/>
                    <a:pt x="1" y="12589"/>
                    <a:pt x="1" y="8202"/>
                  </a:cubicBezTo>
                  <a:cubicBezTo>
                    <a:pt x="28" y="3788"/>
                    <a:pt x="3570" y="192"/>
                    <a:pt x="7985" y="110"/>
                  </a:cubicBezTo>
                  <a:cubicBezTo>
                    <a:pt x="12371" y="1"/>
                    <a:pt x="15968" y="3543"/>
                    <a:pt x="15941" y="793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04241" y="2524303"/>
              <a:ext cx="192897" cy="191907"/>
            </a:xfrm>
            <a:custGeom>
              <a:avLst/>
              <a:gdLst/>
              <a:ahLst/>
              <a:cxnLst/>
              <a:rect l="l" t="t" r="r" b="b"/>
              <a:pathLst>
                <a:path w="5260" h="5233" fill="none" extrusionOk="0">
                  <a:moveTo>
                    <a:pt x="1" y="55"/>
                  </a:moveTo>
                  <a:cubicBezTo>
                    <a:pt x="2889" y="1"/>
                    <a:pt x="5259" y="2317"/>
                    <a:pt x="5259" y="5232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59048" y="2992990"/>
              <a:ext cx="443701" cy="439703"/>
            </a:xfrm>
            <a:custGeom>
              <a:avLst/>
              <a:gdLst/>
              <a:ahLst/>
              <a:cxnLst/>
              <a:rect l="l" t="t" r="r" b="b"/>
              <a:pathLst>
                <a:path w="12099" h="11990" fill="none" extrusionOk="0">
                  <a:moveTo>
                    <a:pt x="11881" y="9428"/>
                  </a:moveTo>
                  <a:cubicBezTo>
                    <a:pt x="12099" y="9619"/>
                    <a:pt x="12099" y="9973"/>
                    <a:pt x="11881" y="10191"/>
                  </a:cubicBezTo>
                  <a:lnTo>
                    <a:pt x="10328" y="11771"/>
                  </a:lnTo>
                  <a:cubicBezTo>
                    <a:pt x="10137" y="11989"/>
                    <a:pt x="9783" y="11989"/>
                    <a:pt x="9565" y="11771"/>
                  </a:cubicBezTo>
                  <a:lnTo>
                    <a:pt x="219" y="2562"/>
                  </a:lnTo>
                  <a:cubicBezTo>
                    <a:pt x="1" y="2371"/>
                    <a:pt x="1" y="2017"/>
                    <a:pt x="219" y="1799"/>
                  </a:cubicBezTo>
                  <a:lnTo>
                    <a:pt x="1772" y="218"/>
                  </a:lnTo>
                  <a:cubicBezTo>
                    <a:pt x="1963" y="0"/>
                    <a:pt x="2317" y="0"/>
                    <a:pt x="2535" y="21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97107" y="2935009"/>
              <a:ext cx="93955" cy="91975"/>
            </a:xfrm>
            <a:custGeom>
              <a:avLst/>
              <a:gdLst/>
              <a:ahLst/>
              <a:cxnLst/>
              <a:rect l="l" t="t" r="r" b="b"/>
              <a:pathLst>
                <a:path w="2562" h="2508" fill="none" extrusionOk="0">
                  <a:moveTo>
                    <a:pt x="2562" y="2508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6862707" y="321503"/>
            <a:ext cx="85291" cy="86219"/>
          </a:xfrm>
          <a:custGeom>
            <a:avLst/>
            <a:gdLst/>
            <a:ahLst/>
            <a:cxnLst/>
            <a:rect l="l" t="t" r="r" b="b"/>
            <a:pathLst>
              <a:path w="2481" h="2508" fill="none" extrusionOk="0">
                <a:moveTo>
                  <a:pt x="2480" y="1226"/>
                </a:moveTo>
                <a:cubicBezTo>
                  <a:pt x="2480" y="1908"/>
                  <a:pt x="1935" y="2480"/>
                  <a:pt x="1227" y="2480"/>
                </a:cubicBezTo>
                <a:cubicBezTo>
                  <a:pt x="546" y="2507"/>
                  <a:pt x="1" y="1935"/>
                  <a:pt x="1" y="1254"/>
                </a:cubicBezTo>
                <a:cubicBezTo>
                  <a:pt x="1" y="573"/>
                  <a:pt x="546" y="28"/>
                  <a:pt x="1227" y="0"/>
                </a:cubicBezTo>
                <a:cubicBezTo>
                  <a:pt x="1908" y="0"/>
                  <a:pt x="2480" y="545"/>
                  <a:pt x="2480" y="1226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>
            <a:off x="8631402" y="438163"/>
            <a:ext cx="233482" cy="233448"/>
            <a:chOff x="6886110" y="773687"/>
            <a:chExt cx="249074" cy="249037"/>
          </a:xfrm>
        </p:grpSpPr>
        <p:sp>
          <p:nvSpPr>
            <p:cNvPr id="33" name="Google Shape;33;p2"/>
            <p:cNvSpPr/>
            <p:nvPr/>
          </p:nvSpPr>
          <p:spPr>
            <a:xfrm>
              <a:off x="7010631" y="773687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10631" y="928315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886110" y="899203"/>
              <a:ext cx="94447" cy="1032"/>
            </a:xfrm>
            <a:custGeom>
              <a:avLst/>
              <a:gdLst/>
              <a:ahLst/>
              <a:cxnLst/>
              <a:rect l="l" t="t" r="r" b="b"/>
              <a:pathLst>
                <a:path w="2563" h="28" fill="none" extrusionOk="0">
                  <a:moveTo>
                    <a:pt x="1" y="27"/>
                  </a:moveTo>
                  <a:lnTo>
                    <a:pt x="2562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041770" y="896181"/>
              <a:ext cx="93415" cy="1032"/>
            </a:xfrm>
            <a:custGeom>
              <a:avLst/>
              <a:gdLst/>
              <a:ahLst/>
              <a:cxnLst/>
              <a:rect l="l" t="t" r="r" b="b"/>
              <a:pathLst>
                <a:path w="2535" h="28" fill="none" extrusionOk="0">
                  <a:moveTo>
                    <a:pt x="0" y="28"/>
                  </a:moveTo>
                  <a:lnTo>
                    <a:pt x="25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923293" y="811828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1"/>
                  </a:moveTo>
                  <a:lnTo>
                    <a:pt x="1798" y="177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032741" y="919286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0"/>
                  </a:moveTo>
                  <a:lnTo>
                    <a:pt x="1798" y="177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23293" y="920281"/>
              <a:ext cx="66293" cy="67288"/>
            </a:xfrm>
            <a:custGeom>
              <a:avLst/>
              <a:gdLst/>
              <a:ahLst/>
              <a:cxnLst/>
              <a:rect l="l" t="t" r="r" b="b"/>
              <a:pathLst>
                <a:path w="1799" h="1826" fill="none" extrusionOk="0">
                  <a:moveTo>
                    <a:pt x="0" y="1826"/>
                  </a:moveTo>
                  <a:lnTo>
                    <a:pt x="1798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032741" y="808806"/>
              <a:ext cx="66293" cy="67325"/>
            </a:xfrm>
            <a:custGeom>
              <a:avLst/>
              <a:gdLst/>
              <a:ahLst/>
              <a:cxnLst/>
              <a:rect l="l" t="t" r="r" b="b"/>
              <a:pathLst>
                <a:path w="1799" h="1827" fill="none" extrusionOk="0">
                  <a:moveTo>
                    <a:pt x="0" y="1826"/>
                  </a:moveTo>
                  <a:lnTo>
                    <a:pt x="1798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294284" y="374021"/>
            <a:ext cx="634581" cy="775442"/>
            <a:chOff x="2859835" y="2776139"/>
            <a:chExt cx="634581" cy="775442"/>
          </a:xfrm>
        </p:grpSpPr>
        <p:sp>
          <p:nvSpPr>
            <p:cNvPr id="42" name="Google Shape;42;p2"/>
            <p:cNvSpPr/>
            <p:nvPr/>
          </p:nvSpPr>
          <p:spPr>
            <a:xfrm>
              <a:off x="2859835" y="2847066"/>
              <a:ext cx="634581" cy="704515"/>
            </a:xfrm>
            <a:custGeom>
              <a:avLst/>
              <a:gdLst/>
              <a:ahLst/>
              <a:cxnLst/>
              <a:rect l="l" t="t" r="r" b="b"/>
              <a:pathLst>
                <a:path w="17304" h="19211" fill="none" extrusionOk="0">
                  <a:moveTo>
                    <a:pt x="10546" y="1"/>
                  </a:moveTo>
                  <a:lnTo>
                    <a:pt x="10546" y="6486"/>
                  </a:lnTo>
                  <a:cubicBezTo>
                    <a:pt x="10546" y="6486"/>
                    <a:pt x="14960" y="13189"/>
                    <a:pt x="15778" y="14551"/>
                  </a:cubicBezTo>
                  <a:cubicBezTo>
                    <a:pt x="16568" y="15887"/>
                    <a:pt x="17303" y="16977"/>
                    <a:pt x="17303" y="17603"/>
                  </a:cubicBezTo>
                  <a:cubicBezTo>
                    <a:pt x="17303" y="18284"/>
                    <a:pt x="17058" y="18911"/>
                    <a:pt x="15669" y="18938"/>
                  </a:cubicBezTo>
                  <a:lnTo>
                    <a:pt x="8666" y="19075"/>
                  </a:lnTo>
                  <a:lnTo>
                    <a:pt x="1636" y="19184"/>
                  </a:lnTo>
                  <a:cubicBezTo>
                    <a:pt x="246" y="19211"/>
                    <a:pt x="1" y="18584"/>
                    <a:pt x="1" y="17903"/>
                  </a:cubicBezTo>
                  <a:cubicBezTo>
                    <a:pt x="1" y="17303"/>
                    <a:pt x="682" y="16241"/>
                    <a:pt x="1554" y="14797"/>
                  </a:cubicBezTo>
                  <a:cubicBezTo>
                    <a:pt x="2399" y="13380"/>
                    <a:pt x="6758" y="6568"/>
                    <a:pt x="6758" y="6568"/>
                  </a:cubicBezTo>
                  <a:lnTo>
                    <a:pt x="6758" y="55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005759" y="3252785"/>
              <a:ext cx="342778" cy="6051"/>
            </a:xfrm>
            <a:custGeom>
              <a:avLst/>
              <a:gdLst/>
              <a:ahLst/>
              <a:cxnLst/>
              <a:rect l="l" t="t" r="r" b="b"/>
              <a:pathLst>
                <a:path w="9347" h="165" fill="none" extrusionOk="0">
                  <a:moveTo>
                    <a:pt x="0" y="164"/>
                  </a:moveTo>
                  <a:lnTo>
                    <a:pt x="9346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062712" y="2776139"/>
              <a:ext cx="229863" cy="64984"/>
            </a:xfrm>
            <a:custGeom>
              <a:avLst/>
              <a:gdLst/>
              <a:ahLst/>
              <a:cxnLst/>
              <a:rect l="l" t="t" r="r" b="b"/>
              <a:pathLst>
                <a:path w="6268" h="1772" fill="none" extrusionOk="0">
                  <a:moveTo>
                    <a:pt x="6240" y="818"/>
                  </a:moveTo>
                  <a:cubicBezTo>
                    <a:pt x="6240" y="1281"/>
                    <a:pt x="5886" y="1663"/>
                    <a:pt x="5423" y="1690"/>
                  </a:cubicBezTo>
                  <a:lnTo>
                    <a:pt x="818" y="1771"/>
                  </a:lnTo>
                  <a:cubicBezTo>
                    <a:pt x="355" y="1771"/>
                    <a:pt x="0" y="1390"/>
                    <a:pt x="0" y="954"/>
                  </a:cubicBezTo>
                  <a:lnTo>
                    <a:pt x="0" y="954"/>
                  </a:lnTo>
                  <a:cubicBezTo>
                    <a:pt x="0" y="464"/>
                    <a:pt x="355" y="109"/>
                    <a:pt x="818" y="82"/>
                  </a:cubicBezTo>
                  <a:lnTo>
                    <a:pt x="5423" y="0"/>
                  </a:lnTo>
                  <a:cubicBezTo>
                    <a:pt x="5886" y="0"/>
                    <a:pt x="6267" y="355"/>
                    <a:pt x="6240" y="81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841350" y="246682"/>
            <a:ext cx="384731" cy="590613"/>
            <a:chOff x="1603769" y="107044"/>
            <a:chExt cx="384731" cy="590613"/>
          </a:xfrm>
        </p:grpSpPr>
        <p:sp>
          <p:nvSpPr>
            <p:cNvPr id="46" name="Google Shape;46;p2"/>
            <p:cNvSpPr/>
            <p:nvPr/>
          </p:nvSpPr>
          <p:spPr>
            <a:xfrm>
              <a:off x="1603769" y="197004"/>
              <a:ext cx="384731" cy="500653"/>
            </a:xfrm>
            <a:custGeom>
              <a:avLst/>
              <a:gdLst/>
              <a:ahLst/>
              <a:cxnLst/>
              <a:rect l="l" t="t" r="r" b="b"/>
              <a:pathLst>
                <a:path w="10491" h="13652" fill="none" extrusionOk="0">
                  <a:moveTo>
                    <a:pt x="1117" y="136"/>
                  </a:moveTo>
                  <a:cubicBezTo>
                    <a:pt x="409" y="763"/>
                    <a:pt x="27" y="1662"/>
                    <a:pt x="27" y="2589"/>
                  </a:cubicBezTo>
                  <a:lnTo>
                    <a:pt x="27" y="10436"/>
                  </a:lnTo>
                  <a:cubicBezTo>
                    <a:pt x="0" y="12207"/>
                    <a:pt x="1472" y="13651"/>
                    <a:pt x="3243" y="13597"/>
                  </a:cubicBezTo>
                  <a:lnTo>
                    <a:pt x="7248" y="13543"/>
                  </a:lnTo>
                  <a:cubicBezTo>
                    <a:pt x="9047" y="13515"/>
                    <a:pt x="10463" y="12044"/>
                    <a:pt x="10491" y="10245"/>
                  </a:cubicBezTo>
                  <a:lnTo>
                    <a:pt x="10491" y="2398"/>
                  </a:lnTo>
                  <a:cubicBezTo>
                    <a:pt x="10463" y="1472"/>
                    <a:pt x="10082" y="600"/>
                    <a:pt x="9401" y="0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07767" y="107044"/>
              <a:ext cx="376737" cy="92965"/>
            </a:xfrm>
            <a:custGeom>
              <a:avLst/>
              <a:gdLst/>
              <a:ahLst/>
              <a:cxnLst/>
              <a:rect l="l" t="t" r="r" b="b"/>
              <a:pathLst>
                <a:path w="10273" h="2535" fill="none" extrusionOk="0">
                  <a:moveTo>
                    <a:pt x="10273" y="2017"/>
                  </a:moveTo>
                  <a:cubicBezTo>
                    <a:pt x="10273" y="2208"/>
                    <a:pt x="10109" y="2344"/>
                    <a:pt x="9918" y="2344"/>
                  </a:cubicBezTo>
                  <a:lnTo>
                    <a:pt x="354" y="2535"/>
                  </a:lnTo>
                  <a:cubicBezTo>
                    <a:pt x="164" y="2535"/>
                    <a:pt x="0" y="2371"/>
                    <a:pt x="0" y="2181"/>
                  </a:cubicBezTo>
                  <a:lnTo>
                    <a:pt x="0" y="519"/>
                  </a:lnTo>
                  <a:cubicBezTo>
                    <a:pt x="0" y="328"/>
                    <a:pt x="164" y="164"/>
                    <a:pt x="354" y="164"/>
                  </a:cubicBezTo>
                  <a:lnTo>
                    <a:pt x="9918" y="1"/>
                  </a:lnTo>
                  <a:cubicBezTo>
                    <a:pt x="10109" y="1"/>
                    <a:pt x="10273" y="164"/>
                    <a:pt x="10273" y="35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09747" y="301927"/>
              <a:ext cx="372776" cy="6014"/>
            </a:xfrm>
            <a:custGeom>
              <a:avLst/>
              <a:gdLst/>
              <a:ahLst/>
              <a:cxnLst/>
              <a:rect l="l" t="t" r="r" b="b"/>
              <a:pathLst>
                <a:path w="10165" h="164" fill="none" extrusionOk="0">
                  <a:moveTo>
                    <a:pt x="1" y="164"/>
                  </a:moveTo>
                  <a:lnTo>
                    <a:pt x="10164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06740" y="569717"/>
              <a:ext cx="378754" cy="7041"/>
            </a:xfrm>
            <a:custGeom>
              <a:avLst/>
              <a:gdLst/>
              <a:ahLst/>
              <a:cxnLst/>
              <a:rect l="l" t="t" r="r" b="b"/>
              <a:pathLst>
                <a:path w="10328" h="192" fill="none" extrusionOk="0">
                  <a:moveTo>
                    <a:pt x="10328" y="1"/>
                  </a:moveTo>
                  <a:lnTo>
                    <a:pt x="1" y="19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725672" y="378868"/>
              <a:ext cx="140932" cy="2017"/>
            </a:xfrm>
            <a:custGeom>
              <a:avLst/>
              <a:gdLst/>
              <a:ahLst/>
              <a:cxnLst/>
              <a:rect l="l" t="t" r="r" b="b"/>
              <a:pathLst>
                <a:path w="3843" h="55" fill="none" extrusionOk="0">
                  <a:moveTo>
                    <a:pt x="0" y="55"/>
                  </a:moveTo>
                  <a:lnTo>
                    <a:pt x="3842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725672" y="437839"/>
              <a:ext cx="140932" cy="2017"/>
            </a:xfrm>
            <a:custGeom>
              <a:avLst/>
              <a:gdLst/>
              <a:ahLst/>
              <a:cxnLst/>
              <a:rect l="l" t="t" r="r" b="b"/>
              <a:pathLst>
                <a:path w="3843" h="55" fill="none" extrusionOk="0">
                  <a:moveTo>
                    <a:pt x="0" y="55"/>
                  </a:moveTo>
                  <a:lnTo>
                    <a:pt x="3842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725672" y="496773"/>
              <a:ext cx="140932" cy="3044"/>
            </a:xfrm>
            <a:custGeom>
              <a:avLst/>
              <a:gdLst/>
              <a:ahLst/>
              <a:cxnLst/>
              <a:rect l="l" t="t" r="r" b="b"/>
              <a:pathLst>
                <a:path w="3843" h="83" fill="none" extrusionOk="0">
                  <a:moveTo>
                    <a:pt x="0" y="82"/>
                  </a:moveTo>
                  <a:lnTo>
                    <a:pt x="3842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8394723" y="1051410"/>
            <a:ext cx="478697" cy="772826"/>
            <a:chOff x="4698532" y="1605962"/>
            <a:chExt cx="510665" cy="824436"/>
          </a:xfrm>
        </p:grpSpPr>
        <p:sp>
          <p:nvSpPr>
            <p:cNvPr id="54" name="Google Shape;54;p2"/>
            <p:cNvSpPr/>
            <p:nvPr/>
          </p:nvSpPr>
          <p:spPr>
            <a:xfrm>
              <a:off x="4698532" y="1661926"/>
              <a:ext cx="510665" cy="768472"/>
            </a:xfrm>
            <a:custGeom>
              <a:avLst/>
              <a:gdLst/>
              <a:ahLst/>
              <a:cxnLst/>
              <a:rect l="l" t="t" r="r" b="b"/>
              <a:pathLst>
                <a:path w="13925" h="20955" fill="none" extrusionOk="0">
                  <a:moveTo>
                    <a:pt x="5096" y="83"/>
                  </a:moveTo>
                  <a:lnTo>
                    <a:pt x="5096" y="7276"/>
                  </a:lnTo>
                  <a:cubicBezTo>
                    <a:pt x="2098" y="8175"/>
                    <a:pt x="28" y="10927"/>
                    <a:pt x="28" y="14061"/>
                  </a:cubicBezTo>
                  <a:cubicBezTo>
                    <a:pt x="0" y="17876"/>
                    <a:pt x="3134" y="20955"/>
                    <a:pt x="6976" y="20873"/>
                  </a:cubicBezTo>
                  <a:cubicBezTo>
                    <a:pt x="10818" y="20791"/>
                    <a:pt x="13897" y="17658"/>
                    <a:pt x="13924" y="13816"/>
                  </a:cubicBezTo>
                  <a:cubicBezTo>
                    <a:pt x="13924" y="10709"/>
                    <a:pt x="11826" y="7985"/>
                    <a:pt x="8829" y="7222"/>
                  </a:cubicBezTo>
                  <a:lnTo>
                    <a:pt x="8829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6424" y="1605962"/>
              <a:ext cx="233861" cy="59006"/>
            </a:xfrm>
            <a:custGeom>
              <a:avLst/>
              <a:gdLst/>
              <a:ahLst/>
              <a:cxnLst/>
              <a:rect l="l" t="t" r="r" b="b"/>
              <a:pathLst>
                <a:path w="6377" h="1609" fill="none" extrusionOk="0">
                  <a:moveTo>
                    <a:pt x="6377" y="737"/>
                  </a:moveTo>
                  <a:cubicBezTo>
                    <a:pt x="6377" y="1173"/>
                    <a:pt x="6022" y="1500"/>
                    <a:pt x="5614" y="1527"/>
                  </a:cubicBezTo>
                  <a:lnTo>
                    <a:pt x="763" y="1609"/>
                  </a:lnTo>
                  <a:cubicBezTo>
                    <a:pt x="355" y="1609"/>
                    <a:pt x="1" y="1282"/>
                    <a:pt x="1" y="846"/>
                  </a:cubicBezTo>
                  <a:lnTo>
                    <a:pt x="1" y="846"/>
                  </a:lnTo>
                  <a:cubicBezTo>
                    <a:pt x="1" y="437"/>
                    <a:pt x="355" y="83"/>
                    <a:pt x="763" y="83"/>
                  </a:cubicBezTo>
                  <a:lnTo>
                    <a:pt x="5614" y="1"/>
                  </a:lnTo>
                  <a:cubicBezTo>
                    <a:pt x="6022" y="1"/>
                    <a:pt x="6377" y="328"/>
                    <a:pt x="6377" y="73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710524" y="2099624"/>
              <a:ext cx="485654" cy="9021"/>
            </a:xfrm>
            <a:custGeom>
              <a:avLst/>
              <a:gdLst/>
              <a:ahLst/>
              <a:cxnLst/>
              <a:rect l="l" t="t" r="r" b="b"/>
              <a:pathLst>
                <a:path w="13243" h="246" fill="none" extrusionOk="0">
                  <a:moveTo>
                    <a:pt x="0" y="246"/>
                  </a:moveTo>
                  <a:lnTo>
                    <a:pt x="13243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2"/>
          <p:cNvSpPr/>
          <p:nvPr/>
        </p:nvSpPr>
        <p:spPr>
          <a:xfrm>
            <a:off x="1395113" y="246669"/>
            <a:ext cx="156650" cy="156675"/>
          </a:xfrm>
          <a:custGeom>
            <a:avLst/>
            <a:gdLst/>
            <a:ahLst/>
            <a:cxnLst/>
            <a:rect l="l" t="t" r="r" b="b"/>
            <a:pathLst>
              <a:path w="6266" h="6267" fill="none" extrusionOk="0">
                <a:moveTo>
                  <a:pt x="5149" y="1118"/>
                </a:moveTo>
                <a:cubicBezTo>
                  <a:pt x="6266" y="2234"/>
                  <a:pt x="6266" y="4064"/>
                  <a:pt x="5149" y="5150"/>
                </a:cubicBezTo>
                <a:cubicBezTo>
                  <a:pt x="4033" y="6267"/>
                  <a:pt x="2233" y="6267"/>
                  <a:pt x="1117" y="5150"/>
                </a:cubicBezTo>
                <a:cubicBezTo>
                  <a:pt x="0" y="4064"/>
                  <a:pt x="0" y="2234"/>
                  <a:pt x="1117" y="1118"/>
                </a:cubicBezTo>
                <a:cubicBezTo>
                  <a:pt x="2233" y="1"/>
                  <a:pt x="4033" y="1"/>
                  <a:pt x="5149" y="1118"/>
                </a:cubicBezTo>
                <a:close/>
              </a:path>
            </a:pathLst>
          </a:custGeom>
          <a:noFill/>
          <a:ln w="19375" cap="flat" cmpd="sng">
            <a:solidFill>
              <a:schemeClr val="accent2"/>
            </a:solidFill>
            <a:prstDash val="solid"/>
            <a:miter lim="310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2"/>
          <p:cNvGrpSpPr/>
          <p:nvPr/>
        </p:nvGrpSpPr>
        <p:grpSpPr>
          <a:xfrm rot="10800000">
            <a:off x="299267" y="1252990"/>
            <a:ext cx="705506" cy="717497"/>
            <a:chOff x="3027518" y="-1395725"/>
            <a:chExt cx="705506" cy="717497"/>
          </a:xfrm>
        </p:grpSpPr>
        <p:sp>
          <p:nvSpPr>
            <p:cNvPr id="59" name="Google Shape;59;p2"/>
            <p:cNvSpPr/>
            <p:nvPr/>
          </p:nvSpPr>
          <p:spPr>
            <a:xfrm>
              <a:off x="3027518" y="-1395725"/>
              <a:ext cx="705506" cy="717497"/>
            </a:xfrm>
            <a:custGeom>
              <a:avLst/>
              <a:gdLst/>
              <a:ahLst/>
              <a:cxnLst/>
              <a:rect l="l" t="t" r="r" b="b"/>
              <a:pathLst>
                <a:path w="19238" h="19565" fill="none" extrusionOk="0">
                  <a:moveTo>
                    <a:pt x="19237" y="0"/>
                  </a:moveTo>
                  <a:lnTo>
                    <a:pt x="19237" y="19237"/>
                  </a:lnTo>
                  <a:lnTo>
                    <a:pt x="0" y="19564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298315" y="-1144915"/>
              <a:ext cx="339771" cy="345785"/>
            </a:xfrm>
            <a:custGeom>
              <a:avLst/>
              <a:gdLst/>
              <a:ahLst/>
              <a:cxnLst/>
              <a:rect l="l" t="t" r="r" b="b"/>
              <a:pathLst>
                <a:path w="9265" h="9429" fill="none" extrusionOk="0">
                  <a:moveTo>
                    <a:pt x="9265" y="1"/>
                  </a:moveTo>
                  <a:lnTo>
                    <a:pt x="9265" y="9265"/>
                  </a:lnTo>
                  <a:lnTo>
                    <a:pt x="1" y="9428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82390" y="-740223"/>
              <a:ext cx="37" cy="55999"/>
            </a:xfrm>
            <a:custGeom>
              <a:avLst/>
              <a:gdLst/>
              <a:ahLst/>
              <a:cxnLst/>
              <a:rect l="l" t="t" r="r" b="b"/>
              <a:pathLst>
                <a:path w="1" h="1527" fill="none" extrusionOk="0">
                  <a:moveTo>
                    <a:pt x="1" y="1527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60358" y="-741214"/>
              <a:ext cx="37" cy="55009"/>
            </a:xfrm>
            <a:custGeom>
              <a:avLst/>
              <a:gdLst/>
              <a:ahLst/>
              <a:cxnLst/>
              <a:rect l="l" t="t" r="r" b="b"/>
              <a:pathLst>
                <a:path w="1" h="1500" fill="none" extrusionOk="0">
                  <a:moveTo>
                    <a:pt x="0" y="1499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9279" y="-742204"/>
              <a:ext cx="37" cy="55009"/>
            </a:xfrm>
            <a:custGeom>
              <a:avLst/>
              <a:gdLst/>
              <a:ahLst/>
              <a:cxnLst/>
              <a:rect l="l" t="t" r="r" b="b"/>
              <a:pathLst>
                <a:path w="1" h="1500" fill="none" extrusionOk="0">
                  <a:moveTo>
                    <a:pt x="1" y="1499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417247" y="-744221"/>
              <a:ext cx="37" cy="55999"/>
            </a:xfrm>
            <a:custGeom>
              <a:avLst/>
              <a:gdLst/>
              <a:ahLst/>
              <a:cxnLst/>
              <a:rect l="l" t="t" r="r" b="b"/>
              <a:pathLst>
                <a:path w="1" h="1527" fill="none" extrusionOk="0">
                  <a:moveTo>
                    <a:pt x="0" y="1527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96168" y="-745211"/>
              <a:ext cx="37" cy="55009"/>
            </a:xfrm>
            <a:custGeom>
              <a:avLst/>
              <a:gdLst/>
              <a:ahLst/>
              <a:cxnLst/>
              <a:rect l="l" t="t" r="r" b="b"/>
              <a:pathLst>
                <a:path w="1" h="1500" fill="none" extrusionOk="0">
                  <a:moveTo>
                    <a:pt x="1" y="1499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574099" y="-747191"/>
              <a:ext cx="37" cy="55999"/>
            </a:xfrm>
            <a:custGeom>
              <a:avLst/>
              <a:gdLst/>
              <a:ahLst/>
              <a:cxnLst/>
              <a:rect l="l" t="t" r="r" b="b"/>
              <a:pathLst>
                <a:path w="1" h="1527" fill="none" extrusionOk="0">
                  <a:moveTo>
                    <a:pt x="1" y="1526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653057" y="-748181"/>
              <a:ext cx="37" cy="55962"/>
            </a:xfrm>
            <a:custGeom>
              <a:avLst/>
              <a:gdLst/>
              <a:ahLst/>
              <a:cxnLst/>
              <a:rect l="l" t="t" r="r" b="b"/>
              <a:pathLst>
                <a:path w="1" h="1526" fill="none" extrusionOk="0">
                  <a:moveTo>
                    <a:pt x="1" y="1526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2548620" y="246681"/>
            <a:ext cx="184903" cy="235878"/>
            <a:chOff x="2947570" y="-1075969"/>
            <a:chExt cx="184903" cy="235878"/>
          </a:xfrm>
        </p:grpSpPr>
        <p:sp>
          <p:nvSpPr>
            <p:cNvPr id="69" name="Google Shape;69;p2"/>
            <p:cNvSpPr/>
            <p:nvPr/>
          </p:nvSpPr>
          <p:spPr>
            <a:xfrm>
              <a:off x="2947570" y="-1075969"/>
              <a:ext cx="184903" cy="235878"/>
            </a:xfrm>
            <a:custGeom>
              <a:avLst/>
              <a:gdLst/>
              <a:ahLst/>
              <a:cxnLst/>
              <a:rect l="l" t="t" r="r" b="b"/>
              <a:pathLst>
                <a:path w="5042" h="6432" fill="none" extrusionOk="0">
                  <a:moveTo>
                    <a:pt x="4115" y="1527"/>
                  </a:moveTo>
                  <a:cubicBezTo>
                    <a:pt x="2589" y="1"/>
                    <a:pt x="0" y="1063"/>
                    <a:pt x="0" y="3216"/>
                  </a:cubicBezTo>
                  <a:cubicBezTo>
                    <a:pt x="0" y="5369"/>
                    <a:pt x="2589" y="6431"/>
                    <a:pt x="4115" y="4905"/>
                  </a:cubicBezTo>
                  <a:cubicBezTo>
                    <a:pt x="5041" y="3979"/>
                    <a:pt x="5041" y="2480"/>
                    <a:pt x="4115" y="15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956555" y="-994040"/>
              <a:ext cx="63003" cy="65020"/>
            </a:xfrm>
            <a:custGeom>
              <a:avLst/>
              <a:gdLst/>
              <a:ahLst/>
              <a:cxnLst/>
              <a:rect l="l" t="t" r="r" b="b"/>
              <a:pathLst>
                <a:path w="1718" h="1773" fill="none" extrusionOk="0">
                  <a:moveTo>
                    <a:pt x="1" y="1772"/>
                  </a:moveTo>
                  <a:lnTo>
                    <a:pt x="1717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38520" y="-991033"/>
              <a:ext cx="78956" cy="79983"/>
            </a:xfrm>
            <a:custGeom>
              <a:avLst/>
              <a:gdLst/>
              <a:ahLst/>
              <a:cxnLst/>
              <a:rect l="l" t="t" r="r" b="b"/>
              <a:pathLst>
                <a:path w="2153" h="2181" fill="none" extrusionOk="0">
                  <a:moveTo>
                    <a:pt x="2153" y="1"/>
                  </a:moveTo>
                  <a:lnTo>
                    <a:pt x="0" y="218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1172445" y="973506"/>
            <a:ext cx="184903" cy="235878"/>
            <a:chOff x="2947570" y="-1075969"/>
            <a:chExt cx="184903" cy="235878"/>
          </a:xfrm>
        </p:grpSpPr>
        <p:sp>
          <p:nvSpPr>
            <p:cNvPr id="73" name="Google Shape;73;p2"/>
            <p:cNvSpPr/>
            <p:nvPr/>
          </p:nvSpPr>
          <p:spPr>
            <a:xfrm>
              <a:off x="2947570" y="-1075969"/>
              <a:ext cx="184903" cy="235878"/>
            </a:xfrm>
            <a:custGeom>
              <a:avLst/>
              <a:gdLst/>
              <a:ahLst/>
              <a:cxnLst/>
              <a:rect l="l" t="t" r="r" b="b"/>
              <a:pathLst>
                <a:path w="5042" h="6432" fill="none" extrusionOk="0">
                  <a:moveTo>
                    <a:pt x="4115" y="1527"/>
                  </a:moveTo>
                  <a:cubicBezTo>
                    <a:pt x="2589" y="1"/>
                    <a:pt x="0" y="1063"/>
                    <a:pt x="0" y="3216"/>
                  </a:cubicBezTo>
                  <a:cubicBezTo>
                    <a:pt x="0" y="5369"/>
                    <a:pt x="2589" y="6431"/>
                    <a:pt x="4115" y="4905"/>
                  </a:cubicBezTo>
                  <a:cubicBezTo>
                    <a:pt x="5041" y="3979"/>
                    <a:pt x="5041" y="2480"/>
                    <a:pt x="4115" y="15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956555" y="-994040"/>
              <a:ext cx="63003" cy="65020"/>
            </a:xfrm>
            <a:custGeom>
              <a:avLst/>
              <a:gdLst/>
              <a:ahLst/>
              <a:cxnLst/>
              <a:rect l="l" t="t" r="r" b="b"/>
              <a:pathLst>
                <a:path w="1718" h="1773" fill="none" extrusionOk="0">
                  <a:moveTo>
                    <a:pt x="1" y="1772"/>
                  </a:moveTo>
                  <a:lnTo>
                    <a:pt x="1717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038520" y="-991033"/>
              <a:ext cx="78956" cy="79983"/>
            </a:xfrm>
            <a:custGeom>
              <a:avLst/>
              <a:gdLst/>
              <a:ahLst/>
              <a:cxnLst/>
              <a:rect l="l" t="t" r="r" b="b"/>
              <a:pathLst>
                <a:path w="2153" h="2181" fill="none" extrusionOk="0">
                  <a:moveTo>
                    <a:pt x="2153" y="1"/>
                  </a:moveTo>
                  <a:lnTo>
                    <a:pt x="0" y="218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2"/>
          <p:cNvGrpSpPr/>
          <p:nvPr/>
        </p:nvGrpSpPr>
        <p:grpSpPr>
          <a:xfrm>
            <a:off x="1600921" y="392672"/>
            <a:ext cx="847391" cy="850399"/>
            <a:chOff x="4492684" y="662647"/>
            <a:chExt cx="847391" cy="850399"/>
          </a:xfrm>
        </p:grpSpPr>
        <p:sp>
          <p:nvSpPr>
            <p:cNvPr id="77" name="Google Shape;77;p2"/>
            <p:cNvSpPr/>
            <p:nvPr/>
          </p:nvSpPr>
          <p:spPr>
            <a:xfrm>
              <a:off x="4492684" y="662647"/>
              <a:ext cx="847391" cy="850399"/>
            </a:xfrm>
            <a:custGeom>
              <a:avLst/>
              <a:gdLst/>
              <a:ahLst/>
              <a:cxnLst/>
              <a:rect l="l" t="t" r="r" b="b"/>
              <a:pathLst>
                <a:path w="23107" h="23189" fill="none" extrusionOk="0">
                  <a:moveTo>
                    <a:pt x="19019" y="4061"/>
                  </a:moveTo>
                  <a:cubicBezTo>
                    <a:pt x="23107" y="8093"/>
                    <a:pt x="23079" y="14769"/>
                    <a:pt x="18965" y="18938"/>
                  </a:cubicBezTo>
                  <a:cubicBezTo>
                    <a:pt x="14823" y="23080"/>
                    <a:pt x="8175" y="23189"/>
                    <a:pt x="4087" y="19129"/>
                  </a:cubicBezTo>
                  <a:cubicBezTo>
                    <a:pt x="0" y="15069"/>
                    <a:pt x="27" y="8420"/>
                    <a:pt x="4142" y="4252"/>
                  </a:cubicBezTo>
                  <a:cubicBezTo>
                    <a:pt x="8284" y="83"/>
                    <a:pt x="14932" y="1"/>
                    <a:pt x="19019" y="406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858428" y="1029382"/>
              <a:ext cx="115922" cy="115958"/>
            </a:xfrm>
            <a:custGeom>
              <a:avLst/>
              <a:gdLst/>
              <a:ahLst/>
              <a:cxnLst/>
              <a:rect l="l" t="t" r="r" b="b"/>
              <a:pathLst>
                <a:path w="3161" h="3162" fill="none" extrusionOk="0">
                  <a:moveTo>
                    <a:pt x="3161" y="1554"/>
                  </a:moveTo>
                  <a:cubicBezTo>
                    <a:pt x="3134" y="2426"/>
                    <a:pt x="2452" y="3134"/>
                    <a:pt x="1580" y="3162"/>
                  </a:cubicBezTo>
                  <a:cubicBezTo>
                    <a:pt x="708" y="3162"/>
                    <a:pt x="0" y="2480"/>
                    <a:pt x="0" y="1608"/>
                  </a:cubicBezTo>
                  <a:cubicBezTo>
                    <a:pt x="0" y="737"/>
                    <a:pt x="708" y="28"/>
                    <a:pt x="1580" y="1"/>
                  </a:cubicBezTo>
                  <a:cubicBezTo>
                    <a:pt x="2452" y="1"/>
                    <a:pt x="3161" y="682"/>
                    <a:pt x="3161" y="15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770485" y="792581"/>
              <a:ext cx="291803" cy="197885"/>
            </a:xfrm>
            <a:custGeom>
              <a:avLst/>
              <a:gdLst/>
              <a:ahLst/>
              <a:cxnLst/>
              <a:rect l="l" t="t" r="r" b="b"/>
              <a:pathLst>
                <a:path w="7957" h="5396" fill="none" extrusionOk="0">
                  <a:moveTo>
                    <a:pt x="3978" y="4932"/>
                  </a:moveTo>
                  <a:cubicBezTo>
                    <a:pt x="4523" y="4932"/>
                    <a:pt x="5068" y="5068"/>
                    <a:pt x="5532" y="5341"/>
                  </a:cubicBezTo>
                  <a:lnTo>
                    <a:pt x="7957" y="1035"/>
                  </a:lnTo>
                  <a:cubicBezTo>
                    <a:pt x="6730" y="354"/>
                    <a:pt x="5368" y="0"/>
                    <a:pt x="3978" y="55"/>
                  </a:cubicBezTo>
                  <a:cubicBezTo>
                    <a:pt x="2589" y="55"/>
                    <a:pt x="1199" y="436"/>
                    <a:pt x="0" y="1172"/>
                  </a:cubicBezTo>
                  <a:lnTo>
                    <a:pt x="2452" y="5395"/>
                  </a:lnTo>
                  <a:cubicBezTo>
                    <a:pt x="2916" y="5095"/>
                    <a:pt x="3433" y="4959"/>
                    <a:pt x="3978" y="493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623571" y="1091360"/>
              <a:ext cx="235878" cy="250840"/>
            </a:xfrm>
            <a:custGeom>
              <a:avLst/>
              <a:gdLst/>
              <a:ahLst/>
              <a:cxnLst/>
              <a:rect l="l" t="t" r="r" b="b"/>
              <a:pathLst>
                <a:path w="6432" h="6840" fill="none" extrusionOk="0">
                  <a:moveTo>
                    <a:pt x="4878" y="0"/>
                  </a:moveTo>
                  <a:lnTo>
                    <a:pt x="1" y="82"/>
                  </a:lnTo>
                  <a:cubicBezTo>
                    <a:pt x="1" y="2861"/>
                    <a:pt x="1499" y="5450"/>
                    <a:pt x="3924" y="6839"/>
                  </a:cubicBezTo>
                  <a:lnTo>
                    <a:pt x="6431" y="2589"/>
                  </a:lnTo>
                  <a:cubicBezTo>
                    <a:pt x="5478" y="2071"/>
                    <a:pt x="4905" y="1063"/>
                    <a:pt x="4878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973326" y="1083365"/>
              <a:ext cx="236868" cy="253847"/>
            </a:xfrm>
            <a:custGeom>
              <a:avLst/>
              <a:gdLst/>
              <a:ahLst/>
              <a:cxnLst/>
              <a:rect l="l" t="t" r="r" b="b"/>
              <a:pathLst>
                <a:path w="6459" h="6922" fill="none" extrusionOk="0">
                  <a:moveTo>
                    <a:pt x="6458" y="0"/>
                  </a:moveTo>
                  <a:lnTo>
                    <a:pt x="1554" y="109"/>
                  </a:lnTo>
                  <a:cubicBezTo>
                    <a:pt x="1526" y="1199"/>
                    <a:pt x="954" y="2207"/>
                    <a:pt x="1" y="2780"/>
                  </a:cubicBezTo>
                  <a:lnTo>
                    <a:pt x="2507" y="6921"/>
                  </a:lnTo>
                  <a:cubicBezTo>
                    <a:pt x="4932" y="5450"/>
                    <a:pt x="6431" y="2834"/>
                    <a:pt x="6458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2"/>
          <p:cNvGrpSpPr/>
          <p:nvPr/>
        </p:nvGrpSpPr>
        <p:grpSpPr>
          <a:xfrm>
            <a:off x="299281" y="2848081"/>
            <a:ext cx="457673" cy="400720"/>
            <a:chOff x="299281" y="2848081"/>
            <a:chExt cx="457673" cy="400720"/>
          </a:xfrm>
        </p:grpSpPr>
        <p:sp>
          <p:nvSpPr>
            <p:cNvPr id="83" name="Google Shape;83;p2"/>
            <p:cNvSpPr/>
            <p:nvPr/>
          </p:nvSpPr>
          <p:spPr>
            <a:xfrm>
              <a:off x="299281" y="2848081"/>
              <a:ext cx="457673" cy="400720"/>
            </a:xfrm>
            <a:custGeom>
              <a:avLst/>
              <a:gdLst/>
              <a:ahLst/>
              <a:cxnLst/>
              <a:rect l="l" t="t" r="r" b="b"/>
              <a:pathLst>
                <a:path w="12480" h="10927" fill="none" extrusionOk="0">
                  <a:moveTo>
                    <a:pt x="3106" y="10927"/>
                  </a:moveTo>
                  <a:lnTo>
                    <a:pt x="0" y="5586"/>
                  </a:lnTo>
                  <a:lnTo>
                    <a:pt x="3106" y="109"/>
                  </a:lnTo>
                  <a:lnTo>
                    <a:pt x="9346" y="1"/>
                  </a:lnTo>
                  <a:lnTo>
                    <a:pt x="12480" y="5368"/>
                  </a:lnTo>
                  <a:lnTo>
                    <a:pt x="9346" y="10818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88214" y="2929019"/>
              <a:ext cx="278821" cy="241855"/>
            </a:xfrm>
            <a:custGeom>
              <a:avLst/>
              <a:gdLst/>
              <a:ahLst/>
              <a:cxnLst/>
              <a:rect l="l" t="t" r="r" b="b"/>
              <a:pathLst>
                <a:path w="7603" h="6595" fill="none" extrusionOk="0">
                  <a:moveTo>
                    <a:pt x="7602" y="3189"/>
                  </a:moveTo>
                  <a:lnTo>
                    <a:pt x="5722" y="6513"/>
                  </a:lnTo>
                  <a:lnTo>
                    <a:pt x="1908" y="6595"/>
                  </a:lnTo>
                  <a:lnTo>
                    <a:pt x="0" y="3325"/>
                  </a:lnTo>
                  <a:lnTo>
                    <a:pt x="1908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2"/>
          <p:cNvGrpSpPr/>
          <p:nvPr/>
        </p:nvGrpSpPr>
        <p:grpSpPr>
          <a:xfrm>
            <a:off x="313123" y="2507274"/>
            <a:ext cx="128941" cy="128941"/>
            <a:chOff x="794923" y="2795124"/>
            <a:chExt cx="128941" cy="128941"/>
          </a:xfrm>
        </p:grpSpPr>
        <p:sp>
          <p:nvSpPr>
            <p:cNvPr id="86" name="Google Shape;86;p2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770131" y="3987817"/>
            <a:ext cx="750503" cy="917365"/>
            <a:chOff x="794919" y="4014442"/>
            <a:chExt cx="750503" cy="917365"/>
          </a:xfrm>
        </p:grpSpPr>
        <p:sp>
          <p:nvSpPr>
            <p:cNvPr id="89" name="Google Shape;89;p2"/>
            <p:cNvSpPr/>
            <p:nvPr/>
          </p:nvSpPr>
          <p:spPr>
            <a:xfrm>
              <a:off x="794919" y="4098387"/>
              <a:ext cx="750503" cy="833419"/>
            </a:xfrm>
            <a:custGeom>
              <a:avLst/>
              <a:gdLst/>
              <a:ahLst/>
              <a:cxnLst/>
              <a:rect l="l" t="t" r="r" b="b"/>
              <a:pathLst>
                <a:path w="20465" h="22726" fill="none" extrusionOk="0">
                  <a:moveTo>
                    <a:pt x="12480" y="1"/>
                  </a:moveTo>
                  <a:lnTo>
                    <a:pt x="12480" y="7685"/>
                  </a:lnTo>
                  <a:cubicBezTo>
                    <a:pt x="12480" y="7685"/>
                    <a:pt x="17685" y="15614"/>
                    <a:pt x="18666" y="17221"/>
                  </a:cubicBezTo>
                  <a:cubicBezTo>
                    <a:pt x="19647" y="18884"/>
                    <a:pt x="20464" y="20110"/>
                    <a:pt x="20464" y="20845"/>
                  </a:cubicBezTo>
                  <a:cubicBezTo>
                    <a:pt x="20464" y="21636"/>
                    <a:pt x="20192" y="22399"/>
                    <a:pt x="18530" y="22426"/>
                  </a:cubicBezTo>
                  <a:lnTo>
                    <a:pt x="10246" y="22562"/>
                  </a:lnTo>
                  <a:lnTo>
                    <a:pt x="1935" y="22698"/>
                  </a:lnTo>
                  <a:cubicBezTo>
                    <a:pt x="301" y="22726"/>
                    <a:pt x="1" y="22017"/>
                    <a:pt x="1" y="21200"/>
                  </a:cubicBezTo>
                  <a:cubicBezTo>
                    <a:pt x="1" y="20464"/>
                    <a:pt x="818" y="19211"/>
                    <a:pt x="1826" y="17521"/>
                  </a:cubicBezTo>
                  <a:cubicBezTo>
                    <a:pt x="2780" y="15886"/>
                    <a:pt x="7985" y="7766"/>
                    <a:pt x="7985" y="7766"/>
                  </a:cubicBezTo>
                  <a:lnTo>
                    <a:pt x="7985" y="55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967797" y="4578039"/>
              <a:ext cx="404754" cy="7041"/>
            </a:xfrm>
            <a:custGeom>
              <a:avLst/>
              <a:gdLst/>
              <a:ahLst/>
              <a:cxnLst/>
              <a:rect l="l" t="t" r="r" b="b"/>
              <a:pathLst>
                <a:path w="11037" h="192" fill="none" extrusionOk="0">
                  <a:moveTo>
                    <a:pt x="1" y="192"/>
                  </a:moveTo>
                  <a:lnTo>
                    <a:pt x="11036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33773" y="4014442"/>
              <a:ext cx="272807" cy="76976"/>
            </a:xfrm>
            <a:custGeom>
              <a:avLst/>
              <a:gdLst/>
              <a:ahLst/>
              <a:cxnLst/>
              <a:rect l="l" t="t" r="r" b="b"/>
              <a:pathLst>
                <a:path w="7439" h="2099" fill="none" extrusionOk="0">
                  <a:moveTo>
                    <a:pt x="7439" y="982"/>
                  </a:moveTo>
                  <a:cubicBezTo>
                    <a:pt x="7439" y="1527"/>
                    <a:pt x="7003" y="1990"/>
                    <a:pt x="6431" y="1990"/>
                  </a:cubicBezTo>
                  <a:lnTo>
                    <a:pt x="981" y="2099"/>
                  </a:lnTo>
                  <a:cubicBezTo>
                    <a:pt x="436" y="2099"/>
                    <a:pt x="0" y="1663"/>
                    <a:pt x="0" y="1118"/>
                  </a:cubicBezTo>
                  <a:lnTo>
                    <a:pt x="0" y="1118"/>
                  </a:lnTo>
                  <a:cubicBezTo>
                    <a:pt x="0" y="573"/>
                    <a:pt x="436" y="110"/>
                    <a:pt x="981" y="110"/>
                  </a:cubicBezTo>
                  <a:lnTo>
                    <a:pt x="6431" y="1"/>
                  </a:lnTo>
                  <a:cubicBezTo>
                    <a:pt x="6976" y="1"/>
                    <a:pt x="7439" y="437"/>
                    <a:pt x="7439" y="98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>
            <a:off x="1447449" y="4268259"/>
            <a:ext cx="217875" cy="217875"/>
            <a:chOff x="1447449" y="4268259"/>
            <a:chExt cx="217875" cy="217875"/>
          </a:xfrm>
        </p:grpSpPr>
        <p:sp>
          <p:nvSpPr>
            <p:cNvPr id="93" name="Google Shape;93;p2"/>
            <p:cNvSpPr/>
            <p:nvPr/>
          </p:nvSpPr>
          <p:spPr>
            <a:xfrm>
              <a:off x="1556370" y="4268259"/>
              <a:ext cx="37" cy="82000"/>
            </a:xfrm>
            <a:custGeom>
              <a:avLst/>
              <a:gdLst/>
              <a:ahLst/>
              <a:cxnLst/>
              <a:rect l="l" t="t" r="r" b="b"/>
              <a:pathLst>
                <a:path w="1" h="2236" fill="none" extrusionOk="0">
                  <a:moveTo>
                    <a:pt x="1" y="1"/>
                  </a:moveTo>
                  <a:lnTo>
                    <a:pt x="1" y="2235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556370" y="4404171"/>
              <a:ext cx="37" cy="81963"/>
            </a:xfrm>
            <a:custGeom>
              <a:avLst/>
              <a:gdLst/>
              <a:ahLst/>
              <a:cxnLst/>
              <a:rect l="l" t="t" r="r" b="b"/>
              <a:pathLst>
                <a:path w="1" h="2235" fill="none" extrusionOk="0">
                  <a:moveTo>
                    <a:pt x="1" y="1"/>
                  </a:moveTo>
                  <a:lnTo>
                    <a:pt x="1" y="2235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447449" y="4377179"/>
              <a:ext cx="82000" cy="2054"/>
            </a:xfrm>
            <a:custGeom>
              <a:avLst/>
              <a:gdLst/>
              <a:ahLst/>
              <a:cxnLst/>
              <a:rect l="l" t="t" r="r" b="b"/>
              <a:pathLst>
                <a:path w="2236" h="56" fill="none" extrusionOk="0">
                  <a:moveTo>
                    <a:pt x="1" y="55"/>
                  </a:moveTo>
                  <a:lnTo>
                    <a:pt x="22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583361" y="4375199"/>
              <a:ext cx="81963" cy="1027"/>
            </a:xfrm>
            <a:custGeom>
              <a:avLst/>
              <a:gdLst/>
              <a:ahLst/>
              <a:cxnLst/>
              <a:rect l="l" t="t" r="r" b="b"/>
              <a:pathLst>
                <a:path w="2235" h="28" fill="none" extrusionOk="0">
                  <a:moveTo>
                    <a:pt x="1" y="28"/>
                  </a:moveTo>
                  <a:lnTo>
                    <a:pt x="2235" y="0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479429" y="4301265"/>
              <a:ext cx="58016" cy="56989"/>
            </a:xfrm>
            <a:custGeom>
              <a:avLst/>
              <a:gdLst/>
              <a:ahLst/>
              <a:cxnLst/>
              <a:rect l="l" t="t" r="r" b="b"/>
              <a:pathLst>
                <a:path w="1582" h="1554" fill="none" extrusionOk="0">
                  <a:moveTo>
                    <a:pt x="1" y="0"/>
                  </a:moveTo>
                  <a:lnTo>
                    <a:pt x="1581" y="1553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575366" y="4395186"/>
              <a:ext cx="57979" cy="56989"/>
            </a:xfrm>
            <a:custGeom>
              <a:avLst/>
              <a:gdLst/>
              <a:ahLst/>
              <a:cxnLst/>
              <a:rect l="l" t="t" r="r" b="b"/>
              <a:pathLst>
                <a:path w="1581" h="1554" fill="none" extrusionOk="0">
                  <a:moveTo>
                    <a:pt x="1" y="0"/>
                  </a:moveTo>
                  <a:lnTo>
                    <a:pt x="1581" y="155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479429" y="4396176"/>
              <a:ext cx="58016" cy="59006"/>
            </a:xfrm>
            <a:custGeom>
              <a:avLst/>
              <a:gdLst/>
              <a:ahLst/>
              <a:cxnLst/>
              <a:rect l="l" t="t" r="r" b="b"/>
              <a:pathLst>
                <a:path w="1582" h="1609" fill="none" extrusionOk="0">
                  <a:moveTo>
                    <a:pt x="1" y="1608"/>
                  </a:moveTo>
                  <a:lnTo>
                    <a:pt x="1581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575366" y="4299248"/>
              <a:ext cx="57979" cy="59006"/>
            </a:xfrm>
            <a:custGeom>
              <a:avLst/>
              <a:gdLst/>
              <a:ahLst/>
              <a:cxnLst/>
              <a:rect l="l" t="t" r="r" b="b"/>
              <a:pathLst>
                <a:path w="1581" h="1609" fill="none" extrusionOk="0">
                  <a:moveTo>
                    <a:pt x="1" y="1608"/>
                  </a:moveTo>
                  <a:lnTo>
                    <a:pt x="1581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2"/>
          <p:cNvGrpSpPr/>
          <p:nvPr/>
        </p:nvGrpSpPr>
        <p:grpSpPr>
          <a:xfrm>
            <a:off x="753967" y="3418119"/>
            <a:ext cx="210867" cy="780480"/>
            <a:chOff x="2419167" y="1286206"/>
            <a:chExt cx="210867" cy="780480"/>
          </a:xfrm>
        </p:grpSpPr>
        <p:sp>
          <p:nvSpPr>
            <p:cNvPr id="102" name="Google Shape;102;p2"/>
            <p:cNvSpPr/>
            <p:nvPr/>
          </p:nvSpPr>
          <p:spPr>
            <a:xfrm>
              <a:off x="2419167" y="1286206"/>
              <a:ext cx="210867" cy="41000"/>
            </a:xfrm>
            <a:custGeom>
              <a:avLst/>
              <a:gdLst/>
              <a:ahLst/>
              <a:cxnLst/>
              <a:rect l="l" t="t" r="r" b="b"/>
              <a:pathLst>
                <a:path w="5750" h="1118" fill="none" extrusionOk="0">
                  <a:moveTo>
                    <a:pt x="1" y="600"/>
                  </a:moveTo>
                  <a:cubicBezTo>
                    <a:pt x="1" y="328"/>
                    <a:pt x="219" y="110"/>
                    <a:pt x="518" y="110"/>
                  </a:cubicBezTo>
                  <a:lnTo>
                    <a:pt x="5259" y="28"/>
                  </a:lnTo>
                  <a:cubicBezTo>
                    <a:pt x="5532" y="1"/>
                    <a:pt x="5750" y="219"/>
                    <a:pt x="5750" y="518"/>
                  </a:cubicBezTo>
                  <a:lnTo>
                    <a:pt x="5750" y="518"/>
                  </a:lnTo>
                  <a:cubicBezTo>
                    <a:pt x="5750" y="791"/>
                    <a:pt x="5532" y="1009"/>
                    <a:pt x="5259" y="1036"/>
                  </a:cubicBezTo>
                  <a:lnTo>
                    <a:pt x="518" y="1118"/>
                  </a:lnTo>
                  <a:cubicBezTo>
                    <a:pt x="246" y="1118"/>
                    <a:pt x="1" y="900"/>
                    <a:pt x="28" y="60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576056" y="1324200"/>
              <a:ext cx="37" cy="59960"/>
            </a:xfrm>
            <a:custGeom>
              <a:avLst/>
              <a:gdLst/>
              <a:ahLst/>
              <a:cxnLst/>
              <a:rect l="l" t="t" r="r" b="b"/>
              <a:pathLst>
                <a:path w="1" h="1635" fill="none" extrusionOk="0">
                  <a:moveTo>
                    <a:pt x="1" y="0"/>
                  </a:moveTo>
                  <a:lnTo>
                    <a:pt x="1" y="163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472123" y="1326180"/>
              <a:ext cx="37" cy="59996"/>
            </a:xfrm>
            <a:custGeom>
              <a:avLst/>
              <a:gdLst/>
              <a:ahLst/>
              <a:cxnLst/>
              <a:rect l="l" t="t" r="r" b="b"/>
              <a:pathLst>
                <a:path w="1" h="1636" fill="none" extrusionOk="0">
                  <a:moveTo>
                    <a:pt x="1" y="0"/>
                  </a:moveTo>
                  <a:lnTo>
                    <a:pt x="1" y="163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434166" y="1384124"/>
              <a:ext cx="179879" cy="468711"/>
            </a:xfrm>
            <a:custGeom>
              <a:avLst/>
              <a:gdLst/>
              <a:ahLst/>
              <a:cxnLst/>
              <a:rect l="l" t="t" r="r" b="b"/>
              <a:pathLst>
                <a:path w="4905" h="12781" fill="none" extrusionOk="0">
                  <a:moveTo>
                    <a:pt x="0" y="83"/>
                  </a:moveTo>
                  <a:lnTo>
                    <a:pt x="4905" y="1"/>
                  </a:lnTo>
                  <a:lnTo>
                    <a:pt x="4905" y="12698"/>
                  </a:lnTo>
                  <a:lnTo>
                    <a:pt x="0" y="12780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476121" y="1850794"/>
              <a:ext cx="96962" cy="47014"/>
            </a:xfrm>
            <a:custGeom>
              <a:avLst/>
              <a:gdLst/>
              <a:ahLst/>
              <a:cxnLst/>
              <a:rect l="l" t="t" r="r" b="b"/>
              <a:pathLst>
                <a:path w="2644" h="1282" fill="none" extrusionOk="0">
                  <a:moveTo>
                    <a:pt x="2644" y="1"/>
                  </a:moveTo>
                  <a:lnTo>
                    <a:pt x="2644" y="1227"/>
                  </a:lnTo>
                  <a:lnTo>
                    <a:pt x="1" y="1281"/>
                  </a:lnTo>
                  <a:lnTo>
                    <a:pt x="1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439154" y="1793840"/>
              <a:ext cx="169904" cy="3044"/>
            </a:xfrm>
            <a:custGeom>
              <a:avLst/>
              <a:gdLst/>
              <a:ahLst/>
              <a:cxnLst/>
              <a:rect l="l" t="t" r="r" b="b"/>
              <a:pathLst>
                <a:path w="4633" h="83" fill="none" extrusionOk="0">
                  <a:moveTo>
                    <a:pt x="4633" y="1"/>
                  </a:moveTo>
                  <a:lnTo>
                    <a:pt x="1" y="8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527097" y="1896783"/>
              <a:ext cx="37" cy="169904"/>
            </a:xfrm>
            <a:custGeom>
              <a:avLst/>
              <a:gdLst/>
              <a:ahLst/>
              <a:cxnLst/>
              <a:rect l="l" t="t" r="r" b="b"/>
              <a:pathLst>
                <a:path w="1" h="4633" fill="none" extrusionOk="0">
                  <a:moveTo>
                    <a:pt x="0" y="0"/>
                  </a:moveTo>
                  <a:lnTo>
                    <a:pt x="0" y="463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438164" y="1752876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438164" y="1706888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438164" y="1659946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438164" y="1613957"/>
              <a:ext cx="50975" cy="1064"/>
            </a:xfrm>
            <a:custGeom>
              <a:avLst/>
              <a:gdLst/>
              <a:ahLst/>
              <a:cxnLst/>
              <a:rect l="l" t="t" r="r" b="b"/>
              <a:pathLst>
                <a:path w="1390" h="29" fill="none" extrusionOk="0">
                  <a:moveTo>
                    <a:pt x="1390" y="1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438164" y="1568005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1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438164" y="1522053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7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438164" y="1476065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438164" y="1430113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2"/>
          <p:cNvGrpSpPr/>
          <p:nvPr/>
        </p:nvGrpSpPr>
        <p:grpSpPr>
          <a:xfrm rot="3599956">
            <a:off x="7746309" y="3662008"/>
            <a:ext cx="834408" cy="873392"/>
            <a:chOff x="3153626" y="-2653955"/>
            <a:chExt cx="834426" cy="873411"/>
          </a:xfrm>
        </p:grpSpPr>
        <p:sp>
          <p:nvSpPr>
            <p:cNvPr id="118" name="Google Shape;118;p2"/>
            <p:cNvSpPr/>
            <p:nvPr/>
          </p:nvSpPr>
          <p:spPr>
            <a:xfrm>
              <a:off x="3416465" y="-2283223"/>
              <a:ext cx="283808" cy="285825"/>
            </a:xfrm>
            <a:custGeom>
              <a:avLst/>
              <a:gdLst/>
              <a:ahLst/>
              <a:cxnLst/>
              <a:rect l="l" t="t" r="r" b="b"/>
              <a:pathLst>
                <a:path w="7739" h="7794" fill="none" extrusionOk="0">
                  <a:moveTo>
                    <a:pt x="7711" y="3843"/>
                  </a:moveTo>
                  <a:cubicBezTo>
                    <a:pt x="7684" y="5968"/>
                    <a:pt x="5995" y="7712"/>
                    <a:pt x="3869" y="7766"/>
                  </a:cubicBezTo>
                  <a:cubicBezTo>
                    <a:pt x="1744" y="7794"/>
                    <a:pt x="0" y="6077"/>
                    <a:pt x="0" y="3979"/>
                  </a:cubicBezTo>
                  <a:cubicBezTo>
                    <a:pt x="27" y="1826"/>
                    <a:pt x="1717" y="110"/>
                    <a:pt x="3869" y="55"/>
                  </a:cubicBezTo>
                  <a:cubicBezTo>
                    <a:pt x="5995" y="1"/>
                    <a:pt x="7739" y="1717"/>
                    <a:pt x="7711" y="384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12532" y="-2053390"/>
              <a:ext cx="132938" cy="118966"/>
            </a:xfrm>
            <a:custGeom>
              <a:avLst/>
              <a:gdLst/>
              <a:ahLst/>
              <a:cxnLst/>
              <a:rect l="l" t="t" r="r" b="b"/>
              <a:pathLst>
                <a:path w="3625" h="3244" fill="none" extrusionOk="0">
                  <a:moveTo>
                    <a:pt x="3624" y="1"/>
                  </a:moveTo>
                  <a:lnTo>
                    <a:pt x="0" y="3243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153626" y="-1957452"/>
              <a:ext cx="174928" cy="176908"/>
            </a:xfrm>
            <a:custGeom>
              <a:avLst/>
              <a:gdLst/>
              <a:ahLst/>
              <a:cxnLst/>
              <a:rect l="l" t="t" r="r" b="b"/>
              <a:pathLst>
                <a:path w="4770" h="4824" fill="none" extrusionOk="0">
                  <a:moveTo>
                    <a:pt x="4769" y="2371"/>
                  </a:moveTo>
                  <a:cubicBezTo>
                    <a:pt x="4769" y="3679"/>
                    <a:pt x="3707" y="4769"/>
                    <a:pt x="2399" y="4796"/>
                  </a:cubicBezTo>
                  <a:cubicBezTo>
                    <a:pt x="1064" y="4823"/>
                    <a:pt x="1" y="3761"/>
                    <a:pt x="1" y="2453"/>
                  </a:cubicBezTo>
                  <a:cubicBezTo>
                    <a:pt x="1" y="1118"/>
                    <a:pt x="1064" y="55"/>
                    <a:pt x="2399" y="1"/>
                  </a:cubicBezTo>
                  <a:cubicBezTo>
                    <a:pt x="3707" y="1"/>
                    <a:pt x="4769" y="1063"/>
                    <a:pt x="4769" y="237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554357" y="-2461089"/>
              <a:ext cx="2017" cy="175918"/>
            </a:xfrm>
            <a:custGeom>
              <a:avLst/>
              <a:gdLst/>
              <a:ahLst/>
              <a:cxnLst/>
              <a:rect l="l" t="t" r="r" b="b"/>
              <a:pathLst>
                <a:path w="55" h="4797" fill="none" extrusionOk="0">
                  <a:moveTo>
                    <a:pt x="55" y="4796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432454" y="-2653955"/>
              <a:ext cx="235841" cy="195904"/>
            </a:xfrm>
            <a:custGeom>
              <a:avLst/>
              <a:gdLst/>
              <a:ahLst/>
              <a:cxnLst/>
              <a:rect l="l" t="t" r="r" b="b"/>
              <a:pathLst>
                <a:path w="6431" h="5342" fill="none" extrusionOk="0">
                  <a:moveTo>
                    <a:pt x="1689" y="4497"/>
                  </a:moveTo>
                  <a:cubicBezTo>
                    <a:pt x="0" y="3134"/>
                    <a:pt x="818" y="437"/>
                    <a:pt x="2970" y="219"/>
                  </a:cubicBezTo>
                  <a:cubicBezTo>
                    <a:pt x="5095" y="1"/>
                    <a:pt x="6431" y="2480"/>
                    <a:pt x="5068" y="4142"/>
                  </a:cubicBezTo>
                  <a:cubicBezTo>
                    <a:pt x="4224" y="5178"/>
                    <a:pt x="2725" y="5341"/>
                    <a:pt x="1689" y="449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676259" y="-2054380"/>
              <a:ext cx="139942" cy="105947"/>
            </a:xfrm>
            <a:custGeom>
              <a:avLst/>
              <a:gdLst/>
              <a:ahLst/>
              <a:cxnLst/>
              <a:rect l="l" t="t" r="r" b="b"/>
              <a:pathLst>
                <a:path w="3816" h="2889" fill="none" extrusionOk="0">
                  <a:moveTo>
                    <a:pt x="1" y="0"/>
                  </a:moveTo>
                  <a:lnTo>
                    <a:pt x="3815" y="288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797172" y="-1988442"/>
              <a:ext cx="190880" cy="192897"/>
            </a:xfrm>
            <a:custGeom>
              <a:avLst/>
              <a:gdLst/>
              <a:ahLst/>
              <a:cxnLst/>
              <a:rect l="l" t="t" r="r" b="b"/>
              <a:pathLst>
                <a:path w="5205" h="5260" fill="none" extrusionOk="0">
                  <a:moveTo>
                    <a:pt x="2153" y="301"/>
                  </a:moveTo>
                  <a:cubicBezTo>
                    <a:pt x="3434" y="1"/>
                    <a:pt x="4687" y="846"/>
                    <a:pt x="4960" y="2126"/>
                  </a:cubicBezTo>
                  <a:cubicBezTo>
                    <a:pt x="5205" y="3434"/>
                    <a:pt x="4360" y="4687"/>
                    <a:pt x="3052" y="4960"/>
                  </a:cubicBezTo>
                  <a:cubicBezTo>
                    <a:pt x="1772" y="5260"/>
                    <a:pt x="518" y="4415"/>
                    <a:pt x="246" y="3134"/>
                  </a:cubicBezTo>
                  <a:cubicBezTo>
                    <a:pt x="1" y="1826"/>
                    <a:pt x="845" y="573"/>
                    <a:pt x="2153" y="30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2"/>
          <p:cNvSpPr/>
          <p:nvPr/>
        </p:nvSpPr>
        <p:spPr>
          <a:xfrm>
            <a:off x="7426223" y="4331197"/>
            <a:ext cx="90948" cy="91975"/>
          </a:xfrm>
          <a:custGeom>
            <a:avLst/>
            <a:gdLst/>
            <a:ahLst/>
            <a:cxnLst/>
            <a:rect l="l" t="t" r="r" b="b"/>
            <a:pathLst>
              <a:path w="2480" h="2508" fill="none" extrusionOk="0">
                <a:moveTo>
                  <a:pt x="2480" y="1227"/>
                </a:moveTo>
                <a:cubicBezTo>
                  <a:pt x="2480" y="1908"/>
                  <a:pt x="1935" y="2480"/>
                  <a:pt x="1254" y="2480"/>
                </a:cubicBezTo>
                <a:cubicBezTo>
                  <a:pt x="573" y="2508"/>
                  <a:pt x="0" y="1963"/>
                  <a:pt x="0" y="1281"/>
                </a:cubicBezTo>
                <a:cubicBezTo>
                  <a:pt x="0" y="600"/>
                  <a:pt x="545" y="28"/>
                  <a:pt x="1254" y="28"/>
                </a:cubicBezTo>
                <a:cubicBezTo>
                  <a:pt x="1935" y="1"/>
                  <a:pt x="2480" y="546"/>
                  <a:pt x="2480" y="1227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2"/>
          <p:cNvGrpSpPr/>
          <p:nvPr/>
        </p:nvGrpSpPr>
        <p:grpSpPr>
          <a:xfrm>
            <a:off x="8607855" y="2722388"/>
            <a:ext cx="193891" cy="194881"/>
            <a:chOff x="3407917" y="-1400250"/>
            <a:chExt cx="193891" cy="194881"/>
          </a:xfrm>
        </p:grpSpPr>
        <p:sp>
          <p:nvSpPr>
            <p:cNvPr id="127" name="Google Shape;127;p2"/>
            <p:cNvSpPr/>
            <p:nvPr/>
          </p:nvSpPr>
          <p:spPr>
            <a:xfrm>
              <a:off x="3504845" y="-1400250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504845" y="-1279337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407917" y="-1302331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8"/>
                  </a:moveTo>
                  <a:lnTo>
                    <a:pt x="199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528830" y="-1304312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7"/>
                  </a:moveTo>
                  <a:lnTo>
                    <a:pt x="199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436889" y="-1370287"/>
              <a:ext cx="51011" cy="51011"/>
            </a:xfrm>
            <a:custGeom>
              <a:avLst/>
              <a:gdLst/>
              <a:ahLst/>
              <a:cxnLst/>
              <a:rect l="l" t="t" r="r" b="b"/>
              <a:pathLst>
                <a:path w="1391" h="1391" fill="none" extrusionOk="0">
                  <a:moveTo>
                    <a:pt x="1" y="1"/>
                  </a:moveTo>
                  <a:lnTo>
                    <a:pt x="1391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521825" y="-1286342"/>
              <a:ext cx="52002" cy="51011"/>
            </a:xfrm>
            <a:custGeom>
              <a:avLst/>
              <a:gdLst/>
              <a:ahLst/>
              <a:cxnLst/>
              <a:rect l="l" t="t" r="r" b="b"/>
              <a:pathLst>
                <a:path w="1418" h="1391" fill="none" extrusionOk="0">
                  <a:moveTo>
                    <a:pt x="1" y="1"/>
                  </a:moveTo>
                  <a:lnTo>
                    <a:pt x="1418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436889" y="-1285352"/>
              <a:ext cx="51011" cy="52992"/>
            </a:xfrm>
            <a:custGeom>
              <a:avLst/>
              <a:gdLst/>
              <a:ahLst/>
              <a:cxnLst/>
              <a:rect l="l" t="t" r="r" b="b"/>
              <a:pathLst>
                <a:path w="1391" h="1445" fill="none" extrusionOk="0">
                  <a:moveTo>
                    <a:pt x="1" y="1445"/>
                  </a:moveTo>
                  <a:lnTo>
                    <a:pt x="139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521825" y="-1372268"/>
              <a:ext cx="52002" cy="52002"/>
            </a:xfrm>
            <a:custGeom>
              <a:avLst/>
              <a:gdLst/>
              <a:ahLst/>
              <a:cxnLst/>
              <a:rect l="l" t="t" r="r" b="b"/>
              <a:pathLst>
                <a:path w="1418" h="1418" fill="none" extrusionOk="0">
                  <a:moveTo>
                    <a:pt x="1" y="1417"/>
                  </a:moveTo>
                  <a:lnTo>
                    <a:pt x="141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2"/>
          <p:cNvGrpSpPr/>
          <p:nvPr/>
        </p:nvGrpSpPr>
        <p:grpSpPr>
          <a:xfrm>
            <a:off x="8197879" y="4195601"/>
            <a:ext cx="670520" cy="673527"/>
            <a:chOff x="1889565" y="-3382437"/>
            <a:chExt cx="670520" cy="673527"/>
          </a:xfrm>
        </p:grpSpPr>
        <p:sp>
          <p:nvSpPr>
            <p:cNvPr id="136" name="Google Shape;136;p2"/>
            <p:cNvSpPr/>
            <p:nvPr/>
          </p:nvSpPr>
          <p:spPr>
            <a:xfrm>
              <a:off x="1889565" y="-3382437"/>
              <a:ext cx="670520" cy="673527"/>
            </a:xfrm>
            <a:custGeom>
              <a:avLst/>
              <a:gdLst/>
              <a:ahLst/>
              <a:cxnLst/>
              <a:rect l="l" t="t" r="r" b="b"/>
              <a:pathLst>
                <a:path w="18284" h="18366" fill="none" extrusionOk="0">
                  <a:moveTo>
                    <a:pt x="15068" y="3216"/>
                  </a:moveTo>
                  <a:cubicBezTo>
                    <a:pt x="18284" y="6431"/>
                    <a:pt x="18284" y="11690"/>
                    <a:pt x="15014" y="14987"/>
                  </a:cubicBezTo>
                  <a:cubicBezTo>
                    <a:pt x="11744" y="18284"/>
                    <a:pt x="6458" y="18366"/>
                    <a:pt x="3243" y="15151"/>
                  </a:cubicBezTo>
                  <a:cubicBezTo>
                    <a:pt x="0" y="11935"/>
                    <a:pt x="0" y="6677"/>
                    <a:pt x="3270" y="3380"/>
                  </a:cubicBezTo>
                  <a:cubicBezTo>
                    <a:pt x="6540" y="83"/>
                    <a:pt x="11826" y="1"/>
                    <a:pt x="15068" y="321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179359" y="-3091653"/>
              <a:ext cx="90948" cy="93001"/>
            </a:xfrm>
            <a:custGeom>
              <a:avLst/>
              <a:gdLst/>
              <a:ahLst/>
              <a:cxnLst/>
              <a:rect l="l" t="t" r="r" b="b"/>
              <a:pathLst>
                <a:path w="2480" h="2536" fill="none" extrusionOk="0">
                  <a:moveTo>
                    <a:pt x="2480" y="1254"/>
                  </a:moveTo>
                  <a:cubicBezTo>
                    <a:pt x="2480" y="1936"/>
                    <a:pt x="1935" y="2481"/>
                    <a:pt x="1253" y="2508"/>
                  </a:cubicBezTo>
                  <a:cubicBezTo>
                    <a:pt x="572" y="2535"/>
                    <a:pt x="0" y="1963"/>
                    <a:pt x="0" y="1282"/>
                  </a:cubicBezTo>
                  <a:cubicBezTo>
                    <a:pt x="0" y="600"/>
                    <a:pt x="545" y="28"/>
                    <a:pt x="1253" y="28"/>
                  </a:cubicBezTo>
                  <a:cubicBezTo>
                    <a:pt x="1935" y="1"/>
                    <a:pt x="2480" y="546"/>
                    <a:pt x="2480" y="12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109386" y="-3278504"/>
              <a:ext cx="230853" cy="155931"/>
            </a:xfrm>
            <a:custGeom>
              <a:avLst/>
              <a:gdLst/>
              <a:ahLst/>
              <a:cxnLst/>
              <a:rect l="l" t="t" r="r" b="b"/>
              <a:pathLst>
                <a:path w="6295" h="4252" fill="none" extrusionOk="0">
                  <a:moveTo>
                    <a:pt x="3161" y="3897"/>
                  </a:moveTo>
                  <a:cubicBezTo>
                    <a:pt x="3570" y="3897"/>
                    <a:pt x="4006" y="4006"/>
                    <a:pt x="4388" y="4224"/>
                  </a:cubicBezTo>
                  <a:lnTo>
                    <a:pt x="6295" y="818"/>
                  </a:lnTo>
                  <a:cubicBezTo>
                    <a:pt x="5341" y="273"/>
                    <a:pt x="4251" y="1"/>
                    <a:pt x="3161" y="28"/>
                  </a:cubicBezTo>
                  <a:cubicBezTo>
                    <a:pt x="2044" y="55"/>
                    <a:pt x="954" y="355"/>
                    <a:pt x="1" y="927"/>
                  </a:cubicBezTo>
                  <a:lnTo>
                    <a:pt x="1935" y="4251"/>
                  </a:lnTo>
                  <a:cubicBezTo>
                    <a:pt x="2290" y="4033"/>
                    <a:pt x="2725" y="3897"/>
                    <a:pt x="3161" y="389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992471" y="-3042657"/>
              <a:ext cx="186920" cy="199865"/>
            </a:xfrm>
            <a:custGeom>
              <a:avLst/>
              <a:gdLst/>
              <a:ahLst/>
              <a:cxnLst/>
              <a:rect l="l" t="t" r="r" b="b"/>
              <a:pathLst>
                <a:path w="5097" h="5450" fill="none" extrusionOk="0">
                  <a:moveTo>
                    <a:pt x="3897" y="0"/>
                  </a:moveTo>
                  <a:lnTo>
                    <a:pt x="1" y="82"/>
                  </a:lnTo>
                  <a:cubicBezTo>
                    <a:pt x="1" y="2289"/>
                    <a:pt x="1200" y="4333"/>
                    <a:pt x="3107" y="5450"/>
                  </a:cubicBezTo>
                  <a:lnTo>
                    <a:pt x="5096" y="2071"/>
                  </a:lnTo>
                  <a:cubicBezTo>
                    <a:pt x="4360" y="1635"/>
                    <a:pt x="3897" y="872"/>
                    <a:pt x="3897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270273" y="-3048672"/>
              <a:ext cx="186920" cy="200892"/>
            </a:xfrm>
            <a:custGeom>
              <a:avLst/>
              <a:gdLst/>
              <a:ahLst/>
              <a:cxnLst/>
              <a:rect l="l" t="t" r="r" b="b"/>
              <a:pathLst>
                <a:path w="5097" h="5478" fill="none" extrusionOk="0">
                  <a:moveTo>
                    <a:pt x="5096" y="1"/>
                  </a:moveTo>
                  <a:lnTo>
                    <a:pt x="1227" y="82"/>
                  </a:lnTo>
                  <a:cubicBezTo>
                    <a:pt x="1200" y="954"/>
                    <a:pt x="736" y="1745"/>
                    <a:pt x="1" y="2181"/>
                  </a:cubicBezTo>
                  <a:lnTo>
                    <a:pt x="1990" y="5478"/>
                  </a:lnTo>
                  <a:cubicBezTo>
                    <a:pt x="3897" y="4333"/>
                    <a:pt x="5069" y="2262"/>
                    <a:pt x="5096" y="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2"/>
          <p:cNvGrpSpPr/>
          <p:nvPr/>
        </p:nvGrpSpPr>
        <p:grpSpPr>
          <a:xfrm>
            <a:off x="8586876" y="3519044"/>
            <a:ext cx="235841" cy="578619"/>
            <a:chOff x="6219428" y="3871144"/>
            <a:chExt cx="235841" cy="578619"/>
          </a:xfrm>
        </p:grpSpPr>
        <p:sp>
          <p:nvSpPr>
            <p:cNvPr id="142" name="Google Shape;142;p2"/>
            <p:cNvSpPr/>
            <p:nvPr/>
          </p:nvSpPr>
          <p:spPr>
            <a:xfrm>
              <a:off x="6219428" y="3871144"/>
              <a:ext cx="235841" cy="578619"/>
            </a:xfrm>
            <a:custGeom>
              <a:avLst/>
              <a:gdLst/>
              <a:ahLst/>
              <a:cxnLst/>
              <a:rect l="l" t="t" r="r" b="b"/>
              <a:pathLst>
                <a:path w="6431" h="15778" fill="none" extrusionOk="0">
                  <a:moveTo>
                    <a:pt x="6403" y="12480"/>
                  </a:moveTo>
                  <a:cubicBezTo>
                    <a:pt x="6403" y="14251"/>
                    <a:pt x="4987" y="15696"/>
                    <a:pt x="3215" y="15750"/>
                  </a:cubicBezTo>
                  <a:lnTo>
                    <a:pt x="3215" y="15750"/>
                  </a:lnTo>
                  <a:cubicBezTo>
                    <a:pt x="1444" y="15777"/>
                    <a:pt x="0" y="14333"/>
                    <a:pt x="27" y="12589"/>
                  </a:cubicBezTo>
                  <a:lnTo>
                    <a:pt x="27" y="3298"/>
                  </a:lnTo>
                  <a:cubicBezTo>
                    <a:pt x="27" y="1499"/>
                    <a:pt x="1444" y="55"/>
                    <a:pt x="3215" y="28"/>
                  </a:cubicBezTo>
                  <a:lnTo>
                    <a:pt x="3215" y="28"/>
                  </a:lnTo>
                  <a:cubicBezTo>
                    <a:pt x="4987" y="1"/>
                    <a:pt x="6431" y="1418"/>
                    <a:pt x="6431" y="316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223426" y="4138971"/>
              <a:ext cx="226856" cy="3007"/>
            </a:xfrm>
            <a:custGeom>
              <a:avLst/>
              <a:gdLst/>
              <a:ahLst/>
              <a:cxnLst/>
              <a:rect l="l" t="t" r="r" b="b"/>
              <a:pathLst>
                <a:path w="6186" h="82" fill="none" extrusionOk="0">
                  <a:moveTo>
                    <a:pt x="0" y="82"/>
                  </a:moveTo>
                  <a:lnTo>
                    <a:pt x="6185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266370" y="4334807"/>
              <a:ext cx="70998" cy="70008"/>
            </a:xfrm>
            <a:custGeom>
              <a:avLst/>
              <a:gdLst/>
              <a:ahLst/>
              <a:cxnLst/>
              <a:rect l="l" t="t" r="r" b="b"/>
              <a:pathLst>
                <a:path w="1936" h="1909" fill="none" extrusionOk="0">
                  <a:moveTo>
                    <a:pt x="1935" y="1881"/>
                  </a:moveTo>
                  <a:cubicBezTo>
                    <a:pt x="873" y="1908"/>
                    <a:pt x="1" y="1063"/>
                    <a:pt x="28" y="1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2"/>
          <p:cNvGrpSpPr/>
          <p:nvPr/>
        </p:nvGrpSpPr>
        <p:grpSpPr>
          <a:xfrm>
            <a:off x="8316336" y="3248810"/>
            <a:ext cx="228873" cy="290850"/>
            <a:chOff x="2079424" y="521748"/>
            <a:chExt cx="228873" cy="290850"/>
          </a:xfrm>
        </p:grpSpPr>
        <p:sp>
          <p:nvSpPr>
            <p:cNvPr id="146" name="Google Shape;146;p2"/>
            <p:cNvSpPr/>
            <p:nvPr/>
          </p:nvSpPr>
          <p:spPr>
            <a:xfrm>
              <a:off x="2079424" y="521748"/>
              <a:ext cx="228873" cy="290850"/>
            </a:xfrm>
            <a:custGeom>
              <a:avLst/>
              <a:gdLst/>
              <a:ahLst/>
              <a:cxnLst/>
              <a:rect l="l" t="t" r="r" b="b"/>
              <a:pathLst>
                <a:path w="6241" h="7931" fill="none" extrusionOk="0">
                  <a:moveTo>
                    <a:pt x="5068" y="1881"/>
                  </a:moveTo>
                  <a:cubicBezTo>
                    <a:pt x="3216" y="1"/>
                    <a:pt x="0" y="1309"/>
                    <a:pt x="0" y="3979"/>
                  </a:cubicBezTo>
                  <a:cubicBezTo>
                    <a:pt x="0" y="6622"/>
                    <a:pt x="3216" y="7930"/>
                    <a:pt x="5068" y="6050"/>
                  </a:cubicBezTo>
                  <a:cubicBezTo>
                    <a:pt x="6240" y="4905"/>
                    <a:pt x="6240" y="3025"/>
                    <a:pt x="5068" y="188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090389" y="622673"/>
              <a:ext cx="78993" cy="79983"/>
            </a:xfrm>
            <a:custGeom>
              <a:avLst/>
              <a:gdLst/>
              <a:ahLst/>
              <a:cxnLst/>
              <a:rect l="l" t="t" r="r" b="b"/>
              <a:pathLst>
                <a:path w="2154" h="2181" fill="none" extrusionOk="0">
                  <a:moveTo>
                    <a:pt x="1" y="2181"/>
                  </a:moveTo>
                  <a:lnTo>
                    <a:pt x="215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192341" y="626670"/>
              <a:ext cx="96962" cy="98979"/>
            </a:xfrm>
            <a:custGeom>
              <a:avLst/>
              <a:gdLst/>
              <a:ahLst/>
              <a:cxnLst/>
              <a:rect l="l" t="t" r="r" b="b"/>
              <a:pathLst>
                <a:path w="2644" h="2699" fill="none" extrusionOk="0">
                  <a:moveTo>
                    <a:pt x="2643" y="1"/>
                  </a:moveTo>
                  <a:lnTo>
                    <a:pt x="0" y="2698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2"/>
          <p:cNvGrpSpPr/>
          <p:nvPr/>
        </p:nvGrpSpPr>
        <p:grpSpPr>
          <a:xfrm>
            <a:off x="273284" y="4166690"/>
            <a:ext cx="509674" cy="559624"/>
            <a:chOff x="1693693" y="-2602979"/>
            <a:chExt cx="509674" cy="559624"/>
          </a:xfrm>
        </p:grpSpPr>
        <p:sp>
          <p:nvSpPr>
            <p:cNvPr id="150" name="Google Shape;150;p2"/>
            <p:cNvSpPr/>
            <p:nvPr/>
          </p:nvSpPr>
          <p:spPr>
            <a:xfrm>
              <a:off x="1693693" y="-2602979"/>
              <a:ext cx="509674" cy="76976"/>
            </a:xfrm>
            <a:custGeom>
              <a:avLst/>
              <a:gdLst/>
              <a:ahLst/>
              <a:cxnLst/>
              <a:rect l="l" t="t" r="r" b="b"/>
              <a:pathLst>
                <a:path w="13898" h="2099" fill="none" extrusionOk="0">
                  <a:moveTo>
                    <a:pt x="13897" y="927"/>
                  </a:moveTo>
                  <a:cubicBezTo>
                    <a:pt x="13897" y="1444"/>
                    <a:pt x="13488" y="1853"/>
                    <a:pt x="12971" y="1880"/>
                  </a:cubicBezTo>
                  <a:lnTo>
                    <a:pt x="927" y="2098"/>
                  </a:lnTo>
                  <a:cubicBezTo>
                    <a:pt x="409" y="2098"/>
                    <a:pt x="1" y="1690"/>
                    <a:pt x="1" y="1172"/>
                  </a:cubicBezTo>
                  <a:lnTo>
                    <a:pt x="1" y="1172"/>
                  </a:lnTo>
                  <a:cubicBezTo>
                    <a:pt x="1" y="654"/>
                    <a:pt x="409" y="218"/>
                    <a:pt x="927" y="218"/>
                  </a:cubicBezTo>
                  <a:lnTo>
                    <a:pt x="12971" y="0"/>
                  </a:lnTo>
                  <a:cubicBezTo>
                    <a:pt x="13461" y="0"/>
                    <a:pt x="13897" y="409"/>
                    <a:pt x="13897" y="9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736674" y="-2526038"/>
              <a:ext cx="422724" cy="482683"/>
            </a:xfrm>
            <a:custGeom>
              <a:avLst/>
              <a:gdLst/>
              <a:ahLst/>
              <a:cxnLst/>
              <a:rect l="l" t="t" r="r" b="b"/>
              <a:pathLst>
                <a:path w="11527" h="13162" fill="none" extrusionOk="0">
                  <a:moveTo>
                    <a:pt x="11526" y="0"/>
                  </a:moveTo>
                  <a:lnTo>
                    <a:pt x="11526" y="10927"/>
                  </a:lnTo>
                  <a:cubicBezTo>
                    <a:pt x="11526" y="12071"/>
                    <a:pt x="10600" y="12970"/>
                    <a:pt x="9482" y="12998"/>
                  </a:cubicBezTo>
                  <a:lnTo>
                    <a:pt x="2071" y="13134"/>
                  </a:lnTo>
                  <a:cubicBezTo>
                    <a:pt x="927" y="13161"/>
                    <a:pt x="0" y="12262"/>
                    <a:pt x="27" y="11118"/>
                  </a:cubicBezTo>
                  <a:lnTo>
                    <a:pt x="27" y="19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055439" y="-2483057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055439" y="-2428120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055439" y="-2373146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055439" y="-2318209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055439" y="-2263236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055439" y="-2208262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055439" y="-2153326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1644605" y="3450392"/>
            <a:ext cx="358773" cy="357783"/>
            <a:chOff x="2601030" y="2721166"/>
            <a:chExt cx="358773" cy="357783"/>
          </a:xfrm>
        </p:grpSpPr>
        <p:sp>
          <p:nvSpPr>
            <p:cNvPr id="160" name="Google Shape;160;p2"/>
            <p:cNvSpPr/>
            <p:nvPr/>
          </p:nvSpPr>
          <p:spPr>
            <a:xfrm>
              <a:off x="2780914" y="2721166"/>
              <a:ext cx="37" cy="134955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780914" y="2944031"/>
              <a:ext cx="37" cy="134918"/>
            </a:xfrm>
            <a:custGeom>
              <a:avLst/>
              <a:gdLst/>
              <a:ahLst/>
              <a:cxnLst/>
              <a:rect l="l" t="t" r="r" b="b"/>
              <a:pathLst>
                <a:path w="1" h="3679" fill="none" extrusionOk="0">
                  <a:moveTo>
                    <a:pt x="0" y="0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601030" y="2901049"/>
              <a:ext cx="135945" cy="2017"/>
            </a:xfrm>
            <a:custGeom>
              <a:avLst/>
              <a:gdLst/>
              <a:ahLst/>
              <a:cxnLst/>
              <a:rect l="l" t="t" r="r" b="b"/>
              <a:pathLst>
                <a:path w="3707" h="55" fill="none" extrusionOk="0">
                  <a:moveTo>
                    <a:pt x="1" y="55"/>
                  </a:moveTo>
                  <a:lnTo>
                    <a:pt x="3706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824885" y="2897052"/>
              <a:ext cx="134918" cy="2017"/>
            </a:xfrm>
            <a:custGeom>
              <a:avLst/>
              <a:gdLst/>
              <a:ahLst/>
              <a:cxnLst/>
              <a:rect l="l" t="t" r="r" b="b"/>
              <a:pathLst>
                <a:path w="3679" h="55" fill="none" extrusionOk="0">
                  <a:moveTo>
                    <a:pt x="0" y="55"/>
                  </a:moveTo>
                  <a:lnTo>
                    <a:pt x="3679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653987" y="2775149"/>
              <a:ext cx="95972" cy="94945"/>
            </a:xfrm>
            <a:custGeom>
              <a:avLst/>
              <a:gdLst/>
              <a:ahLst/>
              <a:cxnLst/>
              <a:rect l="l" t="t" r="r" b="b"/>
              <a:pathLst>
                <a:path w="2617" h="2589" fill="none" extrusionOk="0">
                  <a:moveTo>
                    <a:pt x="1" y="0"/>
                  </a:moveTo>
                  <a:lnTo>
                    <a:pt x="2617" y="258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811903" y="2931011"/>
              <a:ext cx="95935" cy="93992"/>
            </a:xfrm>
            <a:custGeom>
              <a:avLst/>
              <a:gdLst/>
              <a:ahLst/>
              <a:cxnLst/>
              <a:rect l="l" t="t" r="r" b="b"/>
              <a:pathLst>
                <a:path w="2616" h="2563" fill="none" extrusionOk="0">
                  <a:moveTo>
                    <a:pt x="0" y="1"/>
                  </a:moveTo>
                  <a:lnTo>
                    <a:pt x="2616" y="256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653987" y="2932038"/>
              <a:ext cx="95972" cy="96962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811903" y="2771152"/>
              <a:ext cx="95935" cy="96962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6276280" y="3956242"/>
            <a:ext cx="358773" cy="357783"/>
            <a:chOff x="2601030" y="2721166"/>
            <a:chExt cx="358773" cy="357783"/>
          </a:xfrm>
        </p:grpSpPr>
        <p:sp>
          <p:nvSpPr>
            <p:cNvPr id="169" name="Google Shape;169;p2"/>
            <p:cNvSpPr/>
            <p:nvPr/>
          </p:nvSpPr>
          <p:spPr>
            <a:xfrm>
              <a:off x="2780914" y="2721166"/>
              <a:ext cx="37" cy="134955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780914" y="2944031"/>
              <a:ext cx="37" cy="134918"/>
            </a:xfrm>
            <a:custGeom>
              <a:avLst/>
              <a:gdLst/>
              <a:ahLst/>
              <a:cxnLst/>
              <a:rect l="l" t="t" r="r" b="b"/>
              <a:pathLst>
                <a:path w="1" h="3679" fill="none" extrusionOk="0">
                  <a:moveTo>
                    <a:pt x="0" y="0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01030" y="2901049"/>
              <a:ext cx="135945" cy="2017"/>
            </a:xfrm>
            <a:custGeom>
              <a:avLst/>
              <a:gdLst/>
              <a:ahLst/>
              <a:cxnLst/>
              <a:rect l="l" t="t" r="r" b="b"/>
              <a:pathLst>
                <a:path w="3707" h="55" fill="none" extrusionOk="0">
                  <a:moveTo>
                    <a:pt x="1" y="55"/>
                  </a:moveTo>
                  <a:lnTo>
                    <a:pt x="3706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824885" y="2897052"/>
              <a:ext cx="134918" cy="2017"/>
            </a:xfrm>
            <a:custGeom>
              <a:avLst/>
              <a:gdLst/>
              <a:ahLst/>
              <a:cxnLst/>
              <a:rect l="l" t="t" r="r" b="b"/>
              <a:pathLst>
                <a:path w="3679" h="55" fill="none" extrusionOk="0">
                  <a:moveTo>
                    <a:pt x="0" y="55"/>
                  </a:moveTo>
                  <a:lnTo>
                    <a:pt x="367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653987" y="2775149"/>
              <a:ext cx="95972" cy="94945"/>
            </a:xfrm>
            <a:custGeom>
              <a:avLst/>
              <a:gdLst/>
              <a:ahLst/>
              <a:cxnLst/>
              <a:rect l="l" t="t" r="r" b="b"/>
              <a:pathLst>
                <a:path w="2617" h="2589" fill="none" extrusionOk="0">
                  <a:moveTo>
                    <a:pt x="1" y="0"/>
                  </a:moveTo>
                  <a:lnTo>
                    <a:pt x="2617" y="258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811903" y="2931011"/>
              <a:ext cx="95935" cy="93992"/>
            </a:xfrm>
            <a:custGeom>
              <a:avLst/>
              <a:gdLst/>
              <a:ahLst/>
              <a:cxnLst/>
              <a:rect l="l" t="t" r="r" b="b"/>
              <a:pathLst>
                <a:path w="2616" h="2563" fill="none" extrusionOk="0">
                  <a:moveTo>
                    <a:pt x="0" y="1"/>
                  </a:moveTo>
                  <a:lnTo>
                    <a:pt x="2616" y="256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653987" y="2932038"/>
              <a:ext cx="95972" cy="96962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811903" y="2771152"/>
              <a:ext cx="95935" cy="96962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2"/>
          <p:cNvGrpSpPr/>
          <p:nvPr/>
        </p:nvGrpSpPr>
        <p:grpSpPr>
          <a:xfrm rot="-5400000">
            <a:off x="7295535" y="4347540"/>
            <a:ext cx="557642" cy="557642"/>
            <a:chOff x="3560335" y="-646412"/>
            <a:chExt cx="557642" cy="557642"/>
          </a:xfrm>
        </p:grpSpPr>
        <p:sp>
          <p:nvSpPr>
            <p:cNvPr id="178" name="Google Shape;178;p2"/>
            <p:cNvSpPr/>
            <p:nvPr/>
          </p:nvSpPr>
          <p:spPr>
            <a:xfrm>
              <a:off x="3560335" y="-646412"/>
              <a:ext cx="557642" cy="557642"/>
            </a:xfrm>
            <a:custGeom>
              <a:avLst/>
              <a:gdLst/>
              <a:ahLst/>
              <a:cxnLst/>
              <a:rect l="l" t="t" r="r" b="b"/>
              <a:pathLst>
                <a:path w="15206" h="15206" fill="none" extrusionOk="0">
                  <a:moveTo>
                    <a:pt x="15205" y="14933"/>
                  </a:moveTo>
                  <a:lnTo>
                    <a:pt x="1" y="1520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652275" y="-433560"/>
              <a:ext cx="268846" cy="268846"/>
            </a:xfrm>
            <a:custGeom>
              <a:avLst/>
              <a:gdLst/>
              <a:ahLst/>
              <a:cxnLst/>
              <a:rect l="l" t="t" r="r" b="b"/>
              <a:pathLst>
                <a:path w="7331" h="7331" fill="none" extrusionOk="0">
                  <a:moveTo>
                    <a:pt x="7330" y="7194"/>
                  </a:moveTo>
                  <a:lnTo>
                    <a:pt x="1" y="7330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563342" y="-524473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7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563342" y="-46253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563342" y="-400590"/>
              <a:ext cx="44007" cy="1064"/>
            </a:xfrm>
            <a:custGeom>
              <a:avLst/>
              <a:gdLst/>
              <a:ahLst/>
              <a:cxnLst/>
              <a:rect l="l" t="t" r="r" b="b"/>
              <a:pathLst>
                <a:path w="1200" h="29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563342" y="-33861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563342" y="-276671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563342" y="-21469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7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563342" y="-152751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2"/>
          <p:cNvSpPr/>
          <p:nvPr/>
        </p:nvSpPr>
        <p:spPr>
          <a:xfrm>
            <a:off x="6859873" y="4765322"/>
            <a:ext cx="90948" cy="91975"/>
          </a:xfrm>
          <a:custGeom>
            <a:avLst/>
            <a:gdLst/>
            <a:ahLst/>
            <a:cxnLst/>
            <a:rect l="l" t="t" r="r" b="b"/>
            <a:pathLst>
              <a:path w="2480" h="2508" fill="none" extrusionOk="0">
                <a:moveTo>
                  <a:pt x="2480" y="1227"/>
                </a:moveTo>
                <a:cubicBezTo>
                  <a:pt x="2480" y="1908"/>
                  <a:pt x="1935" y="2480"/>
                  <a:pt x="1254" y="2480"/>
                </a:cubicBezTo>
                <a:cubicBezTo>
                  <a:pt x="573" y="2508"/>
                  <a:pt x="0" y="1963"/>
                  <a:pt x="0" y="1281"/>
                </a:cubicBezTo>
                <a:cubicBezTo>
                  <a:pt x="0" y="600"/>
                  <a:pt x="545" y="28"/>
                  <a:pt x="1254" y="28"/>
                </a:cubicBezTo>
                <a:cubicBezTo>
                  <a:pt x="1935" y="1"/>
                  <a:pt x="2480" y="546"/>
                  <a:pt x="2480" y="1227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482635" y="3583297"/>
            <a:ext cx="90948" cy="91975"/>
          </a:xfrm>
          <a:custGeom>
            <a:avLst/>
            <a:gdLst/>
            <a:ahLst/>
            <a:cxnLst/>
            <a:rect l="l" t="t" r="r" b="b"/>
            <a:pathLst>
              <a:path w="2480" h="2508" fill="none" extrusionOk="0">
                <a:moveTo>
                  <a:pt x="2480" y="1227"/>
                </a:moveTo>
                <a:cubicBezTo>
                  <a:pt x="2480" y="1908"/>
                  <a:pt x="1935" y="2480"/>
                  <a:pt x="1254" y="2480"/>
                </a:cubicBezTo>
                <a:cubicBezTo>
                  <a:pt x="573" y="2508"/>
                  <a:pt x="0" y="1963"/>
                  <a:pt x="0" y="1281"/>
                </a:cubicBezTo>
                <a:cubicBezTo>
                  <a:pt x="0" y="600"/>
                  <a:pt x="545" y="28"/>
                  <a:pt x="1254" y="28"/>
                </a:cubicBezTo>
                <a:cubicBezTo>
                  <a:pt x="1935" y="1"/>
                  <a:pt x="2480" y="546"/>
                  <a:pt x="2480" y="1227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2"/>
          <p:cNvGrpSpPr/>
          <p:nvPr/>
        </p:nvGrpSpPr>
        <p:grpSpPr>
          <a:xfrm>
            <a:off x="1665323" y="4746837"/>
            <a:ext cx="128941" cy="128941"/>
            <a:chOff x="794923" y="2795124"/>
            <a:chExt cx="128941" cy="128941"/>
          </a:xfrm>
        </p:grpSpPr>
        <p:sp>
          <p:nvSpPr>
            <p:cNvPr id="190" name="Google Shape;190;p2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2"/>
          <p:cNvGrpSpPr/>
          <p:nvPr/>
        </p:nvGrpSpPr>
        <p:grpSpPr>
          <a:xfrm>
            <a:off x="8683660" y="2030862"/>
            <a:ext cx="128941" cy="128941"/>
            <a:chOff x="794923" y="2795124"/>
            <a:chExt cx="128941" cy="128941"/>
          </a:xfrm>
        </p:grpSpPr>
        <p:sp>
          <p:nvSpPr>
            <p:cNvPr id="193" name="Google Shape;193;p2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2"/>
          <p:cNvGrpSpPr/>
          <p:nvPr/>
        </p:nvGrpSpPr>
        <p:grpSpPr>
          <a:xfrm>
            <a:off x="8023185" y="3618712"/>
            <a:ext cx="128941" cy="128941"/>
            <a:chOff x="794923" y="2795124"/>
            <a:chExt cx="128941" cy="128941"/>
          </a:xfrm>
        </p:grpSpPr>
        <p:sp>
          <p:nvSpPr>
            <p:cNvPr id="196" name="Google Shape;196;p2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2"/>
          <p:cNvGrpSpPr/>
          <p:nvPr/>
        </p:nvGrpSpPr>
        <p:grpSpPr>
          <a:xfrm>
            <a:off x="273285" y="555287"/>
            <a:ext cx="128941" cy="128941"/>
            <a:chOff x="794923" y="2795124"/>
            <a:chExt cx="128941" cy="128941"/>
          </a:xfrm>
        </p:grpSpPr>
        <p:sp>
          <p:nvSpPr>
            <p:cNvPr id="199" name="Google Shape;199;p2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02">
  <p:cSld name="CUSTOM_17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"/>
          <p:cNvSpPr/>
          <p:nvPr/>
        </p:nvSpPr>
        <p:spPr>
          <a:xfrm>
            <a:off x="191748" y="173321"/>
            <a:ext cx="8760505" cy="4796858"/>
          </a:xfrm>
          <a:custGeom>
            <a:avLst/>
            <a:gdLst/>
            <a:ahLst/>
            <a:cxnLst/>
            <a:rect l="l" t="t" r="r" b="b"/>
            <a:pathLst>
              <a:path w="285312" h="156224" extrusionOk="0">
                <a:moveTo>
                  <a:pt x="4843" y="0"/>
                </a:moveTo>
                <a:cubicBezTo>
                  <a:pt x="4843" y="2668"/>
                  <a:pt x="2668" y="4843"/>
                  <a:pt x="0" y="4843"/>
                </a:cubicBezTo>
                <a:lnTo>
                  <a:pt x="0" y="151381"/>
                </a:lnTo>
                <a:cubicBezTo>
                  <a:pt x="2668" y="151381"/>
                  <a:pt x="4843" y="153556"/>
                  <a:pt x="4843" y="156224"/>
                </a:cubicBezTo>
                <a:lnTo>
                  <a:pt x="280451" y="156224"/>
                </a:lnTo>
                <a:cubicBezTo>
                  <a:pt x="280451" y="153556"/>
                  <a:pt x="282625" y="151381"/>
                  <a:pt x="285311" y="151381"/>
                </a:cubicBezTo>
                <a:lnTo>
                  <a:pt x="285311" y="4843"/>
                </a:lnTo>
                <a:cubicBezTo>
                  <a:pt x="282625" y="4843"/>
                  <a:pt x="280451" y="2686"/>
                  <a:pt x="28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4"/>
          <p:cNvGrpSpPr/>
          <p:nvPr/>
        </p:nvGrpSpPr>
        <p:grpSpPr>
          <a:xfrm flipH="1">
            <a:off x="8455129" y="4384172"/>
            <a:ext cx="414009" cy="454583"/>
            <a:chOff x="1693693" y="-2602979"/>
            <a:chExt cx="509674" cy="559624"/>
          </a:xfrm>
        </p:grpSpPr>
        <p:sp>
          <p:nvSpPr>
            <p:cNvPr id="226" name="Google Shape;226;p4"/>
            <p:cNvSpPr/>
            <p:nvPr/>
          </p:nvSpPr>
          <p:spPr>
            <a:xfrm>
              <a:off x="1693693" y="-2602979"/>
              <a:ext cx="509674" cy="76976"/>
            </a:xfrm>
            <a:custGeom>
              <a:avLst/>
              <a:gdLst/>
              <a:ahLst/>
              <a:cxnLst/>
              <a:rect l="l" t="t" r="r" b="b"/>
              <a:pathLst>
                <a:path w="13898" h="2099" fill="none" extrusionOk="0">
                  <a:moveTo>
                    <a:pt x="13897" y="927"/>
                  </a:moveTo>
                  <a:cubicBezTo>
                    <a:pt x="13897" y="1444"/>
                    <a:pt x="13488" y="1853"/>
                    <a:pt x="12971" y="1880"/>
                  </a:cubicBezTo>
                  <a:lnTo>
                    <a:pt x="927" y="2098"/>
                  </a:lnTo>
                  <a:cubicBezTo>
                    <a:pt x="409" y="2098"/>
                    <a:pt x="1" y="1690"/>
                    <a:pt x="1" y="1172"/>
                  </a:cubicBezTo>
                  <a:lnTo>
                    <a:pt x="1" y="1172"/>
                  </a:lnTo>
                  <a:cubicBezTo>
                    <a:pt x="1" y="654"/>
                    <a:pt x="409" y="218"/>
                    <a:pt x="927" y="218"/>
                  </a:cubicBezTo>
                  <a:lnTo>
                    <a:pt x="12971" y="0"/>
                  </a:lnTo>
                  <a:cubicBezTo>
                    <a:pt x="13461" y="0"/>
                    <a:pt x="13897" y="409"/>
                    <a:pt x="13897" y="9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1736674" y="-2526038"/>
              <a:ext cx="422724" cy="482683"/>
            </a:xfrm>
            <a:custGeom>
              <a:avLst/>
              <a:gdLst/>
              <a:ahLst/>
              <a:cxnLst/>
              <a:rect l="l" t="t" r="r" b="b"/>
              <a:pathLst>
                <a:path w="11527" h="13162" fill="none" extrusionOk="0">
                  <a:moveTo>
                    <a:pt x="11526" y="0"/>
                  </a:moveTo>
                  <a:lnTo>
                    <a:pt x="11526" y="10927"/>
                  </a:lnTo>
                  <a:cubicBezTo>
                    <a:pt x="11526" y="12071"/>
                    <a:pt x="10600" y="12970"/>
                    <a:pt x="9482" y="12998"/>
                  </a:cubicBezTo>
                  <a:lnTo>
                    <a:pt x="2071" y="13134"/>
                  </a:lnTo>
                  <a:cubicBezTo>
                    <a:pt x="927" y="13161"/>
                    <a:pt x="0" y="12262"/>
                    <a:pt x="27" y="11118"/>
                  </a:cubicBezTo>
                  <a:lnTo>
                    <a:pt x="27" y="19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055439" y="-2483057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055439" y="-2428120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55439" y="-2373146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55439" y="-2318209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055439" y="-2263236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055439" y="-2208262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055439" y="-2153326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4"/>
          <p:cNvGrpSpPr/>
          <p:nvPr/>
        </p:nvGrpSpPr>
        <p:grpSpPr>
          <a:xfrm flipH="1">
            <a:off x="8276602" y="4446789"/>
            <a:ext cx="104738" cy="104738"/>
            <a:chOff x="794923" y="2795124"/>
            <a:chExt cx="128941" cy="128941"/>
          </a:xfrm>
        </p:grpSpPr>
        <p:sp>
          <p:nvSpPr>
            <p:cNvPr id="236" name="Google Shape;236;p4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4"/>
          <p:cNvGrpSpPr/>
          <p:nvPr/>
        </p:nvGrpSpPr>
        <p:grpSpPr>
          <a:xfrm>
            <a:off x="8314579" y="3559006"/>
            <a:ext cx="544663" cy="547106"/>
            <a:chOff x="1889565" y="-3382437"/>
            <a:chExt cx="670520" cy="673527"/>
          </a:xfrm>
        </p:grpSpPr>
        <p:sp>
          <p:nvSpPr>
            <p:cNvPr id="239" name="Google Shape;239;p4"/>
            <p:cNvSpPr/>
            <p:nvPr/>
          </p:nvSpPr>
          <p:spPr>
            <a:xfrm>
              <a:off x="1889565" y="-3382437"/>
              <a:ext cx="670520" cy="673527"/>
            </a:xfrm>
            <a:custGeom>
              <a:avLst/>
              <a:gdLst/>
              <a:ahLst/>
              <a:cxnLst/>
              <a:rect l="l" t="t" r="r" b="b"/>
              <a:pathLst>
                <a:path w="18284" h="18366" fill="none" extrusionOk="0">
                  <a:moveTo>
                    <a:pt x="15068" y="3216"/>
                  </a:moveTo>
                  <a:cubicBezTo>
                    <a:pt x="18284" y="6431"/>
                    <a:pt x="18284" y="11690"/>
                    <a:pt x="15014" y="14987"/>
                  </a:cubicBezTo>
                  <a:cubicBezTo>
                    <a:pt x="11744" y="18284"/>
                    <a:pt x="6458" y="18366"/>
                    <a:pt x="3243" y="15151"/>
                  </a:cubicBezTo>
                  <a:cubicBezTo>
                    <a:pt x="0" y="11935"/>
                    <a:pt x="0" y="6677"/>
                    <a:pt x="3270" y="3380"/>
                  </a:cubicBezTo>
                  <a:cubicBezTo>
                    <a:pt x="6540" y="83"/>
                    <a:pt x="11826" y="1"/>
                    <a:pt x="15068" y="321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2179359" y="-3091653"/>
              <a:ext cx="90948" cy="93001"/>
            </a:xfrm>
            <a:custGeom>
              <a:avLst/>
              <a:gdLst/>
              <a:ahLst/>
              <a:cxnLst/>
              <a:rect l="l" t="t" r="r" b="b"/>
              <a:pathLst>
                <a:path w="2480" h="2536" fill="none" extrusionOk="0">
                  <a:moveTo>
                    <a:pt x="2480" y="1254"/>
                  </a:moveTo>
                  <a:cubicBezTo>
                    <a:pt x="2480" y="1936"/>
                    <a:pt x="1935" y="2481"/>
                    <a:pt x="1253" y="2508"/>
                  </a:cubicBezTo>
                  <a:cubicBezTo>
                    <a:pt x="572" y="2535"/>
                    <a:pt x="0" y="1963"/>
                    <a:pt x="0" y="1282"/>
                  </a:cubicBezTo>
                  <a:cubicBezTo>
                    <a:pt x="0" y="600"/>
                    <a:pt x="545" y="28"/>
                    <a:pt x="1253" y="28"/>
                  </a:cubicBezTo>
                  <a:cubicBezTo>
                    <a:pt x="1935" y="1"/>
                    <a:pt x="2480" y="546"/>
                    <a:pt x="2480" y="12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2109386" y="-3278504"/>
              <a:ext cx="230853" cy="155931"/>
            </a:xfrm>
            <a:custGeom>
              <a:avLst/>
              <a:gdLst/>
              <a:ahLst/>
              <a:cxnLst/>
              <a:rect l="l" t="t" r="r" b="b"/>
              <a:pathLst>
                <a:path w="6295" h="4252" fill="none" extrusionOk="0">
                  <a:moveTo>
                    <a:pt x="3161" y="3897"/>
                  </a:moveTo>
                  <a:cubicBezTo>
                    <a:pt x="3570" y="3897"/>
                    <a:pt x="4006" y="4006"/>
                    <a:pt x="4388" y="4224"/>
                  </a:cubicBezTo>
                  <a:lnTo>
                    <a:pt x="6295" y="818"/>
                  </a:lnTo>
                  <a:cubicBezTo>
                    <a:pt x="5341" y="273"/>
                    <a:pt x="4251" y="1"/>
                    <a:pt x="3161" y="28"/>
                  </a:cubicBezTo>
                  <a:cubicBezTo>
                    <a:pt x="2044" y="55"/>
                    <a:pt x="954" y="355"/>
                    <a:pt x="1" y="927"/>
                  </a:cubicBezTo>
                  <a:lnTo>
                    <a:pt x="1935" y="4251"/>
                  </a:lnTo>
                  <a:cubicBezTo>
                    <a:pt x="2290" y="4033"/>
                    <a:pt x="2725" y="3897"/>
                    <a:pt x="3161" y="389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1992471" y="-3042657"/>
              <a:ext cx="186920" cy="199865"/>
            </a:xfrm>
            <a:custGeom>
              <a:avLst/>
              <a:gdLst/>
              <a:ahLst/>
              <a:cxnLst/>
              <a:rect l="l" t="t" r="r" b="b"/>
              <a:pathLst>
                <a:path w="5097" h="5450" fill="none" extrusionOk="0">
                  <a:moveTo>
                    <a:pt x="3897" y="0"/>
                  </a:moveTo>
                  <a:lnTo>
                    <a:pt x="1" y="82"/>
                  </a:lnTo>
                  <a:cubicBezTo>
                    <a:pt x="1" y="2289"/>
                    <a:pt x="1200" y="4333"/>
                    <a:pt x="3107" y="5450"/>
                  </a:cubicBezTo>
                  <a:lnTo>
                    <a:pt x="5096" y="2071"/>
                  </a:lnTo>
                  <a:cubicBezTo>
                    <a:pt x="4360" y="1635"/>
                    <a:pt x="3897" y="872"/>
                    <a:pt x="3897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2270273" y="-3048672"/>
              <a:ext cx="186920" cy="200892"/>
            </a:xfrm>
            <a:custGeom>
              <a:avLst/>
              <a:gdLst/>
              <a:ahLst/>
              <a:cxnLst/>
              <a:rect l="l" t="t" r="r" b="b"/>
              <a:pathLst>
                <a:path w="5097" h="5478" fill="none" extrusionOk="0">
                  <a:moveTo>
                    <a:pt x="5096" y="1"/>
                  </a:moveTo>
                  <a:lnTo>
                    <a:pt x="1227" y="82"/>
                  </a:lnTo>
                  <a:cubicBezTo>
                    <a:pt x="1200" y="954"/>
                    <a:pt x="736" y="1745"/>
                    <a:pt x="1" y="2181"/>
                  </a:cubicBezTo>
                  <a:lnTo>
                    <a:pt x="1990" y="5478"/>
                  </a:lnTo>
                  <a:cubicBezTo>
                    <a:pt x="3897" y="4333"/>
                    <a:pt x="5069" y="2262"/>
                    <a:pt x="5096" y="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4"/>
          <p:cNvGrpSpPr/>
          <p:nvPr/>
        </p:nvGrpSpPr>
        <p:grpSpPr>
          <a:xfrm>
            <a:off x="8619577" y="3304543"/>
            <a:ext cx="157497" cy="158302"/>
            <a:chOff x="3407917" y="-1400250"/>
            <a:chExt cx="193891" cy="194881"/>
          </a:xfrm>
        </p:grpSpPr>
        <p:sp>
          <p:nvSpPr>
            <p:cNvPr id="245" name="Google Shape;245;p4"/>
            <p:cNvSpPr/>
            <p:nvPr/>
          </p:nvSpPr>
          <p:spPr>
            <a:xfrm>
              <a:off x="3504845" y="-1400250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3504845" y="-1279337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3407917" y="-1302331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8"/>
                  </a:moveTo>
                  <a:lnTo>
                    <a:pt x="199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3528830" y="-1304312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7"/>
                  </a:moveTo>
                  <a:lnTo>
                    <a:pt x="199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3436889" y="-1370287"/>
              <a:ext cx="51011" cy="51011"/>
            </a:xfrm>
            <a:custGeom>
              <a:avLst/>
              <a:gdLst/>
              <a:ahLst/>
              <a:cxnLst/>
              <a:rect l="l" t="t" r="r" b="b"/>
              <a:pathLst>
                <a:path w="1391" h="1391" fill="none" extrusionOk="0">
                  <a:moveTo>
                    <a:pt x="1" y="1"/>
                  </a:moveTo>
                  <a:lnTo>
                    <a:pt x="1391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3521825" y="-1286342"/>
              <a:ext cx="52002" cy="51011"/>
            </a:xfrm>
            <a:custGeom>
              <a:avLst/>
              <a:gdLst/>
              <a:ahLst/>
              <a:cxnLst/>
              <a:rect l="l" t="t" r="r" b="b"/>
              <a:pathLst>
                <a:path w="1418" h="1391" fill="none" extrusionOk="0">
                  <a:moveTo>
                    <a:pt x="1" y="1"/>
                  </a:moveTo>
                  <a:lnTo>
                    <a:pt x="1418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3436889" y="-1285352"/>
              <a:ext cx="51011" cy="52992"/>
            </a:xfrm>
            <a:custGeom>
              <a:avLst/>
              <a:gdLst/>
              <a:ahLst/>
              <a:cxnLst/>
              <a:rect l="l" t="t" r="r" b="b"/>
              <a:pathLst>
                <a:path w="1391" h="1445" fill="none" extrusionOk="0">
                  <a:moveTo>
                    <a:pt x="1" y="1445"/>
                  </a:moveTo>
                  <a:lnTo>
                    <a:pt x="139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3521825" y="-1372268"/>
              <a:ext cx="52002" cy="52002"/>
            </a:xfrm>
            <a:custGeom>
              <a:avLst/>
              <a:gdLst/>
              <a:ahLst/>
              <a:cxnLst/>
              <a:rect l="l" t="t" r="r" b="b"/>
              <a:pathLst>
                <a:path w="1418" h="1418" fill="none" extrusionOk="0">
                  <a:moveTo>
                    <a:pt x="1" y="1417"/>
                  </a:moveTo>
                  <a:lnTo>
                    <a:pt x="141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4"/>
          <p:cNvGrpSpPr/>
          <p:nvPr/>
        </p:nvGrpSpPr>
        <p:grpSpPr>
          <a:xfrm rot="1420089">
            <a:off x="7749849" y="4096443"/>
            <a:ext cx="677828" cy="709496"/>
            <a:chOff x="3153626" y="-2653955"/>
            <a:chExt cx="834426" cy="873411"/>
          </a:xfrm>
        </p:grpSpPr>
        <p:sp>
          <p:nvSpPr>
            <p:cNvPr id="254" name="Google Shape;254;p4"/>
            <p:cNvSpPr/>
            <p:nvPr/>
          </p:nvSpPr>
          <p:spPr>
            <a:xfrm>
              <a:off x="3416465" y="-2283223"/>
              <a:ext cx="283808" cy="285825"/>
            </a:xfrm>
            <a:custGeom>
              <a:avLst/>
              <a:gdLst/>
              <a:ahLst/>
              <a:cxnLst/>
              <a:rect l="l" t="t" r="r" b="b"/>
              <a:pathLst>
                <a:path w="7739" h="7794" fill="none" extrusionOk="0">
                  <a:moveTo>
                    <a:pt x="7711" y="3843"/>
                  </a:moveTo>
                  <a:cubicBezTo>
                    <a:pt x="7684" y="5968"/>
                    <a:pt x="5995" y="7712"/>
                    <a:pt x="3869" y="7766"/>
                  </a:cubicBezTo>
                  <a:cubicBezTo>
                    <a:pt x="1744" y="7794"/>
                    <a:pt x="0" y="6077"/>
                    <a:pt x="0" y="3979"/>
                  </a:cubicBezTo>
                  <a:cubicBezTo>
                    <a:pt x="27" y="1826"/>
                    <a:pt x="1717" y="110"/>
                    <a:pt x="3869" y="55"/>
                  </a:cubicBezTo>
                  <a:cubicBezTo>
                    <a:pt x="5995" y="1"/>
                    <a:pt x="7739" y="1717"/>
                    <a:pt x="7711" y="384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3312532" y="-2053390"/>
              <a:ext cx="132938" cy="118966"/>
            </a:xfrm>
            <a:custGeom>
              <a:avLst/>
              <a:gdLst/>
              <a:ahLst/>
              <a:cxnLst/>
              <a:rect l="l" t="t" r="r" b="b"/>
              <a:pathLst>
                <a:path w="3625" h="3244" fill="none" extrusionOk="0">
                  <a:moveTo>
                    <a:pt x="3624" y="1"/>
                  </a:moveTo>
                  <a:lnTo>
                    <a:pt x="0" y="3243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3153626" y="-1957452"/>
              <a:ext cx="174928" cy="176908"/>
            </a:xfrm>
            <a:custGeom>
              <a:avLst/>
              <a:gdLst/>
              <a:ahLst/>
              <a:cxnLst/>
              <a:rect l="l" t="t" r="r" b="b"/>
              <a:pathLst>
                <a:path w="4770" h="4824" fill="none" extrusionOk="0">
                  <a:moveTo>
                    <a:pt x="4769" y="2371"/>
                  </a:moveTo>
                  <a:cubicBezTo>
                    <a:pt x="4769" y="3679"/>
                    <a:pt x="3707" y="4769"/>
                    <a:pt x="2399" y="4796"/>
                  </a:cubicBezTo>
                  <a:cubicBezTo>
                    <a:pt x="1064" y="4823"/>
                    <a:pt x="1" y="3761"/>
                    <a:pt x="1" y="2453"/>
                  </a:cubicBezTo>
                  <a:cubicBezTo>
                    <a:pt x="1" y="1118"/>
                    <a:pt x="1064" y="55"/>
                    <a:pt x="2399" y="1"/>
                  </a:cubicBezTo>
                  <a:cubicBezTo>
                    <a:pt x="3707" y="1"/>
                    <a:pt x="4769" y="1063"/>
                    <a:pt x="4769" y="237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3554357" y="-2461089"/>
              <a:ext cx="2017" cy="175918"/>
            </a:xfrm>
            <a:custGeom>
              <a:avLst/>
              <a:gdLst/>
              <a:ahLst/>
              <a:cxnLst/>
              <a:rect l="l" t="t" r="r" b="b"/>
              <a:pathLst>
                <a:path w="55" h="4797" fill="none" extrusionOk="0">
                  <a:moveTo>
                    <a:pt x="55" y="4796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3432454" y="-2653955"/>
              <a:ext cx="235841" cy="195904"/>
            </a:xfrm>
            <a:custGeom>
              <a:avLst/>
              <a:gdLst/>
              <a:ahLst/>
              <a:cxnLst/>
              <a:rect l="l" t="t" r="r" b="b"/>
              <a:pathLst>
                <a:path w="6431" h="5342" fill="none" extrusionOk="0">
                  <a:moveTo>
                    <a:pt x="1689" y="4497"/>
                  </a:moveTo>
                  <a:cubicBezTo>
                    <a:pt x="0" y="3134"/>
                    <a:pt x="818" y="437"/>
                    <a:pt x="2970" y="219"/>
                  </a:cubicBezTo>
                  <a:cubicBezTo>
                    <a:pt x="5095" y="1"/>
                    <a:pt x="6431" y="2480"/>
                    <a:pt x="5068" y="4142"/>
                  </a:cubicBezTo>
                  <a:cubicBezTo>
                    <a:pt x="4224" y="5178"/>
                    <a:pt x="2725" y="5341"/>
                    <a:pt x="1689" y="449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3676259" y="-2054380"/>
              <a:ext cx="139942" cy="105947"/>
            </a:xfrm>
            <a:custGeom>
              <a:avLst/>
              <a:gdLst/>
              <a:ahLst/>
              <a:cxnLst/>
              <a:rect l="l" t="t" r="r" b="b"/>
              <a:pathLst>
                <a:path w="3816" h="2889" fill="none" extrusionOk="0">
                  <a:moveTo>
                    <a:pt x="1" y="0"/>
                  </a:moveTo>
                  <a:lnTo>
                    <a:pt x="3815" y="288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3797172" y="-1988442"/>
              <a:ext cx="190880" cy="192897"/>
            </a:xfrm>
            <a:custGeom>
              <a:avLst/>
              <a:gdLst/>
              <a:ahLst/>
              <a:cxnLst/>
              <a:rect l="l" t="t" r="r" b="b"/>
              <a:pathLst>
                <a:path w="5205" h="5260" fill="none" extrusionOk="0">
                  <a:moveTo>
                    <a:pt x="2153" y="301"/>
                  </a:moveTo>
                  <a:cubicBezTo>
                    <a:pt x="3434" y="1"/>
                    <a:pt x="4687" y="846"/>
                    <a:pt x="4960" y="2126"/>
                  </a:cubicBezTo>
                  <a:cubicBezTo>
                    <a:pt x="5205" y="3434"/>
                    <a:pt x="4360" y="4687"/>
                    <a:pt x="3052" y="4960"/>
                  </a:cubicBezTo>
                  <a:cubicBezTo>
                    <a:pt x="1772" y="5260"/>
                    <a:pt x="518" y="4415"/>
                    <a:pt x="246" y="3134"/>
                  </a:cubicBezTo>
                  <a:cubicBezTo>
                    <a:pt x="1" y="1826"/>
                    <a:pt x="845" y="573"/>
                    <a:pt x="2153" y="30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4"/>
          <p:cNvGrpSpPr/>
          <p:nvPr/>
        </p:nvGrpSpPr>
        <p:grpSpPr>
          <a:xfrm>
            <a:off x="7393991" y="4662312"/>
            <a:ext cx="185914" cy="236257"/>
            <a:chOff x="2079424" y="521748"/>
            <a:chExt cx="228873" cy="290850"/>
          </a:xfrm>
        </p:grpSpPr>
        <p:sp>
          <p:nvSpPr>
            <p:cNvPr id="262" name="Google Shape;262;p4"/>
            <p:cNvSpPr/>
            <p:nvPr/>
          </p:nvSpPr>
          <p:spPr>
            <a:xfrm>
              <a:off x="2079424" y="521748"/>
              <a:ext cx="228873" cy="290850"/>
            </a:xfrm>
            <a:custGeom>
              <a:avLst/>
              <a:gdLst/>
              <a:ahLst/>
              <a:cxnLst/>
              <a:rect l="l" t="t" r="r" b="b"/>
              <a:pathLst>
                <a:path w="6241" h="7931" fill="none" extrusionOk="0">
                  <a:moveTo>
                    <a:pt x="5068" y="1881"/>
                  </a:moveTo>
                  <a:cubicBezTo>
                    <a:pt x="3216" y="1"/>
                    <a:pt x="0" y="1309"/>
                    <a:pt x="0" y="3979"/>
                  </a:cubicBezTo>
                  <a:cubicBezTo>
                    <a:pt x="0" y="6622"/>
                    <a:pt x="3216" y="7930"/>
                    <a:pt x="5068" y="6050"/>
                  </a:cubicBezTo>
                  <a:cubicBezTo>
                    <a:pt x="6240" y="4905"/>
                    <a:pt x="6240" y="3025"/>
                    <a:pt x="5068" y="188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2090389" y="622673"/>
              <a:ext cx="78993" cy="79983"/>
            </a:xfrm>
            <a:custGeom>
              <a:avLst/>
              <a:gdLst/>
              <a:ahLst/>
              <a:cxnLst/>
              <a:rect l="l" t="t" r="r" b="b"/>
              <a:pathLst>
                <a:path w="2154" h="2181" fill="none" extrusionOk="0">
                  <a:moveTo>
                    <a:pt x="1" y="2181"/>
                  </a:moveTo>
                  <a:lnTo>
                    <a:pt x="2154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2192341" y="626670"/>
              <a:ext cx="96962" cy="98979"/>
            </a:xfrm>
            <a:custGeom>
              <a:avLst/>
              <a:gdLst/>
              <a:ahLst/>
              <a:cxnLst/>
              <a:rect l="l" t="t" r="r" b="b"/>
              <a:pathLst>
                <a:path w="2644" h="2699" fill="none" extrusionOk="0">
                  <a:moveTo>
                    <a:pt x="2643" y="1"/>
                  </a:moveTo>
                  <a:lnTo>
                    <a:pt x="0" y="269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265;p4"/>
          <p:cNvGrpSpPr/>
          <p:nvPr/>
        </p:nvGrpSpPr>
        <p:grpSpPr>
          <a:xfrm>
            <a:off x="8276589" y="385746"/>
            <a:ext cx="308365" cy="307514"/>
            <a:chOff x="2601030" y="2721166"/>
            <a:chExt cx="358773" cy="357783"/>
          </a:xfrm>
        </p:grpSpPr>
        <p:sp>
          <p:nvSpPr>
            <p:cNvPr id="266" name="Google Shape;266;p4"/>
            <p:cNvSpPr/>
            <p:nvPr/>
          </p:nvSpPr>
          <p:spPr>
            <a:xfrm>
              <a:off x="2780914" y="2721166"/>
              <a:ext cx="37" cy="134955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2780914" y="2944031"/>
              <a:ext cx="37" cy="134918"/>
            </a:xfrm>
            <a:custGeom>
              <a:avLst/>
              <a:gdLst/>
              <a:ahLst/>
              <a:cxnLst/>
              <a:rect l="l" t="t" r="r" b="b"/>
              <a:pathLst>
                <a:path w="1" h="3679" fill="none" extrusionOk="0">
                  <a:moveTo>
                    <a:pt x="0" y="0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2601030" y="2901049"/>
              <a:ext cx="135945" cy="2017"/>
            </a:xfrm>
            <a:custGeom>
              <a:avLst/>
              <a:gdLst/>
              <a:ahLst/>
              <a:cxnLst/>
              <a:rect l="l" t="t" r="r" b="b"/>
              <a:pathLst>
                <a:path w="3707" h="55" fill="none" extrusionOk="0">
                  <a:moveTo>
                    <a:pt x="1" y="55"/>
                  </a:moveTo>
                  <a:lnTo>
                    <a:pt x="3706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2824885" y="2897052"/>
              <a:ext cx="134918" cy="2017"/>
            </a:xfrm>
            <a:custGeom>
              <a:avLst/>
              <a:gdLst/>
              <a:ahLst/>
              <a:cxnLst/>
              <a:rect l="l" t="t" r="r" b="b"/>
              <a:pathLst>
                <a:path w="3679" h="55" fill="none" extrusionOk="0">
                  <a:moveTo>
                    <a:pt x="0" y="55"/>
                  </a:moveTo>
                  <a:lnTo>
                    <a:pt x="3679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2653987" y="2775149"/>
              <a:ext cx="95972" cy="94945"/>
            </a:xfrm>
            <a:custGeom>
              <a:avLst/>
              <a:gdLst/>
              <a:ahLst/>
              <a:cxnLst/>
              <a:rect l="l" t="t" r="r" b="b"/>
              <a:pathLst>
                <a:path w="2617" h="2589" fill="none" extrusionOk="0">
                  <a:moveTo>
                    <a:pt x="1" y="0"/>
                  </a:moveTo>
                  <a:lnTo>
                    <a:pt x="2617" y="258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2811903" y="2931011"/>
              <a:ext cx="95935" cy="93992"/>
            </a:xfrm>
            <a:custGeom>
              <a:avLst/>
              <a:gdLst/>
              <a:ahLst/>
              <a:cxnLst/>
              <a:rect l="l" t="t" r="r" b="b"/>
              <a:pathLst>
                <a:path w="2616" h="2563" fill="none" extrusionOk="0">
                  <a:moveTo>
                    <a:pt x="0" y="1"/>
                  </a:moveTo>
                  <a:lnTo>
                    <a:pt x="2616" y="256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2653987" y="2932038"/>
              <a:ext cx="95972" cy="96962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2811903" y="2771152"/>
              <a:ext cx="95935" cy="96962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4"/>
          <p:cNvSpPr txBox="1">
            <a:spLocks noGrp="1"/>
          </p:cNvSpPr>
          <p:nvPr>
            <p:ph type="body" idx="1"/>
          </p:nvPr>
        </p:nvSpPr>
        <p:spPr>
          <a:xfrm>
            <a:off x="1025400" y="1697250"/>
            <a:ext cx="6673500" cy="22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"/>
              <a:buChar char="●"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  <a:defRPr sz="1600"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"/>
              <a:buChar char="■"/>
              <a:defRPr sz="1600"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"/>
              <a:buChar char="●"/>
              <a:defRPr sz="1600"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"/>
              <a:buChar char="○"/>
              <a:defRPr sz="1600"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"/>
              <a:buChar char="■"/>
              <a:defRPr sz="1600"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"/>
              <a:buChar char="●"/>
              <a:defRPr sz="1600"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"/>
              <a:buChar char="○"/>
              <a:defRPr sz="1600"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Nunito"/>
              <a:buChar char="■"/>
              <a:defRPr sz="16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75" name="Google Shape;275;p4"/>
          <p:cNvGrpSpPr/>
          <p:nvPr/>
        </p:nvGrpSpPr>
        <p:grpSpPr>
          <a:xfrm>
            <a:off x="381602" y="3967969"/>
            <a:ext cx="576312" cy="578897"/>
            <a:chOff x="1889565" y="-3382437"/>
            <a:chExt cx="670520" cy="673527"/>
          </a:xfrm>
        </p:grpSpPr>
        <p:sp>
          <p:nvSpPr>
            <p:cNvPr id="276" name="Google Shape;276;p4"/>
            <p:cNvSpPr/>
            <p:nvPr/>
          </p:nvSpPr>
          <p:spPr>
            <a:xfrm>
              <a:off x="1889565" y="-3382437"/>
              <a:ext cx="670520" cy="673527"/>
            </a:xfrm>
            <a:custGeom>
              <a:avLst/>
              <a:gdLst/>
              <a:ahLst/>
              <a:cxnLst/>
              <a:rect l="l" t="t" r="r" b="b"/>
              <a:pathLst>
                <a:path w="18284" h="18366" fill="none" extrusionOk="0">
                  <a:moveTo>
                    <a:pt x="15068" y="3216"/>
                  </a:moveTo>
                  <a:cubicBezTo>
                    <a:pt x="18284" y="6431"/>
                    <a:pt x="18284" y="11690"/>
                    <a:pt x="15014" y="14987"/>
                  </a:cubicBezTo>
                  <a:cubicBezTo>
                    <a:pt x="11744" y="18284"/>
                    <a:pt x="6458" y="18366"/>
                    <a:pt x="3243" y="15151"/>
                  </a:cubicBezTo>
                  <a:cubicBezTo>
                    <a:pt x="0" y="11935"/>
                    <a:pt x="0" y="6677"/>
                    <a:pt x="3270" y="3380"/>
                  </a:cubicBezTo>
                  <a:cubicBezTo>
                    <a:pt x="6540" y="83"/>
                    <a:pt x="11826" y="1"/>
                    <a:pt x="15068" y="321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2179359" y="-3091653"/>
              <a:ext cx="90948" cy="93001"/>
            </a:xfrm>
            <a:custGeom>
              <a:avLst/>
              <a:gdLst/>
              <a:ahLst/>
              <a:cxnLst/>
              <a:rect l="l" t="t" r="r" b="b"/>
              <a:pathLst>
                <a:path w="2480" h="2536" fill="none" extrusionOk="0">
                  <a:moveTo>
                    <a:pt x="2480" y="1254"/>
                  </a:moveTo>
                  <a:cubicBezTo>
                    <a:pt x="2480" y="1936"/>
                    <a:pt x="1935" y="2481"/>
                    <a:pt x="1253" y="2508"/>
                  </a:cubicBezTo>
                  <a:cubicBezTo>
                    <a:pt x="572" y="2535"/>
                    <a:pt x="0" y="1963"/>
                    <a:pt x="0" y="1282"/>
                  </a:cubicBezTo>
                  <a:cubicBezTo>
                    <a:pt x="0" y="600"/>
                    <a:pt x="545" y="28"/>
                    <a:pt x="1253" y="28"/>
                  </a:cubicBezTo>
                  <a:cubicBezTo>
                    <a:pt x="1935" y="1"/>
                    <a:pt x="2480" y="546"/>
                    <a:pt x="2480" y="12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2109386" y="-3278504"/>
              <a:ext cx="230853" cy="155931"/>
            </a:xfrm>
            <a:custGeom>
              <a:avLst/>
              <a:gdLst/>
              <a:ahLst/>
              <a:cxnLst/>
              <a:rect l="l" t="t" r="r" b="b"/>
              <a:pathLst>
                <a:path w="6295" h="4252" fill="none" extrusionOk="0">
                  <a:moveTo>
                    <a:pt x="3161" y="3897"/>
                  </a:moveTo>
                  <a:cubicBezTo>
                    <a:pt x="3570" y="3897"/>
                    <a:pt x="4006" y="4006"/>
                    <a:pt x="4388" y="4224"/>
                  </a:cubicBezTo>
                  <a:lnTo>
                    <a:pt x="6295" y="818"/>
                  </a:lnTo>
                  <a:cubicBezTo>
                    <a:pt x="5341" y="273"/>
                    <a:pt x="4251" y="1"/>
                    <a:pt x="3161" y="28"/>
                  </a:cubicBezTo>
                  <a:cubicBezTo>
                    <a:pt x="2044" y="55"/>
                    <a:pt x="954" y="355"/>
                    <a:pt x="1" y="927"/>
                  </a:cubicBezTo>
                  <a:lnTo>
                    <a:pt x="1935" y="4251"/>
                  </a:lnTo>
                  <a:cubicBezTo>
                    <a:pt x="2290" y="4033"/>
                    <a:pt x="2725" y="3897"/>
                    <a:pt x="3161" y="389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992471" y="-3042657"/>
              <a:ext cx="186920" cy="199865"/>
            </a:xfrm>
            <a:custGeom>
              <a:avLst/>
              <a:gdLst/>
              <a:ahLst/>
              <a:cxnLst/>
              <a:rect l="l" t="t" r="r" b="b"/>
              <a:pathLst>
                <a:path w="5097" h="5450" fill="none" extrusionOk="0">
                  <a:moveTo>
                    <a:pt x="3897" y="0"/>
                  </a:moveTo>
                  <a:lnTo>
                    <a:pt x="1" y="82"/>
                  </a:lnTo>
                  <a:cubicBezTo>
                    <a:pt x="1" y="2289"/>
                    <a:pt x="1200" y="4333"/>
                    <a:pt x="3107" y="5450"/>
                  </a:cubicBezTo>
                  <a:lnTo>
                    <a:pt x="5096" y="2071"/>
                  </a:lnTo>
                  <a:cubicBezTo>
                    <a:pt x="4360" y="1635"/>
                    <a:pt x="3897" y="872"/>
                    <a:pt x="3897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2270273" y="-3048672"/>
              <a:ext cx="186920" cy="200892"/>
            </a:xfrm>
            <a:custGeom>
              <a:avLst/>
              <a:gdLst/>
              <a:ahLst/>
              <a:cxnLst/>
              <a:rect l="l" t="t" r="r" b="b"/>
              <a:pathLst>
                <a:path w="5097" h="5478" fill="none" extrusionOk="0">
                  <a:moveTo>
                    <a:pt x="5096" y="1"/>
                  </a:moveTo>
                  <a:lnTo>
                    <a:pt x="1227" y="82"/>
                  </a:lnTo>
                  <a:cubicBezTo>
                    <a:pt x="1200" y="954"/>
                    <a:pt x="736" y="1745"/>
                    <a:pt x="1" y="2181"/>
                  </a:cubicBezTo>
                  <a:lnTo>
                    <a:pt x="1990" y="5478"/>
                  </a:lnTo>
                  <a:cubicBezTo>
                    <a:pt x="3897" y="4333"/>
                    <a:pt x="5069" y="2262"/>
                    <a:pt x="5096" y="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4"/>
          <p:cNvGrpSpPr/>
          <p:nvPr/>
        </p:nvGrpSpPr>
        <p:grpSpPr>
          <a:xfrm>
            <a:off x="328711" y="3640601"/>
            <a:ext cx="196716" cy="249985"/>
            <a:chOff x="2079424" y="521748"/>
            <a:chExt cx="228873" cy="290850"/>
          </a:xfrm>
        </p:grpSpPr>
        <p:sp>
          <p:nvSpPr>
            <p:cNvPr id="282" name="Google Shape;282;p4"/>
            <p:cNvSpPr/>
            <p:nvPr/>
          </p:nvSpPr>
          <p:spPr>
            <a:xfrm>
              <a:off x="2079424" y="521748"/>
              <a:ext cx="228873" cy="290850"/>
            </a:xfrm>
            <a:custGeom>
              <a:avLst/>
              <a:gdLst/>
              <a:ahLst/>
              <a:cxnLst/>
              <a:rect l="l" t="t" r="r" b="b"/>
              <a:pathLst>
                <a:path w="6241" h="7931" fill="none" extrusionOk="0">
                  <a:moveTo>
                    <a:pt x="5068" y="1881"/>
                  </a:moveTo>
                  <a:cubicBezTo>
                    <a:pt x="3216" y="1"/>
                    <a:pt x="0" y="1309"/>
                    <a:pt x="0" y="3979"/>
                  </a:cubicBezTo>
                  <a:cubicBezTo>
                    <a:pt x="0" y="6622"/>
                    <a:pt x="3216" y="7930"/>
                    <a:pt x="5068" y="6050"/>
                  </a:cubicBezTo>
                  <a:cubicBezTo>
                    <a:pt x="6240" y="4905"/>
                    <a:pt x="6240" y="3025"/>
                    <a:pt x="5068" y="188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2090389" y="622673"/>
              <a:ext cx="78993" cy="79983"/>
            </a:xfrm>
            <a:custGeom>
              <a:avLst/>
              <a:gdLst/>
              <a:ahLst/>
              <a:cxnLst/>
              <a:rect l="l" t="t" r="r" b="b"/>
              <a:pathLst>
                <a:path w="2154" h="2181" fill="none" extrusionOk="0">
                  <a:moveTo>
                    <a:pt x="1" y="2181"/>
                  </a:moveTo>
                  <a:lnTo>
                    <a:pt x="2154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2192341" y="626670"/>
              <a:ext cx="96962" cy="98979"/>
            </a:xfrm>
            <a:custGeom>
              <a:avLst/>
              <a:gdLst/>
              <a:ahLst/>
              <a:cxnLst/>
              <a:rect l="l" t="t" r="r" b="b"/>
              <a:pathLst>
                <a:path w="2644" h="2699" fill="none" extrusionOk="0">
                  <a:moveTo>
                    <a:pt x="2643" y="1"/>
                  </a:moveTo>
                  <a:lnTo>
                    <a:pt x="0" y="269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4"/>
          <p:cNvGrpSpPr/>
          <p:nvPr/>
        </p:nvGrpSpPr>
        <p:grpSpPr>
          <a:xfrm rot="-5400000">
            <a:off x="718775" y="4327841"/>
            <a:ext cx="479293" cy="479293"/>
            <a:chOff x="3560335" y="-646412"/>
            <a:chExt cx="557642" cy="557642"/>
          </a:xfrm>
        </p:grpSpPr>
        <p:sp>
          <p:nvSpPr>
            <p:cNvPr id="286" name="Google Shape;286;p4"/>
            <p:cNvSpPr/>
            <p:nvPr/>
          </p:nvSpPr>
          <p:spPr>
            <a:xfrm>
              <a:off x="3560335" y="-646412"/>
              <a:ext cx="557642" cy="557642"/>
            </a:xfrm>
            <a:custGeom>
              <a:avLst/>
              <a:gdLst/>
              <a:ahLst/>
              <a:cxnLst/>
              <a:rect l="l" t="t" r="r" b="b"/>
              <a:pathLst>
                <a:path w="15206" h="15206" fill="none" extrusionOk="0">
                  <a:moveTo>
                    <a:pt x="15205" y="14933"/>
                  </a:moveTo>
                  <a:lnTo>
                    <a:pt x="1" y="1520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3652275" y="-433560"/>
              <a:ext cx="268846" cy="268846"/>
            </a:xfrm>
            <a:custGeom>
              <a:avLst/>
              <a:gdLst/>
              <a:ahLst/>
              <a:cxnLst/>
              <a:rect l="l" t="t" r="r" b="b"/>
              <a:pathLst>
                <a:path w="7331" h="7331" fill="none" extrusionOk="0">
                  <a:moveTo>
                    <a:pt x="7330" y="7194"/>
                  </a:moveTo>
                  <a:lnTo>
                    <a:pt x="1" y="7330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3563342" y="-524473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7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3563342" y="-46253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3563342" y="-400590"/>
              <a:ext cx="44007" cy="1064"/>
            </a:xfrm>
            <a:custGeom>
              <a:avLst/>
              <a:gdLst/>
              <a:ahLst/>
              <a:cxnLst/>
              <a:rect l="l" t="t" r="r" b="b"/>
              <a:pathLst>
                <a:path w="1200" h="29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3563342" y="-33861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3563342" y="-276671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3563342" y="-21469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7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3563342" y="-152751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95;p4"/>
          <p:cNvSpPr/>
          <p:nvPr/>
        </p:nvSpPr>
        <p:spPr>
          <a:xfrm>
            <a:off x="224620" y="3495741"/>
            <a:ext cx="78176" cy="79058"/>
          </a:xfrm>
          <a:custGeom>
            <a:avLst/>
            <a:gdLst/>
            <a:ahLst/>
            <a:cxnLst/>
            <a:rect l="l" t="t" r="r" b="b"/>
            <a:pathLst>
              <a:path w="2480" h="2508" fill="none" extrusionOk="0">
                <a:moveTo>
                  <a:pt x="2480" y="1227"/>
                </a:moveTo>
                <a:cubicBezTo>
                  <a:pt x="2480" y="1908"/>
                  <a:pt x="1935" y="2480"/>
                  <a:pt x="1254" y="2480"/>
                </a:cubicBezTo>
                <a:cubicBezTo>
                  <a:pt x="573" y="2508"/>
                  <a:pt x="0" y="1963"/>
                  <a:pt x="0" y="1281"/>
                </a:cubicBezTo>
                <a:cubicBezTo>
                  <a:pt x="0" y="600"/>
                  <a:pt x="545" y="28"/>
                  <a:pt x="1254" y="28"/>
                </a:cubicBezTo>
                <a:cubicBezTo>
                  <a:pt x="1935" y="1"/>
                  <a:pt x="2480" y="546"/>
                  <a:pt x="2480" y="1227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" name="Google Shape;296;p4"/>
          <p:cNvGrpSpPr/>
          <p:nvPr/>
        </p:nvGrpSpPr>
        <p:grpSpPr>
          <a:xfrm>
            <a:off x="1265956" y="4699501"/>
            <a:ext cx="110824" cy="110824"/>
            <a:chOff x="794923" y="2795124"/>
            <a:chExt cx="128941" cy="128941"/>
          </a:xfrm>
        </p:grpSpPr>
        <p:sp>
          <p:nvSpPr>
            <p:cNvPr id="297" name="Google Shape;297;p4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4"/>
          <p:cNvGrpSpPr/>
          <p:nvPr/>
        </p:nvGrpSpPr>
        <p:grpSpPr>
          <a:xfrm>
            <a:off x="328869" y="4548063"/>
            <a:ext cx="110824" cy="110824"/>
            <a:chOff x="794923" y="2795124"/>
            <a:chExt cx="128941" cy="128941"/>
          </a:xfrm>
        </p:grpSpPr>
        <p:sp>
          <p:nvSpPr>
            <p:cNvPr id="300" name="Google Shape;300;p4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4"/>
          <p:cNvGrpSpPr/>
          <p:nvPr/>
        </p:nvGrpSpPr>
        <p:grpSpPr>
          <a:xfrm>
            <a:off x="559039" y="385746"/>
            <a:ext cx="308365" cy="307514"/>
            <a:chOff x="2601030" y="2721166"/>
            <a:chExt cx="358773" cy="357783"/>
          </a:xfrm>
        </p:grpSpPr>
        <p:sp>
          <p:nvSpPr>
            <p:cNvPr id="303" name="Google Shape;303;p4"/>
            <p:cNvSpPr/>
            <p:nvPr/>
          </p:nvSpPr>
          <p:spPr>
            <a:xfrm>
              <a:off x="2780914" y="2721166"/>
              <a:ext cx="37" cy="134955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2780914" y="2944031"/>
              <a:ext cx="37" cy="134918"/>
            </a:xfrm>
            <a:custGeom>
              <a:avLst/>
              <a:gdLst/>
              <a:ahLst/>
              <a:cxnLst/>
              <a:rect l="l" t="t" r="r" b="b"/>
              <a:pathLst>
                <a:path w="1" h="3679" fill="none" extrusionOk="0">
                  <a:moveTo>
                    <a:pt x="0" y="0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2601030" y="2901049"/>
              <a:ext cx="135945" cy="2017"/>
            </a:xfrm>
            <a:custGeom>
              <a:avLst/>
              <a:gdLst/>
              <a:ahLst/>
              <a:cxnLst/>
              <a:rect l="l" t="t" r="r" b="b"/>
              <a:pathLst>
                <a:path w="3707" h="55" fill="none" extrusionOk="0">
                  <a:moveTo>
                    <a:pt x="1" y="55"/>
                  </a:moveTo>
                  <a:lnTo>
                    <a:pt x="3706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2824885" y="2897052"/>
              <a:ext cx="134918" cy="2017"/>
            </a:xfrm>
            <a:custGeom>
              <a:avLst/>
              <a:gdLst/>
              <a:ahLst/>
              <a:cxnLst/>
              <a:rect l="l" t="t" r="r" b="b"/>
              <a:pathLst>
                <a:path w="3679" h="55" fill="none" extrusionOk="0">
                  <a:moveTo>
                    <a:pt x="0" y="55"/>
                  </a:moveTo>
                  <a:lnTo>
                    <a:pt x="367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2653987" y="2775149"/>
              <a:ext cx="95972" cy="94945"/>
            </a:xfrm>
            <a:custGeom>
              <a:avLst/>
              <a:gdLst/>
              <a:ahLst/>
              <a:cxnLst/>
              <a:rect l="l" t="t" r="r" b="b"/>
              <a:pathLst>
                <a:path w="2617" h="2589" fill="none" extrusionOk="0">
                  <a:moveTo>
                    <a:pt x="1" y="0"/>
                  </a:moveTo>
                  <a:lnTo>
                    <a:pt x="2617" y="258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2811903" y="2931011"/>
              <a:ext cx="95935" cy="93992"/>
            </a:xfrm>
            <a:custGeom>
              <a:avLst/>
              <a:gdLst/>
              <a:ahLst/>
              <a:cxnLst/>
              <a:rect l="l" t="t" r="r" b="b"/>
              <a:pathLst>
                <a:path w="2616" h="2563" fill="none" extrusionOk="0">
                  <a:moveTo>
                    <a:pt x="0" y="1"/>
                  </a:moveTo>
                  <a:lnTo>
                    <a:pt x="2616" y="256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2653987" y="2932038"/>
              <a:ext cx="95972" cy="96962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2811903" y="2771152"/>
              <a:ext cx="95935" cy="96962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" name="Google Shape;311;p4"/>
          <p:cNvSpPr txBox="1">
            <a:spLocks noGrp="1"/>
          </p:cNvSpPr>
          <p:nvPr>
            <p:ph type="title"/>
          </p:nvPr>
        </p:nvSpPr>
        <p:spPr>
          <a:xfrm>
            <a:off x="993600" y="539500"/>
            <a:ext cx="71568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CUSTOM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"/>
          <p:cNvSpPr/>
          <p:nvPr/>
        </p:nvSpPr>
        <p:spPr>
          <a:xfrm>
            <a:off x="191748" y="173321"/>
            <a:ext cx="8760505" cy="4796858"/>
          </a:xfrm>
          <a:custGeom>
            <a:avLst/>
            <a:gdLst/>
            <a:ahLst/>
            <a:cxnLst/>
            <a:rect l="l" t="t" r="r" b="b"/>
            <a:pathLst>
              <a:path w="285312" h="156224" extrusionOk="0">
                <a:moveTo>
                  <a:pt x="4843" y="0"/>
                </a:moveTo>
                <a:cubicBezTo>
                  <a:pt x="4843" y="2668"/>
                  <a:pt x="2668" y="4843"/>
                  <a:pt x="0" y="4843"/>
                </a:cubicBezTo>
                <a:lnTo>
                  <a:pt x="0" y="151381"/>
                </a:lnTo>
                <a:cubicBezTo>
                  <a:pt x="2668" y="151381"/>
                  <a:pt x="4843" y="153556"/>
                  <a:pt x="4843" y="156224"/>
                </a:cubicBezTo>
                <a:lnTo>
                  <a:pt x="280451" y="156224"/>
                </a:lnTo>
                <a:cubicBezTo>
                  <a:pt x="280451" y="153556"/>
                  <a:pt x="282625" y="151381"/>
                  <a:pt x="285311" y="151381"/>
                </a:cubicBezTo>
                <a:lnTo>
                  <a:pt x="285311" y="4843"/>
                </a:lnTo>
                <a:cubicBezTo>
                  <a:pt x="282625" y="4843"/>
                  <a:pt x="280451" y="2686"/>
                  <a:pt x="28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5"/>
          <p:cNvSpPr txBox="1">
            <a:spLocks noGrp="1"/>
          </p:cNvSpPr>
          <p:nvPr>
            <p:ph type="title"/>
          </p:nvPr>
        </p:nvSpPr>
        <p:spPr>
          <a:xfrm>
            <a:off x="1981350" y="539500"/>
            <a:ext cx="51813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315" name="Google Shape;315;p5"/>
          <p:cNvSpPr txBox="1">
            <a:spLocks noGrp="1"/>
          </p:cNvSpPr>
          <p:nvPr>
            <p:ph type="subTitle" idx="1"/>
          </p:nvPr>
        </p:nvSpPr>
        <p:spPr>
          <a:xfrm>
            <a:off x="2583850" y="1668452"/>
            <a:ext cx="1932900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8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5"/>
          <p:cNvSpPr txBox="1">
            <a:spLocks noGrp="1"/>
          </p:cNvSpPr>
          <p:nvPr>
            <p:ph type="subTitle" idx="2"/>
          </p:nvPr>
        </p:nvSpPr>
        <p:spPr>
          <a:xfrm>
            <a:off x="2583850" y="3187398"/>
            <a:ext cx="1932900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8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"/>
          <p:cNvSpPr txBox="1">
            <a:spLocks noGrp="1"/>
          </p:cNvSpPr>
          <p:nvPr>
            <p:ph type="title" idx="3" hasCustomPrompt="1"/>
          </p:nvPr>
        </p:nvSpPr>
        <p:spPr>
          <a:xfrm>
            <a:off x="1552175" y="1668550"/>
            <a:ext cx="981600" cy="10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3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r>
              <a:t>xx%</a:t>
            </a:r>
          </a:p>
        </p:txBody>
      </p:sp>
      <p:sp>
        <p:nvSpPr>
          <p:cNvPr id="318" name="Google Shape;318;p5"/>
          <p:cNvSpPr txBox="1">
            <a:spLocks noGrp="1"/>
          </p:cNvSpPr>
          <p:nvPr>
            <p:ph type="title" idx="4" hasCustomPrompt="1"/>
          </p:nvPr>
        </p:nvSpPr>
        <p:spPr>
          <a:xfrm>
            <a:off x="1552175" y="3187399"/>
            <a:ext cx="981600" cy="10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3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r>
              <a:t>xx%</a:t>
            </a:r>
          </a:p>
        </p:txBody>
      </p:sp>
      <p:sp>
        <p:nvSpPr>
          <p:cNvPr id="319" name="Google Shape;319;p5"/>
          <p:cNvSpPr txBox="1">
            <a:spLocks noGrp="1"/>
          </p:cNvSpPr>
          <p:nvPr>
            <p:ph type="subTitle" idx="5"/>
          </p:nvPr>
        </p:nvSpPr>
        <p:spPr>
          <a:xfrm>
            <a:off x="5658925" y="1668452"/>
            <a:ext cx="1932900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8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5"/>
          <p:cNvSpPr txBox="1">
            <a:spLocks noGrp="1"/>
          </p:cNvSpPr>
          <p:nvPr>
            <p:ph type="subTitle" idx="6"/>
          </p:nvPr>
        </p:nvSpPr>
        <p:spPr>
          <a:xfrm>
            <a:off x="5658925" y="3187398"/>
            <a:ext cx="1932900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8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5"/>
          <p:cNvSpPr txBox="1">
            <a:spLocks noGrp="1"/>
          </p:cNvSpPr>
          <p:nvPr>
            <p:ph type="title" idx="7" hasCustomPrompt="1"/>
          </p:nvPr>
        </p:nvSpPr>
        <p:spPr>
          <a:xfrm>
            <a:off x="4627250" y="1668450"/>
            <a:ext cx="981600" cy="10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3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r>
              <a:t>xx%</a:t>
            </a:r>
          </a:p>
        </p:txBody>
      </p:sp>
      <p:sp>
        <p:nvSpPr>
          <p:cNvPr id="322" name="Google Shape;322;p5"/>
          <p:cNvSpPr txBox="1">
            <a:spLocks noGrp="1"/>
          </p:cNvSpPr>
          <p:nvPr>
            <p:ph type="title" idx="8" hasCustomPrompt="1"/>
          </p:nvPr>
        </p:nvSpPr>
        <p:spPr>
          <a:xfrm>
            <a:off x="4627250" y="3187399"/>
            <a:ext cx="981600" cy="10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3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r>
              <a:t>xx%</a:t>
            </a:r>
          </a:p>
        </p:txBody>
      </p:sp>
      <p:grpSp>
        <p:nvGrpSpPr>
          <p:cNvPr id="323" name="Google Shape;323;p5"/>
          <p:cNvGrpSpPr/>
          <p:nvPr/>
        </p:nvGrpSpPr>
        <p:grpSpPr>
          <a:xfrm>
            <a:off x="563543" y="4458443"/>
            <a:ext cx="299367" cy="300256"/>
            <a:chOff x="1454981" y="609480"/>
            <a:chExt cx="299367" cy="300256"/>
          </a:xfrm>
        </p:grpSpPr>
        <p:sp>
          <p:nvSpPr>
            <p:cNvPr id="324" name="Google Shape;324;p5"/>
            <p:cNvSpPr/>
            <p:nvPr/>
          </p:nvSpPr>
          <p:spPr>
            <a:xfrm>
              <a:off x="1604652" y="609480"/>
              <a:ext cx="31" cy="112930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1604652" y="795978"/>
              <a:ext cx="31" cy="113759"/>
            </a:xfrm>
            <a:custGeom>
              <a:avLst/>
              <a:gdLst/>
              <a:ahLst/>
              <a:cxnLst/>
              <a:rect l="l" t="t" r="r" b="b"/>
              <a:pathLst>
                <a:path w="1" h="3707" fill="none" extrusionOk="0">
                  <a:moveTo>
                    <a:pt x="0" y="0"/>
                  </a:moveTo>
                  <a:lnTo>
                    <a:pt x="0" y="3706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1454981" y="760011"/>
              <a:ext cx="112899" cy="1719"/>
            </a:xfrm>
            <a:custGeom>
              <a:avLst/>
              <a:gdLst/>
              <a:ahLst/>
              <a:cxnLst/>
              <a:rect l="l" t="t" r="r" b="b"/>
              <a:pathLst>
                <a:path w="3679" h="56" fill="none" extrusionOk="0">
                  <a:moveTo>
                    <a:pt x="0" y="55"/>
                  </a:moveTo>
                  <a:lnTo>
                    <a:pt x="3679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1641448" y="756665"/>
              <a:ext cx="112899" cy="1719"/>
            </a:xfrm>
            <a:custGeom>
              <a:avLst/>
              <a:gdLst/>
              <a:ahLst/>
              <a:cxnLst/>
              <a:rect l="l" t="t" r="r" b="b"/>
              <a:pathLst>
                <a:path w="3679" h="56" fill="none" extrusionOk="0">
                  <a:moveTo>
                    <a:pt x="0" y="55"/>
                  </a:moveTo>
                  <a:lnTo>
                    <a:pt x="3679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1498437" y="654655"/>
              <a:ext cx="80309" cy="78621"/>
            </a:xfrm>
            <a:custGeom>
              <a:avLst/>
              <a:gdLst/>
              <a:ahLst/>
              <a:cxnLst/>
              <a:rect l="l" t="t" r="r" b="b"/>
              <a:pathLst>
                <a:path w="2617" h="2562" fill="none" extrusionOk="0">
                  <a:moveTo>
                    <a:pt x="1" y="0"/>
                  </a:moveTo>
                  <a:lnTo>
                    <a:pt x="2617" y="256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1630584" y="784255"/>
              <a:ext cx="80278" cy="79481"/>
            </a:xfrm>
            <a:custGeom>
              <a:avLst/>
              <a:gdLst/>
              <a:ahLst/>
              <a:cxnLst/>
              <a:rect l="l" t="t" r="r" b="b"/>
              <a:pathLst>
                <a:path w="2616" h="2590" fill="none" extrusionOk="0">
                  <a:moveTo>
                    <a:pt x="0" y="1"/>
                  </a:moveTo>
                  <a:lnTo>
                    <a:pt x="2616" y="258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498437" y="785943"/>
              <a:ext cx="80309" cy="81138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1630584" y="651310"/>
              <a:ext cx="80278" cy="81138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5"/>
          <p:cNvSpPr txBox="1">
            <a:spLocks noGrp="1"/>
          </p:cNvSpPr>
          <p:nvPr>
            <p:ph type="subTitle" idx="9"/>
          </p:nvPr>
        </p:nvSpPr>
        <p:spPr>
          <a:xfrm>
            <a:off x="2583850" y="2247876"/>
            <a:ext cx="1932900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"/>
          <p:cNvSpPr txBox="1">
            <a:spLocks noGrp="1"/>
          </p:cNvSpPr>
          <p:nvPr>
            <p:ph type="subTitle" idx="13"/>
          </p:nvPr>
        </p:nvSpPr>
        <p:spPr>
          <a:xfrm>
            <a:off x="2583850" y="3766819"/>
            <a:ext cx="1932900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5"/>
          <p:cNvSpPr txBox="1">
            <a:spLocks noGrp="1"/>
          </p:cNvSpPr>
          <p:nvPr>
            <p:ph type="subTitle" idx="14"/>
          </p:nvPr>
        </p:nvSpPr>
        <p:spPr>
          <a:xfrm>
            <a:off x="5658925" y="2247876"/>
            <a:ext cx="1932900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5"/>
          <p:cNvSpPr txBox="1">
            <a:spLocks noGrp="1"/>
          </p:cNvSpPr>
          <p:nvPr>
            <p:ph type="subTitle" idx="15"/>
          </p:nvPr>
        </p:nvSpPr>
        <p:spPr>
          <a:xfrm>
            <a:off x="5658925" y="3766819"/>
            <a:ext cx="1932900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336" name="Google Shape;336;p5"/>
          <p:cNvGrpSpPr/>
          <p:nvPr/>
        </p:nvGrpSpPr>
        <p:grpSpPr>
          <a:xfrm>
            <a:off x="8317031" y="425331"/>
            <a:ext cx="227494" cy="228323"/>
            <a:chOff x="1932443" y="2250981"/>
            <a:chExt cx="227494" cy="228323"/>
          </a:xfrm>
        </p:grpSpPr>
        <p:sp>
          <p:nvSpPr>
            <p:cNvPr id="337" name="Google Shape;337;p5"/>
            <p:cNvSpPr/>
            <p:nvPr/>
          </p:nvSpPr>
          <p:spPr>
            <a:xfrm>
              <a:off x="2046177" y="2250981"/>
              <a:ext cx="31" cy="86171"/>
            </a:xfrm>
            <a:custGeom>
              <a:avLst/>
              <a:gdLst/>
              <a:ahLst/>
              <a:cxnLst/>
              <a:rect l="l" t="t" r="r" b="b"/>
              <a:pathLst>
                <a:path w="1" h="2808" fill="none" extrusionOk="0">
                  <a:moveTo>
                    <a:pt x="0" y="1"/>
                  </a:moveTo>
                  <a:lnTo>
                    <a:pt x="0" y="2807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2046177" y="2393164"/>
              <a:ext cx="31" cy="86140"/>
            </a:xfrm>
            <a:custGeom>
              <a:avLst/>
              <a:gdLst/>
              <a:ahLst/>
              <a:cxnLst/>
              <a:rect l="l" t="t" r="r" b="b"/>
              <a:pathLst>
                <a:path w="1" h="2807" fill="none" extrusionOk="0">
                  <a:moveTo>
                    <a:pt x="0" y="0"/>
                  </a:moveTo>
                  <a:lnTo>
                    <a:pt x="0" y="2807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1932443" y="2365544"/>
              <a:ext cx="86171" cy="1719"/>
            </a:xfrm>
            <a:custGeom>
              <a:avLst/>
              <a:gdLst/>
              <a:ahLst/>
              <a:cxnLst/>
              <a:rect l="l" t="t" r="r" b="b"/>
              <a:pathLst>
                <a:path w="2808" h="56" fill="none" extrusionOk="0">
                  <a:moveTo>
                    <a:pt x="1" y="55"/>
                  </a:moveTo>
                  <a:lnTo>
                    <a:pt x="2807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2073767" y="2363058"/>
              <a:ext cx="86171" cy="1688"/>
            </a:xfrm>
            <a:custGeom>
              <a:avLst/>
              <a:gdLst/>
              <a:ahLst/>
              <a:cxnLst/>
              <a:rect l="l" t="t" r="r" b="b"/>
              <a:pathLst>
                <a:path w="2808" h="55" fill="none" extrusionOk="0">
                  <a:moveTo>
                    <a:pt x="1" y="55"/>
                  </a:moveTo>
                  <a:lnTo>
                    <a:pt x="2807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1965066" y="2286120"/>
              <a:ext cx="61068" cy="59380"/>
            </a:xfrm>
            <a:custGeom>
              <a:avLst/>
              <a:gdLst/>
              <a:ahLst/>
              <a:cxnLst/>
              <a:rect l="l" t="t" r="r" b="b"/>
              <a:pathLst>
                <a:path w="1990" h="1935" fill="none" extrusionOk="0">
                  <a:moveTo>
                    <a:pt x="0" y="0"/>
                  </a:moveTo>
                  <a:lnTo>
                    <a:pt x="1989" y="1935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2066248" y="2384786"/>
              <a:ext cx="60240" cy="59411"/>
            </a:xfrm>
            <a:custGeom>
              <a:avLst/>
              <a:gdLst/>
              <a:ahLst/>
              <a:cxnLst/>
              <a:rect l="l" t="t" r="r" b="b"/>
              <a:pathLst>
                <a:path w="1963" h="1936" fill="none" extrusionOk="0">
                  <a:moveTo>
                    <a:pt x="0" y="1"/>
                  </a:moveTo>
                  <a:lnTo>
                    <a:pt x="1962" y="1935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1965066" y="2385614"/>
              <a:ext cx="61068" cy="61927"/>
            </a:xfrm>
            <a:custGeom>
              <a:avLst/>
              <a:gdLst/>
              <a:ahLst/>
              <a:cxnLst/>
              <a:rect l="l" t="t" r="r" b="b"/>
              <a:pathLst>
                <a:path w="1990" h="2018" fill="none" extrusionOk="0">
                  <a:moveTo>
                    <a:pt x="0" y="2017"/>
                  </a:moveTo>
                  <a:lnTo>
                    <a:pt x="1989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2066248" y="2283604"/>
              <a:ext cx="60240" cy="61897"/>
            </a:xfrm>
            <a:custGeom>
              <a:avLst/>
              <a:gdLst/>
              <a:ahLst/>
              <a:cxnLst/>
              <a:rect l="l" t="t" r="r" b="b"/>
              <a:pathLst>
                <a:path w="1963" h="2017" fill="none" extrusionOk="0">
                  <a:moveTo>
                    <a:pt x="0" y="2017"/>
                  </a:moveTo>
                  <a:lnTo>
                    <a:pt x="1962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" name="Google Shape;345;p5"/>
          <p:cNvGrpSpPr/>
          <p:nvPr/>
        </p:nvGrpSpPr>
        <p:grpSpPr>
          <a:xfrm>
            <a:off x="7769303" y="3161075"/>
            <a:ext cx="1142230" cy="1757953"/>
            <a:chOff x="7632861" y="2956412"/>
            <a:chExt cx="1269145" cy="1953281"/>
          </a:xfrm>
        </p:grpSpPr>
        <p:sp>
          <p:nvSpPr>
            <p:cNvPr id="346" name="Google Shape;346;p5"/>
            <p:cNvSpPr/>
            <p:nvPr/>
          </p:nvSpPr>
          <p:spPr>
            <a:xfrm flipH="1">
              <a:off x="8041671" y="3444877"/>
              <a:ext cx="145011" cy="145034"/>
            </a:xfrm>
            <a:custGeom>
              <a:avLst/>
              <a:gdLst/>
              <a:ahLst/>
              <a:cxnLst/>
              <a:rect l="l" t="t" r="r" b="b"/>
              <a:pathLst>
                <a:path w="6266" h="6267" fill="none" extrusionOk="0">
                  <a:moveTo>
                    <a:pt x="5149" y="1118"/>
                  </a:moveTo>
                  <a:cubicBezTo>
                    <a:pt x="6266" y="2234"/>
                    <a:pt x="6266" y="4064"/>
                    <a:pt x="5149" y="5150"/>
                  </a:cubicBezTo>
                  <a:cubicBezTo>
                    <a:pt x="4033" y="6267"/>
                    <a:pt x="2233" y="6267"/>
                    <a:pt x="1117" y="5150"/>
                  </a:cubicBezTo>
                  <a:cubicBezTo>
                    <a:pt x="0" y="4064"/>
                    <a:pt x="0" y="2234"/>
                    <a:pt x="1117" y="1118"/>
                  </a:cubicBezTo>
                  <a:cubicBezTo>
                    <a:pt x="2233" y="1"/>
                    <a:pt x="4033" y="1"/>
                    <a:pt x="5149" y="1118"/>
                  </a:cubicBezTo>
                  <a:close/>
                </a:path>
              </a:pathLst>
            </a:custGeom>
            <a:noFill/>
            <a:ln w="19375" cap="flat" cmpd="sng">
              <a:solidFill>
                <a:schemeClr val="accent6"/>
              </a:solidFill>
              <a:prstDash val="solid"/>
              <a:miter lim="31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7" name="Google Shape;347;p5"/>
            <p:cNvGrpSpPr/>
            <p:nvPr/>
          </p:nvGrpSpPr>
          <p:grpSpPr>
            <a:xfrm flipH="1">
              <a:off x="8473740" y="3005434"/>
              <a:ext cx="423668" cy="370947"/>
              <a:chOff x="299281" y="2848081"/>
              <a:chExt cx="457673" cy="400720"/>
            </a:xfrm>
          </p:grpSpPr>
          <p:sp>
            <p:nvSpPr>
              <p:cNvPr id="348" name="Google Shape;348;p5"/>
              <p:cNvSpPr/>
              <p:nvPr/>
            </p:nvSpPr>
            <p:spPr>
              <a:xfrm>
                <a:off x="299281" y="2848081"/>
                <a:ext cx="457673" cy="400720"/>
              </a:xfrm>
              <a:custGeom>
                <a:avLst/>
                <a:gdLst/>
                <a:ahLst/>
                <a:cxnLst/>
                <a:rect l="l" t="t" r="r" b="b"/>
                <a:pathLst>
                  <a:path w="12480" h="10927" fill="none" extrusionOk="0">
                    <a:moveTo>
                      <a:pt x="3106" y="10927"/>
                    </a:moveTo>
                    <a:lnTo>
                      <a:pt x="0" y="5586"/>
                    </a:lnTo>
                    <a:lnTo>
                      <a:pt x="3106" y="109"/>
                    </a:lnTo>
                    <a:lnTo>
                      <a:pt x="9346" y="1"/>
                    </a:lnTo>
                    <a:lnTo>
                      <a:pt x="12480" y="5368"/>
                    </a:lnTo>
                    <a:lnTo>
                      <a:pt x="9346" y="10818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5"/>
              <p:cNvSpPr/>
              <p:nvPr/>
            </p:nvSpPr>
            <p:spPr>
              <a:xfrm>
                <a:off x="388214" y="2929019"/>
                <a:ext cx="278821" cy="241855"/>
              </a:xfrm>
              <a:custGeom>
                <a:avLst/>
                <a:gdLst/>
                <a:ahLst/>
                <a:cxnLst/>
                <a:rect l="l" t="t" r="r" b="b"/>
                <a:pathLst>
                  <a:path w="7603" h="6595" fill="none" extrusionOk="0">
                    <a:moveTo>
                      <a:pt x="7602" y="3189"/>
                    </a:moveTo>
                    <a:lnTo>
                      <a:pt x="5722" y="6513"/>
                    </a:lnTo>
                    <a:lnTo>
                      <a:pt x="1908" y="6595"/>
                    </a:lnTo>
                    <a:lnTo>
                      <a:pt x="0" y="3325"/>
                    </a:lnTo>
                    <a:lnTo>
                      <a:pt x="1908" y="1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" name="Google Shape;350;p5"/>
            <p:cNvGrpSpPr/>
            <p:nvPr/>
          </p:nvGrpSpPr>
          <p:grpSpPr>
            <a:xfrm flipH="1">
              <a:off x="8319231" y="2956412"/>
              <a:ext cx="119360" cy="119360"/>
              <a:chOff x="794923" y="2795124"/>
              <a:chExt cx="128941" cy="128941"/>
            </a:xfrm>
          </p:grpSpPr>
          <p:sp>
            <p:nvSpPr>
              <p:cNvPr id="351" name="Google Shape;351;p5"/>
              <p:cNvSpPr/>
              <p:nvPr/>
            </p:nvSpPr>
            <p:spPr>
              <a:xfrm>
                <a:off x="859871" y="2795124"/>
                <a:ext cx="37" cy="128941"/>
              </a:xfrm>
              <a:custGeom>
                <a:avLst/>
                <a:gdLst/>
                <a:ahLst/>
                <a:cxnLst/>
                <a:rect l="l" t="t" r="r" b="b"/>
                <a:pathLst>
                  <a:path w="1" h="3516" fill="none" extrusionOk="0">
                    <a:moveTo>
                      <a:pt x="0" y="0"/>
                    </a:moveTo>
                    <a:lnTo>
                      <a:pt x="0" y="3515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5"/>
              <p:cNvSpPr/>
              <p:nvPr/>
            </p:nvSpPr>
            <p:spPr>
              <a:xfrm>
                <a:off x="794923" y="2858056"/>
                <a:ext cx="128941" cy="2054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56" fill="none" extrusionOk="0">
                    <a:moveTo>
                      <a:pt x="0" y="55"/>
                    </a:moveTo>
                    <a:lnTo>
                      <a:pt x="3515" y="1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" name="Google Shape;353;p5"/>
            <p:cNvGrpSpPr/>
            <p:nvPr/>
          </p:nvGrpSpPr>
          <p:grpSpPr>
            <a:xfrm flipH="1">
              <a:off x="7766801" y="4060489"/>
              <a:ext cx="694740" cy="849205"/>
              <a:chOff x="794919" y="4014442"/>
              <a:chExt cx="750503" cy="917365"/>
            </a:xfrm>
          </p:grpSpPr>
          <p:sp>
            <p:nvSpPr>
              <p:cNvPr id="354" name="Google Shape;354;p5"/>
              <p:cNvSpPr/>
              <p:nvPr/>
            </p:nvSpPr>
            <p:spPr>
              <a:xfrm>
                <a:off x="794919" y="4098387"/>
                <a:ext cx="750503" cy="833419"/>
              </a:xfrm>
              <a:custGeom>
                <a:avLst/>
                <a:gdLst/>
                <a:ahLst/>
                <a:cxnLst/>
                <a:rect l="l" t="t" r="r" b="b"/>
                <a:pathLst>
                  <a:path w="20465" h="22726" fill="none" extrusionOk="0">
                    <a:moveTo>
                      <a:pt x="12480" y="1"/>
                    </a:moveTo>
                    <a:lnTo>
                      <a:pt x="12480" y="7685"/>
                    </a:lnTo>
                    <a:cubicBezTo>
                      <a:pt x="12480" y="7685"/>
                      <a:pt x="17685" y="15614"/>
                      <a:pt x="18666" y="17221"/>
                    </a:cubicBezTo>
                    <a:cubicBezTo>
                      <a:pt x="19647" y="18884"/>
                      <a:pt x="20464" y="20110"/>
                      <a:pt x="20464" y="20845"/>
                    </a:cubicBezTo>
                    <a:cubicBezTo>
                      <a:pt x="20464" y="21636"/>
                      <a:pt x="20192" y="22399"/>
                      <a:pt x="18530" y="22426"/>
                    </a:cubicBezTo>
                    <a:lnTo>
                      <a:pt x="10246" y="22562"/>
                    </a:lnTo>
                    <a:lnTo>
                      <a:pt x="1935" y="22698"/>
                    </a:lnTo>
                    <a:cubicBezTo>
                      <a:pt x="301" y="22726"/>
                      <a:pt x="1" y="22017"/>
                      <a:pt x="1" y="21200"/>
                    </a:cubicBezTo>
                    <a:cubicBezTo>
                      <a:pt x="1" y="20464"/>
                      <a:pt x="818" y="19211"/>
                      <a:pt x="1826" y="17521"/>
                    </a:cubicBezTo>
                    <a:cubicBezTo>
                      <a:pt x="2780" y="15886"/>
                      <a:pt x="7985" y="7766"/>
                      <a:pt x="7985" y="7766"/>
                    </a:cubicBezTo>
                    <a:lnTo>
                      <a:pt x="7985" y="55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5"/>
              <p:cNvSpPr/>
              <p:nvPr/>
            </p:nvSpPr>
            <p:spPr>
              <a:xfrm>
                <a:off x="967797" y="4578039"/>
                <a:ext cx="404754" cy="7041"/>
              </a:xfrm>
              <a:custGeom>
                <a:avLst/>
                <a:gdLst/>
                <a:ahLst/>
                <a:cxnLst/>
                <a:rect l="l" t="t" r="r" b="b"/>
                <a:pathLst>
                  <a:path w="11037" h="192" fill="none" extrusionOk="0">
                    <a:moveTo>
                      <a:pt x="1" y="192"/>
                    </a:moveTo>
                    <a:lnTo>
                      <a:pt x="11036" y="1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5"/>
              <p:cNvSpPr/>
              <p:nvPr/>
            </p:nvSpPr>
            <p:spPr>
              <a:xfrm>
                <a:off x="1033773" y="4014442"/>
                <a:ext cx="272807" cy="76976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2099" fill="none" extrusionOk="0">
                    <a:moveTo>
                      <a:pt x="7439" y="982"/>
                    </a:moveTo>
                    <a:cubicBezTo>
                      <a:pt x="7439" y="1527"/>
                      <a:pt x="7003" y="1990"/>
                      <a:pt x="6431" y="1990"/>
                    </a:cubicBezTo>
                    <a:lnTo>
                      <a:pt x="981" y="2099"/>
                    </a:lnTo>
                    <a:cubicBezTo>
                      <a:pt x="436" y="2099"/>
                      <a:pt x="0" y="1663"/>
                      <a:pt x="0" y="1118"/>
                    </a:cubicBezTo>
                    <a:lnTo>
                      <a:pt x="0" y="1118"/>
                    </a:lnTo>
                    <a:cubicBezTo>
                      <a:pt x="0" y="573"/>
                      <a:pt x="436" y="110"/>
                      <a:pt x="981" y="110"/>
                    </a:cubicBezTo>
                    <a:lnTo>
                      <a:pt x="6431" y="1"/>
                    </a:lnTo>
                    <a:cubicBezTo>
                      <a:pt x="6976" y="1"/>
                      <a:pt x="7439" y="437"/>
                      <a:pt x="7439" y="982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" name="Google Shape;357;p5"/>
            <p:cNvGrpSpPr/>
            <p:nvPr/>
          </p:nvGrpSpPr>
          <p:grpSpPr>
            <a:xfrm flipH="1">
              <a:off x="7632861" y="4320092"/>
              <a:ext cx="201687" cy="201687"/>
              <a:chOff x="1447449" y="4268259"/>
              <a:chExt cx="217875" cy="217875"/>
            </a:xfrm>
          </p:grpSpPr>
          <p:sp>
            <p:nvSpPr>
              <p:cNvPr id="358" name="Google Shape;358;p5"/>
              <p:cNvSpPr/>
              <p:nvPr/>
            </p:nvSpPr>
            <p:spPr>
              <a:xfrm>
                <a:off x="1556370" y="4268259"/>
                <a:ext cx="37" cy="82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36" fill="none" extrusionOk="0">
                    <a:moveTo>
                      <a:pt x="1" y="1"/>
                    </a:moveTo>
                    <a:lnTo>
                      <a:pt x="1" y="2235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5"/>
              <p:cNvSpPr/>
              <p:nvPr/>
            </p:nvSpPr>
            <p:spPr>
              <a:xfrm>
                <a:off x="1556370" y="4404171"/>
                <a:ext cx="37" cy="81963"/>
              </a:xfrm>
              <a:custGeom>
                <a:avLst/>
                <a:gdLst/>
                <a:ahLst/>
                <a:cxnLst/>
                <a:rect l="l" t="t" r="r" b="b"/>
                <a:pathLst>
                  <a:path w="1" h="2235" fill="none" extrusionOk="0">
                    <a:moveTo>
                      <a:pt x="1" y="1"/>
                    </a:moveTo>
                    <a:lnTo>
                      <a:pt x="1" y="2235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>
                <a:off x="1447449" y="4377179"/>
                <a:ext cx="82000" cy="2054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56" fill="none" extrusionOk="0">
                    <a:moveTo>
                      <a:pt x="1" y="55"/>
                    </a:moveTo>
                    <a:lnTo>
                      <a:pt x="2235" y="1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5"/>
              <p:cNvSpPr/>
              <p:nvPr/>
            </p:nvSpPr>
            <p:spPr>
              <a:xfrm>
                <a:off x="1583361" y="4375199"/>
                <a:ext cx="81963" cy="1027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28" fill="none" extrusionOk="0">
                    <a:moveTo>
                      <a:pt x="1" y="28"/>
                    </a:moveTo>
                    <a:lnTo>
                      <a:pt x="2235" y="0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5"/>
              <p:cNvSpPr/>
              <p:nvPr/>
            </p:nvSpPr>
            <p:spPr>
              <a:xfrm>
                <a:off x="1479429" y="4301265"/>
                <a:ext cx="58016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554" fill="none" extrusionOk="0">
                    <a:moveTo>
                      <a:pt x="1" y="0"/>
                    </a:moveTo>
                    <a:lnTo>
                      <a:pt x="1581" y="1553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5"/>
              <p:cNvSpPr/>
              <p:nvPr/>
            </p:nvSpPr>
            <p:spPr>
              <a:xfrm>
                <a:off x="1575366" y="4395186"/>
                <a:ext cx="57979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554" fill="none" extrusionOk="0">
                    <a:moveTo>
                      <a:pt x="1" y="0"/>
                    </a:moveTo>
                    <a:lnTo>
                      <a:pt x="1581" y="1554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5"/>
              <p:cNvSpPr/>
              <p:nvPr/>
            </p:nvSpPr>
            <p:spPr>
              <a:xfrm>
                <a:off x="1479429" y="4396176"/>
                <a:ext cx="58016" cy="59006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609" fill="none" extrusionOk="0">
                    <a:moveTo>
                      <a:pt x="1" y="1608"/>
                    </a:moveTo>
                    <a:lnTo>
                      <a:pt x="1581" y="1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5"/>
              <p:cNvSpPr/>
              <p:nvPr/>
            </p:nvSpPr>
            <p:spPr>
              <a:xfrm>
                <a:off x="1575366" y="4299248"/>
                <a:ext cx="57979" cy="59006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609" fill="none" extrusionOk="0">
                    <a:moveTo>
                      <a:pt x="1" y="1608"/>
                    </a:moveTo>
                    <a:lnTo>
                      <a:pt x="1581" y="1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5"/>
            <p:cNvGrpSpPr/>
            <p:nvPr/>
          </p:nvGrpSpPr>
          <p:grpSpPr>
            <a:xfrm flipH="1">
              <a:off x="8281272" y="3626497"/>
              <a:ext cx="195199" cy="722491"/>
              <a:chOff x="2419167" y="1286206"/>
              <a:chExt cx="210867" cy="780480"/>
            </a:xfrm>
          </p:grpSpPr>
          <p:sp>
            <p:nvSpPr>
              <p:cNvPr id="367" name="Google Shape;367;p5"/>
              <p:cNvSpPr/>
              <p:nvPr/>
            </p:nvSpPr>
            <p:spPr>
              <a:xfrm>
                <a:off x="2419167" y="1286206"/>
                <a:ext cx="210867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5750" h="1118" fill="none" extrusionOk="0">
                    <a:moveTo>
                      <a:pt x="1" y="600"/>
                    </a:moveTo>
                    <a:cubicBezTo>
                      <a:pt x="1" y="328"/>
                      <a:pt x="219" y="110"/>
                      <a:pt x="518" y="110"/>
                    </a:cubicBezTo>
                    <a:lnTo>
                      <a:pt x="5259" y="28"/>
                    </a:lnTo>
                    <a:cubicBezTo>
                      <a:pt x="5532" y="1"/>
                      <a:pt x="5750" y="219"/>
                      <a:pt x="5750" y="518"/>
                    </a:cubicBezTo>
                    <a:lnTo>
                      <a:pt x="5750" y="518"/>
                    </a:lnTo>
                    <a:cubicBezTo>
                      <a:pt x="5750" y="791"/>
                      <a:pt x="5532" y="1009"/>
                      <a:pt x="5259" y="1036"/>
                    </a:cubicBezTo>
                    <a:lnTo>
                      <a:pt x="518" y="1118"/>
                    </a:lnTo>
                    <a:cubicBezTo>
                      <a:pt x="246" y="1118"/>
                      <a:pt x="1" y="900"/>
                      <a:pt x="28" y="60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>
                <a:off x="2576056" y="1324200"/>
                <a:ext cx="37" cy="599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635" fill="none" extrusionOk="0">
                    <a:moveTo>
                      <a:pt x="1" y="0"/>
                    </a:moveTo>
                    <a:lnTo>
                      <a:pt x="1" y="1635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>
                <a:off x="2472123" y="1326180"/>
                <a:ext cx="37" cy="59996"/>
              </a:xfrm>
              <a:custGeom>
                <a:avLst/>
                <a:gdLst/>
                <a:ahLst/>
                <a:cxnLst/>
                <a:rect l="l" t="t" r="r" b="b"/>
                <a:pathLst>
                  <a:path w="1" h="1636" fill="none" extrusionOk="0">
                    <a:moveTo>
                      <a:pt x="1" y="0"/>
                    </a:moveTo>
                    <a:lnTo>
                      <a:pt x="1" y="1635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5"/>
              <p:cNvSpPr/>
              <p:nvPr/>
            </p:nvSpPr>
            <p:spPr>
              <a:xfrm>
                <a:off x="2434166" y="1384124"/>
                <a:ext cx="179879" cy="468711"/>
              </a:xfrm>
              <a:custGeom>
                <a:avLst/>
                <a:gdLst/>
                <a:ahLst/>
                <a:cxnLst/>
                <a:rect l="l" t="t" r="r" b="b"/>
                <a:pathLst>
                  <a:path w="4905" h="12781" fill="none" extrusionOk="0">
                    <a:moveTo>
                      <a:pt x="0" y="83"/>
                    </a:moveTo>
                    <a:lnTo>
                      <a:pt x="4905" y="1"/>
                    </a:lnTo>
                    <a:lnTo>
                      <a:pt x="4905" y="12698"/>
                    </a:lnTo>
                    <a:lnTo>
                      <a:pt x="0" y="12780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5"/>
              <p:cNvSpPr/>
              <p:nvPr/>
            </p:nvSpPr>
            <p:spPr>
              <a:xfrm>
                <a:off x="2476121" y="1850794"/>
                <a:ext cx="96962" cy="47014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282" fill="none" extrusionOk="0">
                    <a:moveTo>
                      <a:pt x="2644" y="1"/>
                    </a:moveTo>
                    <a:lnTo>
                      <a:pt x="2644" y="1227"/>
                    </a:lnTo>
                    <a:lnTo>
                      <a:pt x="1" y="1281"/>
                    </a:lnTo>
                    <a:lnTo>
                      <a:pt x="1" y="28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5"/>
              <p:cNvSpPr/>
              <p:nvPr/>
            </p:nvSpPr>
            <p:spPr>
              <a:xfrm>
                <a:off x="2439154" y="1793840"/>
                <a:ext cx="169904" cy="3044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83" fill="none" extrusionOk="0">
                    <a:moveTo>
                      <a:pt x="4633" y="1"/>
                    </a:moveTo>
                    <a:lnTo>
                      <a:pt x="1" y="82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>
                <a:off x="2527097" y="1896783"/>
                <a:ext cx="37" cy="169904"/>
              </a:xfrm>
              <a:custGeom>
                <a:avLst/>
                <a:gdLst/>
                <a:ahLst/>
                <a:cxnLst/>
                <a:rect l="l" t="t" r="r" b="b"/>
                <a:pathLst>
                  <a:path w="1" h="4633" fill="none" extrusionOk="0">
                    <a:moveTo>
                      <a:pt x="0" y="0"/>
                    </a:moveTo>
                    <a:lnTo>
                      <a:pt x="0" y="4632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5"/>
              <p:cNvSpPr/>
              <p:nvPr/>
            </p:nvSpPr>
            <p:spPr>
              <a:xfrm>
                <a:off x="2438164" y="1752876"/>
                <a:ext cx="50975" cy="1027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28" fill="none" extrusionOk="0">
                    <a:moveTo>
                      <a:pt x="1390" y="0"/>
                    </a:moveTo>
                    <a:lnTo>
                      <a:pt x="0" y="28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5"/>
              <p:cNvSpPr/>
              <p:nvPr/>
            </p:nvSpPr>
            <p:spPr>
              <a:xfrm>
                <a:off x="2438164" y="1706888"/>
                <a:ext cx="50975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" fill="none" extrusionOk="0">
                    <a:moveTo>
                      <a:pt x="1390" y="1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5"/>
              <p:cNvSpPr/>
              <p:nvPr/>
            </p:nvSpPr>
            <p:spPr>
              <a:xfrm>
                <a:off x="2438164" y="1659946"/>
                <a:ext cx="50975" cy="1027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28" fill="none" extrusionOk="0">
                    <a:moveTo>
                      <a:pt x="1390" y="0"/>
                    </a:moveTo>
                    <a:lnTo>
                      <a:pt x="0" y="28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5"/>
              <p:cNvSpPr/>
              <p:nvPr/>
            </p:nvSpPr>
            <p:spPr>
              <a:xfrm>
                <a:off x="2438164" y="1613957"/>
                <a:ext cx="50975" cy="1064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29" fill="none" extrusionOk="0">
                    <a:moveTo>
                      <a:pt x="1390" y="1"/>
                    </a:moveTo>
                    <a:lnTo>
                      <a:pt x="0" y="28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5"/>
              <p:cNvSpPr/>
              <p:nvPr/>
            </p:nvSpPr>
            <p:spPr>
              <a:xfrm>
                <a:off x="2438164" y="1568005"/>
                <a:ext cx="50975" cy="1027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28" fill="none" extrusionOk="0">
                    <a:moveTo>
                      <a:pt x="1390" y="1"/>
                    </a:moveTo>
                    <a:lnTo>
                      <a:pt x="0" y="28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5"/>
              <p:cNvSpPr/>
              <p:nvPr/>
            </p:nvSpPr>
            <p:spPr>
              <a:xfrm>
                <a:off x="2438164" y="1522053"/>
                <a:ext cx="50975" cy="1027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28" fill="none" extrusionOk="0">
                    <a:moveTo>
                      <a:pt x="1390" y="0"/>
                    </a:moveTo>
                    <a:lnTo>
                      <a:pt x="0" y="27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5"/>
              <p:cNvSpPr/>
              <p:nvPr/>
            </p:nvSpPr>
            <p:spPr>
              <a:xfrm>
                <a:off x="2438164" y="1476065"/>
                <a:ext cx="50975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" fill="none" extrusionOk="0">
                    <a:moveTo>
                      <a:pt x="1390" y="1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5"/>
              <p:cNvSpPr/>
              <p:nvPr/>
            </p:nvSpPr>
            <p:spPr>
              <a:xfrm>
                <a:off x="2438164" y="1430113"/>
                <a:ext cx="50975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" fill="none" extrusionOk="0">
                    <a:moveTo>
                      <a:pt x="1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" name="Google Shape;382;p5"/>
            <p:cNvGrpSpPr/>
            <p:nvPr/>
          </p:nvGrpSpPr>
          <p:grpSpPr>
            <a:xfrm flipH="1">
              <a:off x="8430200" y="4262005"/>
              <a:ext cx="471806" cy="518044"/>
              <a:chOff x="1693693" y="-2602979"/>
              <a:chExt cx="509674" cy="559624"/>
            </a:xfrm>
          </p:grpSpPr>
          <p:sp>
            <p:nvSpPr>
              <p:cNvPr id="383" name="Google Shape;383;p5"/>
              <p:cNvSpPr/>
              <p:nvPr/>
            </p:nvSpPr>
            <p:spPr>
              <a:xfrm>
                <a:off x="1693693" y="-2602979"/>
                <a:ext cx="509674" cy="76976"/>
              </a:xfrm>
              <a:custGeom>
                <a:avLst/>
                <a:gdLst/>
                <a:ahLst/>
                <a:cxnLst/>
                <a:rect l="l" t="t" r="r" b="b"/>
                <a:pathLst>
                  <a:path w="13898" h="2099" fill="none" extrusionOk="0">
                    <a:moveTo>
                      <a:pt x="13897" y="927"/>
                    </a:moveTo>
                    <a:cubicBezTo>
                      <a:pt x="13897" y="1444"/>
                      <a:pt x="13488" y="1853"/>
                      <a:pt x="12971" y="1880"/>
                    </a:cubicBezTo>
                    <a:lnTo>
                      <a:pt x="927" y="2098"/>
                    </a:lnTo>
                    <a:cubicBezTo>
                      <a:pt x="409" y="2098"/>
                      <a:pt x="1" y="1690"/>
                      <a:pt x="1" y="1172"/>
                    </a:cubicBezTo>
                    <a:lnTo>
                      <a:pt x="1" y="1172"/>
                    </a:lnTo>
                    <a:cubicBezTo>
                      <a:pt x="1" y="654"/>
                      <a:pt x="409" y="218"/>
                      <a:pt x="927" y="218"/>
                    </a:cubicBezTo>
                    <a:lnTo>
                      <a:pt x="12971" y="0"/>
                    </a:lnTo>
                    <a:cubicBezTo>
                      <a:pt x="13461" y="0"/>
                      <a:pt x="13897" y="409"/>
                      <a:pt x="13897" y="927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5"/>
              <p:cNvSpPr/>
              <p:nvPr/>
            </p:nvSpPr>
            <p:spPr>
              <a:xfrm>
                <a:off x="1736674" y="-2526038"/>
                <a:ext cx="422724" cy="482683"/>
              </a:xfrm>
              <a:custGeom>
                <a:avLst/>
                <a:gdLst/>
                <a:ahLst/>
                <a:cxnLst/>
                <a:rect l="l" t="t" r="r" b="b"/>
                <a:pathLst>
                  <a:path w="11527" h="13162" fill="none" extrusionOk="0">
                    <a:moveTo>
                      <a:pt x="11526" y="0"/>
                    </a:moveTo>
                    <a:lnTo>
                      <a:pt x="11526" y="10927"/>
                    </a:lnTo>
                    <a:cubicBezTo>
                      <a:pt x="11526" y="12071"/>
                      <a:pt x="10600" y="12970"/>
                      <a:pt x="9482" y="12998"/>
                    </a:cubicBezTo>
                    <a:lnTo>
                      <a:pt x="2071" y="13134"/>
                    </a:lnTo>
                    <a:cubicBezTo>
                      <a:pt x="927" y="13161"/>
                      <a:pt x="0" y="12262"/>
                      <a:pt x="27" y="11118"/>
                    </a:cubicBezTo>
                    <a:lnTo>
                      <a:pt x="27" y="191"/>
                    </a:lnTo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5"/>
              <p:cNvSpPr/>
              <p:nvPr/>
            </p:nvSpPr>
            <p:spPr>
              <a:xfrm>
                <a:off x="2055439" y="-2483057"/>
                <a:ext cx="103967" cy="2017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55" fill="none" extrusionOk="0">
                    <a:moveTo>
                      <a:pt x="0" y="55"/>
                    </a:moveTo>
                    <a:lnTo>
                      <a:pt x="2834" y="0"/>
                    </a:lnTo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5"/>
              <p:cNvSpPr/>
              <p:nvPr/>
            </p:nvSpPr>
            <p:spPr>
              <a:xfrm>
                <a:off x="2055439" y="-2428120"/>
                <a:ext cx="103967" cy="2054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56" fill="none" extrusionOk="0">
                    <a:moveTo>
                      <a:pt x="0" y="55"/>
                    </a:moveTo>
                    <a:lnTo>
                      <a:pt x="2834" y="1"/>
                    </a:lnTo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5"/>
              <p:cNvSpPr/>
              <p:nvPr/>
            </p:nvSpPr>
            <p:spPr>
              <a:xfrm>
                <a:off x="2055439" y="-2373146"/>
                <a:ext cx="103967" cy="2017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55" fill="none" extrusionOk="0">
                    <a:moveTo>
                      <a:pt x="0" y="55"/>
                    </a:moveTo>
                    <a:lnTo>
                      <a:pt x="2834" y="0"/>
                    </a:lnTo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2055439" y="-2318209"/>
                <a:ext cx="103967" cy="2054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56" fill="none" extrusionOk="0">
                    <a:moveTo>
                      <a:pt x="0" y="55"/>
                    </a:moveTo>
                    <a:lnTo>
                      <a:pt x="2834" y="1"/>
                    </a:lnTo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5"/>
              <p:cNvSpPr/>
              <p:nvPr/>
            </p:nvSpPr>
            <p:spPr>
              <a:xfrm>
                <a:off x="2055439" y="-2263236"/>
                <a:ext cx="103967" cy="2054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56" fill="none" extrusionOk="0">
                    <a:moveTo>
                      <a:pt x="0" y="55"/>
                    </a:moveTo>
                    <a:lnTo>
                      <a:pt x="2834" y="1"/>
                    </a:lnTo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5"/>
              <p:cNvSpPr/>
              <p:nvPr/>
            </p:nvSpPr>
            <p:spPr>
              <a:xfrm>
                <a:off x="2055439" y="-2208262"/>
                <a:ext cx="103967" cy="2017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55" fill="none" extrusionOk="0">
                    <a:moveTo>
                      <a:pt x="0" y="55"/>
                    </a:moveTo>
                    <a:lnTo>
                      <a:pt x="2834" y="0"/>
                    </a:lnTo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5"/>
              <p:cNvSpPr/>
              <p:nvPr/>
            </p:nvSpPr>
            <p:spPr>
              <a:xfrm>
                <a:off x="2055439" y="-2153326"/>
                <a:ext cx="103967" cy="2054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56" fill="none" extrusionOk="0">
                    <a:moveTo>
                      <a:pt x="0" y="55"/>
                    </a:moveTo>
                    <a:lnTo>
                      <a:pt x="2834" y="1"/>
                    </a:lnTo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2" name="Google Shape;392;p5"/>
          <p:cNvGrpSpPr/>
          <p:nvPr/>
        </p:nvGrpSpPr>
        <p:grpSpPr>
          <a:xfrm rot="-5400000" flipH="1">
            <a:off x="452346" y="-15482"/>
            <a:ext cx="1479071" cy="1888772"/>
            <a:chOff x="7154282" y="2722388"/>
            <a:chExt cx="1709316" cy="2182794"/>
          </a:xfrm>
        </p:grpSpPr>
        <p:grpSp>
          <p:nvGrpSpPr>
            <p:cNvPr id="393" name="Google Shape;393;p5"/>
            <p:cNvGrpSpPr/>
            <p:nvPr/>
          </p:nvGrpSpPr>
          <p:grpSpPr>
            <a:xfrm rot="10800000">
              <a:off x="8029172" y="3304288"/>
              <a:ext cx="834426" cy="873411"/>
              <a:chOff x="3153626" y="-2653955"/>
              <a:chExt cx="834426" cy="873411"/>
            </a:xfrm>
          </p:grpSpPr>
          <p:sp>
            <p:nvSpPr>
              <p:cNvPr id="394" name="Google Shape;394;p5"/>
              <p:cNvSpPr/>
              <p:nvPr/>
            </p:nvSpPr>
            <p:spPr>
              <a:xfrm>
                <a:off x="3416465" y="-2283223"/>
                <a:ext cx="283808" cy="285825"/>
              </a:xfrm>
              <a:custGeom>
                <a:avLst/>
                <a:gdLst/>
                <a:ahLst/>
                <a:cxnLst/>
                <a:rect l="l" t="t" r="r" b="b"/>
                <a:pathLst>
                  <a:path w="7739" h="7794" fill="none" extrusionOk="0">
                    <a:moveTo>
                      <a:pt x="7711" y="3843"/>
                    </a:moveTo>
                    <a:cubicBezTo>
                      <a:pt x="7684" y="5968"/>
                      <a:pt x="5995" y="7712"/>
                      <a:pt x="3869" y="7766"/>
                    </a:cubicBezTo>
                    <a:cubicBezTo>
                      <a:pt x="1744" y="7794"/>
                      <a:pt x="0" y="6077"/>
                      <a:pt x="0" y="3979"/>
                    </a:cubicBezTo>
                    <a:cubicBezTo>
                      <a:pt x="27" y="1826"/>
                      <a:pt x="1717" y="110"/>
                      <a:pt x="3869" y="55"/>
                    </a:cubicBezTo>
                    <a:cubicBezTo>
                      <a:pt x="5995" y="1"/>
                      <a:pt x="7739" y="1717"/>
                      <a:pt x="7711" y="3843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5"/>
              <p:cNvSpPr/>
              <p:nvPr/>
            </p:nvSpPr>
            <p:spPr>
              <a:xfrm>
                <a:off x="3312532" y="-2053390"/>
                <a:ext cx="132938" cy="118966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244" fill="none" extrusionOk="0">
                    <a:moveTo>
                      <a:pt x="3624" y="1"/>
                    </a:moveTo>
                    <a:lnTo>
                      <a:pt x="0" y="3243"/>
                    </a:lnTo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5"/>
              <p:cNvSpPr/>
              <p:nvPr/>
            </p:nvSpPr>
            <p:spPr>
              <a:xfrm>
                <a:off x="3153626" y="-1957452"/>
                <a:ext cx="174928" cy="176908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4824" fill="none" extrusionOk="0">
                    <a:moveTo>
                      <a:pt x="4769" y="2371"/>
                    </a:moveTo>
                    <a:cubicBezTo>
                      <a:pt x="4769" y="3679"/>
                      <a:pt x="3707" y="4769"/>
                      <a:pt x="2399" y="4796"/>
                    </a:cubicBezTo>
                    <a:cubicBezTo>
                      <a:pt x="1064" y="4823"/>
                      <a:pt x="1" y="3761"/>
                      <a:pt x="1" y="2453"/>
                    </a:cubicBezTo>
                    <a:cubicBezTo>
                      <a:pt x="1" y="1118"/>
                      <a:pt x="1064" y="55"/>
                      <a:pt x="2399" y="1"/>
                    </a:cubicBezTo>
                    <a:cubicBezTo>
                      <a:pt x="3707" y="1"/>
                      <a:pt x="4769" y="1063"/>
                      <a:pt x="4769" y="2371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5"/>
              <p:cNvSpPr/>
              <p:nvPr/>
            </p:nvSpPr>
            <p:spPr>
              <a:xfrm>
                <a:off x="3554357" y="-2461089"/>
                <a:ext cx="2017" cy="175918"/>
              </a:xfrm>
              <a:custGeom>
                <a:avLst/>
                <a:gdLst/>
                <a:ahLst/>
                <a:cxnLst/>
                <a:rect l="l" t="t" r="r" b="b"/>
                <a:pathLst>
                  <a:path w="55" h="4797" fill="none" extrusionOk="0">
                    <a:moveTo>
                      <a:pt x="55" y="4796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5"/>
              <p:cNvSpPr/>
              <p:nvPr/>
            </p:nvSpPr>
            <p:spPr>
              <a:xfrm>
                <a:off x="3432454" y="-2653955"/>
                <a:ext cx="235841" cy="195904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5342" fill="none" extrusionOk="0">
                    <a:moveTo>
                      <a:pt x="1689" y="4497"/>
                    </a:moveTo>
                    <a:cubicBezTo>
                      <a:pt x="0" y="3134"/>
                      <a:pt x="818" y="437"/>
                      <a:pt x="2970" y="219"/>
                    </a:cubicBezTo>
                    <a:cubicBezTo>
                      <a:pt x="5095" y="1"/>
                      <a:pt x="6431" y="2480"/>
                      <a:pt x="5068" y="4142"/>
                    </a:cubicBezTo>
                    <a:cubicBezTo>
                      <a:pt x="4224" y="5178"/>
                      <a:pt x="2725" y="5341"/>
                      <a:pt x="1689" y="4497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5"/>
              <p:cNvSpPr/>
              <p:nvPr/>
            </p:nvSpPr>
            <p:spPr>
              <a:xfrm>
                <a:off x="3676259" y="-2054380"/>
                <a:ext cx="139942" cy="105947"/>
              </a:xfrm>
              <a:custGeom>
                <a:avLst/>
                <a:gdLst/>
                <a:ahLst/>
                <a:cxnLst/>
                <a:rect l="l" t="t" r="r" b="b"/>
                <a:pathLst>
                  <a:path w="3816" h="2889" fill="none" extrusionOk="0">
                    <a:moveTo>
                      <a:pt x="1" y="0"/>
                    </a:moveTo>
                    <a:lnTo>
                      <a:pt x="3815" y="2889"/>
                    </a:lnTo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5"/>
              <p:cNvSpPr/>
              <p:nvPr/>
            </p:nvSpPr>
            <p:spPr>
              <a:xfrm>
                <a:off x="3797172" y="-1988442"/>
                <a:ext cx="190880" cy="192897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5260" fill="none" extrusionOk="0">
                    <a:moveTo>
                      <a:pt x="2153" y="301"/>
                    </a:moveTo>
                    <a:cubicBezTo>
                      <a:pt x="3434" y="1"/>
                      <a:pt x="4687" y="846"/>
                      <a:pt x="4960" y="2126"/>
                    </a:cubicBezTo>
                    <a:cubicBezTo>
                      <a:pt x="5205" y="3434"/>
                      <a:pt x="4360" y="4687"/>
                      <a:pt x="3052" y="4960"/>
                    </a:cubicBezTo>
                    <a:cubicBezTo>
                      <a:pt x="1772" y="5260"/>
                      <a:pt x="518" y="4415"/>
                      <a:pt x="246" y="3134"/>
                    </a:cubicBezTo>
                    <a:cubicBezTo>
                      <a:pt x="1" y="1826"/>
                      <a:pt x="845" y="573"/>
                      <a:pt x="2153" y="301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1" name="Google Shape;401;p5"/>
            <p:cNvSpPr/>
            <p:nvPr/>
          </p:nvSpPr>
          <p:spPr>
            <a:xfrm rot="10800000">
              <a:off x="8247010" y="3883873"/>
              <a:ext cx="90948" cy="91975"/>
            </a:xfrm>
            <a:custGeom>
              <a:avLst/>
              <a:gdLst/>
              <a:ahLst/>
              <a:cxnLst/>
              <a:rect l="l" t="t" r="r" b="b"/>
              <a:pathLst>
                <a:path w="2480" h="2508" fill="none" extrusionOk="0">
                  <a:moveTo>
                    <a:pt x="2480" y="1227"/>
                  </a:moveTo>
                  <a:cubicBezTo>
                    <a:pt x="2480" y="1908"/>
                    <a:pt x="1935" y="2480"/>
                    <a:pt x="1254" y="2480"/>
                  </a:cubicBezTo>
                  <a:cubicBezTo>
                    <a:pt x="573" y="2508"/>
                    <a:pt x="0" y="1963"/>
                    <a:pt x="0" y="1281"/>
                  </a:cubicBezTo>
                  <a:cubicBezTo>
                    <a:pt x="0" y="600"/>
                    <a:pt x="545" y="28"/>
                    <a:pt x="1254" y="28"/>
                  </a:cubicBezTo>
                  <a:cubicBezTo>
                    <a:pt x="1935" y="1"/>
                    <a:pt x="2480" y="546"/>
                    <a:pt x="2480" y="12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2" name="Google Shape;402;p5"/>
            <p:cNvGrpSpPr/>
            <p:nvPr/>
          </p:nvGrpSpPr>
          <p:grpSpPr>
            <a:xfrm rot="10800000">
              <a:off x="7216135" y="4710301"/>
              <a:ext cx="193891" cy="194881"/>
              <a:chOff x="3407917" y="-1400250"/>
              <a:chExt cx="193891" cy="194881"/>
            </a:xfrm>
          </p:grpSpPr>
          <p:sp>
            <p:nvSpPr>
              <p:cNvPr id="403" name="Google Shape;403;p5"/>
              <p:cNvSpPr/>
              <p:nvPr/>
            </p:nvSpPr>
            <p:spPr>
              <a:xfrm>
                <a:off x="3504845" y="-1400250"/>
                <a:ext cx="37" cy="73968"/>
              </a:xfrm>
              <a:custGeom>
                <a:avLst/>
                <a:gdLst/>
                <a:ahLst/>
                <a:cxnLst/>
                <a:rect l="l" t="t" r="r" b="b"/>
                <a:pathLst>
                  <a:path w="1" h="2017" fill="none" extrusionOk="0">
                    <a:moveTo>
                      <a:pt x="1" y="0"/>
                    </a:moveTo>
                    <a:lnTo>
                      <a:pt x="1" y="2017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5"/>
              <p:cNvSpPr/>
              <p:nvPr/>
            </p:nvSpPr>
            <p:spPr>
              <a:xfrm>
                <a:off x="3504845" y="-1279337"/>
                <a:ext cx="37" cy="73968"/>
              </a:xfrm>
              <a:custGeom>
                <a:avLst/>
                <a:gdLst/>
                <a:ahLst/>
                <a:cxnLst/>
                <a:rect l="l" t="t" r="r" b="b"/>
                <a:pathLst>
                  <a:path w="1" h="2017" fill="none" extrusionOk="0">
                    <a:moveTo>
                      <a:pt x="1" y="0"/>
                    </a:moveTo>
                    <a:lnTo>
                      <a:pt x="1" y="2017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5"/>
              <p:cNvSpPr/>
              <p:nvPr/>
            </p:nvSpPr>
            <p:spPr>
              <a:xfrm>
                <a:off x="3407917" y="-1302331"/>
                <a:ext cx="72978" cy="1027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8" fill="none" extrusionOk="0">
                    <a:moveTo>
                      <a:pt x="1" y="28"/>
                    </a:moveTo>
                    <a:lnTo>
                      <a:pt x="199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5"/>
              <p:cNvSpPr/>
              <p:nvPr/>
            </p:nvSpPr>
            <p:spPr>
              <a:xfrm>
                <a:off x="3528830" y="-1304312"/>
                <a:ext cx="72978" cy="1027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8" fill="none" extrusionOk="0">
                    <a:moveTo>
                      <a:pt x="1" y="27"/>
                    </a:moveTo>
                    <a:lnTo>
                      <a:pt x="1990" y="0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5"/>
              <p:cNvSpPr/>
              <p:nvPr/>
            </p:nvSpPr>
            <p:spPr>
              <a:xfrm>
                <a:off x="3436889" y="-1370287"/>
                <a:ext cx="51011" cy="51011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1391" fill="none" extrusionOk="0">
                    <a:moveTo>
                      <a:pt x="1" y="1"/>
                    </a:moveTo>
                    <a:lnTo>
                      <a:pt x="1391" y="1390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5"/>
              <p:cNvSpPr/>
              <p:nvPr/>
            </p:nvSpPr>
            <p:spPr>
              <a:xfrm>
                <a:off x="3521825" y="-1286342"/>
                <a:ext cx="52002" cy="51011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1" fill="none" extrusionOk="0">
                    <a:moveTo>
                      <a:pt x="1" y="1"/>
                    </a:moveTo>
                    <a:lnTo>
                      <a:pt x="1418" y="1390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5"/>
              <p:cNvSpPr/>
              <p:nvPr/>
            </p:nvSpPr>
            <p:spPr>
              <a:xfrm>
                <a:off x="3436889" y="-1285352"/>
                <a:ext cx="51011" cy="52992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1445" fill="none" extrusionOk="0">
                    <a:moveTo>
                      <a:pt x="1" y="1445"/>
                    </a:moveTo>
                    <a:lnTo>
                      <a:pt x="139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5"/>
              <p:cNvSpPr/>
              <p:nvPr/>
            </p:nvSpPr>
            <p:spPr>
              <a:xfrm>
                <a:off x="3521825" y="-1372268"/>
                <a:ext cx="52002" cy="52002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8" fill="none" extrusionOk="0">
                    <a:moveTo>
                      <a:pt x="1" y="1417"/>
                    </a:moveTo>
                    <a:lnTo>
                      <a:pt x="1418" y="0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" name="Google Shape;411;p5"/>
            <p:cNvGrpSpPr/>
            <p:nvPr/>
          </p:nvGrpSpPr>
          <p:grpSpPr>
            <a:xfrm rot="10800000">
              <a:off x="7154282" y="3045530"/>
              <a:ext cx="670520" cy="673527"/>
              <a:chOff x="1889565" y="-3382437"/>
              <a:chExt cx="670520" cy="673527"/>
            </a:xfrm>
          </p:grpSpPr>
          <p:sp>
            <p:nvSpPr>
              <p:cNvPr id="412" name="Google Shape;412;p5"/>
              <p:cNvSpPr/>
              <p:nvPr/>
            </p:nvSpPr>
            <p:spPr>
              <a:xfrm>
                <a:off x="1889565" y="-3382437"/>
                <a:ext cx="670520" cy="673527"/>
              </a:xfrm>
              <a:custGeom>
                <a:avLst/>
                <a:gdLst/>
                <a:ahLst/>
                <a:cxnLst/>
                <a:rect l="l" t="t" r="r" b="b"/>
                <a:pathLst>
                  <a:path w="18284" h="18366" fill="none" extrusionOk="0">
                    <a:moveTo>
                      <a:pt x="15068" y="3216"/>
                    </a:moveTo>
                    <a:cubicBezTo>
                      <a:pt x="18284" y="6431"/>
                      <a:pt x="18284" y="11690"/>
                      <a:pt x="15014" y="14987"/>
                    </a:cubicBezTo>
                    <a:cubicBezTo>
                      <a:pt x="11744" y="18284"/>
                      <a:pt x="6458" y="18366"/>
                      <a:pt x="3243" y="15151"/>
                    </a:cubicBezTo>
                    <a:cubicBezTo>
                      <a:pt x="0" y="11935"/>
                      <a:pt x="0" y="6677"/>
                      <a:pt x="3270" y="3380"/>
                    </a:cubicBezTo>
                    <a:cubicBezTo>
                      <a:pt x="6540" y="83"/>
                      <a:pt x="11826" y="1"/>
                      <a:pt x="15068" y="3216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5"/>
              <p:cNvSpPr/>
              <p:nvPr/>
            </p:nvSpPr>
            <p:spPr>
              <a:xfrm>
                <a:off x="2179359" y="-3091653"/>
                <a:ext cx="90948" cy="93001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2536" fill="none" extrusionOk="0">
                    <a:moveTo>
                      <a:pt x="2480" y="1254"/>
                    </a:moveTo>
                    <a:cubicBezTo>
                      <a:pt x="2480" y="1936"/>
                      <a:pt x="1935" y="2481"/>
                      <a:pt x="1253" y="2508"/>
                    </a:cubicBezTo>
                    <a:cubicBezTo>
                      <a:pt x="572" y="2535"/>
                      <a:pt x="0" y="1963"/>
                      <a:pt x="0" y="1282"/>
                    </a:cubicBezTo>
                    <a:cubicBezTo>
                      <a:pt x="0" y="600"/>
                      <a:pt x="545" y="28"/>
                      <a:pt x="1253" y="28"/>
                    </a:cubicBezTo>
                    <a:cubicBezTo>
                      <a:pt x="1935" y="1"/>
                      <a:pt x="2480" y="546"/>
                      <a:pt x="2480" y="12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5"/>
              <p:cNvSpPr/>
              <p:nvPr/>
            </p:nvSpPr>
            <p:spPr>
              <a:xfrm>
                <a:off x="2109386" y="-3278504"/>
                <a:ext cx="230853" cy="155931"/>
              </a:xfrm>
              <a:custGeom>
                <a:avLst/>
                <a:gdLst/>
                <a:ahLst/>
                <a:cxnLst/>
                <a:rect l="l" t="t" r="r" b="b"/>
                <a:pathLst>
                  <a:path w="6295" h="4252" fill="none" extrusionOk="0">
                    <a:moveTo>
                      <a:pt x="3161" y="3897"/>
                    </a:moveTo>
                    <a:cubicBezTo>
                      <a:pt x="3570" y="3897"/>
                      <a:pt x="4006" y="4006"/>
                      <a:pt x="4388" y="4224"/>
                    </a:cubicBezTo>
                    <a:lnTo>
                      <a:pt x="6295" y="818"/>
                    </a:lnTo>
                    <a:cubicBezTo>
                      <a:pt x="5341" y="273"/>
                      <a:pt x="4251" y="1"/>
                      <a:pt x="3161" y="28"/>
                    </a:cubicBezTo>
                    <a:cubicBezTo>
                      <a:pt x="2044" y="55"/>
                      <a:pt x="954" y="355"/>
                      <a:pt x="1" y="927"/>
                    </a:cubicBezTo>
                    <a:lnTo>
                      <a:pt x="1935" y="4251"/>
                    </a:lnTo>
                    <a:cubicBezTo>
                      <a:pt x="2290" y="4033"/>
                      <a:pt x="2725" y="3897"/>
                      <a:pt x="3161" y="3897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5"/>
              <p:cNvSpPr/>
              <p:nvPr/>
            </p:nvSpPr>
            <p:spPr>
              <a:xfrm>
                <a:off x="1992471" y="-3042657"/>
                <a:ext cx="186920" cy="199865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5450" fill="none" extrusionOk="0">
                    <a:moveTo>
                      <a:pt x="3897" y="0"/>
                    </a:moveTo>
                    <a:lnTo>
                      <a:pt x="1" y="82"/>
                    </a:lnTo>
                    <a:cubicBezTo>
                      <a:pt x="1" y="2289"/>
                      <a:pt x="1200" y="4333"/>
                      <a:pt x="3107" y="5450"/>
                    </a:cubicBezTo>
                    <a:lnTo>
                      <a:pt x="5096" y="2071"/>
                    </a:lnTo>
                    <a:cubicBezTo>
                      <a:pt x="4360" y="1635"/>
                      <a:pt x="3897" y="872"/>
                      <a:pt x="3897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5"/>
              <p:cNvSpPr/>
              <p:nvPr/>
            </p:nvSpPr>
            <p:spPr>
              <a:xfrm>
                <a:off x="2270273" y="-3048672"/>
                <a:ext cx="186920" cy="200892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5478" fill="none" extrusionOk="0">
                    <a:moveTo>
                      <a:pt x="5096" y="1"/>
                    </a:moveTo>
                    <a:lnTo>
                      <a:pt x="1227" y="82"/>
                    </a:lnTo>
                    <a:cubicBezTo>
                      <a:pt x="1200" y="954"/>
                      <a:pt x="736" y="1745"/>
                      <a:pt x="1" y="2181"/>
                    </a:cubicBezTo>
                    <a:lnTo>
                      <a:pt x="1990" y="5478"/>
                    </a:lnTo>
                    <a:cubicBezTo>
                      <a:pt x="3897" y="4333"/>
                      <a:pt x="5069" y="2262"/>
                      <a:pt x="5096" y="1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7" name="Google Shape;417;p5"/>
            <p:cNvGrpSpPr/>
            <p:nvPr/>
          </p:nvGrpSpPr>
          <p:grpSpPr>
            <a:xfrm rot="10800000">
              <a:off x="7865125" y="3849733"/>
              <a:ext cx="235841" cy="578619"/>
              <a:chOff x="6219428" y="3871144"/>
              <a:chExt cx="235841" cy="578619"/>
            </a:xfrm>
          </p:grpSpPr>
          <p:sp>
            <p:nvSpPr>
              <p:cNvPr id="418" name="Google Shape;418;p5"/>
              <p:cNvSpPr/>
              <p:nvPr/>
            </p:nvSpPr>
            <p:spPr>
              <a:xfrm>
                <a:off x="6219428" y="3871144"/>
                <a:ext cx="235841" cy="578619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5778" fill="none" extrusionOk="0">
                    <a:moveTo>
                      <a:pt x="6403" y="12480"/>
                    </a:moveTo>
                    <a:cubicBezTo>
                      <a:pt x="6403" y="14251"/>
                      <a:pt x="4987" y="15696"/>
                      <a:pt x="3215" y="15750"/>
                    </a:cubicBezTo>
                    <a:lnTo>
                      <a:pt x="3215" y="15750"/>
                    </a:lnTo>
                    <a:cubicBezTo>
                      <a:pt x="1444" y="15777"/>
                      <a:pt x="0" y="14333"/>
                      <a:pt x="27" y="12589"/>
                    </a:cubicBezTo>
                    <a:lnTo>
                      <a:pt x="27" y="3298"/>
                    </a:lnTo>
                    <a:cubicBezTo>
                      <a:pt x="27" y="1499"/>
                      <a:pt x="1444" y="55"/>
                      <a:pt x="3215" y="28"/>
                    </a:cubicBezTo>
                    <a:lnTo>
                      <a:pt x="3215" y="28"/>
                    </a:lnTo>
                    <a:cubicBezTo>
                      <a:pt x="4987" y="1"/>
                      <a:pt x="6431" y="1418"/>
                      <a:pt x="6431" y="3161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5"/>
              <p:cNvSpPr/>
              <p:nvPr/>
            </p:nvSpPr>
            <p:spPr>
              <a:xfrm>
                <a:off x="6223426" y="4138971"/>
                <a:ext cx="226856" cy="3007"/>
              </a:xfrm>
              <a:custGeom>
                <a:avLst/>
                <a:gdLst/>
                <a:ahLst/>
                <a:cxnLst/>
                <a:rect l="l" t="t" r="r" b="b"/>
                <a:pathLst>
                  <a:path w="6186" h="82" fill="none" extrusionOk="0">
                    <a:moveTo>
                      <a:pt x="0" y="82"/>
                    </a:moveTo>
                    <a:lnTo>
                      <a:pt x="6185" y="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5"/>
              <p:cNvSpPr/>
              <p:nvPr/>
            </p:nvSpPr>
            <p:spPr>
              <a:xfrm>
                <a:off x="6266370" y="4334807"/>
                <a:ext cx="70998" cy="70008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09" fill="none" extrusionOk="0">
                    <a:moveTo>
                      <a:pt x="1935" y="1881"/>
                    </a:moveTo>
                    <a:cubicBezTo>
                      <a:pt x="873" y="1908"/>
                      <a:pt x="1" y="1063"/>
                      <a:pt x="28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5"/>
            <p:cNvGrpSpPr/>
            <p:nvPr/>
          </p:nvGrpSpPr>
          <p:grpSpPr>
            <a:xfrm rot="10800000">
              <a:off x="7585583" y="3735560"/>
              <a:ext cx="228873" cy="290850"/>
              <a:chOff x="2079424" y="521748"/>
              <a:chExt cx="228873" cy="290850"/>
            </a:xfrm>
          </p:grpSpPr>
          <p:sp>
            <p:nvSpPr>
              <p:cNvPr id="422" name="Google Shape;422;p5"/>
              <p:cNvSpPr/>
              <p:nvPr/>
            </p:nvSpPr>
            <p:spPr>
              <a:xfrm>
                <a:off x="2079424" y="521748"/>
                <a:ext cx="228873" cy="290850"/>
              </a:xfrm>
              <a:custGeom>
                <a:avLst/>
                <a:gdLst/>
                <a:ahLst/>
                <a:cxnLst/>
                <a:rect l="l" t="t" r="r" b="b"/>
                <a:pathLst>
                  <a:path w="6241" h="7931" fill="none" extrusionOk="0">
                    <a:moveTo>
                      <a:pt x="5068" y="1881"/>
                    </a:moveTo>
                    <a:cubicBezTo>
                      <a:pt x="3216" y="1"/>
                      <a:pt x="0" y="1309"/>
                      <a:pt x="0" y="3979"/>
                    </a:cubicBezTo>
                    <a:cubicBezTo>
                      <a:pt x="0" y="6622"/>
                      <a:pt x="3216" y="7930"/>
                      <a:pt x="5068" y="6050"/>
                    </a:cubicBezTo>
                    <a:cubicBezTo>
                      <a:pt x="6240" y="4905"/>
                      <a:pt x="6240" y="3025"/>
                      <a:pt x="5068" y="1881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5"/>
              <p:cNvSpPr/>
              <p:nvPr/>
            </p:nvSpPr>
            <p:spPr>
              <a:xfrm>
                <a:off x="2090389" y="622673"/>
                <a:ext cx="78993" cy="79983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2181" fill="none" extrusionOk="0">
                    <a:moveTo>
                      <a:pt x="1" y="2181"/>
                    </a:moveTo>
                    <a:lnTo>
                      <a:pt x="2154" y="1"/>
                    </a:lnTo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5"/>
              <p:cNvSpPr/>
              <p:nvPr/>
            </p:nvSpPr>
            <p:spPr>
              <a:xfrm>
                <a:off x="2192341" y="626670"/>
                <a:ext cx="96962" cy="98979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2699" fill="none" extrusionOk="0">
                    <a:moveTo>
                      <a:pt x="2643" y="1"/>
                    </a:moveTo>
                    <a:lnTo>
                      <a:pt x="0" y="2698"/>
                    </a:lnTo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5" name="Google Shape;425;p5"/>
            <p:cNvGrpSpPr/>
            <p:nvPr/>
          </p:nvGrpSpPr>
          <p:grpSpPr>
            <a:xfrm rot="10800000">
              <a:off x="7481053" y="2722388"/>
              <a:ext cx="557642" cy="557642"/>
              <a:chOff x="3560335" y="-646412"/>
              <a:chExt cx="557642" cy="557642"/>
            </a:xfrm>
          </p:grpSpPr>
          <p:sp>
            <p:nvSpPr>
              <p:cNvPr id="426" name="Google Shape;426;p5"/>
              <p:cNvSpPr/>
              <p:nvPr/>
            </p:nvSpPr>
            <p:spPr>
              <a:xfrm>
                <a:off x="3560335" y="-646412"/>
                <a:ext cx="557642" cy="557642"/>
              </a:xfrm>
              <a:custGeom>
                <a:avLst/>
                <a:gdLst/>
                <a:ahLst/>
                <a:cxnLst/>
                <a:rect l="l" t="t" r="r" b="b"/>
                <a:pathLst>
                  <a:path w="15206" h="15206" fill="none" extrusionOk="0">
                    <a:moveTo>
                      <a:pt x="15205" y="14933"/>
                    </a:moveTo>
                    <a:lnTo>
                      <a:pt x="1" y="15205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>
                <a:off x="3652275" y="-433560"/>
                <a:ext cx="268846" cy="268846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7331" fill="none" extrusionOk="0">
                    <a:moveTo>
                      <a:pt x="7330" y="7194"/>
                    </a:moveTo>
                    <a:lnTo>
                      <a:pt x="1" y="7330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5"/>
              <p:cNvSpPr/>
              <p:nvPr/>
            </p:nvSpPr>
            <p:spPr>
              <a:xfrm>
                <a:off x="3563342" y="-524473"/>
                <a:ext cx="44007" cy="1027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28" fill="none" extrusionOk="0">
                    <a:moveTo>
                      <a:pt x="1" y="27"/>
                    </a:moveTo>
                    <a:lnTo>
                      <a:pt x="1199" y="0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5"/>
              <p:cNvSpPr/>
              <p:nvPr/>
            </p:nvSpPr>
            <p:spPr>
              <a:xfrm>
                <a:off x="3563342" y="-462532"/>
                <a:ext cx="44007" cy="1027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28" fill="none" extrusionOk="0">
                    <a:moveTo>
                      <a:pt x="1" y="28"/>
                    </a:moveTo>
                    <a:lnTo>
                      <a:pt x="1199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5"/>
              <p:cNvSpPr/>
              <p:nvPr/>
            </p:nvSpPr>
            <p:spPr>
              <a:xfrm>
                <a:off x="3563342" y="-400590"/>
                <a:ext cx="44007" cy="1064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29" fill="none" extrusionOk="0">
                    <a:moveTo>
                      <a:pt x="1" y="28"/>
                    </a:moveTo>
                    <a:lnTo>
                      <a:pt x="1199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5"/>
              <p:cNvSpPr/>
              <p:nvPr/>
            </p:nvSpPr>
            <p:spPr>
              <a:xfrm>
                <a:off x="3563342" y="-338612"/>
                <a:ext cx="44007" cy="1027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28" fill="none" extrusionOk="0">
                    <a:moveTo>
                      <a:pt x="1" y="28"/>
                    </a:moveTo>
                    <a:lnTo>
                      <a:pt x="1199" y="0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5"/>
              <p:cNvSpPr/>
              <p:nvPr/>
            </p:nvSpPr>
            <p:spPr>
              <a:xfrm>
                <a:off x="3563342" y="-276671"/>
                <a:ext cx="44007" cy="1027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28" fill="none" extrusionOk="0">
                    <a:moveTo>
                      <a:pt x="1" y="28"/>
                    </a:moveTo>
                    <a:lnTo>
                      <a:pt x="1199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5"/>
              <p:cNvSpPr/>
              <p:nvPr/>
            </p:nvSpPr>
            <p:spPr>
              <a:xfrm>
                <a:off x="3563342" y="-214692"/>
                <a:ext cx="44007" cy="1027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28" fill="none" extrusionOk="0">
                    <a:moveTo>
                      <a:pt x="1" y="27"/>
                    </a:moveTo>
                    <a:lnTo>
                      <a:pt x="1199" y="0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5"/>
              <p:cNvSpPr/>
              <p:nvPr/>
            </p:nvSpPr>
            <p:spPr>
              <a:xfrm>
                <a:off x="3563342" y="-152751"/>
                <a:ext cx="44007" cy="1027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28" fill="none" extrusionOk="0">
                    <a:moveTo>
                      <a:pt x="1" y="28"/>
                    </a:moveTo>
                    <a:lnTo>
                      <a:pt x="1199" y="0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title">
  <p:cSld name="CUSTOM_4">
    <p:bg>
      <p:bgPr>
        <a:solidFill>
          <a:schemeClr val="dk2"/>
        </a:solidFill>
        <a:effectLst/>
      </p:bgPr>
    </p:bg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1"/>
          <p:cNvSpPr txBox="1">
            <a:spLocks noGrp="1"/>
          </p:cNvSpPr>
          <p:nvPr>
            <p:ph type="title"/>
          </p:nvPr>
        </p:nvSpPr>
        <p:spPr>
          <a:xfrm rot="122813">
            <a:off x="2994340" y="1933203"/>
            <a:ext cx="2494592" cy="18596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000">
                <a:solidFill>
                  <a:schemeClr val="accen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877" name="Google Shape;877;p11"/>
          <p:cNvGrpSpPr/>
          <p:nvPr/>
        </p:nvGrpSpPr>
        <p:grpSpPr>
          <a:xfrm flipH="1">
            <a:off x="8488193" y="4235172"/>
            <a:ext cx="393370" cy="344419"/>
            <a:chOff x="299281" y="2848081"/>
            <a:chExt cx="457673" cy="400720"/>
          </a:xfrm>
        </p:grpSpPr>
        <p:sp>
          <p:nvSpPr>
            <p:cNvPr id="878" name="Google Shape;878;p11"/>
            <p:cNvSpPr/>
            <p:nvPr/>
          </p:nvSpPr>
          <p:spPr>
            <a:xfrm>
              <a:off x="299281" y="2848081"/>
              <a:ext cx="457673" cy="400720"/>
            </a:xfrm>
            <a:custGeom>
              <a:avLst/>
              <a:gdLst/>
              <a:ahLst/>
              <a:cxnLst/>
              <a:rect l="l" t="t" r="r" b="b"/>
              <a:pathLst>
                <a:path w="12480" h="10927" fill="none" extrusionOk="0">
                  <a:moveTo>
                    <a:pt x="3106" y="10927"/>
                  </a:moveTo>
                  <a:lnTo>
                    <a:pt x="0" y="5586"/>
                  </a:lnTo>
                  <a:lnTo>
                    <a:pt x="3106" y="109"/>
                  </a:lnTo>
                  <a:lnTo>
                    <a:pt x="9346" y="1"/>
                  </a:lnTo>
                  <a:lnTo>
                    <a:pt x="12480" y="5368"/>
                  </a:lnTo>
                  <a:lnTo>
                    <a:pt x="9346" y="10818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1"/>
            <p:cNvSpPr/>
            <p:nvPr/>
          </p:nvSpPr>
          <p:spPr>
            <a:xfrm>
              <a:off x="388214" y="2929019"/>
              <a:ext cx="278821" cy="241855"/>
            </a:xfrm>
            <a:custGeom>
              <a:avLst/>
              <a:gdLst/>
              <a:ahLst/>
              <a:cxnLst/>
              <a:rect l="l" t="t" r="r" b="b"/>
              <a:pathLst>
                <a:path w="7603" h="6595" fill="none" extrusionOk="0">
                  <a:moveTo>
                    <a:pt x="7602" y="3189"/>
                  </a:moveTo>
                  <a:lnTo>
                    <a:pt x="5722" y="6513"/>
                  </a:lnTo>
                  <a:lnTo>
                    <a:pt x="1908" y="6595"/>
                  </a:lnTo>
                  <a:lnTo>
                    <a:pt x="0" y="3325"/>
                  </a:lnTo>
                  <a:lnTo>
                    <a:pt x="1908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" name="Google Shape;880;p11"/>
          <p:cNvGrpSpPr/>
          <p:nvPr/>
        </p:nvGrpSpPr>
        <p:grpSpPr>
          <a:xfrm flipH="1">
            <a:off x="8758877" y="3942228"/>
            <a:ext cx="110824" cy="110824"/>
            <a:chOff x="794923" y="2795124"/>
            <a:chExt cx="128941" cy="128941"/>
          </a:xfrm>
        </p:grpSpPr>
        <p:sp>
          <p:nvSpPr>
            <p:cNvPr id="881" name="Google Shape;881;p11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1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11"/>
          <p:cNvGrpSpPr/>
          <p:nvPr/>
        </p:nvGrpSpPr>
        <p:grpSpPr>
          <a:xfrm flipH="1">
            <a:off x="7768006" y="4071773"/>
            <a:ext cx="645057" cy="788475"/>
            <a:chOff x="794919" y="4014442"/>
            <a:chExt cx="750503" cy="917365"/>
          </a:xfrm>
        </p:grpSpPr>
        <p:sp>
          <p:nvSpPr>
            <p:cNvPr id="884" name="Google Shape;884;p11"/>
            <p:cNvSpPr/>
            <p:nvPr/>
          </p:nvSpPr>
          <p:spPr>
            <a:xfrm>
              <a:off x="794919" y="4098387"/>
              <a:ext cx="750503" cy="833419"/>
            </a:xfrm>
            <a:custGeom>
              <a:avLst/>
              <a:gdLst/>
              <a:ahLst/>
              <a:cxnLst/>
              <a:rect l="l" t="t" r="r" b="b"/>
              <a:pathLst>
                <a:path w="20465" h="22726" fill="none" extrusionOk="0">
                  <a:moveTo>
                    <a:pt x="12480" y="1"/>
                  </a:moveTo>
                  <a:lnTo>
                    <a:pt x="12480" y="7685"/>
                  </a:lnTo>
                  <a:cubicBezTo>
                    <a:pt x="12480" y="7685"/>
                    <a:pt x="17685" y="15614"/>
                    <a:pt x="18666" y="17221"/>
                  </a:cubicBezTo>
                  <a:cubicBezTo>
                    <a:pt x="19647" y="18884"/>
                    <a:pt x="20464" y="20110"/>
                    <a:pt x="20464" y="20845"/>
                  </a:cubicBezTo>
                  <a:cubicBezTo>
                    <a:pt x="20464" y="21636"/>
                    <a:pt x="20192" y="22399"/>
                    <a:pt x="18530" y="22426"/>
                  </a:cubicBezTo>
                  <a:lnTo>
                    <a:pt x="10246" y="22562"/>
                  </a:lnTo>
                  <a:lnTo>
                    <a:pt x="1935" y="22698"/>
                  </a:lnTo>
                  <a:cubicBezTo>
                    <a:pt x="301" y="22726"/>
                    <a:pt x="1" y="22017"/>
                    <a:pt x="1" y="21200"/>
                  </a:cubicBezTo>
                  <a:cubicBezTo>
                    <a:pt x="1" y="20464"/>
                    <a:pt x="818" y="19211"/>
                    <a:pt x="1826" y="17521"/>
                  </a:cubicBezTo>
                  <a:cubicBezTo>
                    <a:pt x="2780" y="15886"/>
                    <a:pt x="7985" y="7766"/>
                    <a:pt x="7985" y="7766"/>
                  </a:cubicBezTo>
                  <a:lnTo>
                    <a:pt x="7985" y="5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1"/>
            <p:cNvSpPr/>
            <p:nvPr/>
          </p:nvSpPr>
          <p:spPr>
            <a:xfrm>
              <a:off x="967797" y="4578039"/>
              <a:ext cx="404754" cy="7041"/>
            </a:xfrm>
            <a:custGeom>
              <a:avLst/>
              <a:gdLst/>
              <a:ahLst/>
              <a:cxnLst/>
              <a:rect l="l" t="t" r="r" b="b"/>
              <a:pathLst>
                <a:path w="11037" h="192" fill="none" extrusionOk="0">
                  <a:moveTo>
                    <a:pt x="1" y="192"/>
                  </a:moveTo>
                  <a:lnTo>
                    <a:pt x="11036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1"/>
            <p:cNvSpPr/>
            <p:nvPr/>
          </p:nvSpPr>
          <p:spPr>
            <a:xfrm>
              <a:off x="1033773" y="4014442"/>
              <a:ext cx="272807" cy="76976"/>
            </a:xfrm>
            <a:custGeom>
              <a:avLst/>
              <a:gdLst/>
              <a:ahLst/>
              <a:cxnLst/>
              <a:rect l="l" t="t" r="r" b="b"/>
              <a:pathLst>
                <a:path w="7439" h="2099" fill="none" extrusionOk="0">
                  <a:moveTo>
                    <a:pt x="7439" y="982"/>
                  </a:moveTo>
                  <a:cubicBezTo>
                    <a:pt x="7439" y="1527"/>
                    <a:pt x="7003" y="1990"/>
                    <a:pt x="6431" y="1990"/>
                  </a:cubicBezTo>
                  <a:lnTo>
                    <a:pt x="981" y="2099"/>
                  </a:lnTo>
                  <a:cubicBezTo>
                    <a:pt x="436" y="2099"/>
                    <a:pt x="0" y="1663"/>
                    <a:pt x="0" y="1118"/>
                  </a:cubicBezTo>
                  <a:lnTo>
                    <a:pt x="0" y="1118"/>
                  </a:lnTo>
                  <a:cubicBezTo>
                    <a:pt x="0" y="573"/>
                    <a:pt x="436" y="110"/>
                    <a:pt x="981" y="110"/>
                  </a:cubicBezTo>
                  <a:lnTo>
                    <a:pt x="6431" y="1"/>
                  </a:lnTo>
                  <a:cubicBezTo>
                    <a:pt x="6976" y="1"/>
                    <a:pt x="7439" y="437"/>
                    <a:pt x="7439" y="98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11"/>
          <p:cNvGrpSpPr/>
          <p:nvPr/>
        </p:nvGrpSpPr>
        <p:grpSpPr>
          <a:xfrm flipH="1">
            <a:off x="8309643" y="3582268"/>
            <a:ext cx="181240" cy="670823"/>
            <a:chOff x="2419167" y="1286206"/>
            <a:chExt cx="210867" cy="780480"/>
          </a:xfrm>
        </p:grpSpPr>
        <p:sp>
          <p:nvSpPr>
            <p:cNvPr id="888" name="Google Shape;888;p11"/>
            <p:cNvSpPr/>
            <p:nvPr/>
          </p:nvSpPr>
          <p:spPr>
            <a:xfrm>
              <a:off x="2419167" y="1286206"/>
              <a:ext cx="210867" cy="41000"/>
            </a:xfrm>
            <a:custGeom>
              <a:avLst/>
              <a:gdLst/>
              <a:ahLst/>
              <a:cxnLst/>
              <a:rect l="l" t="t" r="r" b="b"/>
              <a:pathLst>
                <a:path w="5750" h="1118" fill="none" extrusionOk="0">
                  <a:moveTo>
                    <a:pt x="1" y="600"/>
                  </a:moveTo>
                  <a:cubicBezTo>
                    <a:pt x="1" y="328"/>
                    <a:pt x="219" y="110"/>
                    <a:pt x="518" y="110"/>
                  </a:cubicBezTo>
                  <a:lnTo>
                    <a:pt x="5259" y="28"/>
                  </a:lnTo>
                  <a:cubicBezTo>
                    <a:pt x="5532" y="1"/>
                    <a:pt x="5750" y="219"/>
                    <a:pt x="5750" y="518"/>
                  </a:cubicBezTo>
                  <a:lnTo>
                    <a:pt x="5750" y="518"/>
                  </a:lnTo>
                  <a:cubicBezTo>
                    <a:pt x="5750" y="791"/>
                    <a:pt x="5532" y="1009"/>
                    <a:pt x="5259" y="1036"/>
                  </a:cubicBezTo>
                  <a:lnTo>
                    <a:pt x="518" y="1118"/>
                  </a:lnTo>
                  <a:cubicBezTo>
                    <a:pt x="246" y="1118"/>
                    <a:pt x="1" y="900"/>
                    <a:pt x="28" y="60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1"/>
            <p:cNvSpPr/>
            <p:nvPr/>
          </p:nvSpPr>
          <p:spPr>
            <a:xfrm>
              <a:off x="2576056" y="1324200"/>
              <a:ext cx="37" cy="59960"/>
            </a:xfrm>
            <a:custGeom>
              <a:avLst/>
              <a:gdLst/>
              <a:ahLst/>
              <a:cxnLst/>
              <a:rect l="l" t="t" r="r" b="b"/>
              <a:pathLst>
                <a:path w="1" h="1635" fill="none" extrusionOk="0">
                  <a:moveTo>
                    <a:pt x="1" y="0"/>
                  </a:moveTo>
                  <a:lnTo>
                    <a:pt x="1" y="163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1"/>
            <p:cNvSpPr/>
            <p:nvPr/>
          </p:nvSpPr>
          <p:spPr>
            <a:xfrm>
              <a:off x="2472123" y="1326180"/>
              <a:ext cx="37" cy="59996"/>
            </a:xfrm>
            <a:custGeom>
              <a:avLst/>
              <a:gdLst/>
              <a:ahLst/>
              <a:cxnLst/>
              <a:rect l="l" t="t" r="r" b="b"/>
              <a:pathLst>
                <a:path w="1" h="1636" fill="none" extrusionOk="0">
                  <a:moveTo>
                    <a:pt x="1" y="0"/>
                  </a:moveTo>
                  <a:lnTo>
                    <a:pt x="1" y="163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1"/>
            <p:cNvSpPr/>
            <p:nvPr/>
          </p:nvSpPr>
          <p:spPr>
            <a:xfrm>
              <a:off x="2434166" y="1384124"/>
              <a:ext cx="179879" cy="468711"/>
            </a:xfrm>
            <a:custGeom>
              <a:avLst/>
              <a:gdLst/>
              <a:ahLst/>
              <a:cxnLst/>
              <a:rect l="l" t="t" r="r" b="b"/>
              <a:pathLst>
                <a:path w="4905" h="12781" fill="none" extrusionOk="0">
                  <a:moveTo>
                    <a:pt x="0" y="83"/>
                  </a:moveTo>
                  <a:lnTo>
                    <a:pt x="4905" y="1"/>
                  </a:lnTo>
                  <a:lnTo>
                    <a:pt x="4905" y="12698"/>
                  </a:lnTo>
                  <a:lnTo>
                    <a:pt x="0" y="12780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1"/>
            <p:cNvSpPr/>
            <p:nvPr/>
          </p:nvSpPr>
          <p:spPr>
            <a:xfrm>
              <a:off x="2476121" y="1850794"/>
              <a:ext cx="96962" cy="47014"/>
            </a:xfrm>
            <a:custGeom>
              <a:avLst/>
              <a:gdLst/>
              <a:ahLst/>
              <a:cxnLst/>
              <a:rect l="l" t="t" r="r" b="b"/>
              <a:pathLst>
                <a:path w="2644" h="1282" fill="none" extrusionOk="0">
                  <a:moveTo>
                    <a:pt x="2644" y="1"/>
                  </a:moveTo>
                  <a:lnTo>
                    <a:pt x="2644" y="1227"/>
                  </a:lnTo>
                  <a:lnTo>
                    <a:pt x="1" y="1281"/>
                  </a:lnTo>
                  <a:lnTo>
                    <a:pt x="1" y="28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1"/>
            <p:cNvSpPr/>
            <p:nvPr/>
          </p:nvSpPr>
          <p:spPr>
            <a:xfrm>
              <a:off x="2439154" y="1793840"/>
              <a:ext cx="169904" cy="3044"/>
            </a:xfrm>
            <a:custGeom>
              <a:avLst/>
              <a:gdLst/>
              <a:ahLst/>
              <a:cxnLst/>
              <a:rect l="l" t="t" r="r" b="b"/>
              <a:pathLst>
                <a:path w="4633" h="83" fill="none" extrusionOk="0">
                  <a:moveTo>
                    <a:pt x="4633" y="1"/>
                  </a:moveTo>
                  <a:lnTo>
                    <a:pt x="1" y="82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1"/>
            <p:cNvSpPr/>
            <p:nvPr/>
          </p:nvSpPr>
          <p:spPr>
            <a:xfrm>
              <a:off x="2527097" y="1896783"/>
              <a:ext cx="37" cy="169904"/>
            </a:xfrm>
            <a:custGeom>
              <a:avLst/>
              <a:gdLst/>
              <a:ahLst/>
              <a:cxnLst/>
              <a:rect l="l" t="t" r="r" b="b"/>
              <a:pathLst>
                <a:path w="1" h="4633" fill="none" extrusionOk="0">
                  <a:moveTo>
                    <a:pt x="0" y="0"/>
                  </a:moveTo>
                  <a:lnTo>
                    <a:pt x="0" y="4632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1"/>
            <p:cNvSpPr/>
            <p:nvPr/>
          </p:nvSpPr>
          <p:spPr>
            <a:xfrm>
              <a:off x="2438164" y="1752876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1"/>
            <p:cNvSpPr/>
            <p:nvPr/>
          </p:nvSpPr>
          <p:spPr>
            <a:xfrm>
              <a:off x="2438164" y="1706888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1"/>
            <p:cNvSpPr/>
            <p:nvPr/>
          </p:nvSpPr>
          <p:spPr>
            <a:xfrm>
              <a:off x="2438164" y="1659946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1"/>
            <p:cNvSpPr/>
            <p:nvPr/>
          </p:nvSpPr>
          <p:spPr>
            <a:xfrm>
              <a:off x="2438164" y="1613957"/>
              <a:ext cx="50975" cy="1064"/>
            </a:xfrm>
            <a:custGeom>
              <a:avLst/>
              <a:gdLst/>
              <a:ahLst/>
              <a:cxnLst/>
              <a:rect l="l" t="t" r="r" b="b"/>
              <a:pathLst>
                <a:path w="1390" h="29" fill="none" extrusionOk="0">
                  <a:moveTo>
                    <a:pt x="1390" y="1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1"/>
            <p:cNvSpPr/>
            <p:nvPr/>
          </p:nvSpPr>
          <p:spPr>
            <a:xfrm>
              <a:off x="2438164" y="1568005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1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1"/>
            <p:cNvSpPr/>
            <p:nvPr/>
          </p:nvSpPr>
          <p:spPr>
            <a:xfrm>
              <a:off x="2438164" y="1522053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7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1"/>
            <p:cNvSpPr/>
            <p:nvPr/>
          </p:nvSpPr>
          <p:spPr>
            <a:xfrm>
              <a:off x="2438164" y="1476065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1"/>
            <p:cNvSpPr/>
            <p:nvPr/>
          </p:nvSpPr>
          <p:spPr>
            <a:xfrm>
              <a:off x="2438164" y="1430113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3" name="Google Shape;903;p11"/>
          <p:cNvSpPr/>
          <p:nvPr/>
        </p:nvSpPr>
        <p:spPr>
          <a:xfrm flipH="1">
            <a:off x="8645758" y="3267141"/>
            <a:ext cx="78176" cy="79058"/>
          </a:xfrm>
          <a:custGeom>
            <a:avLst/>
            <a:gdLst/>
            <a:ahLst/>
            <a:cxnLst/>
            <a:rect l="l" t="t" r="r" b="b"/>
            <a:pathLst>
              <a:path w="2480" h="2508" fill="none" extrusionOk="0">
                <a:moveTo>
                  <a:pt x="2480" y="1227"/>
                </a:moveTo>
                <a:cubicBezTo>
                  <a:pt x="2480" y="1908"/>
                  <a:pt x="1935" y="2480"/>
                  <a:pt x="1254" y="2480"/>
                </a:cubicBezTo>
                <a:cubicBezTo>
                  <a:pt x="573" y="2508"/>
                  <a:pt x="0" y="1963"/>
                  <a:pt x="0" y="1281"/>
                </a:cubicBezTo>
                <a:cubicBezTo>
                  <a:pt x="0" y="600"/>
                  <a:pt x="545" y="28"/>
                  <a:pt x="1254" y="28"/>
                </a:cubicBezTo>
                <a:cubicBezTo>
                  <a:pt x="1935" y="1"/>
                  <a:pt x="2480" y="546"/>
                  <a:pt x="2480" y="1227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11"/>
          <p:cNvGrpSpPr/>
          <p:nvPr/>
        </p:nvGrpSpPr>
        <p:grpSpPr>
          <a:xfrm flipH="1">
            <a:off x="7545149" y="4724289"/>
            <a:ext cx="110824" cy="110824"/>
            <a:chOff x="794923" y="2795124"/>
            <a:chExt cx="128941" cy="128941"/>
          </a:xfrm>
        </p:grpSpPr>
        <p:sp>
          <p:nvSpPr>
            <p:cNvPr id="905" name="Google Shape;905;p11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11"/>
          <p:cNvGrpSpPr/>
          <p:nvPr/>
        </p:nvGrpSpPr>
        <p:grpSpPr>
          <a:xfrm flipH="1">
            <a:off x="8636973" y="3556764"/>
            <a:ext cx="187263" cy="187264"/>
            <a:chOff x="1447449" y="4268259"/>
            <a:chExt cx="217875" cy="217875"/>
          </a:xfrm>
        </p:grpSpPr>
        <p:sp>
          <p:nvSpPr>
            <p:cNvPr id="908" name="Google Shape;908;p11"/>
            <p:cNvSpPr/>
            <p:nvPr/>
          </p:nvSpPr>
          <p:spPr>
            <a:xfrm>
              <a:off x="1556370" y="4268259"/>
              <a:ext cx="37" cy="82000"/>
            </a:xfrm>
            <a:custGeom>
              <a:avLst/>
              <a:gdLst/>
              <a:ahLst/>
              <a:cxnLst/>
              <a:rect l="l" t="t" r="r" b="b"/>
              <a:pathLst>
                <a:path w="1" h="2236" fill="none" extrusionOk="0">
                  <a:moveTo>
                    <a:pt x="1" y="1"/>
                  </a:moveTo>
                  <a:lnTo>
                    <a:pt x="1" y="223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1"/>
            <p:cNvSpPr/>
            <p:nvPr/>
          </p:nvSpPr>
          <p:spPr>
            <a:xfrm>
              <a:off x="1556370" y="4404171"/>
              <a:ext cx="37" cy="81963"/>
            </a:xfrm>
            <a:custGeom>
              <a:avLst/>
              <a:gdLst/>
              <a:ahLst/>
              <a:cxnLst/>
              <a:rect l="l" t="t" r="r" b="b"/>
              <a:pathLst>
                <a:path w="1" h="2235" fill="none" extrusionOk="0">
                  <a:moveTo>
                    <a:pt x="1" y="1"/>
                  </a:moveTo>
                  <a:lnTo>
                    <a:pt x="1" y="223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1"/>
            <p:cNvSpPr/>
            <p:nvPr/>
          </p:nvSpPr>
          <p:spPr>
            <a:xfrm>
              <a:off x="1447449" y="4377179"/>
              <a:ext cx="82000" cy="2054"/>
            </a:xfrm>
            <a:custGeom>
              <a:avLst/>
              <a:gdLst/>
              <a:ahLst/>
              <a:cxnLst/>
              <a:rect l="l" t="t" r="r" b="b"/>
              <a:pathLst>
                <a:path w="2236" h="56" fill="none" extrusionOk="0">
                  <a:moveTo>
                    <a:pt x="1" y="55"/>
                  </a:moveTo>
                  <a:lnTo>
                    <a:pt x="2235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1583361" y="4375199"/>
              <a:ext cx="81963" cy="1027"/>
            </a:xfrm>
            <a:custGeom>
              <a:avLst/>
              <a:gdLst/>
              <a:ahLst/>
              <a:cxnLst/>
              <a:rect l="l" t="t" r="r" b="b"/>
              <a:pathLst>
                <a:path w="2235" h="28" fill="none" extrusionOk="0">
                  <a:moveTo>
                    <a:pt x="1" y="28"/>
                  </a:moveTo>
                  <a:lnTo>
                    <a:pt x="2235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1479429" y="4301265"/>
              <a:ext cx="58016" cy="56989"/>
            </a:xfrm>
            <a:custGeom>
              <a:avLst/>
              <a:gdLst/>
              <a:ahLst/>
              <a:cxnLst/>
              <a:rect l="l" t="t" r="r" b="b"/>
              <a:pathLst>
                <a:path w="1582" h="1554" fill="none" extrusionOk="0">
                  <a:moveTo>
                    <a:pt x="1" y="0"/>
                  </a:moveTo>
                  <a:lnTo>
                    <a:pt x="1581" y="1553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1575366" y="4395186"/>
              <a:ext cx="57979" cy="56989"/>
            </a:xfrm>
            <a:custGeom>
              <a:avLst/>
              <a:gdLst/>
              <a:ahLst/>
              <a:cxnLst/>
              <a:rect l="l" t="t" r="r" b="b"/>
              <a:pathLst>
                <a:path w="1581" h="1554" fill="none" extrusionOk="0">
                  <a:moveTo>
                    <a:pt x="1" y="0"/>
                  </a:moveTo>
                  <a:lnTo>
                    <a:pt x="1581" y="1554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1479429" y="4396176"/>
              <a:ext cx="58016" cy="59006"/>
            </a:xfrm>
            <a:custGeom>
              <a:avLst/>
              <a:gdLst/>
              <a:ahLst/>
              <a:cxnLst/>
              <a:rect l="l" t="t" r="r" b="b"/>
              <a:pathLst>
                <a:path w="1582" h="1609" fill="none" extrusionOk="0">
                  <a:moveTo>
                    <a:pt x="1" y="1608"/>
                  </a:moveTo>
                  <a:lnTo>
                    <a:pt x="1581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1575366" y="4299248"/>
              <a:ext cx="57979" cy="59006"/>
            </a:xfrm>
            <a:custGeom>
              <a:avLst/>
              <a:gdLst/>
              <a:ahLst/>
              <a:cxnLst/>
              <a:rect l="l" t="t" r="r" b="b"/>
              <a:pathLst>
                <a:path w="1581" h="1609" fill="none" extrusionOk="0">
                  <a:moveTo>
                    <a:pt x="1" y="1608"/>
                  </a:moveTo>
                  <a:lnTo>
                    <a:pt x="1581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11"/>
          <p:cNvGrpSpPr/>
          <p:nvPr/>
        </p:nvGrpSpPr>
        <p:grpSpPr>
          <a:xfrm>
            <a:off x="8276589" y="385746"/>
            <a:ext cx="308365" cy="307514"/>
            <a:chOff x="2601030" y="2721166"/>
            <a:chExt cx="358773" cy="357783"/>
          </a:xfrm>
        </p:grpSpPr>
        <p:sp>
          <p:nvSpPr>
            <p:cNvPr id="917" name="Google Shape;917;p11"/>
            <p:cNvSpPr/>
            <p:nvPr/>
          </p:nvSpPr>
          <p:spPr>
            <a:xfrm>
              <a:off x="2780914" y="2721166"/>
              <a:ext cx="37" cy="134955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2780914" y="2944031"/>
              <a:ext cx="37" cy="134918"/>
            </a:xfrm>
            <a:custGeom>
              <a:avLst/>
              <a:gdLst/>
              <a:ahLst/>
              <a:cxnLst/>
              <a:rect l="l" t="t" r="r" b="b"/>
              <a:pathLst>
                <a:path w="1" h="3679" fill="none" extrusionOk="0">
                  <a:moveTo>
                    <a:pt x="0" y="0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2601030" y="2901049"/>
              <a:ext cx="135945" cy="2017"/>
            </a:xfrm>
            <a:custGeom>
              <a:avLst/>
              <a:gdLst/>
              <a:ahLst/>
              <a:cxnLst/>
              <a:rect l="l" t="t" r="r" b="b"/>
              <a:pathLst>
                <a:path w="3707" h="55" fill="none" extrusionOk="0">
                  <a:moveTo>
                    <a:pt x="1" y="55"/>
                  </a:moveTo>
                  <a:lnTo>
                    <a:pt x="3706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2824885" y="2897052"/>
              <a:ext cx="134918" cy="2017"/>
            </a:xfrm>
            <a:custGeom>
              <a:avLst/>
              <a:gdLst/>
              <a:ahLst/>
              <a:cxnLst/>
              <a:rect l="l" t="t" r="r" b="b"/>
              <a:pathLst>
                <a:path w="3679" h="55" fill="none" extrusionOk="0">
                  <a:moveTo>
                    <a:pt x="0" y="55"/>
                  </a:moveTo>
                  <a:lnTo>
                    <a:pt x="3679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2653987" y="2775149"/>
              <a:ext cx="95972" cy="94945"/>
            </a:xfrm>
            <a:custGeom>
              <a:avLst/>
              <a:gdLst/>
              <a:ahLst/>
              <a:cxnLst/>
              <a:rect l="l" t="t" r="r" b="b"/>
              <a:pathLst>
                <a:path w="2617" h="2589" fill="none" extrusionOk="0">
                  <a:moveTo>
                    <a:pt x="1" y="0"/>
                  </a:moveTo>
                  <a:lnTo>
                    <a:pt x="2617" y="2589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2811903" y="2931011"/>
              <a:ext cx="95935" cy="93992"/>
            </a:xfrm>
            <a:custGeom>
              <a:avLst/>
              <a:gdLst/>
              <a:ahLst/>
              <a:cxnLst/>
              <a:rect l="l" t="t" r="r" b="b"/>
              <a:pathLst>
                <a:path w="2616" h="2563" fill="none" extrusionOk="0">
                  <a:moveTo>
                    <a:pt x="0" y="1"/>
                  </a:moveTo>
                  <a:lnTo>
                    <a:pt x="2616" y="2562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2653987" y="2932038"/>
              <a:ext cx="95972" cy="96962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2811903" y="2771152"/>
              <a:ext cx="95935" cy="96962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11"/>
          <p:cNvGrpSpPr/>
          <p:nvPr/>
        </p:nvGrpSpPr>
        <p:grpSpPr>
          <a:xfrm>
            <a:off x="353077" y="383180"/>
            <a:ext cx="545422" cy="666492"/>
            <a:chOff x="2859835" y="2776139"/>
            <a:chExt cx="634581" cy="775442"/>
          </a:xfrm>
        </p:grpSpPr>
        <p:sp>
          <p:nvSpPr>
            <p:cNvPr id="926" name="Google Shape;926;p11"/>
            <p:cNvSpPr/>
            <p:nvPr/>
          </p:nvSpPr>
          <p:spPr>
            <a:xfrm>
              <a:off x="2859835" y="2847066"/>
              <a:ext cx="634581" cy="704515"/>
            </a:xfrm>
            <a:custGeom>
              <a:avLst/>
              <a:gdLst/>
              <a:ahLst/>
              <a:cxnLst/>
              <a:rect l="l" t="t" r="r" b="b"/>
              <a:pathLst>
                <a:path w="17304" h="19211" fill="none" extrusionOk="0">
                  <a:moveTo>
                    <a:pt x="10546" y="1"/>
                  </a:moveTo>
                  <a:lnTo>
                    <a:pt x="10546" y="6486"/>
                  </a:lnTo>
                  <a:cubicBezTo>
                    <a:pt x="10546" y="6486"/>
                    <a:pt x="14960" y="13189"/>
                    <a:pt x="15778" y="14551"/>
                  </a:cubicBezTo>
                  <a:cubicBezTo>
                    <a:pt x="16568" y="15887"/>
                    <a:pt x="17303" y="16977"/>
                    <a:pt x="17303" y="17603"/>
                  </a:cubicBezTo>
                  <a:cubicBezTo>
                    <a:pt x="17303" y="18284"/>
                    <a:pt x="17058" y="18911"/>
                    <a:pt x="15669" y="18938"/>
                  </a:cubicBezTo>
                  <a:lnTo>
                    <a:pt x="8666" y="19075"/>
                  </a:lnTo>
                  <a:lnTo>
                    <a:pt x="1636" y="19184"/>
                  </a:lnTo>
                  <a:cubicBezTo>
                    <a:pt x="246" y="19211"/>
                    <a:pt x="1" y="18584"/>
                    <a:pt x="1" y="17903"/>
                  </a:cubicBezTo>
                  <a:cubicBezTo>
                    <a:pt x="1" y="17303"/>
                    <a:pt x="682" y="16241"/>
                    <a:pt x="1554" y="14797"/>
                  </a:cubicBezTo>
                  <a:cubicBezTo>
                    <a:pt x="2399" y="13380"/>
                    <a:pt x="6758" y="6568"/>
                    <a:pt x="6758" y="6568"/>
                  </a:cubicBezTo>
                  <a:lnTo>
                    <a:pt x="6758" y="5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1"/>
            <p:cNvSpPr/>
            <p:nvPr/>
          </p:nvSpPr>
          <p:spPr>
            <a:xfrm>
              <a:off x="3005759" y="3252785"/>
              <a:ext cx="342778" cy="6051"/>
            </a:xfrm>
            <a:custGeom>
              <a:avLst/>
              <a:gdLst/>
              <a:ahLst/>
              <a:cxnLst/>
              <a:rect l="l" t="t" r="r" b="b"/>
              <a:pathLst>
                <a:path w="9347" h="165" fill="none" extrusionOk="0">
                  <a:moveTo>
                    <a:pt x="0" y="164"/>
                  </a:moveTo>
                  <a:lnTo>
                    <a:pt x="9346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1"/>
            <p:cNvSpPr/>
            <p:nvPr/>
          </p:nvSpPr>
          <p:spPr>
            <a:xfrm>
              <a:off x="3062712" y="2776139"/>
              <a:ext cx="229863" cy="64984"/>
            </a:xfrm>
            <a:custGeom>
              <a:avLst/>
              <a:gdLst/>
              <a:ahLst/>
              <a:cxnLst/>
              <a:rect l="l" t="t" r="r" b="b"/>
              <a:pathLst>
                <a:path w="6268" h="1772" fill="none" extrusionOk="0">
                  <a:moveTo>
                    <a:pt x="6240" y="818"/>
                  </a:moveTo>
                  <a:cubicBezTo>
                    <a:pt x="6240" y="1281"/>
                    <a:pt x="5886" y="1663"/>
                    <a:pt x="5423" y="1690"/>
                  </a:cubicBezTo>
                  <a:lnTo>
                    <a:pt x="818" y="1771"/>
                  </a:lnTo>
                  <a:cubicBezTo>
                    <a:pt x="355" y="1771"/>
                    <a:pt x="0" y="1390"/>
                    <a:pt x="0" y="954"/>
                  </a:cubicBezTo>
                  <a:lnTo>
                    <a:pt x="0" y="954"/>
                  </a:lnTo>
                  <a:cubicBezTo>
                    <a:pt x="0" y="464"/>
                    <a:pt x="355" y="109"/>
                    <a:pt x="818" y="82"/>
                  </a:cubicBezTo>
                  <a:lnTo>
                    <a:pt x="5423" y="0"/>
                  </a:lnTo>
                  <a:cubicBezTo>
                    <a:pt x="5886" y="0"/>
                    <a:pt x="6267" y="355"/>
                    <a:pt x="6240" y="81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9" name="Google Shape;929;p11"/>
          <p:cNvSpPr/>
          <p:nvPr/>
        </p:nvSpPr>
        <p:spPr>
          <a:xfrm>
            <a:off x="1528132" y="248511"/>
            <a:ext cx="134641" cy="134662"/>
          </a:xfrm>
          <a:custGeom>
            <a:avLst/>
            <a:gdLst/>
            <a:ahLst/>
            <a:cxnLst/>
            <a:rect l="l" t="t" r="r" b="b"/>
            <a:pathLst>
              <a:path w="6266" h="6267" fill="none" extrusionOk="0">
                <a:moveTo>
                  <a:pt x="5149" y="1118"/>
                </a:moveTo>
                <a:cubicBezTo>
                  <a:pt x="6266" y="2234"/>
                  <a:pt x="6266" y="4064"/>
                  <a:pt x="5149" y="5150"/>
                </a:cubicBezTo>
                <a:cubicBezTo>
                  <a:pt x="4033" y="6267"/>
                  <a:pt x="2233" y="6267"/>
                  <a:pt x="1117" y="5150"/>
                </a:cubicBezTo>
                <a:cubicBezTo>
                  <a:pt x="0" y="4064"/>
                  <a:pt x="0" y="2234"/>
                  <a:pt x="1117" y="1118"/>
                </a:cubicBezTo>
                <a:cubicBezTo>
                  <a:pt x="2233" y="1"/>
                  <a:pt x="4033" y="1"/>
                  <a:pt x="5149" y="1118"/>
                </a:cubicBezTo>
                <a:close/>
              </a:path>
            </a:pathLst>
          </a:custGeom>
          <a:noFill/>
          <a:ln w="19375" cap="flat" cmpd="sng">
            <a:solidFill>
              <a:schemeClr val="lt1"/>
            </a:solidFill>
            <a:prstDash val="solid"/>
            <a:miter lim="310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0" name="Google Shape;930;p11"/>
          <p:cNvGrpSpPr/>
          <p:nvPr/>
        </p:nvGrpSpPr>
        <p:grpSpPr>
          <a:xfrm rot="10800000">
            <a:off x="295877" y="1200225"/>
            <a:ext cx="606382" cy="616689"/>
            <a:chOff x="3027518" y="-1395725"/>
            <a:chExt cx="705506" cy="717497"/>
          </a:xfrm>
        </p:grpSpPr>
        <p:sp>
          <p:nvSpPr>
            <p:cNvPr id="931" name="Google Shape;931;p11"/>
            <p:cNvSpPr/>
            <p:nvPr/>
          </p:nvSpPr>
          <p:spPr>
            <a:xfrm>
              <a:off x="3027518" y="-1395725"/>
              <a:ext cx="705506" cy="717497"/>
            </a:xfrm>
            <a:custGeom>
              <a:avLst/>
              <a:gdLst/>
              <a:ahLst/>
              <a:cxnLst/>
              <a:rect l="l" t="t" r="r" b="b"/>
              <a:pathLst>
                <a:path w="19238" h="19565" fill="none" extrusionOk="0">
                  <a:moveTo>
                    <a:pt x="19237" y="0"/>
                  </a:moveTo>
                  <a:lnTo>
                    <a:pt x="19237" y="19237"/>
                  </a:lnTo>
                  <a:lnTo>
                    <a:pt x="0" y="19564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3298315" y="-1144915"/>
              <a:ext cx="339771" cy="345785"/>
            </a:xfrm>
            <a:custGeom>
              <a:avLst/>
              <a:gdLst/>
              <a:ahLst/>
              <a:cxnLst/>
              <a:rect l="l" t="t" r="r" b="b"/>
              <a:pathLst>
                <a:path w="9265" h="9429" fill="none" extrusionOk="0">
                  <a:moveTo>
                    <a:pt x="9265" y="1"/>
                  </a:moveTo>
                  <a:lnTo>
                    <a:pt x="9265" y="9265"/>
                  </a:lnTo>
                  <a:lnTo>
                    <a:pt x="1" y="9428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3182390" y="-740223"/>
              <a:ext cx="37" cy="55999"/>
            </a:xfrm>
            <a:custGeom>
              <a:avLst/>
              <a:gdLst/>
              <a:ahLst/>
              <a:cxnLst/>
              <a:rect l="l" t="t" r="r" b="b"/>
              <a:pathLst>
                <a:path w="1" h="1527" fill="none" extrusionOk="0">
                  <a:moveTo>
                    <a:pt x="1" y="1527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1"/>
            <p:cNvSpPr/>
            <p:nvPr/>
          </p:nvSpPr>
          <p:spPr>
            <a:xfrm>
              <a:off x="3260358" y="-741214"/>
              <a:ext cx="37" cy="55009"/>
            </a:xfrm>
            <a:custGeom>
              <a:avLst/>
              <a:gdLst/>
              <a:ahLst/>
              <a:cxnLst/>
              <a:rect l="l" t="t" r="r" b="b"/>
              <a:pathLst>
                <a:path w="1" h="1500" fill="none" extrusionOk="0">
                  <a:moveTo>
                    <a:pt x="0" y="1499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1"/>
            <p:cNvSpPr/>
            <p:nvPr/>
          </p:nvSpPr>
          <p:spPr>
            <a:xfrm>
              <a:off x="3339279" y="-742204"/>
              <a:ext cx="37" cy="55009"/>
            </a:xfrm>
            <a:custGeom>
              <a:avLst/>
              <a:gdLst/>
              <a:ahLst/>
              <a:cxnLst/>
              <a:rect l="l" t="t" r="r" b="b"/>
              <a:pathLst>
                <a:path w="1" h="1500" fill="none" extrusionOk="0">
                  <a:moveTo>
                    <a:pt x="1" y="1499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1"/>
            <p:cNvSpPr/>
            <p:nvPr/>
          </p:nvSpPr>
          <p:spPr>
            <a:xfrm>
              <a:off x="3417247" y="-744221"/>
              <a:ext cx="37" cy="55999"/>
            </a:xfrm>
            <a:custGeom>
              <a:avLst/>
              <a:gdLst/>
              <a:ahLst/>
              <a:cxnLst/>
              <a:rect l="l" t="t" r="r" b="b"/>
              <a:pathLst>
                <a:path w="1" h="1527" fill="none" extrusionOk="0">
                  <a:moveTo>
                    <a:pt x="0" y="1527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1"/>
            <p:cNvSpPr/>
            <p:nvPr/>
          </p:nvSpPr>
          <p:spPr>
            <a:xfrm>
              <a:off x="3496168" y="-745211"/>
              <a:ext cx="37" cy="55009"/>
            </a:xfrm>
            <a:custGeom>
              <a:avLst/>
              <a:gdLst/>
              <a:ahLst/>
              <a:cxnLst/>
              <a:rect l="l" t="t" r="r" b="b"/>
              <a:pathLst>
                <a:path w="1" h="1500" fill="none" extrusionOk="0">
                  <a:moveTo>
                    <a:pt x="1" y="1499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1"/>
            <p:cNvSpPr/>
            <p:nvPr/>
          </p:nvSpPr>
          <p:spPr>
            <a:xfrm>
              <a:off x="3574099" y="-747191"/>
              <a:ext cx="37" cy="55999"/>
            </a:xfrm>
            <a:custGeom>
              <a:avLst/>
              <a:gdLst/>
              <a:ahLst/>
              <a:cxnLst/>
              <a:rect l="l" t="t" r="r" b="b"/>
              <a:pathLst>
                <a:path w="1" h="1527" fill="none" extrusionOk="0">
                  <a:moveTo>
                    <a:pt x="1" y="1526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1"/>
            <p:cNvSpPr/>
            <p:nvPr/>
          </p:nvSpPr>
          <p:spPr>
            <a:xfrm>
              <a:off x="3653057" y="-748181"/>
              <a:ext cx="37" cy="55962"/>
            </a:xfrm>
            <a:custGeom>
              <a:avLst/>
              <a:gdLst/>
              <a:ahLst/>
              <a:cxnLst/>
              <a:rect l="l" t="t" r="r" b="b"/>
              <a:pathLst>
                <a:path w="1" h="1526" fill="none" extrusionOk="0">
                  <a:moveTo>
                    <a:pt x="1" y="1526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11"/>
          <p:cNvGrpSpPr/>
          <p:nvPr/>
        </p:nvGrpSpPr>
        <p:grpSpPr>
          <a:xfrm>
            <a:off x="852522" y="261574"/>
            <a:ext cx="576312" cy="578897"/>
            <a:chOff x="1889565" y="-3382437"/>
            <a:chExt cx="670520" cy="673527"/>
          </a:xfrm>
        </p:grpSpPr>
        <p:sp>
          <p:nvSpPr>
            <p:cNvPr id="941" name="Google Shape;941;p11"/>
            <p:cNvSpPr/>
            <p:nvPr/>
          </p:nvSpPr>
          <p:spPr>
            <a:xfrm>
              <a:off x="1889565" y="-3382437"/>
              <a:ext cx="670520" cy="673527"/>
            </a:xfrm>
            <a:custGeom>
              <a:avLst/>
              <a:gdLst/>
              <a:ahLst/>
              <a:cxnLst/>
              <a:rect l="l" t="t" r="r" b="b"/>
              <a:pathLst>
                <a:path w="18284" h="18366" fill="none" extrusionOk="0">
                  <a:moveTo>
                    <a:pt x="15068" y="3216"/>
                  </a:moveTo>
                  <a:cubicBezTo>
                    <a:pt x="18284" y="6431"/>
                    <a:pt x="18284" y="11690"/>
                    <a:pt x="15014" y="14987"/>
                  </a:cubicBezTo>
                  <a:cubicBezTo>
                    <a:pt x="11744" y="18284"/>
                    <a:pt x="6458" y="18366"/>
                    <a:pt x="3243" y="15151"/>
                  </a:cubicBezTo>
                  <a:cubicBezTo>
                    <a:pt x="0" y="11935"/>
                    <a:pt x="0" y="6677"/>
                    <a:pt x="3270" y="3380"/>
                  </a:cubicBezTo>
                  <a:cubicBezTo>
                    <a:pt x="6540" y="83"/>
                    <a:pt x="11826" y="1"/>
                    <a:pt x="15068" y="321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1"/>
            <p:cNvSpPr/>
            <p:nvPr/>
          </p:nvSpPr>
          <p:spPr>
            <a:xfrm>
              <a:off x="2179359" y="-3091653"/>
              <a:ext cx="90948" cy="93001"/>
            </a:xfrm>
            <a:custGeom>
              <a:avLst/>
              <a:gdLst/>
              <a:ahLst/>
              <a:cxnLst/>
              <a:rect l="l" t="t" r="r" b="b"/>
              <a:pathLst>
                <a:path w="2480" h="2536" fill="none" extrusionOk="0">
                  <a:moveTo>
                    <a:pt x="2480" y="1254"/>
                  </a:moveTo>
                  <a:cubicBezTo>
                    <a:pt x="2480" y="1936"/>
                    <a:pt x="1935" y="2481"/>
                    <a:pt x="1253" y="2508"/>
                  </a:cubicBezTo>
                  <a:cubicBezTo>
                    <a:pt x="572" y="2535"/>
                    <a:pt x="0" y="1963"/>
                    <a:pt x="0" y="1282"/>
                  </a:cubicBezTo>
                  <a:cubicBezTo>
                    <a:pt x="0" y="600"/>
                    <a:pt x="545" y="28"/>
                    <a:pt x="1253" y="28"/>
                  </a:cubicBezTo>
                  <a:cubicBezTo>
                    <a:pt x="1935" y="1"/>
                    <a:pt x="2480" y="546"/>
                    <a:pt x="2480" y="12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1"/>
            <p:cNvSpPr/>
            <p:nvPr/>
          </p:nvSpPr>
          <p:spPr>
            <a:xfrm>
              <a:off x="2109386" y="-3278504"/>
              <a:ext cx="230853" cy="155931"/>
            </a:xfrm>
            <a:custGeom>
              <a:avLst/>
              <a:gdLst/>
              <a:ahLst/>
              <a:cxnLst/>
              <a:rect l="l" t="t" r="r" b="b"/>
              <a:pathLst>
                <a:path w="6295" h="4252" fill="none" extrusionOk="0">
                  <a:moveTo>
                    <a:pt x="3161" y="3897"/>
                  </a:moveTo>
                  <a:cubicBezTo>
                    <a:pt x="3570" y="3897"/>
                    <a:pt x="4006" y="4006"/>
                    <a:pt x="4388" y="4224"/>
                  </a:cubicBezTo>
                  <a:lnTo>
                    <a:pt x="6295" y="818"/>
                  </a:lnTo>
                  <a:cubicBezTo>
                    <a:pt x="5341" y="273"/>
                    <a:pt x="4251" y="1"/>
                    <a:pt x="3161" y="28"/>
                  </a:cubicBezTo>
                  <a:cubicBezTo>
                    <a:pt x="2044" y="55"/>
                    <a:pt x="954" y="355"/>
                    <a:pt x="1" y="927"/>
                  </a:cubicBezTo>
                  <a:lnTo>
                    <a:pt x="1935" y="4251"/>
                  </a:lnTo>
                  <a:cubicBezTo>
                    <a:pt x="2290" y="4033"/>
                    <a:pt x="2725" y="3897"/>
                    <a:pt x="3161" y="389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1"/>
            <p:cNvSpPr/>
            <p:nvPr/>
          </p:nvSpPr>
          <p:spPr>
            <a:xfrm>
              <a:off x="1992471" y="-3042657"/>
              <a:ext cx="186920" cy="199865"/>
            </a:xfrm>
            <a:custGeom>
              <a:avLst/>
              <a:gdLst/>
              <a:ahLst/>
              <a:cxnLst/>
              <a:rect l="l" t="t" r="r" b="b"/>
              <a:pathLst>
                <a:path w="5097" h="5450" fill="none" extrusionOk="0">
                  <a:moveTo>
                    <a:pt x="3897" y="0"/>
                  </a:moveTo>
                  <a:lnTo>
                    <a:pt x="1" y="82"/>
                  </a:lnTo>
                  <a:cubicBezTo>
                    <a:pt x="1" y="2289"/>
                    <a:pt x="1200" y="4333"/>
                    <a:pt x="3107" y="5450"/>
                  </a:cubicBezTo>
                  <a:lnTo>
                    <a:pt x="5096" y="2071"/>
                  </a:lnTo>
                  <a:cubicBezTo>
                    <a:pt x="4360" y="1635"/>
                    <a:pt x="3897" y="872"/>
                    <a:pt x="3897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1"/>
            <p:cNvSpPr/>
            <p:nvPr/>
          </p:nvSpPr>
          <p:spPr>
            <a:xfrm>
              <a:off x="2270273" y="-3048672"/>
              <a:ext cx="186920" cy="200892"/>
            </a:xfrm>
            <a:custGeom>
              <a:avLst/>
              <a:gdLst/>
              <a:ahLst/>
              <a:cxnLst/>
              <a:rect l="l" t="t" r="r" b="b"/>
              <a:pathLst>
                <a:path w="5097" h="5478" fill="none" extrusionOk="0">
                  <a:moveTo>
                    <a:pt x="5096" y="1"/>
                  </a:moveTo>
                  <a:lnTo>
                    <a:pt x="1227" y="82"/>
                  </a:lnTo>
                  <a:cubicBezTo>
                    <a:pt x="1200" y="954"/>
                    <a:pt x="736" y="1745"/>
                    <a:pt x="1" y="2181"/>
                  </a:cubicBezTo>
                  <a:lnTo>
                    <a:pt x="1990" y="5478"/>
                  </a:lnTo>
                  <a:cubicBezTo>
                    <a:pt x="3897" y="4333"/>
                    <a:pt x="5069" y="2262"/>
                    <a:pt x="5096" y="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11"/>
          <p:cNvGrpSpPr/>
          <p:nvPr/>
        </p:nvGrpSpPr>
        <p:grpSpPr>
          <a:xfrm flipH="1">
            <a:off x="285949" y="439639"/>
            <a:ext cx="110824" cy="110824"/>
            <a:chOff x="794923" y="2795124"/>
            <a:chExt cx="128941" cy="128941"/>
          </a:xfrm>
        </p:grpSpPr>
        <p:sp>
          <p:nvSpPr>
            <p:cNvPr id="947" name="Google Shape;947;p11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11"/>
          <p:cNvGrpSpPr/>
          <p:nvPr/>
        </p:nvGrpSpPr>
        <p:grpSpPr>
          <a:xfrm>
            <a:off x="619592" y="4514939"/>
            <a:ext cx="187263" cy="187264"/>
            <a:chOff x="1447449" y="4268259"/>
            <a:chExt cx="217875" cy="217875"/>
          </a:xfrm>
        </p:grpSpPr>
        <p:sp>
          <p:nvSpPr>
            <p:cNvPr id="950" name="Google Shape;950;p11"/>
            <p:cNvSpPr/>
            <p:nvPr/>
          </p:nvSpPr>
          <p:spPr>
            <a:xfrm>
              <a:off x="1556370" y="4268259"/>
              <a:ext cx="37" cy="82000"/>
            </a:xfrm>
            <a:custGeom>
              <a:avLst/>
              <a:gdLst/>
              <a:ahLst/>
              <a:cxnLst/>
              <a:rect l="l" t="t" r="r" b="b"/>
              <a:pathLst>
                <a:path w="1" h="2236" fill="none" extrusionOk="0">
                  <a:moveTo>
                    <a:pt x="1" y="1"/>
                  </a:moveTo>
                  <a:lnTo>
                    <a:pt x="1" y="223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1556370" y="4404171"/>
              <a:ext cx="37" cy="81963"/>
            </a:xfrm>
            <a:custGeom>
              <a:avLst/>
              <a:gdLst/>
              <a:ahLst/>
              <a:cxnLst/>
              <a:rect l="l" t="t" r="r" b="b"/>
              <a:pathLst>
                <a:path w="1" h="2235" fill="none" extrusionOk="0">
                  <a:moveTo>
                    <a:pt x="1" y="1"/>
                  </a:moveTo>
                  <a:lnTo>
                    <a:pt x="1" y="223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1447449" y="4377179"/>
              <a:ext cx="82000" cy="2054"/>
            </a:xfrm>
            <a:custGeom>
              <a:avLst/>
              <a:gdLst/>
              <a:ahLst/>
              <a:cxnLst/>
              <a:rect l="l" t="t" r="r" b="b"/>
              <a:pathLst>
                <a:path w="2236" h="56" fill="none" extrusionOk="0">
                  <a:moveTo>
                    <a:pt x="1" y="55"/>
                  </a:moveTo>
                  <a:lnTo>
                    <a:pt x="2235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1583361" y="4375199"/>
              <a:ext cx="81963" cy="1027"/>
            </a:xfrm>
            <a:custGeom>
              <a:avLst/>
              <a:gdLst/>
              <a:ahLst/>
              <a:cxnLst/>
              <a:rect l="l" t="t" r="r" b="b"/>
              <a:pathLst>
                <a:path w="2235" h="28" fill="none" extrusionOk="0">
                  <a:moveTo>
                    <a:pt x="1" y="28"/>
                  </a:moveTo>
                  <a:lnTo>
                    <a:pt x="2235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1479429" y="4301265"/>
              <a:ext cx="58016" cy="56989"/>
            </a:xfrm>
            <a:custGeom>
              <a:avLst/>
              <a:gdLst/>
              <a:ahLst/>
              <a:cxnLst/>
              <a:rect l="l" t="t" r="r" b="b"/>
              <a:pathLst>
                <a:path w="1582" h="1554" fill="none" extrusionOk="0">
                  <a:moveTo>
                    <a:pt x="1" y="0"/>
                  </a:moveTo>
                  <a:lnTo>
                    <a:pt x="1581" y="1553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1575366" y="4395186"/>
              <a:ext cx="57979" cy="56989"/>
            </a:xfrm>
            <a:custGeom>
              <a:avLst/>
              <a:gdLst/>
              <a:ahLst/>
              <a:cxnLst/>
              <a:rect l="l" t="t" r="r" b="b"/>
              <a:pathLst>
                <a:path w="1581" h="1554" fill="none" extrusionOk="0">
                  <a:moveTo>
                    <a:pt x="1" y="0"/>
                  </a:moveTo>
                  <a:lnTo>
                    <a:pt x="1581" y="1554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1479429" y="4396176"/>
              <a:ext cx="58016" cy="59006"/>
            </a:xfrm>
            <a:custGeom>
              <a:avLst/>
              <a:gdLst/>
              <a:ahLst/>
              <a:cxnLst/>
              <a:rect l="l" t="t" r="r" b="b"/>
              <a:pathLst>
                <a:path w="1582" h="1609" fill="none" extrusionOk="0">
                  <a:moveTo>
                    <a:pt x="1" y="1608"/>
                  </a:moveTo>
                  <a:lnTo>
                    <a:pt x="1581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1575366" y="4299248"/>
              <a:ext cx="57979" cy="59006"/>
            </a:xfrm>
            <a:custGeom>
              <a:avLst/>
              <a:gdLst/>
              <a:ahLst/>
              <a:cxnLst/>
              <a:rect l="l" t="t" r="r" b="b"/>
              <a:pathLst>
                <a:path w="1581" h="1609" fill="none" extrusionOk="0">
                  <a:moveTo>
                    <a:pt x="1" y="1608"/>
                  </a:moveTo>
                  <a:lnTo>
                    <a:pt x="1581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8" name="Google Shape;958;p11"/>
          <p:cNvSpPr/>
          <p:nvPr/>
        </p:nvSpPr>
        <p:spPr>
          <a:xfrm>
            <a:off x="0" y="0"/>
            <a:ext cx="9170139" cy="5143313"/>
          </a:xfrm>
          <a:custGeom>
            <a:avLst/>
            <a:gdLst/>
            <a:ahLst/>
            <a:cxnLst/>
            <a:rect l="l" t="t" r="r" b="b"/>
            <a:pathLst>
              <a:path w="285474" h="160578" extrusionOk="0">
                <a:moveTo>
                  <a:pt x="275741" y="5353"/>
                </a:moveTo>
                <a:cubicBezTo>
                  <a:pt x="275741" y="8359"/>
                  <a:pt x="278158" y="10803"/>
                  <a:pt x="281138" y="10803"/>
                </a:cubicBezTo>
                <a:lnTo>
                  <a:pt x="281138" y="149775"/>
                </a:lnTo>
                <a:cubicBezTo>
                  <a:pt x="278158" y="149775"/>
                  <a:pt x="275741" y="152219"/>
                  <a:pt x="275741" y="155225"/>
                </a:cubicBezTo>
                <a:lnTo>
                  <a:pt x="9733" y="155225"/>
                </a:lnTo>
                <a:cubicBezTo>
                  <a:pt x="9733" y="152219"/>
                  <a:pt x="7315" y="149775"/>
                  <a:pt x="4336" y="149775"/>
                </a:cubicBezTo>
                <a:lnTo>
                  <a:pt x="4336" y="10803"/>
                </a:lnTo>
                <a:cubicBezTo>
                  <a:pt x="7315" y="10803"/>
                  <a:pt x="9733" y="8359"/>
                  <a:pt x="9733" y="5353"/>
                </a:cubicBezTo>
                <a:close/>
                <a:moveTo>
                  <a:pt x="0" y="0"/>
                </a:moveTo>
                <a:lnTo>
                  <a:pt x="0" y="160578"/>
                </a:lnTo>
                <a:lnTo>
                  <a:pt x="285473" y="160578"/>
                </a:lnTo>
                <a:lnTo>
                  <a:pt x="285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16"/>
          <p:cNvSpPr/>
          <p:nvPr/>
        </p:nvSpPr>
        <p:spPr>
          <a:xfrm>
            <a:off x="191748" y="173321"/>
            <a:ext cx="8760505" cy="4796858"/>
          </a:xfrm>
          <a:custGeom>
            <a:avLst/>
            <a:gdLst/>
            <a:ahLst/>
            <a:cxnLst/>
            <a:rect l="l" t="t" r="r" b="b"/>
            <a:pathLst>
              <a:path w="285312" h="156224" extrusionOk="0">
                <a:moveTo>
                  <a:pt x="4843" y="0"/>
                </a:moveTo>
                <a:cubicBezTo>
                  <a:pt x="4843" y="2668"/>
                  <a:pt x="2668" y="4843"/>
                  <a:pt x="0" y="4843"/>
                </a:cubicBezTo>
                <a:lnTo>
                  <a:pt x="0" y="151381"/>
                </a:lnTo>
                <a:cubicBezTo>
                  <a:pt x="2668" y="151381"/>
                  <a:pt x="4843" y="153556"/>
                  <a:pt x="4843" y="156224"/>
                </a:cubicBezTo>
                <a:lnTo>
                  <a:pt x="280451" y="156224"/>
                </a:lnTo>
                <a:cubicBezTo>
                  <a:pt x="280451" y="153556"/>
                  <a:pt x="282625" y="151381"/>
                  <a:pt x="285311" y="151381"/>
                </a:cubicBezTo>
                <a:lnTo>
                  <a:pt x="285311" y="4843"/>
                </a:lnTo>
                <a:cubicBezTo>
                  <a:pt x="282625" y="4843"/>
                  <a:pt x="280451" y="2686"/>
                  <a:pt x="28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6"/>
          <p:cNvSpPr txBox="1">
            <a:spLocks noGrp="1"/>
          </p:cNvSpPr>
          <p:nvPr>
            <p:ph type="title"/>
          </p:nvPr>
        </p:nvSpPr>
        <p:spPr>
          <a:xfrm>
            <a:off x="2357100" y="3323481"/>
            <a:ext cx="44298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1424" name="Google Shape;1424;p16"/>
          <p:cNvSpPr txBox="1">
            <a:spLocks noGrp="1"/>
          </p:cNvSpPr>
          <p:nvPr>
            <p:ph type="subTitle" idx="1"/>
          </p:nvPr>
        </p:nvSpPr>
        <p:spPr>
          <a:xfrm>
            <a:off x="2132850" y="1269400"/>
            <a:ext cx="4878300" cy="1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 b="1"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425" name="Google Shape;1425;p16"/>
          <p:cNvGrpSpPr/>
          <p:nvPr/>
        </p:nvGrpSpPr>
        <p:grpSpPr>
          <a:xfrm>
            <a:off x="7351905" y="268838"/>
            <a:ext cx="200704" cy="200674"/>
            <a:chOff x="6886110" y="773687"/>
            <a:chExt cx="249074" cy="249037"/>
          </a:xfrm>
        </p:grpSpPr>
        <p:sp>
          <p:nvSpPr>
            <p:cNvPr id="1426" name="Google Shape;1426;p16"/>
            <p:cNvSpPr/>
            <p:nvPr/>
          </p:nvSpPr>
          <p:spPr>
            <a:xfrm>
              <a:off x="7010631" y="773687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7010631" y="928315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6886110" y="899203"/>
              <a:ext cx="94447" cy="1032"/>
            </a:xfrm>
            <a:custGeom>
              <a:avLst/>
              <a:gdLst/>
              <a:ahLst/>
              <a:cxnLst/>
              <a:rect l="l" t="t" r="r" b="b"/>
              <a:pathLst>
                <a:path w="2563" h="28" fill="none" extrusionOk="0">
                  <a:moveTo>
                    <a:pt x="1" y="27"/>
                  </a:moveTo>
                  <a:lnTo>
                    <a:pt x="2562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7041770" y="896181"/>
              <a:ext cx="93415" cy="1032"/>
            </a:xfrm>
            <a:custGeom>
              <a:avLst/>
              <a:gdLst/>
              <a:ahLst/>
              <a:cxnLst/>
              <a:rect l="l" t="t" r="r" b="b"/>
              <a:pathLst>
                <a:path w="2535" h="28" fill="none" extrusionOk="0">
                  <a:moveTo>
                    <a:pt x="0" y="28"/>
                  </a:moveTo>
                  <a:lnTo>
                    <a:pt x="2534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6923293" y="811828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1"/>
                  </a:moveTo>
                  <a:lnTo>
                    <a:pt x="1798" y="177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7032741" y="919286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0"/>
                  </a:moveTo>
                  <a:lnTo>
                    <a:pt x="1798" y="177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6923293" y="920281"/>
              <a:ext cx="66293" cy="67288"/>
            </a:xfrm>
            <a:custGeom>
              <a:avLst/>
              <a:gdLst/>
              <a:ahLst/>
              <a:cxnLst/>
              <a:rect l="l" t="t" r="r" b="b"/>
              <a:pathLst>
                <a:path w="1799" h="1826" fill="none" extrusionOk="0">
                  <a:moveTo>
                    <a:pt x="0" y="1826"/>
                  </a:moveTo>
                  <a:lnTo>
                    <a:pt x="1798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7032741" y="808806"/>
              <a:ext cx="66293" cy="67325"/>
            </a:xfrm>
            <a:custGeom>
              <a:avLst/>
              <a:gdLst/>
              <a:ahLst/>
              <a:cxnLst/>
              <a:rect l="l" t="t" r="r" b="b"/>
              <a:pathLst>
                <a:path w="1799" h="1827" fill="none" extrusionOk="0">
                  <a:moveTo>
                    <a:pt x="0" y="1826"/>
                  </a:moveTo>
                  <a:lnTo>
                    <a:pt x="1798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4" name="Google Shape;1434;p16"/>
          <p:cNvGrpSpPr/>
          <p:nvPr/>
        </p:nvGrpSpPr>
        <p:grpSpPr>
          <a:xfrm>
            <a:off x="8141885" y="268820"/>
            <a:ext cx="488729" cy="597143"/>
            <a:chOff x="6180225" y="405175"/>
            <a:chExt cx="606514" cy="741056"/>
          </a:xfrm>
        </p:grpSpPr>
        <p:sp>
          <p:nvSpPr>
            <p:cNvPr id="1435" name="Google Shape;1435;p16"/>
            <p:cNvSpPr/>
            <p:nvPr/>
          </p:nvSpPr>
          <p:spPr>
            <a:xfrm>
              <a:off x="6180225" y="472428"/>
              <a:ext cx="606514" cy="673802"/>
            </a:xfrm>
            <a:custGeom>
              <a:avLst/>
              <a:gdLst/>
              <a:ahLst/>
              <a:cxnLst/>
              <a:rect l="l" t="t" r="r" b="b"/>
              <a:pathLst>
                <a:path w="16459" h="18285" fill="none" extrusionOk="0">
                  <a:moveTo>
                    <a:pt x="10055" y="1"/>
                  </a:moveTo>
                  <a:lnTo>
                    <a:pt x="10055" y="6186"/>
                  </a:lnTo>
                  <a:cubicBezTo>
                    <a:pt x="10055" y="6186"/>
                    <a:pt x="14224" y="12562"/>
                    <a:pt x="14987" y="13843"/>
                  </a:cubicBezTo>
                  <a:cubicBezTo>
                    <a:pt x="15777" y="15123"/>
                    <a:pt x="16458" y="16159"/>
                    <a:pt x="16458" y="16758"/>
                  </a:cubicBezTo>
                  <a:cubicBezTo>
                    <a:pt x="16458" y="17412"/>
                    <a:pt x="16213" y="18012"/>
                    <a:pt x="14905" y="18012"/>
                  </a:cubicBezTo>
                  <a:lnTo>
                    <a:pt x="8229" y="18148"/>
                  </a:lnTo>
                  <a:lnTo>
                    <a:pt x="1554" y="18257"/>
                  </a:lnTo>
                  <a:cubicBezTo>
                    <a:pt x="246" y="18284"/>
                    <a:pt x="0" y="17685"/>
                    <a:pt x="0" y="17058"/>
                  </a:cubicBezTo>
                  <a:cubicBezTo>
                    <a:pt x="0" y="16459"/>
                    <a:pt x="682" y="15450"/>
                    <a:pt x="1472" y="14088"/>
                  </a:cubicBezTo>
                  <a:cubicBezTo>
                    <a:pt x="2262" y="12726"/>
                    <a:pt x="6431" y="6268"/>
                    <a:pt x="6431" y="6268"/>
                  </a:cubicBezTo>
                  <a:lnTo>
                    <a:pt x="6431" y="8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6"/>
            <p:cNvSpPr/>
            <p:nvPr/>
          </p:nvSpPr>
          <p:spPr>
            <a:xfrm>
              <a:off x="6319781" y="860030"/>
              <a:ext cx="327375" cy="6043"/>
            </a:xfrm>
            <a:custGeom>
              <a:avLst/>
              <a:gdLst/>
              <a:ahLst/>
              <a:cxnLst/>
              <a:rect l="l" t="t" r="r" b="b"/>
              <a:pathLst>
                <a:path w="8884" h="164" fill="none" extrusionOk="0">
                  <a:moveTo>
                    <a:pt x="1" y="164"/>
                  </a:moveTo>
                  <a:lnTo>
                    <a:pt x="888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6374026" y="405175"/>
              <a:ext cx="219921" cy="62277"/>
            </a:xfrm>
            <a:custGeom>
              <a:avLst/>
              <a:gdLst/>
              <a:ahLst/>
              <a:cxnLst/>
              <a:rect l="l" t="t" r="r" b="b"/>
              <a:pathLst>
                <a:path w="5968" h="1690" fill="none" extrusionOk="0">
                  <a:moveTo>
                    <a:pt x="5968" y="790"/>
                  </a:moveTo>
                  <a:cubicBezTo>
                    <a:pt x="5940" y="1226"/>
                    <a:pt x="5586" y="1608"/>
                    <a:pt x="5150" y="1608"/>
                  </a:cubicBezTo>
                  <a:lnTo>
                    <a:pt x="791" y="1690"/>
                  </a:lnTo>
                  <a:cubicBezTo>
                    <a:pt x="355" y="1690"/>
                    <a:pt x="0" y="1335"/>
                    <a:pt x="0" y="899"/>
                  </a:cubicBezTo>
                  <a:lnTo>
                    <a:pt x="0" y="899"/>
                  </a:lnTo>
                  <a:cubicBezTo>
                    <a:pt x="0" y="463"/>
                    <a:pt x="355" y="109"/>
                    <a:pt x="791" y="82"/>
                  </a:cubicBezTo>
                  <a:lnTo>
                    <a:pt x="5150" y="0"/>
                  </a:lnTo>
                  <a:cubicBezTo>
                    <a:pt x="5586" y="0"/>
                    <a:pt x="5968" y="354"/>
                    <a:pt x="5968" y="79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8" name="Google Shape;1438;p16"/>
          <p:cNvGrpSpPr/>
          <p:nvPr/>
        </p:nvGrpSpPr>
        <p:grpSpPr>
          <a:xfrm>
            <a:off x="7549593" y="487835"/>
            <a:ext cx="798796" cy="813307"/>
            <a:chOff x="3411440" y="2423377"/>
            <a:chExt cx="991309" cy="1009316"/>
          </a:xfrm>
        </p:grpSpPr>
        <p:sp>
          <p:nvSpPr>
            <p:cNvPr id="1439" name="Google Shape;1439;p16"/>
            <p:cNvSpPr/>
            <p:nvPr/>
          </p:nvSpPr>
          <p:spPr>
            <a:xfrm>
              <a:off x="3411440" y="2423377"/>
              <a:ext cx="585623" cy="591601"/>
            </a:xfrm>
            <a:custGeom>
              <a:avLst/>
              <a:gdLst/>
              <a:ahLst/>
              <a:cxnLst/>
              <a:rect l="l" t="t" r="r" b="b"/>
              <a:pathLst>
                <a:path w="15969" h="16132" fill="none" extrusionOk="0">
                  <a:moveTo>
                    <a:pt x="15941" y="7930"/>
                  </a:moveTo>
                  <a:cubicBezTo>
                    <a:pt x="15941" y="12344"/>
                    <a:pt x="12399" y="15941"/>
                    <a:pt x="7985" y="16023"/>
                  </a:cubicBezTo>
                  <a:cubicBezTo>
                    <a:pt x="3598" y="16132"/>
                    <a:pt x="1" y="12589"/>
                    <a:pt x="1" y="8202"/>
                  </a:cubicBezTo>
                  <a:cubicBezTo>
                    <a:pt x="28" y="3788"/>
                    <a:pt x="3570" y="192"/>
                    <a:pt x="7985" y="110"/>
                  </a:cubicBezTo>
                  <a:cubicBezTo>
                    <a:pt x="12371" y="1"/>
                    <a:pt x="15968" y="3543"/>
                    <a:pt x="15941" y="793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3704241" y="2524303"/>
              <a:ext cx="192897" cy="191907"/>
            </a:xfrm>
            <a:custGeom>
              <a:avLst/>
              <a:gdLst/>
              <a:ahLst/>
              <a:cxnLst/>
              <a:rect l="l" t="t" r="r" b="b"/>
              <a:pathLst>
                <a:path w="5260" h="5233" fill="none" extrusionOk="0">
                  <a:moveTo>
                    <a:pt x="1" y="55"/>
                  </a:moveTo>
                  <a:cubicBezTo>
                    <a:pt x="2889" y="1"/>
                    <a:pt x="5259" y="2317"/>
                    <a:pt x="5259" y="5232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3959048" y="2992990"/>
              <a:ext cx="443701" cy="439703"/>
            </a:xfrm>
            <a:custGeom>
              <a:avLst/>
              <a:gdLst/>
              <a:ahLst/>
              <a:cxnLst/>
              <a:rect l="l" t="t" r="r" b="b"/>
              <a:pathLst>
                <a:path w="12099" h="11990" fill="none" extrusionOk="0">
                  <a:moveTo>
                    <a:pt x="11881" y="9428"/>
                  </a:moveTo>
                  <a:cubicBezTo>
                    <a:pt x="12099" y="9619"/>
                    <a:pt x="12099" y="9973"/>
                    <a:pt x="11881" y="10191"/>
                  </a:cubicBezTo>
                  <a:lnTo>
                    <a:pt x="10328" y="11771"/>
                  </a:lnTo>
                  <a:cubicBezTo>
                    <a:pt x="10137" y="11989"/>
                    <a:pt x="9783" y="11989"/>
                    <a:pt x="9565" y="11771"/>
                  </a:cubicBezTo>
                  <a:lnTo>
                    <a:pt x="219" y="2562"/>
                  </a:lnTo>
                  <a:cubicBezTo>
                    <a:pt x="1" y="2371"/>
                    <a:pt x="1" y="2017"/>
                    <a:pt x="219" y="1799"/>
                  </a:cubicBezTo>
                  <a:lnTo>
                    <a:pt x="1772" y="218"/>
                  </a:lnTo>
                  <a:cubicBezTo>
                    <a:pt x="1963" y="0"/>
                    <a:pt x="2317" y="0"/>
                    <a:pt x="2535" y="21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6"/>
            <p:cNvSpPr/>
            <p:nvPr/>
          </p:nvSpPr>
          <p:spPr>
            <a:xfrm>
              <a:off x="3897107" y="2935009"/>
              <a:ext cx="93955" cy="91975"/>
            </a:xfrm>
            <a:custGeom>
              <a:avLst/>
              <a:gdLst/>
              <a:ahLst/>
              <a:cxnLst/>
              <a:rect l="l" t="t" r="r" b="b"/>
              <a:pathLst>
                <a:path w="2562" h="2508" fill="none" extrusionOk="0">
                  <a:moveTo>
                    <a:pt x="2562" y="2508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3" name="Google Shape;1443;p16"/>
          <p:cNvGrpSpPr/>
          <p:nvPr/>
        </p:nvGrpSpPr>
        <p:grpSpPr>
          <a:xfrm>
            <a:off x="8461216" y="938470"/>
            <a:ext cx="411494" cy="664330"/>
            <a:chOff x="4698532" y="1605962"/>
            <a:chExt cx="510665" cy="824436"/>
          </a:xfrm>
        </p:grpSpPr>
        <p:sp>
          <p:nvSpPr>
            <p:cNvPr id="1444" name="Google Shape;1444;p16"/>
            <p:cNvSpPr/>
            <p:nvPr/>
          </p:nvSpPr>
          <p:spPr>
            <a:xfrm>
              <a:off x="4698532" y="1661926"/>
              <a:ext cx="510665" cy="768472"/>
            </a:xfrm>
            <a:custGeom>
              <a:avLst/>
              <a:gdLst/>
              <a:ahLst/>
              <a:cxnLst/>
              <a:rect l="l" t="t" r="r" b="b"/>
              <a:pathLst>
                <a:path w="13925" h="20955" fill="none" extrusionOk="0">
                  <a:moveTo>
                    <a:pt x="5096" y="83"/>
                  </a:moveTo>
                  <a:lnTo>
                    <a:pt x="5096" y="7276"/>
                  </a:lnTo>
                  <a:cubicBezTo>
                    <a:pt x="2098" y="8175"/>
                    <a:pt x="28" y="10927"/>
                    <a:pt x="28" y="14061"/>
                  </a:cubicBezTo>
                  <a:cubicBezTo>
                    <a:pt x="0" y="17876"/>
                    <a:pt x="3134" y="20955"/>
                    <a:pt x="6976" y="20873"/>
                  </a:cubicBezTo>
                  <a:cubicBezTo>
                    <a:pt x="10818" y="20791"/>
                    <a:pt x="13897" y="17658"/>
                    <a:pt x="13924" y="13816"/>
                  </a:cubicBezTo>
                  <a:cubicBezTo>
                    <a:pt x="13924" y="10709"/>
                    <a:pt x="11826" y="7985"/>
                    <a:pt x="8829" y="7222"/>
                  </a:cubicBezTo>
                  <a:lnTo>
                    <a:pt x="8829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6"/>
            <p:cNvSpPr/>
            <p:nvPr/>
          </p:nvSpPr>
          <p:spPr>
            <a:xfrm>
              <a:off x="4836424" y="1605962"/>
              <a:ext cx="233861" cy="59006"/>
            </a:xfrm>
            <a:custGeom>
              <a:avLst/>
              <a:gdLst/>
              <a:ahLst/>
              <a:cxnLst/>
              <a:rect l="l" t="t" r="r" b="b"/>
              <a:pathLst>
                <a:path w="6377" h="1609" fill="none" extrusionOk="0">
                  <a:moveTo>
                    <a:pt x="6377" y="737"/>
                  </a:moveTo>
                  <a:cubicBezTo>
                    <a:pt x="6377" y="1173"/>
                    <a:pt x="6022" y="1500"/>
                    <a:pt x="5614" y="1527"/>
                  </a:cubicBezTo>
                  <a:lnTo>
                    <a:pt x="763" y="1609"/>
                  </a:lnTo>
                  <a:cubicBezTo>
                    <a:pt x="355" y="1609"/>
                    <a:pt x="1" y="1282"/>
                    <a:pt x="1" y="846"/>
                  </a:cubicBezTo>
                  <a:lnTo>
                    <a:pt x="1" y="846"/>
                  </a:lnTo>
                  <a:cubicBezTo>
                    <a:pt x="1" y="437"/>
                    <a:pt x="355" y="83"/>
                    <a:pt x="763" y="83"/>
                  </a:cubicBezTo>
                  <a:lnTo>
                    <a:pt x="5614" y="1"/>
                  </a:lnTo>
                  <a:cubicBezTo>
                    <a:pt x="6022" y="1"/>
                    <a:pt x="6377" y="328"/>
                    <a:pt x="6377" y="73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4710524" y="2099624"/>
              <a:ext cx="485654" cy="9021"/>
            </a:xfrm>
            <a:custGeom>
              <a:avLst/>
              <a:gdLst/>
              <a:ahLst/>
              <a:cxnLst/>
              <a:rect l="l" t="t" r="r" b="b"/>
              <a:pathLst>
                <a:path w="13243" h="246" fill="none" extrusionOk="0">
                  <a:moveTo>
                    <a:pt x="0" y="246"/>
                  </a:moveTo>
                  <a:lnTo>
                    <a:pt x="13243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7" name="Google Shape;1447;p16"/>
          <p:cNvGrpSpPr/>
          <p:nvPr/>
        </p:nvGrpSpPr>
        <p:grpSpPr>
          <a:xfrm>
            <a:off x="8709353" y="1780119"/>
            <a:ext cx="110824" cy="110824"/>
            <a:chOff x="794923" y="2795124"/>
            <a:chExt cx="128941" cy="128941"/>
          </a:xfrm>
        </p:grpSpPr>
        <p:sp>
          <p:nvSpPr>
            <p:cNvPr id="1448" name="Google Shape;1448;p16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0" name="Google Shape;1450;p16"/>
          <p:cNvGrpSpPr/>
          <p:nvPr/>
        </p:nvGrpSpPr>
        <p:grpSpPr>
          <a:xfrm>
            <a:off x="612881" y="439171"/>
            <a:ext cx="200704" cy="200674"/>
            <a:chOff x="6886110" y="773687"/>
            <a:chExt cx="249074" cy="249037"/>
          </a:xfrm>
        </p:grpSpPr>
        <p:sp>
          <p:nvSpPr>
            <p:cNvPr id="1451" name="Google Shape;1451;p16"/>
            <p:cNvSpPr/>
            <p:nvPr/>
          </p:nvSpPr>
          <p:spPr>
            <a:xfrm>
              <a:off x="7010631" y="773687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7010631" y="928315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6886110" y="899203"/>
              <a:ext cx="94447" cy="1032"/>
            </a:xfrm>
            <a:custGeom>
              <a:avLst/>
              <a:gdLst/>
              <a:ahLst/>
              <a:cxnLst/>
              <a:rect l="l" t="t" r="r" b="b"/>
              <a:pathLst>
                <a:path w="2563" h="28" fill="none" extrusionOk="0">
                  <a:moveTo>
                    <a:pt x="1" y="27"/>
                  </a:moveTo>
                  <a:lnTo>
                    <a:pt x="2562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7041770" y="896181"/>
              <a:ext cx="93415" cy="1032"/>
            </a:xfrm>
            <a:custGeom>
              <a:avLst/>
              <a:gdLst/>
              <a:ahLst/>
              <a:cxnLst/>
              <a:rect l="l" t="t" r="r" b="b"/>
              <a:pathLst>
                <a:path w="2535" h="28" fill="none" extrusionOk="0">
                  <a:moveTo>
                    <a:pt x="0" y="28"/>
                  </a:moveTo>
                  <a:lnTo>
                    <a:pt x="25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6923293" y="811828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1"/>
                  </a:moveTo>
                  <a:lnTo>
                    <a:pt x="1798" y="177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6"/>
            <p:cNvSpPr/>
            <p:nvPr/>
          </p:nvSpPr>
          <p:spPr>
            <a:xfrm>
              <a:off x="7032741" y="919286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0"/>
                  </a:moveTo>
                  <a:lnTo>
                    <a:pt x="1798" y="177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6"/>
            <p:cNvSpPr/>
            <p:nvPr/>
          </p:nvSpPr>
          <p:spPr>
            <a:xfrm>
              <a:off x="6923293" y="920281"/>
              <a:ext cx="66293" cy="67288"/>
            </a:xfrm>
            <a:custGeom>
              <a:avLst/>
              <a:gdLst/>
              <a:ahLst/>
              <a:cxnLst/>
              <a:rect l="l" t="t" r="r" b="b"/>
              <a:pathLst>
                <a:path w="1799" h="1826" fill="none" extrusionOk="0">
                  <a:moveTo>
                    <a:pt x="0" y="1826"/>
                  </a:moveTo>
                  <a:lnTo>
                    <a:pt x="1798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6"/>
            <p:cNvSpPr/>
            <p:nvPr/>
          </p:nvSpPr>
          <p:spPr>
            <a:xfrm>
              <a:off x="7032741" y="808806"/>
              <a:ext cx="66293" cy="67325"/>
            </a:xfrm>
            <a:custGeom>
              <a:avLst/>
              <a:gdLst/>
              <a:ahLst/>
              <a:cxnLst/>
              <a:rect l="l" t="t" r="r" b="b"/>
              <a:pathLst>
                <a:path w="1799" h="1827" fill="none" extrusionOk="0">
                  <a:moveTo>
                    <a:pt x="0" y="1826"/>
                  </a:moveTo>
                  <a:lnTo>
                    <a:pt x="1798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16"/>
          <p:cNvGrpSpPr/>
          <p:nvPr/>
        </p:nvGrpSpPr>
        <p:grpSpPr>
          <a:xfrm>
            <a:off x="295591" y="3283590"/>
            <a:ext cx="393370" cy="344419"/>
            <a:chOff x="299281" y="2848081"/>
            <a:chExt cx="457673" cy="400720"/>
          </a:xfrm>
        </p:grpSpPr>
        <p:sp>
          <p:nvSpPr>
            <p:cNvPr id="1460" name="Google Shape;1460;p16"/>
            <p:cNvSpPr/>
            <p:nvPr/>
          </p:nvSpPr>
          <p:spPr>
            <a:xfrm>
              <a:off x="299281" y="2848081"/>
              <a:ext cx="457673" cy="400720"/>
            </a:xfrm>
            <a:custGeom>
              <a:avLst/>
              <a:gdLst/>
              <a:ahLst/>
              <a:cxnLst/>
              <a:rect l="l" t="t" r="r" b="b"/>
              <a:pathLst>
                <a:path w="12480" h="10927" fill="none" extrusionOk="0">
                  <a:moveTo>
                    <a:pt x="3106" y="10927"/>
                  </a:moveTo>
                  <a:lnTo>
                    <a:pt x="0" y="5586"/>
                  </a:lnTo>
                  <a:lnTo>
                    <a:pt x="3106" y="109"/>
                  </a:lnTo>
                  <a:lnTo>
                    <a:pt x="9346" y="1"/>
                  </a:lnTo>
                  <a:lnTo>
                    <a:pt x="12480" y="5368"/>
                  </a:lnTo>
                  <a:lnTo>
                    <a:pt x="9346" y="10818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6"/>
            <p:cNvSpPr/>
            <p:nvPr/>
          </p:nvSpPr>
          <p:spPr>
            <a:xfrm>
              <a:off x="388214" y="2929019"/>
              <a:ext cx="278821" cy="241855"/>
            </a:xfrm>
            <a:custGeom>
              <a:avLst/>
              <a:gdLst/>
              <a:ahLst/>
              <a:cxnLst/>
              <a:rect l="l" t="t" r="r" b="b"/>
              <a:pathLst>
                <a:path w="7603" h="6595" fill="none" extrusionOk="0">
                  <a:moveTo>
                    <a:pt x="7602" y="3189"/>
                  </a:moveTo>
                  <a:lnTo>
                    <a:pt x="5722" y="6513"/>
                  </a:lnTo>
                  <a:lnTo>
                    <a:pt x="1908" y="6595"/>
                  </a:lnTo>
                  <a:lnTo>
                    <a:pt x="0" y="3325"/>
                  </a:lnTo>
                  <a:lnTo>
                    <a:pt x="1908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2" name="Google Shape;1462;p16"/>
          <p:cNvGrpSpPr/>
          <p:nvPr/>
        </p:nvGrpSpPr>
        <p:grpSpPr>
          <a:xfrm>
            <a:off x="307452" y="2990647"/>
            <a:ext cx="110824" cy="110824"/>
            <a:chOff x="794923" y="2795124"/>
            <a:chExt cx="128941" cy="128941"/>
          </a:xfrm>
        </p:grpSpPr>
        <p:sp>
          <p:nvSpPr>
            <p:cNvPr id="1463" name="Google Shape;1463;p16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6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16"/>
          <p:cNvGrpSpPr/>
          <p:nvPr/>
        </p:nvGrpSpPr>
        <p:grpSpPr>
          <a:xfrm>
            <a:off x="788879" y="4086004"/>
            <a:ext cx="645057" cy="788475"/>
            <a:chOff x="794919" y="4014442"/>
            <a:chExt cx="750503" cy="917365"/>
          </a:xfrm>
        </p:grpSpPr>
        <p:sp>
          <p:nvSpPr>
            <p:cNvPr id="1466" name="Google Shape;1466;p16"/>
            <p:cNvSpPr/>
            <p:nvPr/>
          </p:nvSpPr>
          <p:spPr>
            <a:xfrm>
              <a:off x="794919" y="4098387"/>
              <a:ext cx="750503" cy="833419"/>
            </a:xfrm>
            <a:custGeom>
              <a:avLst/>
              <a:gdLst/>
              <a:ahLst/>
              <a:cxnLst/>
              <a:rect l="l" t="t" r="r" b="b"/>
              <a:pathLst>
                <a:path w="20465" h="22726" fill="none" extrusionOk="0">
                  <a:moveTo>
                    <a:pt x="12480" y="1"/>
                  </a:moveTo>
                  <a:lnTo>
                    <a:pt x="12480" y="7685"/>
                  </a:lnTo>
                  <a:cubicBezTo>
                    <a:pt x="12480" y="7685"/>
                    <a:pt x="17685" y="15614"/>
                    <a:pt x="18666" y="17221"/>
                  </a:cubicBezTo>
                  <a:cubicBezTo>
                    <a:pt x="19647" y="18884"/>
                    <a:pt x="20464" y="20110"/>
                    <a:pt x="20464" y="20845"/>
                  </a:cubicBezTo>
                  <a:cubicBezTo>
                    <a:pt x="20464" y="21636"/>
                    <a:pt x="20192" y="22399"/>
                    <a:pt x="18530" y="22426"/>
                  </a:cubicBezTo>
                  <a:lnTo>
                    <a:pt x="10246" y="22562"/>
                  </a:lnTo>
                  <a:lnTo>
                    <a:pt x="1935" y="22698"/>
                  </a:lnTo>
                  <a:cubicBezTo>
                    <a:pt x="301" y="22726"/>
                    <a:pt x="1" y="22017"/>
                    <a:pt x="1" y="21200"/>
                  </a:cubicBezTo>
                  <a:cubicBezTo>
                    <a:pt x="1" y="20464"/>
                    <a:pt x="818" y="19211"/>
                    <a:pt x="1826" y="17521"/>
                  </a:cubicBezTo>
                  <a:cubicBezTo>
                    <a:pt x="2780" y="15886"/>
                    <a:pt x="7985" y="7766"/>
                    <a:pt x="7985" y="7766"/>
                  </a:cubicBezTo>
                  <a:lnTo>
                    <a:pt x="7985" y="55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6"/>
            <p:cNvSpPr/>
            <p:nvPr/>
          </p:nvSpPr>
          <p:spPr>
            <a:xfrm>
              <a:off x="967797" y="4578039"/>
              <a:ext cx="404754" cy="7041"/>
            </a:xfrm>
            <a:custGeom>
              <a:avLst/>
              <a:gdLst/>
              <a:ahLst/>
              <a:cxnLst/>
              <a:rect l="l" t="t" r="r" b="b"/>
              <a:pathLst>
                <a:path w="11037" h="192" fill="none" extrusionOk="0">
                  <a:moveTo>
                    <a:pt x="1" y="192"/>
                  </a:moveTo>
                  <a:lnTo>
                    <a:pt x="11036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6"/>
            <p:cNvSpPr/>
            <p:nvPr/>
          </p:nvSpPr>
          <p:spPr>
            <a:xfrm>
              <a:off x="1033773" y="4014442"/>
              <a:ext cx="272807" cy="76976"/>
            </a:xfrm>
            <a:custGeom>
              <a:avLst/>
              <a:gdLst/>
              <a:ahLst/>
              <a:cxnLst/>
              <a:rect l="l" t="t" r="r" b="b"/>
              <a:pathLst>
                <a:path w="7439" h="2099" fill="none" extrusionOk="0">
                  <a:moveTo>
                    <a:pt x="7439" y="982"/>
                  </a:moveTo>
                  <a:cubicBezTo>
                    <a:pt x="7439" y="1527"/>
                    <a:pt x="7003" y="1990"/>
                    <a:pt x="6431" y="1990"/>
                  </a:cubicBezTo>
                  <a:lnTo>
                    <a:pt x="981" y="2099"/>
                  </a:lnTo>
                  <a:cubicBezTo>
                    <a:pt x="436" y="2099"/>
                    <a:pt x="0" y="1663"/>
                    <a:pt x="0" y="1118"/>
                  </a:cubicBezTo>
                  <a:lnTo>
                    <a:pt x="0" y="1118"/>
                  </a:lnTo>
                  <a:cubicBezTo>
                    <a:pt x="0" y="573"/>
                    <a:pt x="436" y="110"/>
                    <a:pt x="981" y="110"/>
                  </a:cubicBezTo>
                  <a:lnTo>
                    <a:pt x="6431" y="1"/>
                  </a:lnTo>
                  <a:cubicBezTo>
                    <a:pt x="6976" y="1"/>
                    <a:pt x="7439" y="437"/>
                    <a:pt x="7439" y="98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" name="Google Shape;1469;p16"/>
          <p:cNvGrpSpPr/>
          <p:nvPr/>
        </p:nvGrpSpPr>
        <p:grpSpPr>
          <a:xfrm>
            <a:off x="686271" y="3621286"/>
            <a:ext cx="181240" cy="670823"/>
            <a:chOff x="2419167" y="1286206"/>
            <a:chExt cx="210867" cy="780480"/>
          </a:xfrm>
        </p:grpSpPr>
        <p:sp>
          <p:nvSpPr>
            <p:cNvPr id="1470" name="Google Shape;1470;p16"/>
            <p:cNvSpPr/>
            <p:nvPr/>
          </p:nvSpPr>
          <p:spPr>
            <a:xfrm>
              <a:off x="2419167" y="1286206"/>
              <a:ext cx="210867" cy="41000"/>
            </a:xfrm>
            <a:custGeom>
              <a:avLst/>
              <a:gdLst/>
              <a:ahLst/>
              <a:cxnLst/>
              <a:rect l="l" t="t" r="r" b="b"/>
              <a:pathLst>
                <a:path w="5750" h="1118" fill="none" extrusionOk="0">
                  <a:moveTo>
                    <a:pt x="1" y="600"/>
                  </a:moveTo>
                  <a:cubicBezTo>
                    <a:pt x="1" y="328"/>
                    <a:pt x="219" y="110"/>
                    <a:pt x="518" y="110"/>
                  </a:cubicBezTo>
                  <a:lnTo>
                    <a:pt x="5259" y="28"/>
                  </a:lnTo>
                  <a:cubicBezTo>
                    <a:pt x="5532" y="1"/>
                    <a:pt x="5750" y="219"/>
                    <a:pt x="5750" y="518"/>
                  </a:cubicBezTo>
                  <a:lnTo>
                    <a:pt x="5750" y="518"/>
                  </a:lnTo>
                  <a:cubicBezTo>
                    <a:pt x="5750" y="791"/>
                    <a:pt x="5532" y="1009"/>
                    <a:pt x="5259" y="1036"/>
                  </a:cubicBezTo>
                  <a:lnTo>
                    <a:pt x="518" y="1118"/>
                  </a:lnTo>
                  <a:cubicBezTo>
                    <a:pt x="246" y="1118"/>
                    <a:pt x="1" y="900"/>
                    <a:pt x="28" y="60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6"/>
            <p:cNvSpPr/>
            <p:nvPr/>
          </p:nvSpPr>
          <p:spPr>
            <a:xfrm>
              <a:off x="2576056" y="1324200"/>
              <a:ext cx="37" cy="59960"/>
            </a:xfrm>
            <a:custGeom>
              <a:avLst/>
              <a:gdLst/>
              <a:ahLst/>
              <a:cxnLst/>
              <a:rect l="l" t="t" r="r" b="b"/>
              <a:pathLst>
                <a:path w="1" h="1635" fill="none" extrusionOk="0">
                  <a:moveTo>
                    <a:pt x="1" y="0"/>
                  </a:moveTo>
                  <a:lnTo>
                    <a:pt x="1" y="163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6"/>
            <p:cNvSpPr/>
            <p:nvPr/>
          </p:nvSpPr>
          <p:spPr>
            <a:xfrm>
              <a:off x="2472123" y="1326180"/>
              <a:ext cx="37" cy="59996"/>
            </a:xfrm>
            <a:custGeom>
              <a:avLst/>
              <a:gdLst/>
              <a:ahLst/>
              <a:cxnLst/>
              <a:rect l="l" t="t" r="r" b="b"/>
              <a:pathLst>
                <a:path w="1" h="1636" fill="none" extrusionOk="0">
                  <a:moveTo>
                    <a:pt x="1" y="0"/>
                  </a:moveTo>
                  <a:lnTo>
                    <a:pt x="1" y="163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6"/>
            <p:cNvSpPr/>
            <p:nvPr/>
          </p:nvSpPr>
          <p:spPr>
            <a:xfrm>
              <a:off x="2434166" y="1384124"/>
              <a:ext cx="179879" cy="468711"/>
            </a:xfrm>
            <a:custGeom>
              <a:avLst/>
              <a:gdLst/>
              <a:ahLst/>
              <a:cxnLst/>
              <a:rect l="l" t="t" r="r" b="b"/>
              <a:pathLst>
                <a:path w="4905" h="12781" fill="none" extrusionOk="0">
                  <a:moveTo>
                    <a:pt x="0" y="83"/>
                  </a:moveTo>
                  <a:lnTo>
                    <a:pt x="4905" y="1"/>
                  </a:lnTo>
                  <a:lnTo>
                    <a:pt x="4905" y="12698"/>
                  </a:lnTo>
                  <a:lnTo>
                    <a:pt x="0" y="12780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6"/>
            <p:cNvSpPr/>
            <p:nvPr/>
          </p:nvSpPr>
          <p:spPr>
            <a:xfrm>
              <a:off x="2476121" y="1850794"/>
              <a:ext cx="96962" cy="47014"/>
            </a:xfrm>
            <a:custGeom>
              <a:avLst/>
              <a:gdLst/>
              <a:ahLst/>
              <a:cxnLst/>
              <a:rect l="l" t="t" r="r" b="b"/>
              <a:pathLst>
                <a:path w="2644" h="1282" fill="none" extrusionOk="0">
                  <a:moveTo>
                    <a:pt x="2644" y="1"/>
                  </a:moveTo>
                  <a:lnTo>
                    <a:pt x="2644" y="1227"/>
                  </a:lnTo>
                  <a:lnTo>
                    <a:pt x="1" y="1281"/>
                  </a:lnTo>
                  <a:lnTo>
                    <a:pt x="1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6"/>
            <p:cNvSpPr/>
            <p:nvPr/>
          </p:nvSpPr>
          <p:spPr>
            <a:xfrm>
              <a:off x="2439154" y="1793840"/>
              <a:ext cx="169904" cy="3044"/>
            </a:xfrm>
            <a:custGeom>
              <a:avLst/>
              <a:gdLst/>
              <a:ahLst/>
              <a:cxnLst/>
              <a:rect l="l" t="t" r="r" b="b"/>
              <a:pathLst>
                <a:path w="4633" h="83" fill="none" extrusionOk="0">
                  <a:moveTo>
                    <a:pt x="4633" y="1"/>
                  </a:moveTo>
                  <a:lnTo>
                    <a:pt x="1" y="8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6"/>
            <p:cNvSpPr/>
            <p:nvPr/>
          </p:nvSpPr>
          <p:spPr>
            <a:xfrm>
              <a:off x="2527097" y="1896783"/>
              <a:ext cx="37" cy="169904"/>
            </a:xfrm>
            <a:custGeom>
              <a:avLst/>
              <a:gdLst/>
              <a:ahLst/>
              <a:cxnLst/>
              <a:rect l="l" t="t" r="r" b="b"/>
              <a:pathLst>
                <a:path w="1" h="4633" fill="none" extrusionOk="0">
                  <a:moveTo>
                    <a:pt x="0" y="0"/>
                  </a:moveTo>
                  <a:lnTo>
                    <a:pt x="0" y="463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6"/>
            <p:cNvSpPr/>
            <p:nvPr/>
          </p:nvSpPr>
          <p:spPr>
            <a:xfrm>
              <a:off x="2438164" y="1752876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6"/>
            <p:cNvSpPr/>
            <p:nvPr/>
          </p:nvSpPr>
          <p:spPr>
            <a:xfrm>
              <a:off x="2438164" y="1706888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6"/>
            <p:cNvSpPr/>
            <p:nvPr/>
          </p:nvSpPr>
          <p:spPr>
            <a:xfrm>
              <a:off x="2438164" y="1659946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6"/>
            <p:cNvSpPr/>
            <p:nvPr/>
          </p:nvSpPr>
          <p:spPr>
            <a:xfrm>
              <a:off x="2438164" y="1613957"/>
              <a:ext cx="50975" cy="1064"/>
            </a:xfrm>
            <a:custGeom>
              <a:avLst/>
              <a:gdLst/>
              <a:ahLst/>
              <a:cxnLst/>
              <a:rect l="l" t="t" r="r" b="b"/>
              <a:pathLst>
                <a:path w="1390" h="29" fill="none" extrusionOk="0">
                  <a:moveTo>
                    <a:pt x="1390" y="1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6"/>
            <p:cNvSpPr/>
            <p:nvPr/>
          </p:nvSpPr>
          <p:spPr>
            <a:xfrm>
              <a:off x="2438164" y="1568005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1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6"/>
            <p:cNvSpPr/>
            <p:nvPr/>
          </p:nvSpPr>
          <p:spPr>
            <a:xfrm>
              <a:off x="2438164" y="1522053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7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6"/>
            <p:cNvSpPr/>
            <p:nvPr/>
          </p:nvSpPr>
          <p:spPr>
            <a:xfrm>
              <a:off x="2438164" y="1476065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6"/>
            <p:cNvSpPr/>
            <p:nvPr/>
          </p:nvSpPr>
          <p:spPr>
            <a:xfrm>
              <a:off x="2438164" y="1430113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5" name="Google Shape;1485;p16"/>
          <p:cNvGrpSpPr/>
          <p:nvPr/>
        </p:nvGrpSpPr>
        <p:grpSpPr>
          <a:xfrm>
            <a:off x="273142" y="4265007"/>
            <a:ext cx="438065" cy="480997"/>
            <a:chOff x="1693693" y="-2602979"/>
            <a:chExt cx="509674" cy="559624"/>
          </a:xfrm>
        </p:grpSpPr>
        <p:sp>
          <p:nvSpPr>
            <p:cNvPr id="1486" name="Google Shape;1486;p16"/>
            <p:cNvSpPr/>
            <p:nvPr/>
          </p:nvSpPr>
          <p:spPr>
            <a:xfrm>
              <a:off x="1693693" y="-2602979"/>
              <a:ext cx="509674" cy="76976"/>
            </a:xfrm>
            <a:custGeom>
              <a:avLst/>
              <a:gdLst/>
              <a:ahLst/>
              <a:cxnLst/>
              <a:rect l="l" t="t" r="r" b="b"/>
              <a:pathLst>
                <a:path w="13898" h="2099" fill="none" extrusionOk="0">
                  <a:moveTo>
                    <a:pt x="13897" y="927"/>
                  </a:moveTo>
                  <a:cubicBezTo>
                    <a:pt x="13897" y="1444"/>
                    <a:pt x="13488" y="1853"/>
                    <a:pt x="12971" y="1880"/>
                  </a:cubicBezTo>
                  <a:lnTo>
                    <a:pt x="927" y="2098"/>
                  </a:lnTo>
                  <a:cubicBezTo>
                    <a:pt x="409" y="2098"/>
                    <a:pt x="1" y="1690"/>
                    <a:pt x="1" y="1172"/>
                  </a:cubicBezTo>
                  <a:lnTo>
                    <a:pt x="1" y="1172"/>
                  </a:lnTo>
                  <a:cubicBezTo>
                    <a:pt x="1" y="654"/>
                    <a:pt x="409" y="218"/>
                    <a:pt x="927" y="218"/>
                  </a:cubicBezTo>
                  <a:lnTo>
                    <a:pt x="12971" y="0"/>
                  </a:lnTo>
                  <a:cubicBezTo>
                    <a:pt x="13461" y="0"/>
                    <a:pt x="13897" y="409"/>
                    <a:pt x="13897" y="9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6"/>
            <p:cNvSpPr/>
            <p:nvPr/>
          </p:nvSpPr>
          <p:spPr>
            <a:xfrm>
              <a:off x="1736674" y="-2526038"/>
              <a:ext cx="422724" cy="482683"/>
            </a:xfrm>
            <a:custGeom>
              <a:avLst/>
              <a:gdLst/>
              <a:ahLst/>
              <a:cxnLst/>
              <a:rect l="l" t="t" r="r" b="b"/>
              <a:pathLst>
                <a:path w="11527" h="13162" fill="none" extrusionOk="0">
                  <a:moveTo>
                    <a:pt x="11526" y="0"/>
                  </a:moveTo>
                  <a:lnTo>
                    <a:pt x="11526" y="10927"/>
                  </a:lnTo>
                  <a:cubicBezTo>
                    <a:pt x="11526" y="12071"/>
                    <a:pt x="10600" y="12970"/>
                    <a:pt x="9482" y="12998"/>
                  </a:cubicBezTo>
                  <a:lnTo>
                    <a:pt x="2071" y="13134"/>
                  </a:lnTo>
                  <a:cubicBezTo>
                    <a:pt x="927" y="13161"/>
                    <a:pt x="0" y="12262"/>
                    <a:pt x="27" y="11118"/>
                  </a:cubicBezTo>
                  <a:lnTo>
                    <a:pt x="27" y="19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6"/>
            <p:cNvSpPr/>
            <p:nvPr/>
          </p:nvSpPr>
          <p:spPr>
            <a:xfrm>
              <a:off x="2055439" y="-2483057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6"/>
            <p:cNvSpPr/>
            <p:nvPr/>
          </p:nvSpPr>
          <p:spPr>
            <a:xfrm>
              <a:off x="2055439" y="-2428120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6"/>
            <p:cNvSpPr/>
            <p:nvPr/>
          </p:nvSpPr>
          <p:spPr>
            <a:xfrm>
              <a:off x="2055439" y="-2373146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6"/>
            <p:cNvSpPr/>
            <p:nvPr/>
          </p:nvSpPr>
          <p:spPr>
            <a:xfrm>
              <a:off x="2055439" y="-2318209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6"/>
            <p:cNvSpPr/>
            <p:nvPr/>
          </p:nvSpPr>
          <p:spPr>
            <a:xfrm>
              <a:off x="2055439" y="-2263236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6"/>
            <p:cNvSpPr/>
            <p:nvPr/>
          </p:nvSpPr>
          <p:spPr>
            <a:xfrm>
              <a:off x="2055439" y="-2208262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6"/>
            <p:cNvSpPr/>
            <p:nvPr/>
          </p:nvSpPr>
          <p:spPr>
            <a:xfrm>
              <a:off x="2055439" y="-2153326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5" name="Google Shape;1495;p16"/>
          <p:cNvSpPr/>
          <p:nvPr/>
        </p:nvSpPr>
        <p:spPr>
          <a:xfrm>
            <a:off x="448008" y="4025981"/>
            <a:ext cx="134641" cy="134662"/>
          </a:xfrm>
          <a:custGeom>
            <a:avLst/>
            <a:gdLst/>
            <a:ahLst/>
            <a:cxnLst/>
            <a:rect l="l" t="t" r="r" b="b"/>
            <a:pathLst>
              <a:path w="6266" h="6267" fill="none" extrusionOk="0">
                <a:moveTo>
                  <a:pt x="5149" y="1118"/>
                </a:moveTo>
                <a:cubicBezTo>
                  <a:pt x="6266" y="2234"/>
                  <a:pt x="6266" y="4064"/>
                  <a:pt x="5149" y="5150"/>
                </a:cubicBezTo>
                <a:cubicBezTo>
                  <a:pt x="4033" y="6267"/>
                  <a:pt x="2233" y="6267"/>
                  <a:pt x="1117" y="5150"/>
                </a:cubicBezTo>
                <a:cubicBezTo>
                  <a:pt x="0" y="4064"/>
                  <a:pt x="0" y="2234"/>
                  <a:pt x="1117" y="1118"/>
                </a:cubicBezTo>
                <a:cubicBezTo>
                  <a:pt x="2233" y="1"/>
                  <a:pt x="4033" y="1"/>
                  <a:pt x="5149" y="1118"/>
                </a:cubicBezTo>
                <a:close/>
              </a:path>
            </a:pathLst>
          </a:custGeom>
          <a:noFill/>
          <a:ln w="19375" cap="flat" cmpd="sng">
            <a:solidFill>
              <a:schemeClr val="accent2"/>
            </a:solidFill>
            <a:prstDash val="solid"/>
            <a:miter lim="310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7" r:id="rId4"/>
    <p:sldLayoutId id="2147483662" r:id="rId5"/>
    <p:sldLayoutId id="214748367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>
          <p15:clr>
            <a:srgbClr val="EA4335"/>
          </p15:clr>
        </p15:guide>
        <p15:guide id="7" orient="horz" pos="1620">
          <p15:clr>
            <a:srgbClr val="EA4335"/>
          </p15:clr>
        </p15:guide>
        <p15:guide id="8" orient="horz" pos="3237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40">
          <p15:clr>
            <a:srgbClr val="EA4335"/>
          </p15:clr>
        </p15:guide>
        <p15:guide id="11" orient="horz" pos="61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p33"/>
          <p:cNvSpPr txBox="1">
            <a:spLocks noGrp="1"/>
          </p:cNvSpPr>
          <p:nvPr>
            <p:ph type="ctrTitle"/>
          </p:nvPr>
        </p:nvSpPr>
        <p:spPr>
          <a:xfrm>
            <a:off x="1352086" y="1734886"/>
            <a:ext cx="7404796" cy="12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 smtClean="0">
                <a:solidFill>
                  <a:srgbClr val="C00000"/>
                </a:solidFill>
                <a:latin typeface="#9Slide05 SVNKitten" pitchFamily="2" charset="0"/>
              </a:rPr>
              <a:t>Tiết</a:t>
            </a:r>
            <a:r>
              <a:rPr lang="en-US" sz="2800" dirty="0" smtClean="0">
                <a:solidFill>
                  <a:srgbClr val="C00000"/>
                </a:solidFill>
                <a:latin typeface="#9Slide05 SVNKitten" pitchFamily="2" charset="0"/>
              </a:rPr>
              <a:t> 91: CÁCH GIẢI THÍCH NGHĨA CỦA TỪ</a:t>
            </a:r>
            <a:endParaRPr lang="en-US" sz="2800" dirty="0">
              <a:solidFill>
                <a:srgbClr val="C00000"/>
              </a:solidFill>
              <a:latin typeface="#9Slide05 SVNKitten" pitchFamily="2" charset="0"/>
            </a:endParaRPr>
          </a:p>
        </p:txBody>
      </p:sp>
      <p:sp>
        <p:nvSpPr>
          <p:cNvPr id="2710" name="Google Shape;2710;p33"/>
          <p:cNvSpPr txBox="1">
            <a:spLocks noGrp="1"/>
          </p:cNvSpPr>
          <p:nvPr>
            <p:ph type="subTitle" idx="1"/>
          </p:nvPr>
        </p:nvSpPr>
        <p:spPr>
          <a:xfrm>
            <a:off x="2289242" y="591518"/>
            <a:ext cx="4798800" cy="2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#9Slide05 SVNKitten" pitchFamily="2" charset="0"/>
              </a:rPr>
              <a:t>Bài</a:t>
            </a:r>
            <a:r>
              <a:rPr lang="en-US" sz="1800" dirty="0">
                <a:solidFill>
                  <a:srgbClr val="C00000"/>
                </a:solidFill>
                <a:latin typeface="#9Slide05 SVNKitten" pitchFamily="2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#9Slide05 SVNKitten" pitchFamily="2" charset="0"/>
              </a:rPr>
              <a:t>9: LỰA CHỌN VÀ HÀNH ĐỘNG</a:t>
            </a:r>
            <a:endParaRPr lang="en-US" sz="1800" dirty="0">
              <a:solidFill>
                <a:srgbClr val="C00000"/>
              </a:solidFill>
              <a:latin typeface="#9Slide05 SVNKitte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9" grpId="0"/>
      <p:bldP spid="27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C1A50D1A-32AA-DC56-2EA4-8164F8BC15B6}"/>
              </a:ext>
            </a:extLst>
          </p:cNvPr>
          <p:cNvSpPr/>
          <p:nvPr/>
        </p:nvSpPr>
        <p:spPr>
          <a:xfrm>
            <a:off x="513299" y="-141088"/>
            <a:ext cx="4145469" cy="3102100"/>
          </a:xfrm>
          <a:prstGeom prst="horizontalScroll">
            <a:avLst/>
          </a:prstGeom>
          <a:noFill/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FBD2FE-4031-F6C9-3FBB-5B6DBA859B8B}"/>
              </a:ext>
            </a:extLst>
          </p:cNvPr>
          <p:cNvSpPr txBox="1"/>
          <p:nvPr/>
        </p:nvSpPr>
        <p:spPr>
          <a:xfrm>
            <a:off x="1121307" y="594684"/>
            <a:ext cx="3389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croll: Horizontal 3">
            <a:extLst>
              <a:ext uri="{FF2B5EF4-FFF2-40B4-BE49-F238E27FC236}">
                <a16:creationId xmlns:a16="http://schemas.microsoft.com/office/drawing/2014/main" xmlns="" id="{C1A50D1A-32AA-DC56-2EA4-8164F8BC15B6}"/>
              </a:ext>
            </a:extLst>
          </p:cNvPr>
          <p:cNvSpPr/>
          <p:nvPr/>
        </p:nvSpPr>
        <p:spPr>
          <a:xfrm>
            <a:off x="5052561" y="0"/>
            <a:ext cx="3410646" cy="4959118"/>
          </a:xfrm>
          <a:prstGeom prst="horizontalScroll">
            <a:avLst/>
          </a:prstGeom>
          <a:noFill/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FBD2FE-4031-F6C9-3FBB-5B6DBA859B8B}"/>
              </a:ext>
            </a:extLst>
          </p:cNvPr>
          <p:cNvSpPr txBox="1"/>
          <p:nvPr/>
        </p:nvSpPr>
        <p:spPr>
          <a:xfrm>
            <a:off x="5531376" y="576313"/>
            <a:ext cx="28650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4.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;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01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40"/>
          <p:cNvSpPr txBox="1">
            <a:spLocks noGrp="1"/>
          </p:cNvSpPr>
          <p:nvPr>
            <p:ph type="title"/>
          </p:nvPr>
        </p:nvSpPr>
        <p:spPr>
          <a:xfrm rot="122813">
            <a:off x="3061952" y="2029481"/>
            <a:ext cx="2494592" cy="1859693"/>
          </a:xfrm>
          <a:prstGeom prst="rect">
            <a:avLst/>
          </a:prstGeom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>
                <a:solidFill>
                  <a:srgbClr val="C00000"/>
                </a:solidFill>
              </a:rPr>
              <a:t>LUYỆN TẬP</a:t>
            </a:r>
            <a:endParaRPr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19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38"/>
          <p:cNvSpPr txBox="1">
            <a:spLocks noGrp="1"/>
          </p:cNvSpPr>
          <p:nvPr>
            <p:ph type="subTitle" idx="4294967295"/>
          </p:nvPr>
        </p:nvSpPr>
        <p:spPr>
          <a:xfrm>
            <a:off x="713225" y="539500"/>
            <a:ext cx="1195500" cy="12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chemeClr val="accent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“</a:t>
            </a:r>
            <a:endParaRPr sz="15000">
              <a:solidFill>
                <a:schemeClr val="accent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69" name="Google Shape;2769;p38"/>
          <p:cNvSpPr txBox="1">
            <a:spLocks noGrp="1"/>
          </p:cNvSpPr>
          <p:nvPr>
            <p:ph type="subTitle" idx="4294967295"/>
          </p:nvPr>
        </p:nvSpPr>
        <p:spPr>
          <a:xfrm>
            <a:off x="7235275" y="2571750"/>
            <a:ext cx="1195500" cy="12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0">
                <a:solidFill>
                  <a:schemeClr val="accent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”</a:t>
            </a:r>
            <a:endParaRPr sz="15000">
              <a:solidFill>
                <a:schemeClr val="accent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70" name="Google Shape;2770;p38"/>
          <p:cNvSpPr txBox="1">
            <a:spLocks noGrp="1"/>
          </p:cNvSpPr>
          <p:nvPr>
            <p:ph type="subTitle" idx="1"/>
          </p:nvPr>
        </p:nvSpPr>
        <p:spPr>
          <a:xfrm>
            <a:off x="300350" y="640747"/>
            <a:ext cx="8383113" cy="33972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en-US" dirty="0" err="1">
                <a:solidFill>
                  <a:srgbClr val="C00000"/>
                </a:solidFill>
                <a:latin typeface="#9Slide05 SVNKitten" pitchFamily="2" charset="0"/>
              </a:rPr>
              <a:t>Bài</a:t>
            </a:r>
            <a:r>
              <a:rPr lang="en-US" dirty="0">
                <a:solidFill>
                  <a:srgbClr val="C00000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#9Slide05 SVNKitten" pitchFamily="2" charset="0"/>
              </a:rPr>
              <a:t>tập</a:t>
            </a:r>
            <a:r>
              <a:rPr lang="en-US" dirty="0">
                <a:solidFill>
                  <a:srgbClr val="C00000"/>
                </a:solidFill>
                <a:latin typeface="#9Slide05 SVNKitten" pitchFamily="2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#9Slide05 SVNKitten" pitchFamily="2" charset="0"/>
              </a:rPr>
              <a:t>1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110, SGK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87313" indent="65088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ngưởng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dirty="0"/>
              <a:t>  </a:t>
            </a:r>
            <a:endParaRPr dirty="0">
              <a:solidFill>
                <a:srgbClr val="06090A"/>
              </a:solidFill>
              <a:latin typeface="#9Slide05 SVNKitte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C1A50D1A-32AA-DC56-2EA4-8164F8BC15B6}"/>
              </a:ext>
            </a:extLst>
          </p:cNvPr>
          <p:cNvSpPr/>
          <p:nvPr/>
        </p:nvSpPr>
        <p:spPr>
          <a:xfrm>
            <a:off x="513299" y="282395"/>
            <a:ext cx="4145469" cy="4002603"/>
          </a:xfrm>
          <a:prstGeom prst="horizontalScroll">
            <a:avLst/>
          </a:prstGeom>
          <a:noFill/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FBD2FE-4031-F6C9-3FBB-5B6DBA859B8B}"/>
              </a:ext>
            </a:extLst>
          </p:cNvPr>
          <p:cNvSpPr txBox="1"/>
          <p:nvPr/>
        </p:nvSpPr>
        <p:spPr>
          <a:xfrm>
            <a:off x="1121307" y="594684"/>
            <a:ext cx="33892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ngưởng</a:t>
            </a:r>
            <a:endParaRPr lang="en-US" sz="24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2400" inden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" name="Scroll: Horizontal 3">
            <a:extLst>
              <a:ext uri="{FF2B5EF4-FFF2-40B4-BE49-F238E27FC236}">
                <a16:creationId xmlns:a16="http://schemas.microsoft.com/office/drawing/2014/main" xmlns="" id="{C1A50D1A-32AA-DC56-2EA4-8164F8BC15B6}"/>
              </a:ext>
            </a:extLst>
          </p:cNvPr>
          <p:cNvSpPr/>
          <p:nvPr/>
        </p:nvSpPr>
        <p:spPr>
          <a:xfrm>
            <a:off x="5052561" y="0"/>
            <a:ext cx="3410646" cy="4959118"/>
          </a:xfrm>
          <a:prstGeom prst="horizontalScroll">
            <a:avLst/>
          </a:prstGeom>
          <a:noFill/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FBD2FE-4031-F6C9-3FBB-5B6DBA859B8B}"/>
              </a:ext>
            </a:extLst>
          </p:cNvPr>
          <p:cNvSpPr txBox="1"/>
          <p:nvPr/>
        </p:nvSpPr>
        <p:spPr>
          <a:xfrm>
            <a:off x="5531376" y="576313"/>
            <a:ext cx="286508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Giuộc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cui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 </a:t>
            </a:r>
          </a:p>
        </p:txBody>
      </p:sp>
    </p:spTree>
    <p:extLst>
      <p:ext uri="{BB962C8B-B14F-4D97-AF65-F5344CB8AC3E}">
        <p14:creationId xmlns:p14="http://schemas.microsoft.com/office/powerpoint/2010/main" val="3706290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38"/>
          <p:cNvSpPr txBox="1">
            <a:spLocks noGrp="1"/>
          </p:cNvSpPr>
          <p:nvPr>
            <p:ph type="subTitle" idx="4294967295"/>
          </p:nvPr>
        </p:nvSpPr>
        <p:spPr>
          <a:xfrm>
            <a:off x="713225" y="539500"/>
            <a:ext cx="1195500" cy="12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chemeClr val="accent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“</a:t>
            </a:r>
            <a:endParaRPr sz="15000">
              <a:solidFill>
                <a:schemeClr val="accent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69" name="Google Shape;2769;p38"/>
          <p:cNvSpPr txBox="1">
            <a:spLocks noGrp="1"/>
          </p:cNvSpPr>
          <p:nvPr>
            <p:ph type="subTitle" idx="4294967295"/>
          </p:nvPr>
        </p:nvSpPr>
        <p:spPr>
          <a:xfrm>
            <a:off x="7235275" y="2571750"/>
            <a:ext cx="1195500" cy="12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0">
                <a:solidFill>
                  <a:schemeClr val="accent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”</a:t>
            </a:r>
            <a:endParaRPr sz="15000">
              <a:solidFill>
                <a:schemeClr val="accent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70" name="Google Shape;2770;p38"/>
          <p:cNvSpPr txBox="1">
            <a:spLocks noGrp="1"/>
          </p:cNvSpPr>
          <p:nvPr>
            <p:ph type="subTitle" idx="1"/>
          </p:nvPr>
        </p:nvSpPr>
        <p:spPr>
          <a:xfrm>
            <a:off x="300350" y="640747"/>
            <a:ext cx="8383113" cy="33972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en-US" dirty="0" err="1">
                <a:solidFill>
                  <a:srgbClr val="C00000"/>
                </a:solidFill>
                <a:latin typeface="#9Slide05 SVNKitten" pitchFamily="2" charset="0"/>
              </a:rPr>
              <a:t>Bài</a:t>
            </a:r>
            <a:r>
              <a:rPr lang="en-US" dirty="0">
                <a:solidFill>
                  <a:srgbClr val="C00000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#9Slide05 SVNKitten" pitchFamily="2" charset="0"/>
              </a:rPr>
              <a:t>tập</a:t>
            </a:r>
            <a:r>
              <a:rPr lang="en-US" dirty="0">
                <a:solidFill>
                  <a:srgbClr val="C00000"/>
                </a:solidFill>
                <a:latin typeface="#9Slide05 SVNKitten" pitchFamily="2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#9Slide05 SVNKitten" pitchFamily="2" charset="0"/>
              </a:rPr>
              <a:t>2</a:t>
            </a:r>
            <a:endParaRPr lang="en-US" dirty="0">
              <a:solidFill>
                <a:srgbClr val="C00000"/>
              </a:solidFill>
              <a:latin typeface="#9Slide05 SVNKitten" pitchFamily="2" charset="0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111,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2395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38"/>
          <p:cNvSpPr txBox="1">
            <a:spLocks noGrp="1"/>
          </p:cNvSpPr>
          <p:nvPr>
            <p:ph type="subTitle" idx="4294967295"/>
          </p:nvPr>
        </p:nvSpPr>
        <p:spPr>
          <a:xfrm>
            <a:off x="713225" y="539500"/>
            <a:ext cx="1195500" cy="12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chemeClr val="accent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“</a:t>
            </a:r>
            <a:endParaRPr sz="15000">
              <a:solidFill>
                <a:schemeClr val="accent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69" name="Google Shape;2769;p38"/>
          <p:cNvSpPr txBox="1">
            <a:spLocks noGrp="1"/>
          </p:cNvSpPr>
          <p:nvPr>
            <p:ph type="subTitle" idx="4294967295"/>
          </p:nvPr>
        </p:nvSpPr>
        <p:spPr>
          <a:xfrm>
            <a:off x="7235275" y="2571750"/>
            <a:ext cx="1195500" cy="12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0">
                <a:solidFill>
                  <a:schemeClr val="accent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”</a:t>
            </a:r>
            <a:endParaRPr sz="15000">
              <a:solidFill>
                <a:schemeClr val="accent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70" name="Google Shape;2770;p38"/>
          <p:cNvSpPr txBox="1">
            <a:spLocks noGrp="1"/>
          </p:cNvSpPr>
          <p:nvPr>
            <p:ph type="subTitle" idx="1"/>
          </p:nvPr>
        </p:nvSpPr>
        <p:spPr>
          <a:xfrm>
            <a:off x="300350" y="640747"/>
            <a:ext cx="8383113" cy="37910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80975" indent="-28575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0975" indent="-28575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0975" indent="-28575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066661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38"/>
          <p:cNvSpPr txBox="1">
            <a:spLocks noGrp="1"/>
          </p:cNvSpPr>
          <p:nvPr>
            <p:ph type="subTitle" idx="4294967295"/>
          </p:nvPr>
        </p:nvSpPr>
        <p:spPr>
          <a:xfrm>
            <a:off x="713225" y="539500"/>
            <a:ext cx="1195500" cy="12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chemeClr val="accent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“</a:t>
            </a:r>
            <a:endParaRPr sz="15000">
              <a:solidFill>
                <a:schemeClr val="accent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69" name="Google Shape;2769;p38"/>
          <p:cNvSpPr txBox="1">
            <a:spLocks noGrp="1"/>
          </p:cNvSpPr>
          <p:nvPr>
            <p:ph type="subTitle" idx="4294967295"/>
          </p:nvPr>
        </p:nvSpPr>
        <p:spPr>
          <a:xfrm>
            <a:off x="7235275" y="2571750"/>
            <a:ext cx="1195500" cy="12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0">
                <a:solidFill>
                  <a:schemeClr val="accent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”</a:t>
            </a:r>
            <a:endParaRPr sz="15000">
              <a:solidFill>
                <a:schemeClr val="accent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70" name="Google Shape;2770;p38"/>
          <p:cNvSpPr txBox="1">
            <a:spLocks noGrp="1"/>
          </p:cNvSpPr>
          <p:nvPr>
            <p:ph type="subTitle" idx="1"/>
          </p:nvPr>
        </p:nvSpPr>
        <p:spPr>
          <a:xfrm>
            <a:off x="300350" y="640747"/>
            <a:ext cx="8383113" cy="33972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en-US" dirty="0" err="1">
                <a:solidFill>
                  <a:srgbClr val="C00000"/>
                </a:solidFill>
                <a:latin typeface="#9Slide05 SVNKitten" pitchFamily="2" charset="0"/>
              </a:rPr>
              <a:t>Bài</a:t>
            </a:r>
            <a:r>
              <a:rPr lang="en-US" dirty="0">
                <a:solidFill>
                  <a:srgbClr val="C00000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#9Slide05 SVNKitten" pitchFamily="2" charset="0"/>
              </a:rPr>
              <a:t>tập</a:t>
            </a:r>
            <a:r>
              <a:rPr lang="en-US" dirty="0">
                <a:solidFill>
                  <a:srgbClr val="C00000"/>
                </a:solidFill>
                <a:latin typeface="#9Slide05 SVNKitten" pitchFamily="2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#9Slide05 SVNKitten" pitchFamily="2" charset="0"/>
              </a:rPr>
              <a:t>3</a:t>
            </a:r>
            <a:endParaRPr lang="en-US" dirty="0">
              <a:solidFill>
                <a:srgbClr val="C00000"/>
              </a:solidFill>
              <a:latin typeface="#9Slide05 SVNKitten" pitchFamily="2" charset="0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111,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5226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38"/>
          <p:cNvSpPr txBox="1">
            <a:spLocks noGrp="1"/>
          </p:cNvSpPr>
          <p:nvPr>
            <p:ph type="subTitle" idx="4294967295"/>
          </p:nvPr>
        </p:nvSpPr>
        <p:spPr>
          <a:xfrm>
            <a:off x="713225" y="539500"/>
            <a:ext cx="1195500" cy="12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chemeClr val="accent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“</a:t>
            </a:r>
            <a:endParaRPr sz="15000">
              <a:solidFill>
                <a:schemeClr val="accent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69" name="Google Shape;2769;p38"/>
          <p:cNvSpPr txBox="1">
            <a:spLocks noGrp="1"/>
          </p:cNvSpPr>
          <p:nvPr>
            <p:ph type="subTitle" idx="4294967295"/>
          </p:nvPr>
        </p:nvSpPr>
        <p:spPr>
          <a:xfrm>
            <a:off x="7235275" y="2571750"/>
            <a:ext cx="1195500" cy="12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0">
                <a:solidFill>
                  <a:schemeClr val="accent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”</a:t>
            </a:r>
            <a:endParaRPr sz="15000">
              <a:solidFill>
                <a:schemeClr val="accent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70" name="Google Shape;2770;p38"/>
          <p:cNvSpPr txBox="1">
            <a:spLocks noGrp="1"/>
          </p:cNvSpPr>
          <p:nvPr>
            <p:ph type="subTitle" idx="1"/>
          </p:nvPr>
        </p:nvSpPr>
        <p:spPr>
          <a:xfrm>
            <a:off x="300350" y="640747"/>
            <a:ext cx="8383113" cy="33972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khoác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hèn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-xi-a; ma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Philipin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-la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32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445" y="520607"/>
            <a:ext cx="8242948" cy="2651993"/>
          </a:xfrm>
        </p:spPr>
        <p:txBody>
          <a:bodyPr/>
          <a:lstStyle/>
          <a:p>
            <a:pPr lvl="0" algn="just"/>
            <a:r>
              <a:rPr lang="en-US" dirty="0" err="1">
                <a:solidFill>
                  <a:srgbClr val="C00000"/>
                </a:solidFill>
                <a:latin typeface="#9Slide05 SVNKitten" pitchFamily="2" charset="0"/>
              </a:rPr>
              <a:t>Bài</a:t>
            </a:r>
            <a:r>
              <a:rPr lang="en-US" dirty="0">
                <a:solidFill>
                  <a:srgbClr val="C00000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#9Slide05 SVNKitten" pitchFamily="2" charset="0"/>
              </a:rPr>
              <a:t>tập</a:t>
            </a:r>
            <a:r>
              <a:rPr lang="en-US" dirty="0">
                <a:solidFill>
                  <a:srgbClr val="C00000"/>
                </a:solidFill>
                <a:latin typeface="#9Slide05 SVNKitten" pitchFamily="2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#9Slide05 SVNKitten" pitchFamily="2" charset="0"/>
              </a:rPr>
              <a:t>4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111, SGK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11,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653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1168" y="674120"/>
            <a:ext cx="7642248" cy="3277156"/>
          </a:xfrm>
        </p:spPr>
        <p:txBody>
          <a:bodyPr/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doãn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/>
              <a:t> 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832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Google Shape;2721;p35"/>
          <p:cNvSpPr txBox="1">
            <a:spLocks noGrp="1"/>
          </p:cNvSpPr>
          <p:nvPr>
            <p:ph type="title"/>
          </p:nvPr>
        </p:nvSpPr>
        <p:spPr>
          <a:xfrm>
            <a:off x="1907256" y="630940"/>
            <a:ext cx="5689209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solidFill>
                  <a:srgbClr val="002060"/>
                </a:solidFill>
              </a:rPr>
              <a:t>YÊU CẦU CẦN ĐẠT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722" name="Google Shape;2722;p35"/>
          <p:cNvSpPr txBox="1">
            <a:spLocks noGrp="1"/>
          </p:cNvSpPr>
          <p:nvPr>
            <p:ph type="title" idx="3"/>
          </p:nvPr>
        </p:nvSpPr>
        <p:spPr>
          <a:xfrm>
            <a:off x="1061375" y="1539741"/>
            <a:ext cx="981600" cy="10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724" name="Google Shape;2724;p35"/>
          <p:cNvSpPr txBox="1">
            <a:spLocks noGrp="1"/>
          </p:cNvSpPr>
          <p:nvPr>
            <p:ph type="subTitle" idx="9"/>
          </p:nvPr>
        </p:nvSpPr>
        <p:spPr>
          <a:xfrm>
            <a:off x="2042975" y="1561822"/>
            <a:ext cx="2211937" cy="1089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 smtClean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được sự cần thiết của việc giải nghĩa của từ.</a:t>
            </a:r>
            <a:endParaRPr sz="1800" b="1" dirty="0">
              <a:solidFill>
                <a:srgbClr val="0609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5" name="Google Shape;2725;p35"/>
          <p:cNvSpPr txBox="1">
            <a:spLocks noGrp="1"/>
          </p:cNvSpPr>
          <p:nvPr>
            <p:ph type="title" idx="4"/>
          </p:nvPr>
        </p:nvSpPr>
        <p:spPr>
          <a:xfrm>
            <a:off x="1126523" y="3477660"/>
            <a:ext cx="981600" cy="10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727" name="Google Shape;2727;p35"/>
          <p:cNvSpPr txBox="1">
            <a:spLocks noGrp="1"/>
          </p:cNvSpPr>
          <p:nvPr>
            <p:ph type="subTitle" idx="13"/>
          </p:nvPr>
        </p:nvSpPr>
        <p:spPr>
          <a:xfrm>
            <a:off x="2022359" y="4049690"/>
            <a:ext cx="4338394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 smtClean="0">
                <a:solidFill>
                  <a:srgbClr val="06090A"/>
                </a:solidFill>
                <a:latin typeface="+mj-lt"/>
              </a:rPr>
              <a:t>Hiểu rõ các thao tác giải thích nghĩa của từ và vận dụng trong giao tiếp.</a:t>
            </a:r>
            <a:endParaRPr b="1" dirty="0">
              <a:solidFill>
                <a:srgbClr val="06090A"/>
              </a:solidFill>
              <a:latin typeface="+mj-lt"/>
            </a:endParaRPr>
          </a:p>
        </p:txBody>
      </p:sp>
      <p:sp>
        <p:nvSpPr>
          <p:cNvPr id="2731" name="Google Shape;2731;p35"/>
          <p:cNvSpPr txBox="1">
            <a:spLocks noGrp="1"/>
          </p:cNvSpPr>
          <p:nvPr>
            <p:ph type="title" idx="8"/>
          </p:nvPr>
        </p:nvSpPr>
        <p:spPr>
          <a:xfrm>
            <a:off x="4572000" y="2309649"/>
            <a:ext cx="981600" cy="10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vi-VN" dirty="0"/>
              <a:t>3</a:t>
            </a:r>
            <a:endParaRPr dirty="0"/>
          </a:p>
        </p:txBody>
      </p:sp>
      <p:sp>
        <p:nvSpPr>
          <p:cNvPr id="2732" name="Google Shape;2732;p35"/>
          <p:cNvSpPr txBox="1">
            <a:spLocks noGrp="1"/>
          </p:cNvSpPr>
          <p:nvPr>
            <p:ph type="subTitle" idx="6"/>
          </p:nvPr>
        </p:nvSpPr>
        <p:spPr>
          <a:xfrm>
            <a:off x="5952831" y="2107050"/>
            <a:ext cx="2530397" cy="4647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 smtClean="0">
                <a:solidFill>
                  <a:srgbClr val="06090A"/>
                </a:solidFill>
                <a:latin typeface="+mj-lt"/>
              </a:rPr>
              <a:t>Biết chọn cách giải thích nghĩa của từ phù hợp với những tình huống giao tiếp cụ thể.</a:t>
            </a:r>
            <a:endParaRPr sz="1600" dirty="0">
              <a:solidFill>
                <a:srgbClr val="06090A"/>
              </a:solidFill>
              <a:latin typeface="+mj-lt"/>
            </a:endParaRPr>
          </a:p>
        </p:txBody>
      </p:sp>
      <p:sp>
        <p:nvSpPr>
          <p:cNvPr id="2733" name="Google Shape;2733;p35"/>
          <p:cNvSpPr txBox="1">
            <a:spLocks noGrp="1"/>
          </p:cNvSpPr>
          <p:nvPr>
            <p:ph type="subTitle" idx="15"/>
          </p:nvPr>
        </p:nvSpPr>
        <p:spPr>
          <a:xfrm>
            <a:off x="5458515" y="2985249"/>
            <a:ext cx="2921533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>
              <a:solidFill>
                <a:srgbClr val="06090A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>
              <a:solidFill>
                <a:srgbClr val="06090A"/>
              </a:solidFill>
            </a:endParaRPr>
          </a:p>
        </p:txBody>
      </p:sp>
      <p:sp>
        <p:nvSpPr>
          <p:cNvPr id="8" name="Google Shape;2732;p35">
            <a:extLst>
              <a:ext uri="{FF2B5EF4-FFF2-40B4-BE49-F238E27FC236}">
                <a16:creationId xmlns:a16="http://schemas.microsoft.com/office/drawing/2014/main" xmlns="" id="{847D86B0-F1B9-E01F-4A03-52C1185498D0}"/>
              </a:ext>
            </a:extLst>
          </p:cNvPr>
          <p:cNvSpPr txBox="1">
            <a:spLocks/>
          </p:cNvSpPr>
          <p:nvPr/>
        </p:nvSpPr>
        <p:spPr>
          <a:xfrm>
            <a:off x="2382817" y="3456175"/>
            <a:ext cx="19329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800" b="1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/>
            <a:endParaRPr lang="vi-VN" dirty="0"/>
          </a:p>
        </p:txBody>
      </p:sp>
      <p:sp>
        <p:nvSpPr>
          <p:cNvPr id="9" name="Google Shape;2732;p35">
            <a:extLst>
              <a:ext uri="{FF2B5EF4-FFF2-40B4-BE49-F238E27FC236}">
                <a16:creationId xmlns:a16="http://schemas.microsoft.com/office/drawing/2014/main" xmlns="" id="{D0D251A6-8848-B4D3-7095-4F826FAB8086}"/>
              </a:ext>
            </a:extLst>
          </p:cNvPr>
          <p:cNvSpPr txBox="1">
            <a:spLocks/>
          </p:cNvSpPr>
          <p:nvPr/>
        </p:nvSpPr>
        <p:spPr>
          <a:xfrm>
            <a:off x="2322012" y="1474585"/>
            <a:ext cx="19329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800" b="1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/>
            <a:endParaRPr lang="vi-V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1" grpId="0"/>
      <p:bldP spid="2722" grpId="0"/>
      <p:bldP spid="2724" grpId="0" build="p"/>
      <p:bldP spid="2725" grpId="0"/>
      <p:bldP spid="2727" grpId="0" build="p"/>
      <p:bldP spid="2731" grpId="0"/>
      <p:bldP spid="273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40"/>
          <p:cNvSpPr txBox="1">
            <a:spLocks noGrp="1"/>
          </p:cNvSpPr>
          <p:nvPr>
            <p:ph type="title"/>
          </p:nvPr>
        </p:nvSpPr>
        <p:spPr>
          <a:xfrm rot="122813">
            <a:off x="3009700" y="1907562"/>
            <a:ext cx="2494592" cy="1859693"/>
          </a:xfrm>
          <a:prstGeom prst="rect">
            <a:avLst/>
          </a:prstGeom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>
                <a:solidFill>
                  <a:srgbClr val="FF0000"/>
                </a:solidFill>
              </a:rPr>
              <a:t>VẬN DỤNG</a:t>
            </a:r>
            <a:endParaRPr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29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38"/>
          <p:cNvSpPr txBox="1">
            <a:spLocks noGrp="1"/>
          </p:cNvSpPr>
          <p:nvPr>
            <p:ph type="subTitle" idx="4294967295"/>
          </p:nvPr>
        </p:nvSpPr>
        <p:spPr>
          <a:xfrm>
            <a:off x="713225" y="539500"/>
            <a:ext cx="1195500" cy="12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chemeClr val="accent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“</a:t>
            </a:r>
            <a:endParaRPr sz="15000">
              <a:solidFill>
                <a:schemeClr val="accent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69" name="Google Shape;2769;p38"/>
          <p:cNvSpPr txBox="1">
            <a:spLocks noGrp="1"/>
          </p:cNvSpPr>
          <p:nvPr>
            <p:ph type="subTitle" idx="4294967295"/>
          </p:nvPr>
        </p:nvSpPr>
        <p:spPr>
          <a:xfrm>
            <a:off x="7235275" y="2571750"/>
            <a:ext cx="1195500" cy="12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0">
                <a:solidFill>
                  <a:schemeClr val="accent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”</a:t>
            </a:r>
            <a:endParaRPr sz="15000">
              <a:solidFill>
                <a:schemeClr val="accent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70" name="Google Shape;2770;p38"/>
          <p:cNvSpPr txBox="1">
            <a:spLocks noGrp="1"/>
          </p:cNvSpPr>
          <p:nvPr>
            <p:ph type="subTitle" idx="1"/>
          </p:nvPr>
        </p:nvSpPr>
        <p:spPr>
          <a:xfrm>
            <a:off x="667444" y="1186899"/>
            <a:ext cx="7822459" cy="31047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C00000"/>
              </a:solidFill>
              <a:latin typeface="#9Slide05 SVNKitten" pitchFamily="2" charset="0"/>
            </a:endParaRPr>
          </a:p>
          <a:p>
            <a:pPr lvl="0" algn="just"/>
            <a:endParaRPr lang="en-US" dirty="0" smtClean="0">
              <a:solidFill>
                <a:srgbClr val="C00000"/>
              </a:solidFill>
              <a:latin typeface="#9Slide05 SVNKitten" pitchFamily="2" charset="0"/>
            </a:endParaRPr>
          </a:p>
          <a:p>
            <a:pPr lvl="0" algn="just"/>
            <a:r>
              <a:rPr lang="en-US" dirty="0" err="1" smtClean="0">
                <a:solidFill>
                  <a:srgbClr val="C00000"/>
                </a:solidFill>
                <a:latin typeface="#9Slide05 SVNKitten" pitchFamily="2" charset="0"/>
              </a:rPr>
              <a:t>Bài</a:t>
            </a:r>
            <a:r>
              <a:rPr lang="en-US" dirty="0" smtClean="0">
                <a:solidFill>
                  <a:srgbClr val="C00000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#9Slide05 SVNKitten" pitchFamily="2" charset="0"/>
              </a:rPr>
              <a:t>tập</a:t>
            </a:r>
            <a:r>
              <a:rPr lang="en-US" dirty="0">
                <a:solidFill>
                  <a:srgbClr val="C00000"/>
                </a:solidFill>
                <a:latin typeface="#9Slide05 SVNKitten" pitchFamily="2" charset="0"/>
              </a:rPr>
              <a:t> 5</a:t>
            </a:r>
          </a:p>
          <a:p>
            <a:pPr algn="just"/>
            <a:r>
              <a:rPr lang="en-US" dirty="0" smtClean="0">
                <a:solidFill>
                  <a:srgbClr val="06090A"/>
                </a:solidFill>
                <a:latin typeface="#9Slide05 SVNKitten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111, SGK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11,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dirty="0" err="1">
                <a:solidFill>
                  <a:srgbClr val="C00000"/>
                </a:solidFill>
                <a:latin typeface="#9Slide05 SVNKitten" pitchFamily="2" charset="0"/>
              </a:rPr>
              <a:t>Bài</a:t>
            </a:r>
            <a:r>
              <a:rPr lang="en-US" dirty="0">
                <a:solidFill>
                  <a:srgbClr val="C00000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#9Slide05 SVNKitten" pitchFamily="2" charset="0"/>
              </a:rPr>
              <a:t>tập</a:t>
            </a:r>
            <a:r>
              <a:rPr lang="en-US" dirty="0">
                <a:solidFill>
                  <a:srgbClr val="C00000"/>
                </a:solidFill>
                <a:latin typeface="#9Slide05 SVNKitten" pitchFamily="2" charset="0"/>
              </a:rPr>
              <a:t> 6</a:t>
            </a:r>
            <a:r>
              <a:rPr lang="vi-VN" dirty="0" smtClean="0"/>
              <a:t>: </a:t>
            </a:r>
            <a:r>
              <a:rPr lang="vi-VN" dirty="0">
                <a:latin typeface="+mj-lt"/>
              </a:rPr>
              <a:t>Hãy giải thích nghĩa của các từ sau: Bàn tay vàng, cầu truyền hình, cơm bụi, công nghệ cao.</a:t>
            </a:r>
            <a:endParaRPr lang="en-US" dirty="0">
              <a:latin typeface="+mj-lt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72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C1A50D1A-32AA-DC56-2EA4-8164F8BC15B6}"/>
              </a:ext>
            </a:extLst>
          </p:cNvPr>
          <p:cNvSpPr/>
          <p:nvPr/>
        </p:nvSpPr>
        <p:spPr>
          <a:xfrm>
            <a:off x="513299" y="282395"/>
            <a:ext cx="4145469" cy="4002603"/>
          </a:xfrm>
          <a:prstGeom prst="horizontalScroll">
            <a:avLst/>
          </a:prstGeom>
          <a:noFill/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FBD2FE-4031-F6C9-3FBB-5B6DBA859B8B}"/>
              </a:ext>
            </a:extLst>
          </p:cNvPr>
          <p:cNvSpPr txBox="1"/>
          <p:nvPr/>
        </p:nvSpPr>
        <p:spPr>
          <a:xfrm>
            <a:off x="1014516" y="1769388"/>
            <a:ext cx="3389225" cy="68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#9Slide05 SVNKitten" pitchFamily="2" charset="0"/>
              </a:rPr>
              <a:t>CỦNG CỐ</a:t>
            </a:r>
            <a:endParaRPr lang="en-US" sz="2800" dirty="0">
              <a:solidFill>
                <a:srgbClr val="C00000"/>
              </a:solidFill>
              <a:latin typeface="#9Slide05 SVNKitten" pitchFamily="2" charset="0"/>
            </a:endParaRPr>
          </a:p>
        </p:txBody>
      </p:sp>
      <p:sp>
        <p:nvSpPr>
          <p:cNvPr id="6" name="Scroll: Horizontal 3">
            <a:extLst>
              <a:ext uri="{FF2B5EF4-FFF2-40B4-BE49-F238E27FC236}">
                <a16:creationId xmlns:a16="http://schemas.microsoft.com/office/drawing/2014/main" xmlns="" id="{C1A50D1A-32AA-DC56-2EA4-8164F8BC15B6}"/>
              </a:ext>
            </a:extLst>
          </p:cNvPr>
          <p:cNvSpPr/>
          <p:nvPr/>
        </p:nvSpPr>
        <p:spPr>
          <a:xfrm>
            <a:off x="5052561" y="0"/>
            <a:ext cx="3410646" cy="4959118"/>
          </a:xfrm>
          <a:prstGeom prst="horizontalScroll">
            <a:avLst/>
          </a:prstGeom>
          <a:noFill/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FBD2FE-4031-F6C9-3FBB-5B6DBA859B8B}"/>
              </a:ext>
            </a:extLst>
          </p:cNvPr>
          <p:cNvSpPr txBox="1"/>
          <p:nvPr/>
        </p:nvSpPr>
        <p:spPr>
          <a:xfrm>
            <a:off x="5531376" y="576313"/>
            <a:ext cx="286508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/>
          </a:p>
          <a:p>
            <a:pPr algn="just"/>
            <a:r>
              <a:rPr lang="en-US" sz="2200" dirty="0">
                <a:latin typeface="+mj-lt"/>
              </a:rPr>
              <a:t>  </a:t>
            </a:r>
            <a:r>
              <a:rPr lang="vi-VN" sz="2200" dirty="0" smtClean="0">
                <a:latin typeface="+mj-lt"/>
              </a:rPr>
              <a:t>- </a:t>
            </a:r>
            <a:r>
              <a:rPr lang="vi-VN" sz="2200" dirty="0">
                <a:latin typeface="+mj-lt"/>
              </a:rPr>
              <a:t>Nắm được cách </a:t>
            </a:r>
            <a:r>
              <a:rPr lang="vi-VN" sz="2200" dirty="0" smtClean="0">
                <a:latin typeface="+mj-lt"/>
              </a:rPr>
              <a:t>dùn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200" dirty="0" smtClean="0">
                <a:latin typeface="+mj-lt"/>
              </a:rPr>
              <a:t> </a:t>
            </a:r>
            <a:r>
              <a:rPr lang="vi-VN" sz="2200" dirty="0">
                <a:latin typeface="+mj-lt"/>
              </a:rPr>
              <a:t>các từ phù hợp về nghĩa trong câu văn, câu nói </a:t>
            </a:r>
            <a:r>
              <a:rPr lang="vi-VN" sz="2200" dirty="0" smtClean="0">
                <a:latin typeface="+mj-lt"/>
              </a:rPr>
              <a:t>của</a:t>
            </a:r>
            <a:r>
              <a:rPr lang="en-US" sz="2200" dirty="0" smtClean="0">
                <a:latin typeface="+mj-lt"/>
              </a:rPr>
              <a:t> </a:t>
            </a:r>
            <a:r>
              <a:rPr lang="vi-VN" sz="2200" dirty="0" smtClean="0">
                <a:latin typeface="+mj-lt"/>
              </a:rPr>
              <a:t>mình</a:t>
            </a:r>
            <a:r>
              <a:rPr lang="vi-VN" sz="2200" dirty="0">
                <a:latin typeface="+mj-lt"/>
              </a:rPr>
              <a:t>.</a:t>
            </a:r>
            <a:r>
              <a:rPr lang="en-US" sz="2200" dirty="0">
                <a:latin typeface="+mj-lt"/>
              </a:rPr>
              <a:t/>
            </a:r>
            <a:br>
              <a:rPr lang="en-US" sz="2200" dirty="0">
                <a:latin typeface="+mj-lt"/>
              </a:rPr>
            </a:br>
            <a:r>
              <a:rPr lang="vi-VN" sz="2200" dirty="0" smtClean="0">
                <a:latin typeface="+mj-lt"/>
              </a:rPr>
              <a:t>- Giải </a:t>
            </a:r>
            <a:r>
              <a:rPr lang="vi-VN" sz="2200" dirty="0">
                <a:latin typeface="+mj-lt"/>
              </a:rPr>
              <a:t>thích nghĩa và phân biệt nghĩa của các từ sau: yếu điểm-điểm yếu; cứu cánh- cứu hộ.</a:t>
            </a:r>
            <a:endParaRPr lang="en-US" sz="2200" b="1" u="sng" dirty="0">
              <a:solidFill>
                <a:srgbClr val="0070C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en-US" sz="2000" dirty="0">
              <a:solidFill>
                <a:srgbClr val="C00000"/>
              </a:solidFill>
              <a:latin typeface="#9Slide05 SVNKitten" pitchFamily="2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56070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C1A50D1A-32AA-DC56-2EA4-8164F8BC15B6}"/>
              </a:ext>
            </a:extLst>
          </p:cNvPr>
          <p:cNvSpPr/>
          <p:nvPr/>
        </p:nvSpPr>
        <p:spPr>
          <a:xfrm>
            <a:off x="513299" y="282395"/>
            <a:ext cx="4145469" cy="4002603"/>
          </a:xfrm>
          <a:prstGeom prst="horizontalScroll">
            <a:avLst/>
          </a:prstGeom>
          <a:noFill/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FBD2FE-4031-F6C9-3FBB-5B6DBA859B8B}"/>
              </a:ext>
            </a:extLst>
          </p:cNvPr>
          <p:cNvSpPr txBox="1"/>
          <p:nvPr/>
        </p:nvSpPr>
        <p:spPr>
          <a:xfrm>
            <a:off x="1014516" y="1769388"/>
            <a:ext cx="3389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#9Slide05 SVNKitten" pitchFamily="2" charset="0"/>
              </a:rPr>
              <a:t>HƯỚNG DẪN VỀ NHÀ</a:t>
            </a:r>
            <a:endParaRPr lang="en-US" sz="2800" dirty="0">
              <a:solidFill>
                <a:srgbClr val="C00000"/>
              </a:solidFill>
              <a:latin typeface="#9Slide05 SVNKitten" pitchFamily="2" charset="0"/>
            </a:endParaRPr>
          </a:p>
        </p:txBody>
      </p:sp>
      <p:sp>
        <p:nvSpPr>
          <p:cNvPr id="6" name="Scroll: Horizontal 3">
            <a:extLst>
              <a:ext uri="{FF2B5EF4-FFF2-40B4-BE49-F238E27FC236}">
                <a16:creationId xmlns:a16="http://schemas.microsoft.com/office/drawing/2014/main" xmlns="" id="{C1A50D1A-32AA-DC56-2EA4-8164F8BC15B6}"/>
              </a:ext>
            </a:extLst>
          </p:cNvPr>
          <p:cNvSpPr/>
          <p:nvPr/>
        </p:nvSpPr>
        <p:spPr>
          <a:xfrm>
            <a:off x="5052561" y="0"/>
            <a:ext cx="3410646" cy="4959118"/>
          </a:xfrm>
          <a:prstGeom prst="horizontalScroll">
            <a:avLst/>
          </a:prstGeom>
          <a:noFill/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FBD2FE-4031-F6C9-3FBB-5B6DBA859B8B}"/>
              </a:ext>
            </a:extLst>
          </p:cNvPr>
          <p:cNvSpPr txBox="1"/>
          <p:nvPr/>
        </p:nvSpPr>
        <p:spPr>
          <a:xfrm>
            <a:off x="5531376" y="1677055"/>
            <a:ext cx="286508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/>
          </a:p>
          <a:p>
            <a:r>
              <a:rPr lang="vi-VN" sz="2400" dirty="0" smtClean="0">
                <a:latin typeface="+mj-lt"/>
              </a:rPr>
              <a:t>Chuẩn </a:t>
            </a:r>
            <a:r>
              <a:rPr lang="vi-VN" sz="2400" dirty="0">
                <a:latin typeface="+mj-lt"/>
              </a:rPr>
              <a:t>bị bài: “ Viết văn bản nghị luận về một tác phẩm nghệ thuật”.</a:t>
            </a:r>
            <a:r>
              <a:rPr lang="en-US" sz="2400" dirty="0">
                <a:latin typeface="+mj-lt"/>
              </a:rPr>
              <a:t/>
            </a:r>
            <a:br>
              <a:rPr lang="en-US" sz="2400" dirty="0">
                <a:latin typeface="+mj-lt"/>
              </a:rPr>
            </a:br>
            <a:endParaRPr lang="vi-VN" sz="2400" dirty="0">
              <a:latin typeface="+mj-lt"/>
            </a:endParaRPr>
          </a:p>
          <a:p>
            <a:pPr lvl="0" algn="ctr">
              <a:lnSpc>
                <a:spcPct val="150000"/>
              </a:lnSpc>
            </a:pPr>
            <a:endParaRPr lang="en-US" sz="2000" dirty="0">
              <a:solidFill>
                <a:srgbClr val="C00000"/>
              </a:solidFill>
              <a:latin typeface="#9Slide05 SVNKitten" pitchFamily="2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05962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p38"/>
          <p:cNvSpPr txBox="1">
            <a:spLocks noGrp="1"/>
          </p:cNvSpPr>
          <p:nvPr>
            <p:ph type="subTitle" idx="1"/>
          </p:nvPr>
        </p:nvSpPr>
        <p:spPr>
          <a:xfrm>
            <a:off x="2636693" y="1020933"/>
            <a:ext cx="5956891" cy="12169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2060"/>
                </a:solidFill>
                <a:latin typeface="#9Slide05 SVNKitten" pitchFamily="2" charset="0"/>
              </a:rPr>
              <a:t>XIN CHÀO VÀ HẸN GẶP LẠI CÁC EM!</a:t>
            </a:r>
            <a:endParaRPr sz="2000" dirty="0">
              <a:solidFill>
                <a:srgbClr val="002060"/>
              </a:solidFill>
              <a:latin typeface="#9Slide05 SVNKitte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03295A-8698-84BC-9CB2-52160AC73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06" y="228044"/>
            <a:ext cx="4222997" cy="422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71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40"/>
          <p:cNvSpPr txBox="1">
            <a:spLocks noGrp="1"/>
          </p:cNvSpPr>
          <p:nvPr>
            <p:ph type="title"/>
          </p:nvPr>
        </p:nvSpPr>
        <p:spPr>
          <a:xfrm rot="122813">
            <a:off x="2913906" y="1916270"/>
            <a:ext cx="2494592" cy="1859693"/>
          </a:xfrm>
          <a:prstGeom prst="rect">
            <a:avLst/>
          </a:prstGeom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0000"/>
                </a:solidFill>
              </a:rPr>
              <a:t>KHỞI ĐỘNG</a:t>
            </a:r>
            <a:endParaRPr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0B46292-9D9B-D434-CCB2-17AC2C28D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4" y="825501"/>
            <a:ext cx="3428999" cy="3428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F7D03E8-6E72-4C12-6DF0-353FA5EDD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639" y="-1065295"/>
            <a:ext cx="6514266" cy="588957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154"/>
              </p:ext>
            </p:extLst>
          </p:nvPr>
        </p:nvGraphicFramePr>
        <p:xfrm>
          <a:off x="3116969" y="583771"/>
          <a:ext cx="4805606" cy="2246197"/>
        </p:xfrm>
        <a:graphic>
          <a:graphicData uri="http://schemas.openxmlformats.org/drawingml/2006/table">
            <a:tbl>
              <a:tblPr>
                <a:tableStyleId>{F5CF2113-5BE0-47FA-9D28-1E7E0F98907C}</a:tableStyleId>
              </a:tblPr>
              <a:tblGrid>
                <a:gridCol w="4805606"/>
              </a:tblGrid>
              <a:tr h="22461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vi-VN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e-DE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Cháu </a:t>
                      </a:r>
                      <a:r>
                        <a:rPr lang="de-DE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sốt cao quá, phải cho đi viện ngay! 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+Cơn sốt giá vẫn chưa thuyên giảm! 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+Chưa vào hè mà đã sốt tủ lạnh, máy điều hoà nhiệt </a:t>
                      </a:r>
                      <a:r>
                        <a:rPr lang="de-DE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vi-VN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vi-VN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Hãy giải thích nghĩa của từ «sốt» trong các câu trên?</a:t>
                      </a:r>
                      <a:r>
                        <a:rPr lang="de-DE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3600" y="539499"/>
            <a:ext cx="7156800" cy="768693"/>
          </a:xfrm>
        </p:spPr>
        <p:txBody>
          <a:bodyPr/>
          <a:lstStyle/>
          <a:p>
            <a:r>
              <a:rPr lang="vi-VN" dirty="0" smtClean="0">
                <a:latin typeface="+mj-lt"/>
              </a:rPr>
              <a:t>Gợi dẫn</a:t>
            </a:r>
            <a:endParaRPr lang="vi-VN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302415"/>
              </p:ext>
            </p:extLst>
          </p:nvPr>
        </p:nvGraphicFramePr>
        <p:xfrm>
          <a:off x="660771" y="1348241"/>
          <a:ext cx="7675620" cy="3220720"/>
        </p:xfrm>
        <a:graphic>
          <a:graphicData uri="http://schemas.openxmlformats.org/drawingml/2006/table">
            <a:tbl>
              <a:tblPr>
                <a:tableStyleId>{F5CF2113-5BE0-47FA-9D28-1E7E0F98907C}</a:tableStyleId>
              </a:tblPr>
              <a:tblGrid>
                <a:gridCol w="7675620"/>
              </a:tblGrid>
              <a:tr h="23337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de-DE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Cháu sốt cao quá, phải cho đi viện ngay! </a:t>
                      </a:r>
                      <a:r>
                        <a:rPr lang="de-DE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vi-VN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de-DE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e-DE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ốm, thân nhiệt tăng </a:t>
                      </a:r>
                      <a:r>
                        <a:rPr lang="vi-VN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 bất thường</a:t>
                      </a:r>
                      <a:r>
                        <a:rPr lang="de-DE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de-DE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Cơn sốt giá </a:t>
                      </a:r>
                      <a:r>
                        <a:rPr lang="de-DE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vi-VN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ẫn </a:t>
                      </a:r>
                      <a:r>
                        <a:rPr lang="de-DE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 </a:t>
                      </a:r>
                      <a:r>
                        <a:rPr lang="de-DE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thuyên giảm! (giá cả các mặt hàng tăng liên tục, chưa dừng lại)</a:t>
                      </a:r>
                      <a:endParaRPr lang="en-US" sz="2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de-DE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 vào hè mà đã sốt tủ lạnh, máy điều hoà nhiệt độ! (hiện tượng khan hiếm hàng hoá)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3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40"/>
          <p:cNvSpPr txBox="1">
            <a:spLocks noGrp="1"/>
          </p:cNvSpPr>
          <p:nvPr>
            <p:ph type="title"/>
          </p:nvPr>
        </p:nvSpPr>
        <p:spPr>
          <a:xfrm rot="122813">
            <a:off x="3073704" y="1987291"/>
            <a:ext cx="2494592" cy="1859693"/>
          </a:xfrm>
          <a:prstGeom prst="rect">
            <a:avLst/>
          </a:prstGeom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HÌNH THÀNH KIẾN THỨC MỚI</a:t>
            </a:r>
            <a:endParaRPr sz="2800" dirty="0">
              <a:solidFill>
                <a:srgbClr val="FF0000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5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C1A50D1A-32AA-DC56-2EA4-8164F8BC15B6}"/>
              </a:ext>
            </a:extLst>
          </p:cNvPr>
          <p:cNvSpPr/>
          <p:nvPr/>
        </p:nvSpPr>
        <p:spPr>
          <a:xfrm>
            <a:off x="513299" y="-141088"/>
            <a:ext cx="4145469" cy="3102100"/>
          </a:xfrm>
          <a:prstGeom prst="horizontalScroll">
            <a:avLst/>
          </a:prstGeom>
          <a:noFill/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FBD2FE-4031-F6C9-3FBB-5B6DBA859B8B}"/>
              </a:ext>
            </a:extLst>
          </p:cNvPr>
          <p:cNvSpPr txBox="1"/>
          <p:nvPr/>
        </p:nvSpPr>
        <p:spPr>
          <a:xfrm>
            <a:off x="1121307" y="594684"/>
            <a:ext cx="33892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  <p:sp>
        <p:nvSpPr>
          <p:cNvPr id="6" name="Scroll: Horizontal 3">
            <a:extLst>
              <a:ext uri="{FF2B5EF4-FFF2-40B4-BE49-F238E27FC236}">
                <a16:creationId xmlns:a16="http://schemas.microsoft.com/office/drawing/2014/main" xmlns="" id="{C1A50D1A-32AA-DC56-2EA4-8164F8BC15B6}"/>
              </a:ext>
            </a:extLst>
          </p:cNvPr>
          <p:cNvSpPr/>
          <p:nvPr/>
        </p:nvSpPr>
        <p:spPr>
          <a:xfrm>
            <a:off x="5226096" y="834307"/>
            <a:ext cx="3410646" cy="3860950"/>
          </a:xfrm>
          <a:prstGeom prst="horizontalScroll">
            <a:avLst/>
          </a:prstGeom>
          <a:noFill/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FBD2FE-4031-F6C9-3FBB-5B6DBA859B8B}"/>
              </a:ext>
            </a:extLst>
          </p:cNvPr>
          <p:cNvSpPr txBox="1"/>
          <p:nvPr/>
        </p:nvSpPr>
        <p:spPr>
          <a:xfrm>
            <a:off x="5771656" y="2115800"/>
            <a:ext cx="28650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57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C1A50D1A-32AA-DC56-2EA4-8164F8BC15B6}"/>
              </a:ext>
            </a:extLst>
          </p:cNvPr>
          <p:cNvSpPr/>
          <p:nvPr/>
        </p:nvSpPr>
        <p:spPr>
          <a:xfrm>
            <a:off x="513299" y="-141088"/>
            <a:ext cx="4145469" cy="3102100"/>
          </a:xfrm>
          <a:prstGeom prst="horizontalScroll">
            <a:avLst/>
          </a:prstGeom>
          <a:noFill/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FBD2FE-4031-F6C9-3FBB-5B6DBA859B8B}"/>
              </a:ext>
            </a:extLst>
          </p:cNvPr>
          <p:cNvSpPr txBox="1"/>
          <p:nvPr/>
        </p:nvSpPr>
        <p:spPr>
          <a:xfrm>
            <a:off x="1121307" y="594684"/>
            <a:ext cx="3389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croll: Horizontal 3">
            <a:extLst>
              <a:ext uri="{FF2B5EF4-FFF2-40B4-BE49-F238E27FC236}">
                <a16:creationId xmlns:a16="http://schemas.microsoft.com/office/drawing/2014/main" xmlns="" id="{C1A50D1A-32AA-DC56-2EA4-8164F8BC15B6}"/>
              </a:ext>
            </a:extLst>
          </p:cNvPr>
          <p:cNvSpPr/>
          <p:nvPr/>
        </p:nvSpPr>
        <p:spPr>
          <a:xfrm>
            <a:off x="5226096" y="834307"/>
            <a:ext cx="3410646" cy="3860950"/>
          </a:xfrm>
          <a:prstGeom prst="horizontalScroll">
            <a:avLst/>
          </a:prstGeom>
          <a:noFill/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FBD2FE-4031-F6C9-3FBB-5B6DBA859B8B}"/>
              </a:ext>
            </a:extLst>
          </p:cNvPr>
          <p:cNvSpPr txBox="1"/>
          <p:nvPr/>
        </p:nvSpPr>
        <p:spPr>
          <a:xfrm>
            <a:off x="5711586" y="1409962"/>
            <a:ext cx="28650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23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C1A50D1A-32AA-DC56-2EA4-8164F8BC15B6}"/>
              </a:ext>
            </a:extLst>
          </p:cNvPr>
          <p:cNvSpPr/>
          <p:nvPr/>
        </p:nvSpPr>
        <p:spPr>
          <a:xfrm>
            <a:off x="513299" y="-141088"/>
            <a:ext cx="4145469" cy="3102100"/>
          </a:xfrm>
          <a:prstGeom prst="horizontalScroll">
            <a:avLst/>
          </a:prstGeom>
          <a:noFill/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FBD2FE-4031-F6C9-3FBB-5B6DBA859B8B}"/>
              </a:ext>
            </a:extLst>
          </p:cNvPr>
          <p:cNvSpPr txBox="1"/>
          <p:nvPr/>
        </p:nvSpPr>
        <p:spPr>
          <a:xfrm>
            <a:off x="1121307" y="594684"/>
            <a:ext cx="3389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Một số cách giải nghĩa của từ?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croll: Horizontal 3">
            <a:extLst>
              <a:ext uri="{FF2B5EF4-FFF2-40B4-BE49-F238E27FC236}">
                <a16:creationId xmlns:a16="http://schemas.microsoft.com/office/drawing/2014/main" xmlns="" id="{C1A50D1A-32AA-DC56-2EA4-8164F8BC15B6}"/>
              </a:ext>
            </a:extLst>
          </p:cNvPr>
          <p:cNvSpPr/>
          <p:nvPr/>
        </p:nvSpPr>
        <p:spPr>
          <a:xfrm>
            <a:off x="5226096" y="367095"/>
            <a:ext cx="3410646" cy="4328162"/>
          </a:xfrm>
          <a:prstGeom prst="horizontalScroll">
            <a:avLst/>
          </a:prstGeom>
          <a:noFill/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FBD2FE-4031-F6C9-3FBB-5B6DBA859B8B}"/>
              </a:ext>
            </a:extLst>
          </p:cNvPr>
          <p:cNvSpPr txBox="1"/>
          <p:nvPr/>
        </p:nvSpPr>
        <p:spPr>
          <a:xfrm>
            <a:off x="5711586" y="976904"/>
            <a:ext cx="28650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số cách giải thích nghĩa của từ:</a:t>
            </a:r>
          </a:p>
          <a:p>
            <a:pPr marL="285750" indent="-285750">
              <a:buFontTx/>
              <a:buChar char="-"/>
            </a:pP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iải thích bằng trực quan</a:t>
            </a:r>
          </a:p>
          <a:p>
            <a:pPr marL="285750" indent="-285750">
              <a:buFontTx/>
              <a:buChar char="-"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Giải thích bằng khái niệm</a:t>
            </a:r>
          </a:p>
          <a:p>
            <a:pPr marL="285750" indent="-285750">
              <a:buFontTx/>
              <a:buChar char="-"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Giải thích bằng cách nêu từ đồng nghĩa hoặc trái nghĩa với từ</a:t>
            </a:r>
          </a:p>
          <a:p>
            <a:pPr marL="285750" indent="-285750">
              <a:buFontTx/>
              <a:buChar char="-"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Giải thích bằng cách làm rõ từng yếu tố trong từ rồi gộp nghĩa.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5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Research Methods Lesson by Slidesgo">
  <a:themeElements>
    <a:clrScheme name="Simple Light">
      <a:dk1>
        <a:srgbClr val="47666D"/>
      </a:dk1>
      <a:lt1>
        <a:srgbClr val="FEEADA"/>
      </a:lt1>
      <a:dk2>
        <a:srgbClr val="88B29A"/>
      </a:dk2>
      <a:lt2>
        <a:srgbClr val="E49D36"/>
      </a:lt2>
      <a:accent1>
        <a:srgbClr val="FEEADA"/>
      </a:accent1>
      <a:accent2>
        <a:srgbClr val="47666D"/>
      </a:accent2>
      <a:accent3>
        <a:srgbClr val="88B29A"/>
      </a:accent3>
      <a:accent4>
        <a:srgbClr val="E49D36"/>
      </a:accent4>
      <a:accent5>
        <a:srgbClr val="E6BA6D"/>
      </a:accent5>
      <a:accent6>
        <a:srgbClr val="E75F6B"/>
      </a:accent6>
      <a:hlink>
        <a:srgbClr val="4766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757</Words>
  <Application>Microsoft Office PowerPoint</Application>
  <PresentationFormat>On-screen Show (16:9)</PresentationFormat>
  <Paragraphs>109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Times New Roman</vt:lpstr>
      <vt:lpstr>Montserrat Black</vt:lpstr>
      <vt:lpstr>Calibri</vt:lpstr>
      <vt:lpstr>Nunito SemiBold</vt:lpstr>
      <vt:lpstr>#9Slide03 AmpleSoft Bold</vt:lpstr>
      <vt:lpstr>Montserrat</vt:lpstr>
      <vt:lpstr>Montserrat ExtraBold</vt:lpstr>
      <vt:lpstr>Nunito Light</vt:lpstr>
      <vt:lpstr>#9Slide05 SVNKitten</vt:lpstr>
      <vt:lpstr>Nunito</vt:lpstr>
      <vt:lpstr>Research Methods Lesson by Slidesgo</vt:lpstr>
      <vt:lpstr>Tiết 91: CÁCH GIẢI THÍCH NGHĨA CỦA TỪ</vt:lpstr>
      <vt:lpstr>YÊU CẦU CẦN ĐẠT</vt:lpstr>
      <vt:lpstr>KHỞI ĐỘNG</vt:lpstr>
      <vt:lpstr>PowerPoint Presentation</vt:lpstr>
      <vt:lpstr>Gợi dẫn</vt:lpstr>
      <vt:lpstr>HÌNH THÀNH KIẾN THỨC MỚI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LỖI DÙNG TỪ LỖI VỀ TRẬT TỰ TỪ VÀ CÁCH SỬA</dc:title>
  <dc:creator>admin</dc:creator>
  <cp:lastModifiedBy>admin</cp:lastModifiedBy>
  <cp:revision>31</cp:revision>
  <dcterms:modified xsi:type="dcterms:W3CDTF">2023-08-09T16:56:43Z</dcterms:modified>
</cp:coreProperties>
</file>