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57" r:id="rId3"/>
    <p:sldId id="259" r:id="rId4"/>
    <p:sldId id="260" r:id="rId5"/>
    <p:sldId id="261" r:id="rId6"/>
    <p:sldId id="262" r:id="rId7"/>
    <p:sldId id="263" r:id="rId8"/>
    <p:sldId id="264" r:id="rId9"/>
    <p:sldId id="265" r:id="rId10"/>
    <p:sldId id="266" r:id="rId11"/>
    <p:sldId id="268" r:id="rId12"/>
    <p:sldId id="269" r:id="rId13"/>
    <p:sldId id="281" r:id="rId14"/>
    <p:sldId id="270" r:id="rId15"/>
    <p:sldId id="271" r:id="rId16"/>
    <p:sldId id="272" r:id="rId17"/>
    <p:sldId id="273" r:id="rId18"/>
    <p:sldId id="274" r:id="rId19"/>
    <p:sldId id="275" r:id="rId20"/>
    <p:sldId id="276" r:id="rId21"/>
    <p:sldId id="284" r:id="rId22"/>
    <p:sldId id="277" r:id="rId23"/>
    <p:sldId id="278" r:id="rId24"/>
    <p:sldId id="279" r:id="rId25"/>
    <p:sldId id="287" r:id="rId26"/>
    <p:sldId id="295" r:id="rId27"/>
    <p:sldId id="294" r:id="rId28"/>
    <p:sldId id="298" r:id="rId29"/>
    <p:sldId id="286" r:id="rId30"/>
    <p:sldId id="296" r:id="rId31"/>
    <p:sldId id="301" r:id="rId32"/>
    <p:sldId id="283" r:id="rId33"/>
    <p:sldId id="300" r:id="rId34"/>
    <p:sldId id="306" r:id="rId35"/>
    <p:sldId id="304" r:id="rId36"/>
    <p:sldId id="291" r:id="rId37"/>
    <p:sldId id="302" r:id="rId38"/>
    <p:sldId id="307" r:id="rId39"/>
    <p:sldId id="288" r:id="rId40"/>
    <p:sldId id="289" r:id="rId41"/>
    <p:sldId id="290" r:id="rId42"/>
    <p:sldId id="280" r:id="rId43"/>
    <p:sldId id="293" r:id="rId44"/>
    <p:sldId id="292" r:id="rId4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40" d="100"/>
          <a:sy n="40" d="100"/>
        </p:scale>
        <p:origin x="1338" y="7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C6171F-33A4-4618-80C4-D43D3C3ADF29}" type="datetimeFigureOut">
              <a:rPr lang="vi-VN" smtClean="0"/>
              <a:t>11/08/2023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F8F853-DE7D-459D-8882-4D37BB1245E8}" type="slidenum">
              <a:rPr lang="vi-VN" smtClean="0"/>
              <a:t>‹#›</a:t>
            </a:fld>
            <a:endParaRPr lang="vi-VN"/>
          </a:p>
        </p:txBody>
      </p:sp>
    </p:spTree>
    <p:extLst>
      <p:ext uri="{BB962C8B-B14F-4D97-AF65-F5344CB8AC3E}">
        <p14:creationId xmlns:p14="http://schemas.microsoft.com/office/powerpoint/2010/main" val="2295417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22DB620-3EFF-4C9B-BBC0-DF0F061604A3}" type="slidenum">
              <a:rPr lang="zh-CN" altLang="en-US" smtClean="0"/>
              <a:t>39</a:t>
            </a:fld>
            <a:endParaRPr lang="zh-CN" altLang="en-US"/>
          </a:p>
        </p:txBody>
      </p:sp>
    </p:spTree>
    <p:extLst>
      <p:ext uri="{BB962C8B-B14F-4D97-AF65-F5344CB8AC3E}">
        <p14:creationId xmlns:p14="http://schemas.microsoft.com/office/powerpoint/2010/main" val="276655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22DB620-3EFF-4C9B-BBC0-DF0F061604A3}" type="slidenum">
              <a:rPr lang="zh-CN" altLang="en-US" smtClean="0"/>
              <a:t>40</a:t>
            </a:fld>
            <a:endParaRPr lang="zh-CN" altLang="en-US"/>
          </a:p>
        </p:txBody>
      </p:sp>
    </p:spTree>
    <p:extLst>
      <p:ext uri="{BB962C8B-B14F-4D97-AF65-F5344CB8AC3E}">
        <p14:creationId xmlns:p14="http://schemas.microsoft.com/office/powerpoint/2010/main" val="145448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22DB620-3EFF-4C9B-BBC0-DF0F061604A3}" type="slidenum">
              <a:rPr lang="zh-CN" altLang="en-US" smtClean="0"/>
              <a:t>41</a:t>
            </a:fld>
            <a:endParaRPr lang="zh-CN" altLang="en-US"/>
          </a:p>
        </p:txBody>
      </p:sp>
    </p:spTree>
    <p:extLst>
      <p:ext uri="{BB962C8B-B14F-4D97-AF65-F5344CB8AC3E}">
        <p14:creationId xmlns:p14="http://schemas.microsoft.com/office/powerpoint/2010/main" val="1302671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9096204D-17C4-40AC-83EE-48FB43679AB3}" type="datetimeFigureOut">
              <a:rPr lang="vi-VN" smtClean="0"/>
              <a:t>10/08/2023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06A6612-610C-42A6-B2C8-80C1C777E8AE}" type="slidenum">
              <a:rPr lang="vi-VN" smtClean="0"/>
              <a:t>‹#›</a:t>
            </a:fld>
            <a:endParaRPr lang="vi-VN"/>
          </a:p>
        </p:txBody>
      </p:sp>
    </p:spTree>
    <p:extLst>
      <p:ext uri="{BB962C8B-B14F-4D97-AF65-F5344CB8AC3E}">
        <p14:creationId xmlns:p14="http://schemas.microsoft.com/office/powerpoint/2010/main" val="1210326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9096204D-17C4-40AC-83EE-48FB43679AB3}" type="datetimeFigureOut">
              <a:rPr lang="vi-VN" smtClean="0"/>
              <a:t>10/08/2023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06A6612-610C-42A6-B2C8-80C1C777E8AE}" type="slidenum">
              <a:rPr lang="vi-VN" smtClean="0"/>
              <a:t>‹#›</a:t>
            </a:fld>
            <a:endParaRPr lang="vi-VN"/>
          </a:p>
        </p:txBody>
      </p:sp>
    </p:spTree>
    <p:extLst>
      <p:ext uri="{BB962C8B-B14F-4D97-AF65-F5344CB8AC3E}">
        <p14:creationId xmlns:p14="http://schemas.microsoft.com/office/powerpoint/2010/main" val="716258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9096204D-17C4-40AC-83EE-48FB43679AB3}" type="datetimeFigureOut">
              <a:rPr lang="vi-VN" smtClean="0"/>
              <a:t>10/08/2023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06A6612-610C-42A6-B2C8-80C1C777E8AE}" type="slidenum">
              <a:rPr lang="vi-VN" smtClean="0"/>
              <a:t>‹#›</a:t>
            </a:fld>
            <a:endParaRPr lang="vi-VN"/>
          </a:p>
        </p:txBody>
      </p:sp>
    </p:spTree>
    <p:extLst>
      <p:ext uri="{BB962C8B-B14F-4D97-AF65-F5344CB8AC3E}">
        <p14:creationId xmlns:p14="http://schemas.microsoft.com/office/powerpoint/2010/main" val="295515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9096204D-17C4-40AC-83EE-48FB43679AB3}" type="datetimeFigureOut">
              <a:rPr lang="vi-VN" smtClean="0"/>
              <a:t>10/08/2023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06A6612-610C-42A6-B2C8-80C1C777E8AE}" type="slidenum">
              <a:rPr lang="vi-VN" smtClean="0"/>
              <a:t>‹#›</a:t>
            </a:fld>
            <a:endParaRPr lang="vi-VN"/>
          </a:p>
        </p:txBody>
      </p:sp>
    </p:spTree>
    <p:extLst>
      <p:ext uri="{BB962C8B-B14F-4D97-AF65-F5344CB8AC3E}">
        <p14:creationId xmlns:p14="http://schemas.microsoft.com/office/powerpoint/2010/main" val="2581850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96204D-17C4-40AC-83EE-48FB43679AB3}" type="datetimeFigureOut">
              <a:rPr lang="vi-VN" smtClean="0"/>
              <a:t>10/08/2023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06A6612-610C-42A6-B2C8-80C1C777E8AE}" type="slidenum">
              <a:rPr lang="vi-VN" smtClean="0"/>
              <a:t>‹#›</a:t>
            </a:fld>
            <a:endParaRPr lang="vi-VN"/>
          </a:p>
        </p:txBody>
      </p:sp>
    </p:spTree>
    <p:extLst>
      <p:ext uri="{BB962C8B-B14F-4D97-AF65-F5344CB8AC3E}">
        <p14:creationId xmlns:p14="http://schemas.microsoft.com/office/powerpoint/2010/main" val="746911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9096204D-17C4-40AC-83EE-48FB43679AB3}" type="datetimeFigureOut">
              <a:rPr lang="vi-VN" smtClean="0"/>
              <a:t>10/08/2023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06A6612-610C-42A6-B2C8-80C1C777E8AE}" type="slidenum">
              <a:rPr lang="vi-VN" smtClean="0"/>
              <a:t>‹#›</a:t>
            </a:fld>
            <a:endParaRPr lang="vi-VN"/>
          </a:p>
        </p:txBody>
      </p:sp>
    </p:spTree>
    <p:extLst>
      <p:ext uri="{BB962C8B-B14F-4D97-AF65-F5344CB8AC3E}">
        <p14:creationId xmlns:p14="http://schemas.microsoft.com/office/powerpoint/2010/main" val="597802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9096204D-17C4-40AC-83EE-48FB43679AB3}" type="datetimeFigureOut">
              <a:rPr lang="vi-VN" smtClean="0"/>
              <a:t>10/08/2023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E06A6612-610C-42A6-B2C8-80C1C777E8AE}" type="slidenum">
              <a:rPr lang="vi-VN" smtClean="0"/>
              <a:t>‹#›</a:t>
            </a:fld>
            <a:endParaRPr lang="vi-VN"/>
          </a:p>
        </p:txBody>
      </p:sp>
    </p:spTree>
    <p:extLst>
      <p:ext uri="{BB962C8B-B14F-4D97-AF65-F5344CB8AC3E}">
        <p14:creationId xmlns:p14="http://schemas.microsoft.com/office/powerpoint/2010/main" val="3509085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9096204D-17C4-40AC-83EE-48FB43679AB3}" type="datetimeFigureOut">
              <a:rPr lang="vi-VN" smtClean="0"/>
              <a:t>10/08/2023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E06A6612-610C-42A6-B2C8-80C1C777E8AE}" type="slidenum">
              <a:rPr lang="vi-VN" smtClean="0"/>
              <a:t>‹#›</a:t>
            </a:fld>
            <a:endParaRPr lang="vi-VN"/>
          </a:p>
        </p:txBody>
      </p:sp>
    </p:spTree>
    <p:extLst>
      <p:ext uri="{BB962C8B-B14F-4D97-AF65-F5344CB8AC3E}">
        <p14:creationId xmlns:p14="http://schemas.microsoft.com/office/powerpoint/2010/main" val="2119741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96204D-17C4-40AC-83EE-48FB43679AB3}" type="datetimeFigureOut">
              <a:rPr lang="vi-VN" smtClean="0"/>
              <a:t>10/08/2023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E06A6612-610C-42A6-B2C8-80C1C777E8AE}" type="slidenum">
              <a:rPr lang="vi-VN" smtClean="0"/>
              <a:t>‹#›</a:t>
            </a:fld>
            <a:endParaRPr lang="vi-VN"/>
          </a:p>
        </p:txBody>
      </p:sp>
    </p:spTree>
    <p:extLst>
      <p:ext uri="{BB962C8B-B14F-4D97-AF65-F5344CB8AC3E}">
        <p14:creationId xmlns:p14="http://schemas.microsoft.com/office/powerpoint/2010/main" val="2249491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96204D-17C4-40AC-83EE-48FB43679AB3}" type="datetimeFigureOut">
              <a:rPr lang="vi-VN" smtClean="0"/>
              <a:t>10/08/2023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06A6612-610C-42A6-B2C8-80C1C777E8AE}" type="slidenum">
              <a:rPr lang="vi-VN" smtClean="0"/>
              <a:t>‹#›</a:t>
            </a:fld>
            <a:endParaRPr lang="vi-VN"/>
          </a:p>
        </p:txBody>
      </p:sp>
    </p:spTree>
    <p:extLst>
      <p:ext uri="{BB962C8B-B14F-4D97-AF65-F5344CB8AC3E}">
        <p14:creationId xmlns:p14="http://schemas.microsoft.com/office/powerpoint/2010/main" val="3696499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96204D-17C4-40AC-83EE-48FB43679AB3}" type="datetimeFigureOut">
              <a:rPr lang="vi-VN" smtClean="0"/>
              <a:t>10/08/2023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06A6612-610C-42A6-B2C8-80C1C777E8AE}" type="slidenum">
              <a:rPr lang="vi-VN" smtClean="0"/>
              <a:t>‹#›</a:t>
            </a:fld>
            <a:endParaRPr lang="vi-VN"/>
          </a:p>
        </p:txBody>
      </p:sp>
    </p:spTree>
    <p:extLst>
      <p:ext uri="{BB962C8B-B14F-4D97-AF65-F5344CB8AC3E}">
        <p14:creationId xmlns:p14="http://schemas.microsoft.com/office/powerpoint/2010/main" val="3764463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96204D-17C4-40AC-83EE-48FB43679AB3}" type="datetimeFigureOut">
              <a:rPr lang="vi-VN" smtClean="0"/>
              <a:t>10/08/2023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6A6612-610C-42A6-B2C8-80C1C777E8AE}" type="slidenum">
              <a:rPr lang="vi-VN" smtClean="0"/>
              <a:t>‹#›</a:t>
            </a:fld>
            <a:endParaRPr lang="vi-VN"/>
          </a:p>
        </p:txBody>
      </p:sp>
    </p:spTree>
    <p:extLst>
      <p:ext uri="{BB962C8B-B14F-4D97-AF65-F5344CB8AC3E}">
        <p14:creationId xmlns:p14="http://schemas.microsoft.com/office/powerpoint/2010/main" val="36750418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2.mp3"/><Relationship Id="rId7" Type="http://schemas.openxmlformats.org/officeDocument/2006/relationships/slide" Target="slide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2.mp3"/><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hyperlink" Target="file:///D:\2022\gi&#225;o%20&#225;n%2011\gi&#225;o%20&#225;n%2011%20k&#236;%201\Ca%20tr&#249;%20-%20Non%20Mai%20H&#7891;ng%20H&#7841;nh.mp4" TargetMode="Externa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hyperlink" Target="file:///D:\2023\v&#259;n%2011\gi&#225;o%20&#225;n11-2023\&#273;i&#7879;n%20t&#7917;%2011-2023\z%20Ca%20tr&#249;-%20Tr&#259;ng%20Nguy&#234;n%20Ti&#234;u.mp4" TargetMode="External"/><Relationship Id="rId4" Type="http://schemas.openxmlformats.org/officeDocument/2006/relationships/audio" Target="../media/audio1.wav"/></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hyperlink" Target="file:///D:\2022\gi&#225;o%20&#225;n%2011\gi&#225;o%20&#225;n%2011%20k&#236;%201\Bai%20ca%20ngat%20nguong-Nguyen%20Cong%20Tru.mp4"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file:///D:\2022\gi&#225;o%20&#225;n%2011\gi&#225;o%20&#225;n%2011%20k&#236;%201\Bai%20ca%20ngat%20nguong-Nguyen%20Cong%20Tru.mp4" TargetMode="External"/><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 Target="slide5.xml"/><Relationship Id="rId7" Type="http://schemas.openxmlformats.org/officeDocument/2006/relationships/slide" Target="slide8.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slide" Target="slide6.xml"/><Relationship Id="rId10" Type="http://schemas.openxmlformats.org/officeDocument/2006/relationships/slide" Target="slide11.xml"/><Relationship Id="rId4" Type="http://schemas.openxmlformats.org/officeDocument/2006/relationships/slide" Target="slide4.xml"/><Relationship Id="rId9" Type="http://schemas.openxmlformats.org/officeDocument/2006/relationships/slide" Target="slide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2.mp3"/><Relationship Id="rId7" Type="http://schemas.openxmlformats.org/officeDocument/2006/relationships/slide" Target="slide3.xml"/><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2.mp3"/><Relationship Id="rId9"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2.jpeg"/><Relationship Id="rId7"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2.jpeg"/><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43.png"/></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2.mp3"/><Relationship Id="rId7" Type="http://schemas.openxmlformats.org/officeDocument/2006/relationships/slide" Target="slide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2.mp3"/><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2.mp3"/><Relationship Id="rId7" Type="http://schemas.openxmlformats.org/officeDocument/2006/relationships/slide" Target="slide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2.mp3"/><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2.mp3"/><Relationship Id="rId7" Type="http://schemas.openxmlformats.org/officeDocument/2006/relationships/slide" Target="slide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2.mp3"/><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2.mp3"/><Relationship Id="rId7" Type="http://schemas.openxmlformats.org/officeDocument/2006/relationships/slide" Target="slide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2.mp3"/><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2.mp3"/><Relationship Id="rId7" Type="http://schemas.openxmlformats.org/officeDocument/2006/relationships/slide" Target="slide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2.mp3"/><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vi-VN" dirty="0"/>
          </a:p>
        </p:txBody>
      </p:sp>
      <p:pic>
        <p:nvPicPr>
          <p:cNvPr id="4" name="Picture 3"/>
          <p:cNvPicPr>
            <a:picLocks noChangeAspect="1"/>
          </p:cNvPicPr>
          <p:nvPr/>
        </p:nvPicPr>
        <p:blipFill>
          <a:blip r:embed="rId2"/>
          <a:stretch>
            <a:fillRect/>
          </a:stretch>
        </p:blipFill>
        <p:spPr>
          <a:xfrm>
            <a:off x="-52946" y="2609850"/>
            <a:ext cx="12244946" cy="4248150"/>
          </a:xfrm>
          <a:prstGeom prst="rect">
            <a:avLst/>
          </a:prstGeom>
        </p:spPr>
      </p:pic>
      <p:pic>
        <p:nvPicPr>
          <p:cNvPr id="5" name="Picture 4" descr="f"/>
          <p:cNvPicPr>
            <a:picLocks noChangeAspect="1"/>
          </p:cNvPicPr>
          <p:nvPr/>
        </p:nvPicPr>
        <p:blipFill>
          <a:blip r:embed="rId3"/>
          <a:stretch>
            <a:fillRect/>
          </a:stretch>
        </p:blipFill>
        <p:spPr>
          <a:xfrm>
            <a:off x="209550" y="95250"/>
            <a:ext cx="11410950" cy="2514600"/>
          </a:xfrm>
          <a:prstGeom prst="rect">
            <a:avLst/>
          </a:prstGeom>
          <a:noFill/>
          <a:ln w="9525">
            <a:noFill/>
          </a:ln>
        </p:spPr>
      </p:pic>
      <p:sp>
        <p:nvSpPr>
          <p:cNvPr id="7" name="Rectangle 6"/>
          <p:cNvSpPr/>
          <p:nvPr/>
        </p:nvSpPr>
        <p:spPr>
          <a:xfrm>
            <a:off x="7677150" y="2522378"/>
            <a:ext cx="4514850" cy="583565"/>
          </a:xfrm>
          <a:prstGeom prst="rect">
            <a:avLst/>
          </a:prstGeom>
          <a:noFill/>
          <a:ln w="9525">
            <a:noFill/>
          </a:ln>
        </p:spPr>
        <p:txBody>
          <a:bodyPr wrap="square">
            <a:spAutoFit/>
          </a:bodyPr>
          <a:lstStyle>
            <a:defPPr>
              <a:defRPr lang="en-US"/>
            </a:defPPr>
            <a:lvl1pPr marL="0" lvl="0" indent="0" algn="ctr" defTabSz="914400" rtl="0" eaLnBrk="1" fontAlgn="base" latinLnBrk="0" hangingPunct="1">
              <a:lnSpc>
                <a:spcPct val="100000"/>
              </a:lnSpc>
              <a:spcBef>
                <a:spcPct val="0"/>
              </a:spcBef>
              <a:spcAft>
                <a:spcPct val="0"/>
              </a:spcAft>
              <a:buNone/>
              <a:defRPr b="0" i="0" u="none" kern="1200" baseline="0">
                <a:solidFill>
                  <a:schemeClr val="tx1"/>
                </a:solidFill>
                <a:latin typeface=".VnTime" pitchFamily="34" charset="0"/>
                <a:ea typeface="+mn-ea"/>
                <a:cs typeface="+mn-cs"/>
              </a:defRPr>
            </a:lvl1pPr>
            <a:lvl2pPr marL="457200" lvl="1" indent="0" algn="ctr" defTabSz="914400" rtl="0" eaLnBrk="1" fontAlgn="base" latinLnBrk="0" hangingPunct="1">
              <a:lnSpc>
                <a:spcPct val="100000"/>
              </a:lnSpc>
              <a:spcBef>
                <a:spcPct val="0"/>
              </a:spcBef>
              <a:spcAft>
                <a:spcPct val="0"/>
              </a:spcAft>
              <a:buNone/>
              <a:defRPr b="0" i="0" u="none" kern="1200" baseline="0">
                <a:solidFill>
                  <a:schemeClr val="tx1"/>
                </a:solidFill>
                <a:latin typeface=".VnTime" pitchFamily="34" charset="0"/>
                <a:ea typeface="+mn-ea"/>
                <a:cs typeface="+mn-cs"/>
              </a:defRPr>
            </a:lvl2pPr>
            <a:lvl3pPr marL="914400" lvl="2" indent="0" algn="ctr" defTabSz="914400" rtl="0" eaLnBrk="1" fontAlgn="base" latinLnBrk="0" hangingPunct="1">
              <a:lnSpc>
                <a:spcPct val="100000"/>
              </a:lnSpc>
              <a:spcBef>
                <a:spcPct val="0"/>
              </a:spcBef>
              <a:spcAft>
                <a:spcPct val="0"/>
              </a:spcAft>
              <a:buNone/>
              <a:defRPr b="0" i="0" u="none" kern="1200" baseline="0">
                <a:solidFill>
                  <a:schemeClr val="tx1"/>
                </a:solidFill>
                <a:latin typeface=".VnTime" pitchFamily="34" charset="0"/>
                <a:ea typeface="+mn-ea"/>
                <a:cs typeface="+mn-cs"/>
              </a:defRPr>
            </a:lvl3pPr>
            <a:lvl4pPr marL="1371600" lvl="3" indent="0" algn="ctr" defTabSz="914400" rtl="0" eaLnBrk="1" fontAlgn="base" latinLnBrk="0" hangingPunct="1">
              <a:lnSpc>
                <a:spcPct val="100000"/>
              </a:lnSpc>
              <a:spcBef>
                <a:spcPct val="0"/>
              </a:spcBef>
              <a:spcAft>
                <a:spcPct val="0"/>
              </a:spcAft>
              <a:buNone/>
              <a:defRPr b="0" i="0" u="none" kern="1200" baseline="0">
                <a:solidFill>
                  <a:schemeClr val="tx1"/>
                </a:solidFill>
                <a:latin typeface=".VnTime" pitchFamily="34" charset="0"/>
                <a:ea typeface="+mn-ea"/>
                <a:cs typeface="+mn-cs"/>
              </a:defRPr>
            </a:lvl4pPr>
            <a:lvl5pPr marL="1828800" lvl="4" indent="0" algn="ctr" defTabSz="914400" rtl="0" eaLnBrk="1" fontAlgn="base" latinLnBrk="0" hangingPunct="1">
              <a:lnSpc>
                <a:spcPct val="100000"/>
              </a:lnSpc>
              <a:spcBef>
                <a:spcPct val="0"/>
              </a:spcBef>
              <a:spcAft>
                <a:spcPct val="0"/>
              </a:spcAft>
              <a:buNone/>
              <a:defRPr b="0" i="0" u="none" kern="1200" baseline="0">
                <a:solidFill>
                  <a:schemeClr val="tx1"/>
                </a:solidFill>
                <a:latin typeface=".VnTime" pitchFamily="34" charset="0"/>
                <a:ea typeface="+mn-ea"/>
                <a:cs typeface="+mn-cs"/>
              </a:defRPr>
            </a:lvl5pPr>
            <a:lvl6pPr marL="2286000" lvl="5" indent="0" algn="ctr" defTabSz="914400" rtl="0" eaLnBrk="1" fontAlgn="base" latinLnBrk="0" hangingPunct="1">
              <a:lnSpc>
                <a:spcPct val="100000"/>
              </a:lnSpc>
              <a:spcBef>
                <a:spcPct val="0"/>
              </a:spcBef>
              <a:spcAft>
                <a:spcPct val="0"/>
              </a:spcAft>
              <a:buNone/>
              <a:defRPr b="0" i="0" u="none" kern="1200" baseline="0">
                <a:solidFill>
                  <a:schemeClr val="tx1"/>
                </a:solidFill>
                <a:latin typeface=".VnTime" pitchFamily="34" charset="0"/>
                <a:ea typeface="+mn-ea"/>
                <a:cs typeface="+mn-cs"/>
              </a:defRPr>
            </a:lvl6pPr>
            <a:lvl7pPr marL="2743200" lvl="6" indent="0" algn="ctr" defTabSz="914400" rtl="0" eaLnBrk="1" fontAlgn="base" latinLnBrk="0" hangingPunct="1">
              <a:lnSpc>
                <a:spcPct val="100000"/>
              </a:lnSpc>
              <a:spcBef>
                <a:spcPct val="0"/>
              </a:spcBef>
              <a:spcAft>
                <a:spcPct val="0"/>
              </a:spcAft>
              <a:buNone/>
              <a:defRPr b="0" i="0" u="none" kern="1200" baseline="0">
                <a:solidFill>
                  <a:schemeClr val="tx1"/>
                </a:solidFill>
                <a:latin typeface=".VnTime" pitchFamily="34" charset="0"/>
                <a:ea typeface="+mn-ea"/>
                <a:cs typeface="+mn-cs"/>
              </a:defRPr>
            </a:lvl7pPr>
            <a:lvl8pPr marL="3200400" lvl="7" indent="0" algn="ctr" defTabSz="914400" rtl="0" eaLnBrk="1" fontAlgn="base" latinLnBrk="0" hangingPunct="1">
              <a:lnSpc>
                <a:spcPct val="100000"/>
              </a:lnSpc>
              <a:spcBef>
                <a:spcPct val="0"/>
              </a:spcBef>
              <a:spcAft>
                <a:spcPct val="0"/>
              </a:spcAft>
              <a:buNone/>
              <a:defRPr b="0" i="0" u="none" kern="1200" baseline="0">
                <a:solidFill>
                  <a:schemeClr val="tx1"/>
                </a:solidFill>
                <a:latin typeface=".VnTime" pitchFamily="34" charset="0"/>
                <a:ea typeface="+mn-ea"/>
                <a:cs typeface="+mn-cs"/>
              </a:defRPr>
            </a:lvl8pPr>
            <a:lvl9pPr marL="3657600" lvl="8" indent="0" algn="ctr" defTabSz="914400" rtl="0" eaLnBrk="1" fontAlgn="base" latinLnBrk="0" hangingPunct="1">
              <a:lnSpc>
                <a:spcPct val="100000"/>
              </a:lnSpc>
              <a:spcBef>
                <a:spcPct val="0"/>
              </a:spcBef>
              <a:spcAft>
                <a:spcPct val="0"/>
              </a:spcAft>
              <a:buNone/>
              <a:defRPr b="0" i="0" u="none" kern="1200" baseline="0">
                <a:solidFill>
                  <a:schemeClr val="tx1"/>
                </a:solidFill>
                <a:latin typeface=".VnTime" pitchFamily="34" charset="0"/>
                <a:ea typeface="+mn-ea"/>
                <a:cs typeface="+mn-cs"/>
              </a:defRPr>
            </a:lvl9pPr>
          </a:lstStyle>
          <a:p>
            <a:r>
              <a:rPr lang="vi-VN" sz="3200" b="1" dirty="0" smtClean="0">
                <a:solidFill>
                  <a:srgbClr val="FF0000"/>
                </a:solidFill>
                <a:latin typeface="Times New Roman" panose="02020603050405020304" pitchFamily="18" charset="0"/>
                <a:cs typeface="Times New Roman" panose="02020603050405020304" pitchFamily="18" charset="0"/>
              </a:rPr>
              <a:t>NGUYỄN CÔNG TRỨ</a:t>
            </a:r>
            <a:endParaRPr sz="3200"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4993487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26973" y="0"/>
            <a:ext cx="12138053" cy="6858000"/>
          </a:xfrm>
          <a:prstGeom prst="rect">
            <a:avLst/>
          </a:prstGeom>
        </p:spPr>
      </p:pic>
      <p:sp>
        <p:nvSpPr>
          <p:cNvPr id="4" name="Title 1"/>
          <p:cNvSpPr>
            <a:spLocks noGrp="1"/>
          </p:cNvSpPr>
          <p:nvPr>
            <p:ph type="title"/>
          </p:nvPr>
        </p:nvSpPr>
        <p:spPr>
          <a:xfrm>
            <a:off x="1295402" y="954282"/>
            <a:ext cx="9601196" cy="836836"/>
          </a:xfrm>
        </p:spPr>
        <p:txBody>
          <a:bodyPr/>
          <a:lstStyle/>
          <a:p>
            <a:r>
              <a:rPr lang="en-US" dirty="0" smtClean="0">
                <a:solidFill>
                  <a:srgbClr val="FF0000"/>
                </a:solidFill>
                <a:latin typeface="Bahnschrift SemiBold SemiConden" panose="020B0502040204020203" pitchFamily="34" charset="0"/>
              </a:rPr>
              <a:t>CÂU HỎI SỐ 7</a:t>
            </a:r>
            <a:endParaRPr lang="en-US" dirty="0">
              <a:solidFill>
                <a:srgbClr val="FF0000"/>
              </a:solidFill>
              <a:latin typeface="Bahnschrift SemiBold SemiConden" panose="020B0502040204020203" pitchFamily="34" charset="0"/>
            </a:endParaRPr>
          </a:p>
        </p:txBody>
      </p:sp>
      <p:sp>
        <p:nvSpPr>
          <p:cNvPr id="5" name="Content Placeholder 2"/>
          <p:cNvSpPr>
            <a:spLocks noGrp="1"/>
          </p:cNvSpPr>
          <p:nvPr>
            <p:ph idx="1"/>
          </p:nvPr>
        </p:nvSpPr>
        <p:spPr>
          <a:xfrm>
            <a:off x="1295402" y="2092990"/>
            <a:ext cx="9601196" cy="2696576"/>
          </a:xfrm>
        </p:spPr>
        <p:txBody>
          <a:bodyPr>
            <a:noAutofit/>
          </a:bodyPr>
          <a:lstStyle/>
          <a:p>
            <a:pPr marL="0" indent="0" algn="just">
              <a:buNone/>
            </a:pPr>
            <a:r>
              <a:rPr lang="vi-VN" sz="4000" dirty="0" smtClean="0">
                <a:latin typeface="+mj-lt"/>
              </a:rPr>
              <a:t>Hình </a:t>
            </a:r>
            <a:r>
              <a:rPr lang="vi-VN" sz="4000" dirty="0">
                <a:latin typeface="+mj-lt"/>
              </a:rPr>
              <a:t>mẫu lí tưởng, mô thức hoàn hảo trong lĩnh vực </a:t>
            </a:r>
            <a:r>
              <a:rPr lang="vi-VN" sz="4000" dirty="0" smtClean="0">
                <a:latin typeface="+mj-lt"/>
              </a:rPr>
              <a:t>đời sống, văn hóa, xã hội, nghệ </a:t>
            </a:r>
            <a:r>
              <a:rPr lang="vi-VN" sz="4000" dirty="0">
                <a:latin typeface="+mj-lt"/>
              </a:rPr>
              <a:t>thuật </a:t>
            </a:r>
            <a:r>
              <a:rPr lang="vi-VN" sz="4000" dirty="0" smtClean="0">
                <a:latin typeface="+mj-lt"/>
              </a:rPr>
              <a:t>….mà </a:t>
            </a:r>
            <a:r>
              <a:rPr lang="vi-VN" sz="4000" dirty="0">
                <a:latin typeface="+mj-lt"/>
              </a:rPr>
              <a:t>người hâm mộ muốn, học hỏi, noi theo và tiếp </a:t>
            </a:r>
            <a:r>
              <a:rPr lang="vi-VN" sz="4000" dirty="0" smtClean="0">
                <a:latin typeface="+mj-lt"/>
              </a:rPr>
              <a:t>nối</a:t>
            </a:r>
            <a:r>
              <a:rPr lang="en-US" sz="4000" dirty="0" smtClean="0">
                <a:latin typeface="+mj-lt"/>
              </a:rPr>
              <a:t> </a:t>
            </a:r>
            <a:r>
              <a:rPr lang="vi-VN" sz="4000" dirty="0" smtClean="0">
                <a:latin typeface="+mj-lt"/>
              </a:rPr>
              <a:t>được gọi là gì</a:t>
            </a:r>
            <a:r>
              <a:rPr lang="en-US" sz="4000" dirty="0" smtClean="0">
                <a:latin typeface="+mj-lt"/>
                <a:cs typeface="Arial" panose="020B0604020202020204" pitchFamily="34" charset="0"/>
              </a:rPr>
              <a:t>?</a:t>
            </a:r>
            <a:endParaRPr lang="en-US" sz="4000" dirty="0">
              <a:latin typeface="+mj-lt"/>
              <a:cs typeface="Arial" panose="020B0604020202020204" pitchFamily="34" charset="0"/>
            </a:endParaRPr>
          </a:p>
        </p:txBody>
      </p:sp>
      <p:sp>
        <p:nvSpPr>
          <p:cNvPr id="7" name="Left Bracket 6">
            <a:hlinkClick r:id="rId7" action="ppaction://hlinksldjump"/>
          </p:cNvPr>
          <p:cNvSpPr/>
          <p:nvPr/>
        </p:nvSpPr>
        <p:spPr>
          <a:xfrm>
            <a:off x="951614" y="982133"/>
            <a:ext cx="45719" cy="45719"/>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1"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59416" y="6337915"/>
            <a:ext cx="598895" cy="598895"/>
          </a:xfrm>
          <a:prstGeom prst="rect">
            <a:avLst/>
          </a:prstGeom>
        </p:spPr>
      </p:pic>
      <p:pic>
        <p:nvPicPr>
          <p:cNvPr id="12" name="Tic tac dong ho 5 phu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265064" y="6360607"/>
            <a:ext cx="598895" cy="598895"/>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47633" y="4601250"/>
            <a:ext cx="1297726" cy="1223159"/>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87632" y="4613615"/>
            <a:ext cx="1216274" cy="1146772"/>
          </a:xfrm>
          <a:prstGeom prst="rect">
            <a:avLst/>
          </a:prstGeom>
        </p:spPr>
      </p:pic>
      <p:grpSp>
        <p:nvGrpSpPr>
          <p:cNvPr id="15" name="times up"/>
          <p:cNvGrpSpPr/>
          <p:nvPr/>
        </p:nvGrpSpPr>
        <p:grpSpPr>
          <a:xfrm>
            <a:off x="10572454" y="5789706"/>
            <a:ext cx="743789" cy="314584"/>
            <a:chOff x="3775761" y="548077"/>
            <a:chExt cx="1572029" cy="604148"/>
          </a:xfrm>
        </p:grpSpPr>
        <p:sp>
          <p:nvSpPr>
            <p:cNvPr id="16" name="Rounded Rectangle 15"/>
            <p:cNvSpPr/>
            <p:nvPr/>
          </p:nvSpPr>
          <p:spPr>
            <a:xfrm>
              <a:off x="3775761" y="548077"/>
              <a:ext cx="1572029" cy="581349"/>
            </a:xfrm>
            <a:prstGeom prst="roundRect">
              <a:avLst/>
            </a:prstGeom>
            <a:solidFill>
              <a:srgbClr val="834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7" name="Rounded Rectangle 16"/>
            <p:cNvSpPr/>
            <p:nvPr/>
          </p:nvSpPr>
          <p:spPr>
            <a:xfrm>
              <a:off x="3775761" y="570876"/>
              <a:ext cx="1572029" cy="581349"/>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47734" y="4601250"/>
            <a:ext cx="1297726" cy="1223159"/>
          </a:xfrm>
          <a:prstGeom prst="rect">
            <a:avLst/>
          </a:prstGeom>
        </p:spPr>
      </p:pic>
      <p:pic>
        <p:nvPicPr>
          <p:cNvPr id="19" name="Tic tac dong ho 5 phu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265165" y="6360607"/>
            <a:ext cx="598895" cy="598895"/>
          </a:xfrm>
          <a:prstGeom prst="rect">
            <a:avLst/>
          </a:prstGeom>
        </p:spPr>
      </p:pic>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90919" y="4636630"/>
            <a:ext cx="1216274" cy="1146772"/>
          </a:xfrm>
          <a:prstGeom prst="rect">
            <a:avLst/>
          </a:prstGeom>
        </p:spPr>
      </p:pic>
      <p:grpSp>
        <p:nvGrpSpPr>
          <p:cNvPr id="21" name="times up"/>
          <p:cNvGrpSpPr/>
          <p:nvPr/>
        </p:nvGrpSpPr>
        <p:grpSpPr>
          <a:xfrm>
            <a:off x="10572555" y="5789706"/>
            <a:ext cx="743789" cy="314584"/>
            <a:chOff x="3775761" y="548077"/>
            <a:chExt cx="1572029" cy="604148"/>
          </a:xfrm>
        </p:grpSpPr>
        <p:sp>
          <p:nvSpPr>
            <p:cNvPr id="22" name="Rounded Rectangle 21"/>
            <p:cNvSpPr/>
            <p:nvPr/>
          </p:nvSpPr>
          <p:spPr>
            <a:xfrm>
              <a:off x="3775761" y="548077"/>
              <a:ext cx="1572029" cy="581349"/>
            </a:xfrm>
            <a:prstGeom prst="roundRect">
              <a:avLst/>
            </a:prstGeom>
            <a:solidFill>
              <a:srgbClr val="834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3" name="Rounded Rectangle 22"/>
            <p:cNvSpPr/>
            <p:nvPr/>
          </p:nvSpPr>
          <p:spPr>
            <a:xfrm>
              <a:off x="3775761" y="570876"/>
              <a:ext cx="1572029" cy="581349"/>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24"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59517" y="6337915"/>
            <a:ext cx="598895" cy="598895"/>
          </a:xfrm>
          <a:prstGeom prst="rect">
            <a:avLst/>
          </a:prstGeom>
        </p:spPr>
      </p:pic>
      <p:sp>
        <p:nvSpPr>
          <p:cNvPr id="25" name="Right Arrow 24">
            <a:hlinkClick r:id="rId7" action="ppaction://hlinksldjump"/>
          </p:cNvPr>
          <p:cNvSpPr/>
          <p:nvPr/>
        </p:nvSpPr>
        <p:spPr>
          <a:xfrm>
            <a:off x="854150" y="769482"/>
            <a:ext cx="478465" cy="425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Left Bracket 25">
            <a:hlinkClick r:id="rId7" action="ppaction://hlinksldjump"/>
          </p:cNvPr>
          <p:cNvSpPr/>
          <p:nvPr/>
        </p:nvSpPr>
        <p:spPr>
          <a:xfrm>
            <a:off x="1093382" y="982133"/>
            <a:ext cx="45719" cy="45719"/>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9635341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248" fill="hold"/>
                                        <p:tgtEl>
                                          <p:spTgt spid="12"/>
                                        </p:tgtEl>
                                      </p:cBhvr>
                                    </p:cmd>
                                  </p:childTnLst>
                                </p:cTn>
                              </p:par>
                              <p:par>
                                <p:cTn id="7" presetID="21" presetClass="entr" presetSubtype="1"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wheel(1)">
                                      <p:cBhvr>
                                        <p:cTn id="9" dur="10000"/>
                                        <p:tgtEl>
                                          <p:spTgt spid="14"/>
                                        </p:tgtEl>
                                      </p:cBhvr>
                                    </p:animEffect>
                                  </p:childTnLst>
                                </p:cTn>
                              </p:par>
                              <p:par>
                                <p:cTn id="10" presetID="3" presetClass="mediacall" presetSubtype="0" fill="hold" nodeType="withEffect">
                                  <p:stCondLst>
                                    <p:cond delay="10000"/>
                                  </p:stCondLst>
                                  <p:childTnLst>
                                    <p:cmd type="call" cmd="stop">
                                      <p:cBhvr>
                                        <p:cTn id="11" dur="1" fill="hold"/>
                                        <p:tgtEl>
                                          <p:spTgt spid="12"/>
                                        </p:tgtEl>
                                      </p:cBhvr>
                                    </p:cmd>
                                  </p:childTnLst>
                                </p:cTn>
                              </p:par>
                              <p:par>
                                <p:cTn id="12" presetID="1" presetClass="mediacall" presetSubtype="0" fill="hold" nodeType="withEffect">
                                  <p:stCondLst>
                                    <p:cond delay="10000"/>
                                  </p:stCondLst>
                                  <p:childTnLst>
                                    <p:cmd type="call" cmd="playFrom(0.0)">
                                      <p:cBhvr>
                                        <p:cTn id="13" dur="2977" fill="hold"/>
                                        <p:tgtEl>
                                          <p:spTgt spid="11"/>
                                        </p:tgtEl>
                                      </p:cBhvr>
                                    </p:cmd>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04248" fill="hold"/>
                                        <p:tgtEl>
                                          <p:spTgt spid="19"/>
                                        </p:tgtEl>
                                      </p:cBhvr>
                                    </p:cmd>
                                  </p:childTnLst>
                                </p:cTn>
                              </p:par>
                              <p:par>
                                <p:cTn id="19" presetID="21" presetClass="entr" presetSubtype="1"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heel(1)">
                                      <p:cBhvr>
                                        <p:cTn id="21" dur="10000"/>
                                        <p:tgtEl>
                                          <p:spTgt spid="20"/>
                                        </p:tgtEl>
                                      </p:cBhvr>
                                    </p:animEffect>
                                  </p:childTnLst>
                                </p:cTn>
                              </p:par>
                              <p:par>
                                <p:cTn id="22" presetID="3" presetClass="mediacall" presetSubtype="0" fill="hold" nodeType="withEffect">
                                  <p:stCondLst>
                                    <p:cond delay="10000"/>
                                  </p:stCondLst>
                                  <p:childTnLst>
                                    <p:cmd type="call" cmd="stop">
                                      <p:cBhvr>
                                        <p:cTn id="23" dur="1" fill="hold"/>
                                        <p:tgtEl>
                                          <p:spTgt spid="19"/>
                                        </p:tgtEl>
                                      </p:cBhvr>
                                    </p:cmd>
                                  </p:childTnLst>
                                </p:cTn>
                              </p:par>
                              <p:par>
                                <p:cTn id="24" presetID="1" presetClass="mediacall" presetSubtype="0" fill="hold" nodeType="withEffect">
                                  <p:stCondLst>
                                    <p:cond delay="10000"/>
                                  </p:stCondLst>
                                  <p:childTnLst>
                                    <p:cmd type="call" cmd="playFrom(0.0)">
                                      <p:cBhvr>
                                        <p:cTn id="25" dur="2977" fill="hold"/>
                                        <p:tgtEl>
                                          <p:spTgt spid="24"/>
                                        </p:tgtEl>
                                      </p:cBhvr>
                                    </p:cmd>
                                  </p:childTnLst>
                                </p:cTn>
                              </p:par>
                            </p:childTnLst>
                          </p:cTn>
                        </p:par>
                      </p:childTnLst>
                    </p:cTn>
                  </p:par>
                </p:childTnLst>
              </p:cTn>
              <p:nextCondLst>
                <p:cond evt="onClick" delay="0">
                  <p:tgtEl>
                    <p:spTgt spid="21"/>
                  </p:tgtEl>
                </p:cond>
              </p:nextCondLst>
            </p:seq>
            <p:audio>
              <p:cMediaNode vol="80000">
                <p:cTn id="26" fill="hold" display="0">
                  <p:stCondLst>
                    <p:cond delay="indefinite"/>
                  </p:stCondLst>
                  <p:endCondLst>
                    <p:cond evt="onStopAudio" delay="0">
                      <p:tgtEl>
                        <p:sldTgt/>
                      </p:tgtEl>
                    </p:cond>
                  </p:endCondLst>
                </p:cTn>
                <p:tgtEl>
                  <p:spTgt spid="11"/>
                </p:tgtEl>
              </p:cMediaNode>
            </p:audio>
            <p:audio>
              <p:cMediaNode vol="80000">
                <p:cTn id="27" fill="hold" display="0">
                  <p:stCondLst>
                    <p:cond delay="indefinite"/>
                  </p:stCondLst>
                  <p:endCondLst>
                    <p:cond evt="onStopAudio" delay="0">
                      <p:tgtEl>
                        <p:sldTgt/>
                      </p:tgtEl>
                    </p:cond>
                  </p:endCondLst>
                </p:cTn>
                <p:tgtEl>
                  <p:spTgt spid="12"/>
                </p:tgtEl>
              </p:cMediaNode>
            </p:audio>
            <p:audio>
              <p:cMediaNode vol="80000">
                <p:cTn id="28" fill="hold" display="0">
                  <p:stCondLst>
                    <p:cond delay="indefinite"/>
                  </p:stCondLst>
                  <p:endCondLst>
                    <p:cond evt="onStopAudio" delay="0">
                      <p:tgtEl>
                        <p:sldTgt/>
                      </p:tgtEl>
                    </p:cond>
                  </p:endCondLst>
                </p:cTn>
                <p:tgtEl>
                  <p:spTgt spid="24"/>
                </p:tgtEl>
              </p:cMediaNode>
            </p:audio>
            <p:audio>
              <p:cMediaNode vol="80000">
                <p:cTn id="29" fill="hold" display="0">
                  <p:stCondLst>
                    <p:cond delay="indefinite"/>
                  </p:stCondLst>
                  <p:endCondLst>
                    <p:cond evt="onStopAudio" delay="0">
                      <p:tgtEl>
                        <p:sldTgt/>
                      </p:tgtEl>
                    </p:cond>
                  </p:endCondLst>
                </p:cTn>
                <p:tgtEl>
                  <p:spTgt spid="1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7999"/>
          </a:xfrm>
          <a:prstGeom prst="rect">
            <a:avLst/>
          </a:prstGeom>
        </p:spPr>
      </p:pic>
      <p:sp>
        <p:nvSpPr>
          <p:cNvPr id="6" name="Rectangle 5"/>
          <p:cNvSpPr/>
          <p:nvPr/>
        </p:nvSpPr>
        <p:spPr>
          <a:xfrm>
            <a:off x="1755523" y="2357457"/>
            <a:ext cx="8698662" cy="584775"/>
          </a:xfrm>
          <a:prstGeom prst="rect">
            <a:avLst/>
          </a:prstGeom>
          <a:solidFill>
            <a:srgbClr val="FFFF53"/>
          </a:solidFill>
        </p:spPr>
        <p:txBody>
          <a:bodyPr wrap="square" lIns="91440" tIns="45720" rIns="91440" bIns="45720">
            <a:spAutoFit/>
          </a:bodyPr>
          <a:lstStyle/>
          <a:p>
            <a:pPr algn="ctr"/>
            <a:r>
              <a:rPr lang="en-US" sz="3200" b="1" dirty="0" smtClean="0">
                <a:ln w="22225">
                  <a:solidFill>
                    <a:srgbClr val="C00000"/>
                  </a:solidFill>
                  <a:prstDash val="solid"/>
                </a:ln>
                <a:solidFill>
                  <a:srgbClr val="C00000"/>
                </a:solidFill>
                <a:latin typeface="Times New Roman" pitchFamily="18" charset="0"/>
                <a:cs typeface="Times New Roman" pitchFamily="18" charset="0"/>
              </a:rPr>
              <a:t>HOẠT ĐỘNG 2: </a:t>
            </a:r>
            <a:r>
              <a:rPr lang="en-US" sz="3200" b="1" dirty="0" smtClean="0">
                <a:ln w="22225">
                  <a:solidFill>
                    <a:srgbClr val="C00000"/>
                  </a:solidFill>
                  <a:prstDash val="solid"/>
                </a:ln>
                <a:solidFill>
                  <a:srgbClr val="C00000"/>
                </a:solidFill>
                <a:latin typeface="Times New Roman" pitchFamily="18" charset="0"/>
                <a:cs typeface="Times New Roman" pitchFamily="18" charset="0"/>
              </a:rPr>
              <a:t>HÌNH THÀNH KIẾN THỨC</a:t>
            </a:r>
            <a:endParaRPr lang="en-US" sz="3200" b="1" dirty="0">
              <a:ln w="22225">
                <a:solidFill>
                  <a:srgbClr val="C00000"/>
                </a:solidFill>
                <a:prstDash val="solid"/>
              </a:ln>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991750709"/>
      </p:ext>
    </p:extLst>
  </p:cSld>
  <p:clrMapOvr>
    <a:masterClrMapping/>
  </p:clrMapOvr>
  <mc:AlternateContent xmlns:mc="http://schemas.openxmlformats.org/markup-compatibility/2006" xmlns:p14="http://schemas.microsoft.com/office/powerpoint/2010/main">
    <mc:Choice Requires="p14">
      <p:transition spd="slow" p14:dur="2000" advTm="5100"/>
    </mc:Choice>
    <mc:Fallback xmlns="">
      <p:transition spd="slow" advTm="51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6" name="Rectangle 5"/>
          <p:cNvSpPr/>
          <p:nvPr/>
        </p:nvSpPr>
        <p:spPr>
          <a:xfrm>
            <a:off x="0" y="474066"/>
            <a:ext cx="11646088" cy="1384995"/>
          </a:xfrm>
          <a:prstGeom prst="rect">
            <a:avLst/>
          </a:prstGeom>
          <a:noFill/>
        </p:spPr>
        <p:txBody>
          <a:bodyPr wrap="square" lIns="91440" tIns="45720" rIns="91440" bIns="45720">
            <a:spAutoFit/>
          </a:bodyPr>
          <a:lstStyle/>
          <a:p>
            <a:pPr algn="ctr"/>
            <a:r>
              <a:rPr lang="en-US" sz="4200" b="1" smtClean="0">
                <a:ln w="22225">
                  <a:solidFill>
                    <a:srgbClr val="C00000"/>
                  </a:solidFill>
                  <a:prstDash val="solid"/>
                </a:ln>
                <a:solidFill>
                  <a:srgbClr val="C00000"/>
                </a:solidFill>
                <a:latin typeface="Times New Roman" pitchFamily="18" charset="0"/>
                <a:cs typeface="Times New Roman" pitchFamily="18" charset="0"/>
              </a:rPr>
              <a:t>BÀI CA NGẤT NGƯỞNG</a:t>
            </a:r>
          </a:p>
          <a:p>
            <a:pPr algn="ctr"/>
            <a:r>
              <a:rPr lang="en-US" sz="4200" b="1" smtClean="0">
                <a:ln w="22225">
                  <a:solidFill>
                    <a:srgbClr val="C00000"/>
                  </a:solidFill>
                  <a:prstDash val="solid"/>
                </a:ln>
                <a:solidFill>
                  <a:srgbClr val="006600"/>
                </a:solidFill>
                <a:latin typeface="Times New Roman" pitchFamily="18" charset="0"/>
                <a:cs typeface="Times New Roman" pitchFamily="18" charset="0"/>
              </a:rPr>
              <a:t>                                           </a:t>
            </a:r>
            <a:r>
              <a:rPr lang="en-US" sz="2800" b="1" smtClean="0">
                <a:ln w="22225">
                  <a:solidFill>
                    <a:srgbClr val="006600"/>
                  </a:solidFill>
                  <a:prstDash val="solid"/>
                </a:ln>
                <a:solidFill>
                  <a:srgbClr val="006600"/>
                </a:solidFill>
                <a:latin typeface="Times New Roman" pitchFamily="18" charset="0"/>
                <a:cs typeface="Times New Roman" pitchFamily="18" charset="0"/>
              </a:rPr>
              <a:t>- Nguyễn Công Trứ -</a:t>
            </a:r>
            <a:endParaRPr lang="en-US" sz="2800" b="1" dirty="0">
              <a:ln w="22225">
                <a:solidFill>
                  <a:srgbClr val="006600"/>
                </a:solidFill>
                <a:prstDash val="solid"/>
              </a:ln>
              <a:solidFill>
                <a:srgbClr val="006600"/>
              </a:solidFill>
              <a:latin typeface="Times New Roman" pitchFamily="18" charset="0"/>
              <a:cs typeface="Times New Roman" pitchFamily="18" charset="0"/>
            </a:endParaRPr>
          </a:p>
        </p:txBody>
      </p:sp>
      <p:sp>
        <p:nvSpPr>
          <p:cNvPr id="8" name="Rectangle 7"/>
          <p:cNvSpPr/>
          <p:nvPr/>
        </p:nvSpPr>
        <p:spPr>
          <a:xfrm>
            <a:off x="5010321" y="1212730"/>
            <a:ext cx="1625445" cy="646331"/>
          </a:xfrm>
          <a:prstGeom prst="rect">
            <a:avLst/>
          </a:prstGeom>
        </p:spPr>
        <p:txBody>
          <a:bodyPr wrap="none">
            <a:spAutoFit/>
          </a:bodyPr>
          <a:lstStyle/>
          <a:p>
            <a:pPr algn="ctr"/>
            <a:r>
              <a:rPr lang="en-US" sz="3600" b="1" smtClean="0">
                <a:ln w="22225">
                  <a:solidFill>
                    <a:srgbClr val="000099"/>
                  </a:solidFill>
                  <a:prstDash val="solid"/>
                </a:ln>
                <a:solidFill>
                  <a:srgbClr val="000099"/>
                </a:solidFill>
                <a:latin typeface="Times New Roman" pitchFamily="18" charset="0"/>
                <a:cs typeface="Times New Roman" pitchFamily="18" charset="0"/>
              </a:rPr>
              <a:t>(Tiết 1)</a:t>
            </a:r>
            <a:endParaRPr lang="en-US" sz="3600" b="1" dirty="0">
              <a:ln w="22225">
                <a:solidFill>
                  <a:srgbClr val="000099"/>
                </a:solidFill>
                <a:prstDash val="solid"/>
              </a:ln>
              <a:solidFill>
                <a:srgbClr val="000099"/>
              </a:solidFill>
              <a:latin typeface="Times New Roman" pitchFamily="18" charset="0"/>
              <a:cs typeface="Times New Roman" pitchFamily="18" charset="0"/>
            </a:endParaRPr>
          </a:p>
        </p:txBody>
      </p:sp>
      <p:pic>
        <p:nvPicPr>
          <p:cNvPr id="5" name="Picture 4" descr="g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6910" y="2463100"/>
            <a:ext cx="3547848"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Ca trù – Wikipedia tiếng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883" y="2463100"/>
            <a:ext cx="358104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a trù Cổ Đạm – di sản văn hóa cần được bảo tồn và phát triển – Tạp chí  điện tử Làng Mớ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5746" y="2463101"/>
            <a:ext cx="3599568"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047883"/>
      </p:ext>
    </p:extLst>
  </p:cSld>
  <p:clrMapOvr>
    <a:masterClrMapping/>
  </p:clrMapOvr>
  <mc:AlternateContent xmlns:mc="http://schemas.openxmlformats.org/markup-compatibility/2006" xmlns:p14="http://schemas.microsoft.com/office/powerpoint/2010/main">
    <mc:Choice Requires="p14">
      <p:transition spd="slow" p14:dur="2000" advTm="5100"/>
    </mc:Choice>
    <mc:Fallback xmlns="">
      <p:transition spd="slow" advTm="51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6" name="Content Placeholder 5"/>
          <p:cNvPicPr>
            <a:picLocks noGrp="1" noChangeAspect="1"/>
          </p:cNvPicPr>
          <p:nvPr>
            <p:ph idx="1"/>
          </p:nvPr>
        </p:nvPicPr>
        <p:blipFill>
          <a:blip r:embed="rId2"/>
          <a:stretch>
            <a:fillRect/>
          </a:stretch>
        </p:blipFill>
        <p:spPr>
          <a:xfrm>
            <a:off x="5791200" y="0"/>
            <a:ext cx="6400801" cy="6957408"/>
          </a:xfrm>
          <a:prstGeom prst="rect">
            <a:avLst/>
          </a:prstGeom>
        </p:spPr>
      </p:pic>
      <p:pic>
        <p:nvPicPr>
          <p:cNvPr id="4" name="Picture 3"/>
          <p:cNvPicPr>
            <a:picLocks noChangeAspect="1"/>
          </p:cNvPicPr>
          <p:nvPr/>
        </p:nvPicPr>
        <p:blipFill>
          <a:blip r:embed="rId3"/>
          <a:stretch>
            <a:fillRect/>
          </a:stretch>
        </p:blipFill>
        <p:spPr>
          <a:xfrm>
            <a:off x="-1" y="0"/>
            <a:ext cx="5791201" cy="6957408"/>
          </a:xfrm>
          <a:prstGeom prst="rect">
            <a:avLst/>
          </a:prstGeom>
        </p:spPr>
      </p:pic>
    </p:spTree>
    <p:extLst>
      <p:ext uri="{BB962C8B-B14F-4D97-AF65-F5344CB8AC3E}">
        <p14:creationId xmlns:p14="http://schemas.microsoft.com/office/powerpoint/2010/main" val="19883799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673"/>
            <a:ext cx="12192000" cy="6854653"/>
          </a:xfrm>
          <a:prstGeom prst="rect">
            <a:avLst/>
          </a:prstGeom>
        </p:spPr>
      </p:pic>
      <p:cxnSp>
        <p:nvCxnSpPr>
          <p:cNvPr id="5" name="Straight Connector 4"/>
          <p:cNvCxnSpPr/>
          <p:nvPr/>
        </p:nvCxnSpPr>
        <p:spPr>
          <a:xfrm>
            <a:off x="284328" y="767470"/>
            <a:ext cx="1165524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0"/>
            <a:ext cx="12192000" cy="584775"/>
          </a:xfrm>
          <a:prstGeom prst="rect">
            <a:avLst/>
          </a:prstGeom>
          <a:solidFill>
            <a:srgbClr val="FFFFD5"/>
          </a:solidFill>
        </p:spPr>
        <p:txBody>
          <a:bodyPr wrap="square" lIns="91440" tIns="45720" rIns="91440" bIns="45720">
            <a:spAutoFit/>
          </a:bodyPr>
          <a:lstStyle/>
          <a:p>
            <a:pPr algn="ctr"/>
            <a:r>
              <a:rPr lang="en-US" sz="3200" b="1" smtClean="0">
                <a:ln w="22225">
                  <a:solidFill>
                    <a:srgbClr val="FF0000"/>
                  </a:solidFill>
                  <a:prstDash val="solid"/>
                </a:ln>
                <a:solidFill>
                  <a:srgbClr val="FF0000"/>
                </a:solidFill>
                <a:latin typeface="Times New Roman" pitchFamily="18" charset="0"/>
                <a:cs typeface="Times New Roman" pitchFamily="18" charset="0"/>
              </a:rPr>
              <a:t>BÀI CA NGẤT NGƯỞNG </a:t>
            </a:r>
            <a:endParaRPr lang="en-US" sz="2800" b="1" dirty="0">
              <a:ln w="22225">
                <a:solidFill>
                  <a:srgbClr val="FF0000"/>
                </a:solidFill>
                <a:prstDash val="solid"/>
              </a:ln>
              <a:solidFill>
                <a:srgbClr val="FF0000"/>
              </a:solidFill>
              <a:latin typeface="Times New Roman" pitchFamily="18" charset="0"/>
              <a:cs typeface="Times New Roman" pitchFamily="18" charset="0"/>
            </a:endParaRPr>
          </a:p>
        </p:txBody>
      </p:sp>
      <p:cxnSp>
        <p:nvCxnSpPr>
          <p:cNvPr id="9" name="Straight Connector 8"/>
          <p:cNvCxnSpPr/>
          <p:nvPr/>
        </p:nvCxnSpPr>
        <p:spPr>
          <a:xfrm flipV="1">
            <a:off x="98474" y="712337"/>
            <a:ext cx="12093526" cy="1406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98474" y="830087"/>
            <a:ext cx="3390314" cy="6982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itchFamily="18" charset="0"/>
                <a:cs typeface="Times New Roman" pitchFamily="18" charset="0"/>
              </a:rPr>
              <a:t>I. TÌM HIỂU CHUNG</a:t>
            </a:r>
          </a:p>
          <a:p>
            <a:r>
              <a:rPr lang="en-US" sz="2400" b="1" smtClean="0">
                <a:solidFill>
                  <a:srgbClr val="002060"/>
                </a:solidFill>
                <a:latin typeface="Times New Roman" pitchFamily="18" charset="0"/>
                <a:cs typeface="Times New Roman" pitchFamily="18" charset="0"/>
              </a:rPr>
              <a:t>1. Tác giả</a:t>
            </a:r>
          </a:p>
        </p:txBody>
      </p:sp>
      <p:sp>
        <p:nvSpPr>
          <p:cNvPr id="2" name="TextBox 1"/>
          <p:cNvSpPr txBox="1"/>
          <p:nvPr/>
        </p:nvSpPr>
        <p:spPr>
          <a:xfrm>
            <a:off x="8475260" y="382412"/>
            <a:ext cx="2825086" cy="369332"/>
          </a:xfrm>
          <a:prstGeom prst="rect">
            <a:avLst/>
          </a:prstGeom>
          <a:noFill/>
        </p:spPr>
        <p:txBody>
          <a:bodyPr wrap="square" rtlCol="0">
            <a:spAutoFit/>
          </a:bodyPr>
          <a:lstStyle/>
          <a:p>
            <a:r>
              <a:rPr lang="en-US" b="1" smtClean="0">
                <a:latin typeface="Times New Roman" panose="02020603050405020304" pitchFamily="18" charset="0"/>
                <a:cs typeface="Times New Roman" panose="02020603050405020304" pitchFamily="18" charset="0"/>
              </a:rPr>
              <a:t>Nguyễn Công Trứ</a:t>
            </a:r>
            <a:endParaRPr lang="en-US" b="1">
              <a:latin typeface="Times New Roman" panose="02020603050405020304" pitchFamily="18" charset="0"/>
              <a:cs typeface="Times New Roman" panose="02020603050405020304" pitchFamily="18" charset="0"/>
            </a:endParaRPr>
          </a:p>
        </p:txBody>
      </p:sp>
      <p:sp>
        <p:nvSpPr>
          <p:cNvPr id="32" name="Rectangle 31"/>
          <p:cNvSpPr/>
          <p:nvPr/>
        </p:nvSpPr>
        <p:spPr>
          <a:xfrm>
            <a:off x="264994" y="1487626"/>
            <a:ext cx="11016018" cy="2065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sz="2400" smtClean="0">
                <a:solidFill>
                  <a:schemeClr val="tx1"/>
                </a:solidFill>
                <a:latin typeface="Times New Roman" panose="02020603050405020304" pitchFamily="18" charset="0"/>
                <a:cs typeface="Times New Roman" panose="02020603050405020304" pitchFamily="18" charset="0"/>
              </a:rPr>
              <a:t>Nhà nho tài tử</a:t>
            </a:r>
          </a:p>
          <a:p>
            <a:pPr marL="285750" indent="-285750">
              <a:buFontTx/>
              <a:buChar char="-"/>
            </a:pPr>
            <a:r>
              <a:rPr lang="en-US" sz="2400" smtClean="0">
                <a:solidFill>
                  <a:schemeClr val="tx1"/>
                </a:solidFill>
                <a:latin typeface="Times New Roman" panose="02020603050405020304" pitchFamily="18" charset="0"/>
                <a:cs typeface="Times New Roman" panose="02020603050405020304" pitchFamily="18" charset="0"/>
              </a:rPr>
              <a:t>Có tài năng và nhiệt huyết ở nhiều lĩnh vực, có nhiều đóng góp cho dân cho nước.</a:t>
            </a:r>
          </a:p>
          <a:p>
            <a:pPr marL="285750" indent="-285750">
              <a:buFontTx/>
              <a:buChar char="-"/>
            </a:pPr>
            <a:r>
              <a:rPr lang="en-US" sz="2400" smtClean="0">
                <a:solidFill>
                  <a:schemeClr val="tx1"/>
                </a:solidFill>
                <a:latin typeface="Times New Roman" panose="02020603050405020304" pitchFamily="18" charset="0"/>
                <a:cs typeface="Times New Roman" panose="02020603050405020304" pitchFamily="18" charset="0"/>
              </a:rPr>
              <a:t>Con đường làm quan không bằng phẳng, thăng giáng nhiều lần</a:t>
            </a:r>
          </a:p>
          <a:p>
            <a:pPr marL="285750" indent="-285750">
              <a:buFontTx/>
              <a:buChar char="-"/>
            </a:pPr>
            <a:r>
              <a:rPr lang="en-US" sz="2400" smtClean="0">
                <a:solidFill>
                  <a:schemeClr val="tx1"/>
                </a:solidFill>
                <a:latin typeface="Times New Roman" panose="02020603050405020304" pitchFamily="18" charset="0"/>
                <a:cs typeface="Times New Roman" panose="02020603050405020304" pitchFamily="18" charset="0"/>
              </a:rPr>
              <a:t>SNST: </a:t>
            </a:r>
            <a:r>
              <a:rPr lang="nl-NL" sz="2400">
                <a:solidFill>
                  <a:schemeClr val="tx1"/>
                </a:solidFill>
                <a:latin typeface="Times New Roman" panose="02020603050405020304" pitchFamily="18" charset="0"/>
                <a:cs typeface="Times New Roman" panose="02020603050405020304" pitchFamily="18" charset="0"/>
              </a:rPr>
              <a:t>Hầu hết bằng chữ Nôm và </a:t>
            </a:r>
            <a:r>
              <a:rPr lang="nl-NL" sz="2400" smtClean="0">
                <a:solidFill>
                  <a:schemeClr val="tx1"/>
                </a:solidFill>
                <a:latin typeface="Times New Roman" panose="02020603050405020304" pitchFamily="18" charset="0"/>
                <a:cs typeface="Times New Roman" panose="02020603050405020304" pitchFamily="18" charset="0"/>
              </a:rPr>
              <a:t>góp phần quan trọng vào việc </a:t>
            </a:r>
            <a:r>
              <a:rPr lang="nl-NL" sz="2400">
                <a:solidFill>
                  <a:schemeClr val="tx1"/>
                </a:solidFill>
                <a:latin typeface="Times New Roman" panose="02020603050405020304" pitchFamily="18" charset="0"/>
                <a:cs typeface="Times New Roman" panose="02020603050405020304" pitchFamily="18" charset="0"/>
              </a:rPr>
              <a:t>phát triển của thể loại hát </a:t>
            </a:r>
            <a:r>
              <a:rPr lang="nl-NL" sz="2400" smtClean="0">
                <a:solidFill>
                  <a:schemeClr val="tx1"/>
                </a:solidFill>
                <a:latin typeface="Times New Roman" panose="02020603050405020304" pitchFamily="18" charset="0"/>
                <a:cs typeface="Times New Roman" panose="02020603050405020304" pitchFamily="18" charset="0"/>
              </a:rPr>
              <a:t>nói trong VHVN</a:t>
            </a:r>
            <a:endParaRPr lang="en-US" sz="2400" smtClean="0">
              <a:solidFill>
                <a:schemeClr val="tx1"/>
              </a:solidFill>
              <a:latin typeface="Times New Roman" panose="02020603050405020304" pitchFamily="18" charset="0"/>
              <a:cs typeface="Times New Roman" panose="02020603050405020304" pitchFamily="18" charset="0"/>
            </a:endParaRPr>
          </a:p>
        </p:txBody>
      </p:sp>
      <p:pic>
        <p:nvPicPr>
          <p:cNvPr id="43" name="Picture 4" descr="Nguyễn Công Trứ (Văn Học Việt Nam Thế Kỷ XIX ) | Tiki.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453" y="3507476"/>
            <a:ext cx="4118474" cy="335052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Uy Viễn Tướng Công Nguyễn Công Trứ Qua 81 Giai Thoại | Tiki.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4188" y="3649106"/>
            <a:ext cx="2348815" cy="307559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Tìm hiểu tác phẩm Bài ca ngất ngưởng | Vanhoctre.c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9607" y="3649107"/>
            <a:ext cx="2477068" cy="298005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Nguyễn Công Trứ Tác Phẩm Chọn Lọc | Davibooks.v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23279" y="3649106"/>
            <a:ext cx="2477067" cy="2980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84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left)">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left)">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2">
                                            <p:txEl>
                                              <p:pRg st="0" end="0"/>
                                            </p:txEl>
                                          </p:spTgt>
                                        </p:tgtEl>
                                        <p:attrNameLst>
                                          <p:attrName>style.visibility</p:attrName>
                                        </p:attrNameLst>
                                      </p:cBhvr>
                                      <p:to>
                                        <p:strVal val="visible"/>
                                      </p:to>
                                    </p:set>
                                    <p:animEffect transition="in" filter="wipe(left)">
                                      <p:cBhvr>
                                        <p:cTn id="17" dur="500"/>
                                        <p:tgtEl>
                                          <p:spTgt spid="3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2">
                                            <p:txEl>
                                              <p:pRg st="1" end="1"/>
                                            </p:txEl>
                                          </p:spTgt>
                                        </p:tgtEl>
                                        <p:attrNameLst>
                                          <p:attrName>style.visibility</p:attrName>
                                        </p:attrNameLst>
                                      </p:cBhvr>
                                      <p:to>
                                        <p:strVal val="visible"/>
                                      </p:to>
                                    </p:set>
                                    <p:animEffect transition="in" filter="wipe(left)">
                                      <p:cBhvr>
                                        <p:cTn id="22" dur="500"/>
                                        <p:tgtEl>
                                          <p:spTgt spid="3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2">
                                            <p:txEl>
                                              <p:pRg st="2" end="2"/>
                                            </p:txEl>
                                          </p:spTgt>
                                        </p:tgtEl>
                                        <p:attrNameLst>
                                          <p:attrName>style.visibility</p:attrName>
                                        </p:attrNameLst>
                                      </p:cBhvr>
                                      <p:to>
                                        <p:strVal val="visible"/>
                                      </p:to>
                                    </p:set>
                                    <p:animEffect transition="in" filter="wipe(left)">
                                      <p:cBhvr>
                                        <p:cTn id="27" dur="500"/>
                                        <p:tgtEl>
                                          <p:spTgt spid="3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2">
                                            <p:txEl>
                                              <p:pRg st="3" end="3"/>
                                            </p:txEl>
                                          </p:spTgt>
                                        </p:tgtEl>
                                        <p:attrNameLst>
                                          <p:attrName>style.visibility</p:attrName>
                                        </p:attrNameLst>
                                      </p:cBhvr>
                                      <p:to>
                                        <p:strVal val="visible"/>
                                      </p:to>
                                    </p:set>
                                    <p:animEffect transition="in" filter="wipe(left)">
                                      <p:cBhvr>
                                        <p:cTn id="32" dur="500"/>
                                        <p:tgtEl>
                                          <p:spTgt spid="3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32"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circle(out)">
                                      <p:cBhvr>
                                        <p:cTn id="37" dur="10"/>
                                        <p:tgtEl>
                                          <p:spTgt spid="43"/>
                                        </p:tgtEl>
                                      </p:cBhvr>
                                    </p:animEffect>
                                  </p:childTnLst>
                                </p:cTn>
                              </p:par>
                              <p:par>
                                <p:cTn id="38" presetID="6" presetClass="entr" presetSubtype="32"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circle(out)">
                                      <p:cBhvr>
                                        <p:cTn id="40" dur="10"/>
                                        <p:tgtEl>
                                          <p:spTgt spid="44"/>
                                        </p:tgtEl>
                                      </p:cBhvr>
                                    </p:animEffect>
                                  </p:childTnLst>
                                </p:cTn>
                              </p:par>
                              <p:par>
                                <p:cTn id="41" presetID="6" presetClass="entr" presetSubtype="32" fill="hold" nodeType="with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circle(out)">
                                      <p:cBhvr>
                                        <p:cTn id="43" dur="10"/>
                                        <p:tgtEl>
                                          <p:spTgt spid="45"/>
                                        </p:tgtEl>
                                      </p:cBhvr>
                                    </p:animEffect>
                                  </p:childTnLst>
                                </p:cTn>
                              </p:par>
                              <p:par>
                                <p:cTn id="44" presetID="6" presetClass="entr" presetSubtype="32" fill="hold"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circle(out)">
                                      <p:cBhvr>
                                        <p:cTn id="46" dur="1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4328" y="767470"/>
            <a:ext cx="1165524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0"/>
            <a:ext cx="12192000" cy="584775"/>
          </a:xfrm>
          <a:prstGeom prst="rect">
            <a:avLst/>
          </a:prstGeom>
          <a:solidFill>
            <a:srgbClr val="FFFFD5"/>
          </a:solidFill>
        </p:spPr>
        <p:txBody>
          <a:bodyPr wrap="square" lIns="91440" tIns="45720" rIns="91440" bIns="45720">
            <a:spAutoFit/>
          </a:bodyPr>
          <a:lstStyle/>
          <a:p>
            <a:pPr algn="ctr"/>
            <a:r>
              <a:rPr lang="en-US" sz="3200" b="1" smtClean="0">
                <a:ln w="22225">
                  <a:solidFill>
                    <a:srgbClr val="FF0000"/>
                  </a:solidFill>
                  <a:prstDash val="solid"/>
                </a:ln>
                <a:solidFill>
                  <a:srgbClr val="FF0000"/>
                </a:solidFill>
                <a:latin typeface="Times New Roman" pitchFamily="18" charset="0"/>
                <a:cs typeface="Times New Roman" pitchFamily="18" charset="0"/>
              </a:rPr>
              <a:t>BÀI CA NGẤT NGƯỞNG </a:t>
            </a:r>
            <a:endParaRPr lang="en-US" sz="2800" b="1" dirty="0">
              <a:ln w="22225">
                <a:solidFill>
                  <a:srgbClr val="FF0000"/>
                </a:solidFill>
                <a:prstDash val="solid"/>
              </a:ln>
              <a:solidFill>
                <a:srgbClr val="FF0000"/>
              </a:solidFill>
              <a:latin typeface="Times New Roman" pitchFamily="18" charset="0"/>
              <a:cs typeface="Times New Roman" pitchFamily="18" charset="0"/>
            </a:endParaRPr>
          </a:p>
        </p:txBody>
      </p:sp>
      <p:cxnSp>
        <p:nvCxnSpPr>
          <p:cNvPr id="9" name="Straight Connector 8"/>
          <p:cNvCxnSpPr/>
          <p:nvPr/>
        </p:nvCxnSpPr>
        <p:spPr>
          <a:xfrm flipV="1">
            <a:off x="98474" y="712337"/>
            <a:ext cx="12093526" cy="1406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84328" y="853967"/>
            <a:ext cx="3390314" cy="6982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itchFamily="18" charset="0"/>
                <a:cs typeface="Times New Roman" pitchFamily="18" charset="0"/>
              </a:rPr>
              <a:t>I. TÌM HIỂU CHUNG</a:t>
            </a:r>
          </a:p>
          <a:p>
            <a:r>
              <a:rPr lang="en-US" sz="2400" b="1" smtClean="0">
                <a:solidFill>
                  <a:srgbClr val="002060"/>
                </a:solidFill>
                <a:latin typeface="Times New Roman" pitchFamily="18" charset="0"/>
                <a:cs typeface="Times New Roman" pitchFamily="18" charset="0"/>
              </a:rPr>
              <a:t> 1. Tác giả</a:t>
            </a:r>
          </a:p>
        </p:txBody>
      </p:sp>
      <p:sp>
        <p:nvSpPr>
          <p:cNvPr id="2" name="TextBox 1"/>
          <p:cNvSpPr txBox="1"/>
          <p:nvPr/>
        </p:nvSpPr>
        <p:spPr>
          <a:xfrm>
            <a:off x="8475260" y="382412"/>
            <a:ext cx="2825086" cy="369332"/>
          </a:xfrm>
          <a:prstGeom prst="rect">
            <a:avLst/>
          </a:prstGeom>
          <a:noFill/>
        </p:spPr>
        <p:txBody>
          <a:bodyPr wrap="square" rtlCol="0">
            <a:spAutoFit/>
          </a:bodyPr>
          <a:lstStyle/>
          <a:p>
            <a:r>
              <a:rPr lang="en-US" b="1" smtClean="0">
                <a:latin typeface="Times New Roman" panose="02020603050405020304" pitchFamily="18" charset="0"/>
                <a:cs typeface="Times New Roman" panose="02020603050405020304" pitchFamily="18" charset="0"/>
              </a:rPr>
              <a:t>Nguyễn Công Trứ</a:t>
            </a:r>
            <a:endParaRPr lang="en-US" b="1">
              <a:latin typeface="Times New Roman" panose="02020603050405020304" pitchFamily="18" charset="0"/>
              <a:cs typeface="Times New Roman" panose="02020603050405020304" pitchFamily="18" charset="0"/>
            </a:endParaRPr>
          </a:p>
        </p:txBody>
      </p:sp>
      <p:sp>
        <p:nvSpPr>
          <p:cNvPr id="32" name="Rectangle 31"/>
          <p:cNvSpPr/>
          <p:nvPr/>
        </p:nvSpPr>
        <p:spPr>
          <a:xfrm>
            <a:off x="603943" y="1552262"/>
            <a:ext cx="11016018" cy="2065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sz="2400" dirty="0" err="1" smtClean="0">
                <a:solidFill>
                  <a:schemeClr val="tx1"/>
                </a:solidFill>
                <a:latin typeface="Times New Roman" panose="02020603050405020304" pitchFamily="18" charset="0"/>
                <a:cs typeface="Times New Roman" panose="02020603050405020304" pitchFamily="18" charset="0"/>
              </a:rPr>
              <a:t>Nhà</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nho</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tài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tử</a:t>
            </a:r>
            <a:endParaRPr lang="en-US" sz="2400" dirty="0" smtClean="0">
              <a:solidFill>
                <a:schemeClr val="tx1"/>
              </a:solidFill>
              <a:latin typeface="Times New Roman" panose="02020603050405020304" pitchFamily="18" charset="0"/>
              <a:cs typeface="Times New Roman" panose="02020603050405020304" pitchFamily="18" charset="0"/>
            </a:endParaRPr>
          </a:p>
          <a:p>
            <a:pPr marL="285750" indent="-285750">
              <a:buFontTx/>
              <a:buChar char="-"/>
            </a:pPr>
            <a:r>
              <a:rPr lang="en-US" sz="2400" dirty="0" err="1" smtClean="0">
                <a:solidFill>
                  <a:schemeClr val="tx1"/>
                </a:solidFill>
                <a:latin typeface="Times New Roman" panose="02020603050405020304" pitchFamily="18" charset="0"/>
                <a:cs typeface="Times New Roman" panose="02020603050405020304" pitchFamily="18" charset="0"/>
              </a:rPr>
              <a:t>Có</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tài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năng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và</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nhiệt</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huyết</a:t>
            </a:r>
            <a:r>
              <a:rPr lang="en-US" sz="2400" dirty="0" smtClean="0">
                <a:solidFill>
                  <a:schemeClr val="tx1"/>
                </a:solidFill>
                <a:latin typeface="Times New Roman" panose="02020603050405020304" pitchFamily="18" charset="0"/>
                <a:cs typeface="Times New Roman" panose="02020603050405020304" pitchFamily="18" charset="0"/>
              </a:rPr>
              <a:t> ở </a:t>
            </a:r>
            <a:r>
              <a:rPr lang="en-US" sz="2400" dirty="0" err="1" smtClean="0">
                <a:solidFill>
                  <a:schemeClr val="tx1"/>
                </a:solidFill>
                <a:latin typeface="Times New Roman" panose="02020603050405020304" pitchFamily="18" charset="0"/>
                <a:cs typeface="Times New Roman" panose="02020603050405020304" pitchFamily="18" charset="0"/>
              </a:rPr>
              <a:t>nhiều</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lĩnh</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vực</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có</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nhiều</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đóng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góp</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cho</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dân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cho</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nước</a:t>
            </a:r>
            <a:r>
              <a:rPr lang="en-US" sz="2400" dirty="0" smtClean="0">
                <a:solidFill>
                  <a:schemeClr val="tx1"/>
                </a:solidFill>
                <a:latin typeface="Times New Roman" panose="02020603050405020304" pitchFamily="18" charset="0"/>
                <a:cs typeface="Times New Roman" panose="02020603050405020304" pitchFamily="18" charset="0"/>
              </a:rPr>
              <a:t>.</a:t>
            </a:r>
          </a:p>
          <a:p>
            <a:pPr marL="285750" indent="-285750">
              <a:buFontTx/>
              <a:buChar char="-"/>
            </a:pPr>
            <a:r>
              <a:rPr lang="en-US" sz="2400" dirty="0" smtClean="0">
                <a:solidFill>
                  <a:schemeClr val="tx1"/>
                </a:solidFill>
                <a:latin typeface="Times New Roman" panose="02020603050405020304" pitchFamily="18" charset="0"/>
                <a:cs typeface="Times New Roman" panose="02020603050405020304" pitchFamily="18" charset="0"/>
              </a:rPr>
              <a:t>Con </a:t>
            </a:r>
            <a:r>
              <a:rPr lang="en-US" sz="2400" dirty="0" err="1" smtClean="0">
                <a:solidFill>
                  <a:schemeClr val="tx1"/>
                </a:solidFill>
                <a:latin typeface="Times New Roman" panose="02020603050405020304" pitchFamily="18" charset="0"/>
                <a:cs typeface="Times New Roman" panose="02020603050405020304" pitchFamily="18" charset="0"/>
              </a:rPr>
              <a:t>đường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làm</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quan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không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bằng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phẳng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thăng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giáng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nhiều</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lần</a:t>
            </a:r>
            <a:endParaRPr lang="en-US" sz="2400" dirty="0" smtClean="0">
              <a:solidFill>
                <a:schemeClr val="tx1"/>
              </a:solidFill>
              <a:latin typeface="Times New Roman" panose="02020603050405020304" pitchFamily="18" charset="0"/>
              <a:cs typeface="Times New Roman" panose="02020603050405020304" pitchFamily="18" charset="0"/>
            </a:endParaRPr>
          </a:p>
          <a:p>
            <a:pPr marL="285750" indent="-285750">
              <a:buFontTx/>
              <a:buChar char="-"/>
            </a:pPr>
            <a:r>
              <a:rPr lang="en-US" sz="2400" dirty="0" smtClean="0">
                <a:solidFill>
                  <a:schemeClr val="tx1"/>
                </a:solidFill>
                <a:latin typeface="Times New Roman" panose="02020603050405020304" pitchFamily="18" charset="0"/>
                <a:cs typeface="Times New Roman" panose="02020603050405020304" pitchFamily="18" charset="0"/>
              </a:rPr>
              <a:t>SNST: </a:t>
            </a:r>
            <a:r>
              <a:rPr lang="nl-NL" sz="2400" dirty="0">
                <a:solidFill>
                  <a:schemeClr val="tx1"/>
                </a:solidFill>
                <a:latin typeface="Times New Roman" panose="02020603050405020304" pitchFamily="18" charset="0"/>
                <a:cs typeface="Times New Roman" panose="02020603050405020304" pitchFamily="18" charset="0"/>
              </a:rPr>
              <a:t>Hầu hết bằng chữ Nôm và </a:t>
            </a:r>
            <a:r>
              <a:rPr lang="nl-NL" sz="2400" dirty="0" smtClean="0">
                <a:solidFill>
                  <a:schemeClr val="tx1"/>
                </a:solidFill>
                <a:latin typeface="Times New Roman" panose="02020603050405020304" pitchFamily="18" charset="0"/>
                <a:cs typeface="Times New Roman" panose="02020603050405020304" pitchFamily="18" charset="0"/>
              </a:rPr>
              <a:t>góp phần quan trọng vào việc </a:t>
            </a:r>
            <a:r>
              <a:rPr lang="nl-NL" sz="2400" dirty="0">
                <a:solidFill>
                  <a:schemeClr val="tx1"/>
                </a:solidFill>
                <a:latin typeface="Times New Roman" panose="02020603050405020304" pitchFamily="18" charset="0"/>
                <a:cs typeface="Times New Roman" panose="02020603050405020304" pitchFamily="18" charset="0"/>
              </a:rPr>
              <a:t>phát triển của thể loại hát </a:t>
            </a:r>
            <a:r>
              <a:rPr lang="nl-NL" sz="2400" dirty="0" smtClean="0">
                <a:solidFill>
                  <a:schemeClr val="tx1"/>
                </a:solidFill>
                <a:latin typeface="Times New Roman" panose="02020603050405020304" pitchFamily="18" charset="0"/>
                <a:cs typeface="Times New Roman" panose="02020603050405020304" pitchFamily="18" charset="0"/>
              </a:rPr>
              <a:t>nói trong VHVN</a:t>
            </a:r>
          </a:p>
        </p:txBody>
      </p:sp>
      <p:sp>
        <p:nvSpPr>
          <p:cNvPr id="12" name="Rectangle 11"/>
          <p:cNvSpPr/>
          <p:nvPr/>
        </p:nvSpPr>
        <p:spPr>
          <a:xfrm>
            <a:off x="442414" y="3490846"/>
            <a:ext cx="3390314" cy="4272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itchFamily="18" charset="0"/>
                <a:cs typeface="Times New Roman" pitchFamily="18" charset="0"/>
              </a:rPr>
              <a:t>2. Tác phẩm:</a:t>
            </a:r>
          </a:p>
        </p:txBody>
      </p:sp>
      <p:sp>
        <p:nvSpPr>
          <p:cNvPr id="3" name="Rectangle 2"/>
          <p:cNvSpPr/>
          <p:nvPr/>
        </p:nvSpPr>
        <p:spPr>
          <a:xfrm>
            <a:off x="600501" y="3899217"/>
            <a:ext cx="3074141" cy="3882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sz="2400" dirty="0" smtClean="0">
                <a:solidFill>
                  <a:schemeClr val="tx1"/>
                </a:solidFill>
                <a:latin typeface="Times New Roman" panose="02020603050405020304" pitchFamily="18" charset="0"/>
                <a:cs typeface="Times New Roman" panose="02020603050405020304" pitchFamily="18" charset="0"/>
              </a:rPr>
              <a:t>Hoàn cảnh sang tác:</a:t>
            </a:r>
          </a:p>
        </p:txBody>
      </p:sp>
      <p:sp>
        <p:nvSpPr>
          <p:cNvPr id="14" name="Text Box 6"/>
          <p:cNvSpPr txBox="1">
            <a:spLocks noChangeArrowheads="1"/>
          </p:cNvSpPr>
          <p:nvPr/>
        </p:nvSpPr>
        <p:spPr bwMode="auto">
          <a:xfrm>
            <a:off x="3510866" y="3862513"/>
            <a:ext cx="6951254" cy="461665"/>
          </a:xfrm>
          <a:prstGeom prst="rect">
            <a:avLst/>
          </a:prstGeom>
          <a:solidFill>
            <a:schemeClr val="bg1"/>
          </a:solidFill>
          <a:ln>
            <a:solidFill>
              <a:schemeClr val="bg1"/>
            </a:solidFill>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a:spcBef>
                <a:spcPct val="75000"/>
              </a:spcBef>
              <a:defRPr/>
            </a:pPr>
            <a:r>
              <a:rPr lang="vi-VN" sz="2400" smtClean="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Viết trong thời kì cáo quan </a:t>
            </a:r>
            <a:r>
              <a:rPr lang="vi-VN" sz="2400">
                <a:solidFill>
                  <a:schemeClr val="tx1"/>
                </a:solidFill>
                <a:latin typeface="Times New Roman" panose="02020603050405020304" pitchFamily="18" charset="0"/>
                <a:cs typeface="Times New Roman" panose="02020603050405020304" pitchFamily="18" charset="0"/>
              </a:rPr>
              <a:t>về </a:t>
            </a:r>
            <a:r>
              <a:rPr lang="vi-VN" sz="2400" smtClean="0">
                <a:solidFill>
                  <a:schemeClr val="tx1"/>
                </a:solidFill>
                <a:latin typeface="Times New Roman" panose="02020603050405020304" pitchFamily="18" charset="0"/>
                <a:cs typeface="Times New Roman" panose="02020603050405020304" pitchFamily="18" charset="0"/>
              </a:rPr>
              <a:t>hưu</a:t>
            </a:r>
            <a:endParaRPr lang="en-US" sz="2400" smtClean="0">
              <a:solidFill>
                <a:schemeClr val="tx1"/>
              </a:solidFill>
              <a:latin typeface="Times New Roman" panose="02020603050405020304" pitchFamily="18" charset="0"/>
              <a:cs typeface="Times New Roman" panose="02020603050405020304" pitchFamily="18" charset="0"/>
            </a:endParaRPr>
          </a:p>
        </p:txBody>
      </p:sp>
      <p:sp>
        <p:nvSpPr>
          <p:cNvPr id="15" name="Text Box 7"/>
          <p:cNvSpPr txBox="1">
            <a:spLocks noChangeArrowheads="1"/>
          </p:cNvSpPr>
          <p:nvPr/>
        </p:nvSpPr>
        <p:spPr bwMode="auto">
          <a:xfrm>
            <a:off x="1154357" y="4679977"/>
            <a:ext cx="10465604" cy="1569660"/>
          </a:xfrm>
          <a:prstGeom prst="rect">
            <a:avLst/>
          </a:prstGeom>
          <a:solidFill>
            <a:schemeClr val="bg1"/>
          </a:solidFill>
          <a:ln>
            <a:solidFill>
              <a:schemeClr val="bg1"/>
            </a:solid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a:defRPr/>
            </a:pP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a:solidFill>
                  <a:schemeClr val="tx1"/>
                </a:solidFill>
                <a:latin typeface="Times New Roman" panose="02020603050405020304" pitchFamily="18" charset="0"/>
                <a:cs typeface="Times New Roman" panose="02020603050405020304" pitchFamily="18" charset="0"/>
              </a:rPr>
              <a:t>T</a:t>
            </a:r>
            <a:r>
              <a:rPr lang="vi-VN" sz="2400" dirty="0" smtClean="0">
                <a:solidFill>
                  <a:schemeClr val="tx1"/>
                </a:solidFill>
                <a:latin typeface="Times New Roman" panose="02020603050405020304" pitchFamily="18" charset="0"/>
                <a:cs typeface="Times New Roman" panose="02020603050405020304" pitchFamily="18" charset="0"/>
              </a:rPr>
              <a:t>hể </a:t>
            </a:r>
            <a:r>
              <a:rPr lang="vi-VN" sz="2400" dirty="0">
                <a:solidFill>
                  <a:schemeClr val="tx1"/>
                </a:solidFill>
                <a:latin typeface="Times New Roman" panose="02020603050405020304" pitchFamily="18" charset="0"/>
                <a:cs typeface="Times New Roman" panose="02020603050405020304" pitchFamily="18" charset="0"/>
              </a:rPr>
              <a:t>thơ tự do, phóng túng</a:t>
            </a:r>
            <a:r>
              <a:rPr lang="vi-VN" sz="2400" dirty="0" smtClean="0">
                <a:solidFill>
                  <a:schemeClr val="tx1"/>
                </a:solidFill>
                <a:latin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cs typeface="Times New Roman" panose="02020603050405020304" pitchFamily="18" charset="0"/>
            </a:endParaRPr>
          </a:p>
          <a:p>
            <a:pPr>
              <a:defRPr/>
            </a:pP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Cách</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thức</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Hát</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có</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thêm</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tiếng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đệm</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phách</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trống</a:t>
            </a:r>
            <a:r>
              <a:rPr lang="en-US" sz="2400" dirty="0" smtClean="0">
                <a:solidFill>
                  <a:schemeClr val="tx1"/>
                </a:solidFill>
                <a:latin typeface="Times New Roman" panose="02020603050405020304" pitchFamily="18" charset="0"/>
                <a:cs typeface="Times New Roman" panose="02020603050405020304" pitchFamily="18" charset="0"/>
              </a:rPr>
              <a:t> -&gt; </a:t>
            </a:r>
            <a:r>
              <a:rPr lang="en-US" sz="2400" dirty="0" err="1" smtClean="0">
                <a:solidFill>
                  <a:schemeClr val="tx1"/>
                </a:solidFill>
                <a:latin typeface="Times New Roman" panose="02020603050405020304" pitchFamily="18" charset="0"/>
                <a:cs typeface="Times New Roman" panose="02020603050405020304" pitchFamily="18" charset="0"/>
              </a:rPr>
              <a:t>hát</a:t>
            </a:r>
            <a:r>
              <a:rPr lang="en-US" sz="2400" dirty="0" smtClean="0">
                <a:solidFill>
                  <a:schemeClr val="tx1"/>
                </a:solidFill>
                <a:latin typeface="Times New Roman" panose="02020603050405020304" pitchFamily="18" charset="0"/>
                <a:cs typeface="Times New Roman" panose="02020603050405020304" pitchFamily="18" charset="0"/>
              </a:rPr>
              <a:t> Ca </a:t>
            </a:r>
            <a:r>
              <a:rPr lang="en-US" sz="2400" dirty="0" err="1" smtClean="0">
                <a:solidFill>
                  <a:schemeClr val="tx1"/>
                </a:solidFill>
                <a:latin typeface="Times New Roman" panose="02020603050405020304" pitchFamily="18" charset="0"/>
                <a:cs typeface="Times New Roman" panose="02020603050405020304" pitchFamily="18" charset="0"/>
              </a:rPr>
              <a:t>trù</a:t>
            </a:r>
            <a:endParaRPr lang="en-US" sz="2400" dirty="0" smtClean="0">
              <a:solidFill>
                <a:schemeClr val="tx1"/>
              </a:solidFill>
              <a:latin typeface="Times New Roman" panose="02020603050405020304" pitchFamily="18" charset="0"/>
              <a:cs typeface="Times New Roman" panose="02020603050405020304" pitchFamily="18" charset="0"/>
            </a:endParaRPr>
          </a:p>
          <a:p>
            <a:pPr lvl="0">
              <a:defRPr/>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Thực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phổ</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biến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đầu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thế</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kỉ</a:t>
            </a:r>
            <a:r>
              <a:rPr lang="en-US" sz="2400" dirty="0">
                <a:solidFill>
                  <a:prstClr val="black"/>
                </a:solidFill>
                <a:latin typeface="Times New Roman" panose="02020603050405020304" pitchFamily="18" charset="0"/>
                <a:cs typeface="Times New Roman" panose="02020603050405020304" pitchFamily="18" charset="0"/>
              </a:rPr>
              <a:t> XIX </a:t>
            </a:r>
            <a:r>
              <a:rPr lang="en-US" sz="2400" dirty="0" err="1">
                <a:solidFill>
                  <a:prstClr val="black"/>
                </a:solidFill>
                <a:latin typeface="Times New Roman" panose="02020603050405020304" pitchFamily="18" charset="0"/>
                <a:cs typeface="Times New Roman" panose="02020603050405020304" pitchFamily="18" charset="0"/>
              </a:rPr>
              <a:t>mà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đầu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thuộc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Nguyễn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Công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Trứ</a:t>
            </a:r>
            <a:r>
              <a:rPr lang="en-US" sz="2400" dirty="0">
                <a:solidFill>
                  <a:prstClr val="black"/>
                </a:solidFill>
                <a:latin typeface="Times New Roman" panose="02020603050405020304" pitchFamily="18" charset="0"/>
                <a:cs typeface="Times New Roman" panose="02020603050405020304" pitchFamily="18" charset="0"/>
              </a:rPr>
              <a:t>.</a:t>
            </a:r>
          </a:p>
          <a:p>
            <a:pPr>
              <a:defRPr/>
            </a:pPr>
            <a:endParaRPr lang="en-US" sz="2400" dirty="0" smtClean="0">
              <a:solidFill>
                <a:schemeClr val="tx1"/>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600501" y="4271144"/>
            <a:ext cx="3074141" cy="461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sz="2400" smtClean="0">
                <a:solidFill>
                  <a:schemeClr val="tx1"/>
                </a:solidFill>
                <a:latin typeface="Times New Roman" panose="02020603050405020304" pitchFamily="18" charset="0"/>
                <a:cs typeface="Times New Roman" panose="02020603050405020304" pitchFamily="18" charset="0"/>
              </a:rPr>
              <a:t>Thể loại:</a:t>
            </a:r>
            <a:r>
              <a:rPr lang="vi-VN" sz="2400">
                <a:solidFill>
                  <a:schemeClr val="tx1"/>
                </a:solidFill>
                <a:latin typeface="Times New Roman" panose="02020603050405020304" pitchFamily="18" charset="0"/>
                <a:cs typeface="Times New Roman" panose="02020603050405020304" pitchFamily="18" charset="0"/>
              </a:rPr>
              <a:t> Hát nói</a:t>
            </a:r>
            <a:endParaRPr lang="en-US" sz="2400" smtClean="0">
              <a:solidFill>
                <a:schemeClr val="tx1"/>
              </a:solidFill>
              <a:latin typeface="Times New Roman" panose="02020603050405020304" pitchFamily="18" charset="0"/>
              <a:cs typeface="Times New Roman" panose="02020603050405020304" pitchFamily="18" charset="0"/>
            </a:endParaRPr>
          </a:p>
        </p:txBody>
      </p:sp>
      <p:sp>
        <p:nvSpPr>
          <p:cNvPr id="6" name="Action Button: Sound 5">
            <a:hlinkClick r:id="rId3" action="ppaction://program" highlightClick="1">
              <a:snd r:embed="rId2" name="applause.wav"/>
            </a:hlinkClick>
          </p:cNvPr>
          <p:cNvSpPr/>
          <p:nvPr/>
        </p:nvSpPr>
        <p:spPr>
          <a:xfrm>
            <a:off x="10319657" y="6361611"/>
            <a:ext cx="535577" cy="365760"/>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stretch>
            <a:fillRect/>
          </a:stretch>
        </p:blipFill>
        <p:spPr>
          <a:xfrm>
            <a:off x="33002" y="3392421"/>
            <a:ext cx="12125995" cy="73158"/>
          </a:xfrm>
          <a:prstGeom prst="rect">
            <a:avLst/>
          </a:prstGeom>
        </p:spPr>
      </p:pic>
    </p:spTree>
    <p:extLst>
      <p:ext uri="{BB962C8B-B14F-4D97-AF65-F5344CB8AC3E}">
        <p14:creationId xmlns:p14="http://schemas.microsoft.com/office/powerpoint/2010/main" val="213560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P spid="14"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673"/>
            <a:ext cx="12192000" cy="6854653"/>
          </a:xfrm>
          <a:prstGeom prst="rect">
            <a:avLst/>
          </a:prstGeom>
        </p:spPr>
      </p:pic>
      <p:cxnSp>
        <p:nvCxnSpPr>
          <p:cNvPr id="5" name="Straight Connector 4"/>
          <p:cNvCxnSpPr/>
          <p:nvPr/>
        </p:nvCxnSpPr>
        <p:spPr>
          <a:xfrm>
            <a:off x="284328" y="767470"/>
            <a:ext cx="1165524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0"/>
            <a:ext cx="12192000" cy="584775"/>
          </a:xfrm>
          <a:prstGeom prst="rect">
            <a:avLst/>
          </a:prstGeom>
          <a:solidFill>
            <a:srgbClr val="FFFFD5"/>
          </a:solidFill>
        </p:spPr>
        <p:txBody>
          <a:bodyPr wrap="square" lIns="91440" tIns="45720" rIns="91440" bIns="45720">
            <a:spAutoFit/>
          </a:bodyPr>
          <a:lstStyle/>
          <a:p>
            <a:pPr algn="ctr"/>
            <a:r>
              <a:rPr lang="en-US" sz="3200" b="1" smtClean="0">
                <a:ln w="22225">
                  <a:solidFill>
                    <a:srgbClr val="FF0000"/>
                  </a:solidFill>
                  <a:prstDash val="solid"/>
                </a:ln>
                <a:solidFill>
                  <a:srgbClr val="FF0000"/>
                </a:solidFill>
                <a:latin typeface="Times New Roman" pitchFamily="18" charset="0"/>
                <a:cs typeface="Times New Roman" pitchFamily="18" charset="0"/>
              </a:rPr>
              <a:t>BÀI CA NGẤT NGƯỞNG </a:t>
            </a:r>
            <a:endParaRPr lang="en-US" sz="2800" b="1" dirty="0">
              <a:ln w="22225">
                <a:solidFill>
                  <a:srgbClr val="FF0000"/>
                </a:solidFill>
                <a:prstDash val="solid"/>
              </a:ln>
              <a:solidFill>
                <a:srgbClr val="FF0000"/>
              </a:solidFill>
              <a:latin typeface="Times New Roman" pitchFamily="18" charset="0"/>
              <a:cs typeface="Times New Roman" pitchFamily="18" charset="0"/>
            </a:endParaRPr>
          </a:p>
        </p:txBody>
      </p:sp>
      <p:cxnSp>
        <p:nvCxnSpPr>
          <p:cNvPr id="9" name="Straight Connector 8"/>
          <p:cNvCxnSpPr/>
          <p:nvPr/>
        </p:nvCxnSpPr>
        <p:spPr>
          <a:xfrm flipV="1">
            <a:off x="98474" y="712337"/>
            <a:ext cx="12093526" cy="1406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8475260" y="382412"/>
            <a:ext cx="2825086" cy="369332"/>
          </a:xfrm>
          <a:prstGeom prst="rect">
            <a:avLst/>
          </a:prstGeom>
          <a:noFill/>
        </p:spPr>
        <p:txBody>
          <a:bodyPr wrap="square" rtlCol="0">
            <a:spAutoFit/>
          </a:bodyPr>
          <a:lstStyle/>
          <a:p>
            <a:r>
              <a:rPr lang="en-US" b="1" smtClean="0">
                <a:latin typeface="Times New Roman" panose="02020603050405020304" pitchFamily="18" charset="0"/>
                <a:cs typeface="Times New Roman" panose="02020603050405020304" pitchFamily="18" charset="0"/>
              </a:rPr>
              <a:t>Nguyễn Công Trứ</a:t>
            </a:r>
            <a:endParaRPr lang="en-US" b="1">
              <a:latin typeface="Times New Roman" panose="02020603050405020304" pitchFamily="18" charset="0"/>
              <a:cs typeface="Times New Roman" panose="02020603050405020304" pitchFamily="18" charset="0"/>
            </a:endParaRPr>
          </a:p>
        </p:txBody>
      </p:sp>
      <p:pic>
        <p:nvPicPr>
          <p:cNvPr id="18" name="Picture 17" descr="catru"/>
          <p:cNvPicPr>
            <a:picLocks noChangeAspect="1" noChangeArrowheads="1"/>
          </p:cNvPicPr>
          <p:nvPr/>
        </p:nvPicPr>
        <p:blipFill rotWithShape="1">
          <a:blip r:embed="rId3">
            <a:extLst>
              <a:ext uri="{28A0092B-C50C-407E-A947-70E740481C1C}">
                <a14:useLocalDpi xmlns:a14="http://schemas.microsoft.com/office/drawing/2010/main" val="0"/>
              </a:ext>
            </a:extLst>
          </a:blip>
          <a:srcRect l="5000" b="5366"/>
          <a:stretch/>
        </p:blipFill>
        <p:spPr bwMode="auto">
          <a:xfrm>
            <a:off x="284328" y="1118120"/>
            <a:ext cx="6288038" cy="516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a:xfrm>
            <a:off x="15764211" y="9672769"/>
            <a:ext cx="996991" cy="99811939"/>
          </a:xfrm>
          <a:prstGeom prst="rect">
            <a:avLst/>
          </a:prstGeom>
        </p:spPr>
        <p:txBody>
          <a:bodyPr wrap="square">
            <a:spAutoFit/>
          </a:bodyPr>
          <a:lstStyle/>
          <a:p>
            <a:pPr algn="just"/>
            <a:r>
              <a:rPr lang="en-US" sz="5400" b="1" dirty="0" err="1">
                <a:solidFill>
                  <a:schemeClr val="tx2">
                    <a:lumMod val="75000"/>
                  </a:schemeClr>
                </a:solidFill>
                <a:latin typeface="Arial" charset="0"/>
              </a:rPr>
              <a:t>Hát</a:t>
            </a:r>
            <a:r>
              <a:rPr lang="en-US" sz="5400" b="1" dirty="0">
                <a:solidFill>
                  <a:schemeClr val="tx2">
                    <a:lumMod val="75000"/>
                  </a:schemeClr>
                </a:solidFill>
                <a:latin typeface="Arial" charset="0"/>
              </a:rPr>
              <a:t> </a:t>
            </a:r>
            <a:r>
              <a:rPr lang="en-US" sz="5400" b="1" dirty="0" err="1">
                <a:solidFill>
                  <a:schemeClr val="tx2">
                    <a:lumMod val="75000"/>
                  </a:schemeClr>
                </a:solidFill>
                <a:latin typeface="Arial" charset="0"/>
              </a:rPr>
              <a:t>ca</a:t>
            </a:r>
            <a:r>
              <a:rPr lang="en-US" sz="5400" b="1" dirty="0">
                <a:solidFill>
                  <a:schemeClr val="tx2">
                    <a:lumMod val="75000"/>
                  </a:schemeClr>
                </a:solidFill>
                <a:latin typeface="Arial" charset="0"/>
              </a:rPr>
              <a:t> </a:t>
            </a:r>
            <a:r>
              <a:rPr lang="en-US" sz="5400" b="1" dirty="0" err="1">
                <a:solidFill>
                  <a:schemeClr val="tx2">
                    <a:lumMod val="75000"/>
                  </a:schemeClr>
                </a:solidFill>
                <a:latin typeface="Arial" charset="0"/>
              </a:rPr>
              <a:t>trù</a:t>
            </a:r>
            <a:r>
              <a:rPr lang="en-US" sz="5400" b="1" dirty="0">
                <a:solidFill>
                  <a:schemeClr val="tx2">
                    <a:lumMod val="75000"/>
                  </a:schemeClr>
                </a:solidFill>
                <a:latin typeface="Arial" charset="0"/>
              </a:rPr>
              <a:t> hay </a:t>
            </a:r>
            <a:r>
              <a:rPr lang="en-US" sz="5400" b="1" dirty="0" err="1">
                <a:solidFill>
                  <a:schemeClr val="tx2">
                    <a:lumMod val="75000"/>
                  </a:schemeClr>
                </a:solidFill>
                <a:latin typeface="Arial" charset="0"/>
              </a:rPr>
              <a:t>hát</a:t>
            </a:r>
            <a:r>
              <a:rPr lang="en-US" sz="5400" b="1" dirty="0">
                <a:solidFill>
                  <a:schemeClr val="tx2">
                    <a:lumMod val="75000"/>
                  </a:schemeClr>
                </a:solidFill>
                <a:latin typeface="Arial" charset="0"/>
              </a:rPr>
              <a:t> ả </a:t>
            </a:r>
            <a:r>
              <a:rPr lang="en-US" sz="5400" b="1" dirty="0" err="1">
                <a:solidFill>
                  <a:schemeClr val="tx2">
                    <a:lumMod val="75000"/>
                  </a:schemeClr>
                </a:solidFill>
                <a:latin typeface="Arial" charset="0"/>
              </a:rPr>
              <a:t>đào</a:t>
            </a:r>
            <a:r>
              <a:rPr lang="en-US" sz="5400" b="1" dirty="0">
                <a:solidFill>
                  <a:schemeClr val="tx2">
                    <a:lumMod val="75000"/>
                  </a:schemeClr>
                </a:solidFill>
                <a:latin typeface="Arial" charset="0"/>
              </a:rPr>
              <a:t> </a:t>
            </a:r>
            <a:r>
              <a:rPr lang="en-US" sz="5400" b="1" dirty="0" err="1" smtClean="0">
                <a:solidFill>
                  <a:schemeClr val="tx2">
                    <a:lumMod val="75000"/>
                  </a:schemeClr>
                </a:solidFill>
                <a:latin typeface="Arial" charset="0"/>
              </a:rPr>
              <a:t>là</a:t>
            </a:r>
            <a:r>
              <a:rPr lang="en-US" sz="5400" b="1" dirty="0" smtClean="0">
                <a:solidFill>
                  <a:schemeClr val="tx2">
                    <a:lumMod val="75000"/>
                  </a:schemeClr>
                </a:solidFill>
                <a:latin typeface="Arial" charset="0"/>
              </a:rPr>
              <a:t> </a:t>
            </a:r>
            <a:r>
              <a:rPr lang="en-US" sz="5400" b="1" dirty="0" err="1">
                <a:solidFill>
                  <a:schemeClr val="tx2">
                    <a:lumMod val="75000"/>
                  </a:schemeClr>
                </a:solidFill>
                <a:latin typeface="Arial" charset="0"/>
              </a:rPr>
              <a:t>một</a:t>
            </a:r>
            <a:r>
              <a:rPr lang="en-US" sz="5400" b="1" dirty="0">
                <a:solidFill>
                  <a:schemeClr val="tx2">
                    <a:lumMod val="75000"/>
                  </a:schemeClr>
                </a:solidFill>
                <a:latin typeface="Arial" charset="0"/>
              </a:rPr>
              <a:t> </a:t>
            </a:r>
            <a:r>
              <a:rPr lang="en-US" sz="5400" b="1" dirty="0" err="1">
                <a:solidFill>
                  <a:schemeClr val="tx2">
                    <a:lumMod val="75000"/>
                  </a:schemeClr>
                </a:solidFill>
                <a:latin typeface="Arial" charset="0"/>
              </a:rPr>
              <a:t>bộ</a:t>
            </a:r>
            <a:r>
              <a:rPr lang="en-US" sz="5400" b="1" dirty="0">
                <a:solidFill>
                  <a:schemeClr val="tx2">
                    <a:lumMod val="75000"/>
                  </a:schemeClr>
                </a:solidFill>
                <a:latin typeface="Arial" charset="0"/>
              </a:rPr>
              <a:t> </a:t>
            </a:r>
            <a:r>
              <a:rPr lang="en-US" sz="5400" b="1" dirty="0" err="1">
                <a:solidFill>
                  <a:schemeClr val="tx2">
                    <a:lumMod val="75000"/>
                  </a:schemeClr>
                </a:solidFill>
                <a:latin typeface="Arial" charset="0"/>
              </a:rPr>
              <a:t>môn</a:t>
            </a:r>
            <a:r>
              <a:rPr lang="en-US" sz="5400" b="1" dirty="0">
                <a:solidFill>
                  <a:schemeClr val="tx2">
                    <a:lumMod val="75000"/>
                  </a:schemeClr>
                </a:solidFill>
                <a:latin typeface="Arial" charset="0"/>
              </a:rPr>
              <a:t> </a:t>
            </a:r>
            <a:r>
              <a:rPr lang="en-US" sz="5400" b="1" dirty="0" err="1">
                <a:solidFill>
                  <a:schemeClr val="tx2">
                    <a:lumMod val="75000"/>
                  </a:schemeClr>
                </a:solidFill>
                <a:latin typeface="Arial" charset="0"/>
              </a:rPr>
              <a:t>nghệ</a:t>
            </a:r>
            <a:r>
              <a:rPr lang="en-US" sz="5400" b="1" dirty="0">
                <a:solidFill>
                  <a:schemeClr val="tx2">
                    <a:lumMod val="75000"/>
                  </a:schemeClr>
                </a:solidFill>
                <a:latin typeface="Arial" charset="0"/>
              </a:rPr>
              <a:t> </a:t>
            </a:r>
            <a:r>
              <a:rPr lang="en-US" sz="5400" b="1" dirty="0" err="1">
                <a:solidFill>
                  <a:schemeClr val="tx2">
                    <a:lumMod val="75000"/>
                  </a:schemeClr>
                </a:solidFill>
                <a:latin typeface="Arial" charset="0"/>
              </a:rPr>
              <a:t>thuật</a:t>
            </a:r>
            <a:r>
              <a:rPr lang="en-US" sz="5400" b="1" dirty="0">
                <a:solidFill>
                  <a:schemeClr val="tx2">
                    <a:lumMod val="75000"/>
                  </a:schemeClr>
                </a:solidFill>
                <a:latin typeface="Arial" charset="0"/>
              </a:rPr>
              <a:t> </a:t>
            </a:r>
            <a:r>
              <a:rPr lang="en-US" sz="5400" b="1" dirty="0" err="1">
                <a:solidFill>
                  <a:schemeClr val="tx2">
                    <a:lumMod val="75000"/>
                  </a:schemeClr>
                </a:solidFill>
                <a:latin typeface="Arial" charset="0"/>
              </a:rPr>
              <a:t>truyền</a:t>
            </a:r>
            <a:r>
              <a:rPr lang="en-US" sz="5400" b="1" dirty="0">
                <a:solidFill>
                  <a:schemeClr val="tx2">
                    <a:lumMod val="75000"/>
                  </a:schemeClr>
                </a:solidFill>
                <a:latin typeface="Arial" charset="0"/>
              </a:rPr>
              <a:t> </a:t>
            </a:r>
            <a:r>
              <a:rPr lang="en-US" sz="5400" b="1" dirty="0" err="1">
                <a:solidFill>
                  <a:schemeClr val="tx2">
                    <a:lumMod val="75000"/>
                  </a:schemeClr>
                </a:solidFill>
                <a:latin typeface="Arial" charset="0"/>
              </a:rPr>
              <a:t>thống</a:t>
            </a:r>
            <a:r>
              <a:rPr lang="en-US" sz="5400" b="1" dirty="0">
                <a:solidFill>
                  <a:schemeClr val="tx2">
                    <a:lumMod val="75000"/>
                  </a:schemeClr>
                </a:solidFill>
                <a:latin typeface="Arial" charset="0"/>
              </a:rPr>
              <a:t> ở </a:t>
            </a:r>
            <a:r>
              <a:rPr lang="en-US" sz="5400" b="1" dirty="0" err="1">
                <a:solidFill>
                  <a:schemeClr val="tx2">
                    <a:lumMod val="75000"/>
                  </a:schemeClr>
                </a:solidFill>
                <a:latin typeface="Arial" charset="0"/>
              </a:rPr>
              <a:t>phía</a:t>
            </a:r>
            <a:r>
              <a:rPr lang="en-US" sz="5400" b="1" dirty="0">
                <a:solidFill>
                  <a:schemeClr val="tx2">
                    <a:lumMod val="75000"/>
                  </a:schemeClr>
                </a:solidFill>
                <a:latin typeface="Arial" charset="0"/>
              </a:rPr>
              <a:t> </a:t>
            </a:r>
            <a:r>
              <a:rPr lang="en-US" sz="5400" b="1" dirty="0" err="1" smtClean="0">
                <a:solidFill>
                  <a:schemeClr val="tx2">
                    <a:lumMod val="75000"/>
                  </a:schemeClr>
                </a:solidFill>
                <a:latin typeface="Arial" charset="0"/>
              </a:rPr>
              <a:t>Bắc</a:t>
            </a:r>
            <a:r>
              <a:rPr lang="en-US" sz="5400" b="1" dirty="0" smtClean="0">
                <a:solidFill>
                  <a:schemeClr val="tx2">
                    <a:lumMod val="75000"/>
                  </a:schemeClr>
                </a:solidFill>
                <a:latin typeface="Arial" charset="0"/>
              </a:rPr>
              <a:t> </a:t>
            </a:r>
            <a:r>
              <a:rPr lang="en-US" sz="5400" b="1" dirty="0" err="1">
                <a:solidFill>
                  <a:schemeClr val="tx2">
                    <a:lumMod val="75000"/>
                  </a:schemeClr>
                </a:solidFill>
                <a:latin typeface="Arial" charset="0"/>
              </a:rPr>
              <a:t>Việt</a:t>
            </a:r>
            <a:r>
              <a:rPr lang="en-US" sz="5400" b="1" dirty="0">
                <a:solidFill>
                  <a:schemeClr val="tx2">
                    <a:lumMod val="75000"/>
                  </a:schemeClr>
                </a:solidFill>
                <a:latin typeface="Arial" charset="0"/>
              </a:rPr>
              <a:t> Nam, </a:t>
            </a:r>
            <a:r>
              <a:rPr lang="en-US" sz="5400" b="1" dirty="0" err="1">
                <a:solidFill>
                  <a:schemeClr val="tx2">
                    <a:lumMod val="75000"/>
                  </a:schemeClr>
                </a:solidFill>
                <a:latin typeface="Arial" charset="0"/>
              </a:rPr>
              <a:t>kết</a:t>
            </a:r>
            <a:r>
              <a:rPr lang="en-US" sz="5400" b="1" dirty="0">
                <a:solidFill>
                  <a:schemeClr val="tx2">
                    <a:lumMod val="75000"/>
                  </a:schemeClr>
                </a:solidFill>
                <a:latin typeface="Arial" charset="0"/>
              </a:rPr>
              <a:t> </a:t>
            </a:r>
            <a:r>
              <a:rPr lang="en-US" sz="5400" b="1" dirty="0" err="1">
                <a:solidFill>
                  <a:schemeClr val="tx2">
                    <a:lumMod val="75000"/>
                  </a:schemeClr>
                </a:solidFill>
                <a:latin typeface="Arial" charset="0"/>
              </a:rPr>
              <a:t>hợp</a:t>
            </a:r>
            <a:r>
              <a:rPr lang="en-US" sz="5400" b="1" dirty="0">
                <a:solidFill>
                  <a:schemeClr val="tx2">
                    <a:lumMod val="75000"/>
                  </a:schemeClr>
                </a:solidFill>
                <a:latin typeface="Arial" charset="0"/>
              </a:rPr>
              <a:t> </a:t>
            </a:r>
            <a:r>
              <a:rPr lang="en-US" sz="5400" b="1" dirty="0" err="1">
                <a:solidFill>
                  <a:schemeClr val="tx2">
                    <a:lumMod val="75000"/>
                  </a:schemeClr>
                </a:solidFill>
                <a:latin typeface="Arial" charset="0"/>
              </a:rPr>
              <a:t>hát</a:t>
            </a:r>
            <a:r>
              <a:rPr lang="en-US" sz="5400" b="1" dirty="0">
                <a:solidFill>
                  <a:schemeClr val="tx2">
                    <a:lumMod val="75000"/>
                  </a:schemeClr>
                </a:solidFill>
                <a:latin typeface="Arial" charset="0"/>
              </a:rPr>
              <a:t> </a:t>
            </a:r>
            <a:r>
              <a:rPr lang="en-US" sz="5400" b="1" dirty="0" err="1">
                <a:solidFill>
                  <a:schemeClr val="tx2">
                    <a:lumMod val="75000"/>
                  </a:schemeClr>
                </a:solidFill>
                <a:latin typeface="Arial" charset="0"/>
              </a:rPr>
              <a:t>cùng</a:t>
            </a:r>
            <a:r>
              <a:rPr lang="en-US" sz="5400" b="1" dirty="0">
                <a:solidFill>
                  <a:schemeClr val="tx2">
                    <a:lumMod val="75000"/>
                  </a:schemeClr>
                </a:solidFill>
                <a:latin typeface="Arial" charset="0"/>
              </a:rPr>
              <a:t> </a:t>
            </a:r>
            <a:r>
              <a:rPr lang="en-US" sz="5400" b="1" dirty="0" err="1">
                <a:solidFill>
                  <a:schemeClr val="tx2">
                    <a:lumMod val="75000"/>
                  </a:schemeClr>
                </a:solidFill>
                <a:latin typeface="Arial" charset="0"/>
              </a:rPr>
              <a:t>một</a:t>
            </a:r>
            <a:r>
              <a:rPr lang="en-US" sz="5400" b="1" dirty="0">
                <a:solidFill>
                  <a:schemeClr val="tx2">
                    <a:lumMod val="75000"/>
                  </a:schemeClr>
                </a:solidFill>
                <a:latin typeface="Arial" charset="0"/>
              </a:rPr>
              <a:t> </a:t>
            </a:r>
            <a:r>
              <a:rPr lang="en-US" sz="5400" b="1" dirty="0" err="1">
                <a:solidFill>
                  <a:schemeClr val="tx2">
                    <a:lumMod val="75000"/>
                  </a:schemeClr>
                </a:solidFill>
                <a:latin typeface="Arial" charset="0"/>
              </a:rPr>
              <a:t>số</a:t>
            </a:r>
            <a:r>
              <a:rPr lang="en-US" sz="5400" b="1" dirty="0">
                <a:solidFill>
                  <a:schemeClr val="tx2">
                    <a:lumMod val="75000"/>
                  </a:schemeClr>
                </a:solidFill>
                <a:latin typeface="Arial" charset="0"/>
              </a:rPr>
              <a:t> </a:t>
            </a:r>
            <a:r>
              <a:rPr lang="en-US" sz="5400" b="1" dirty="0" err="1">
                <a:solidFill>
                  <a:schemeClr val="tx2">
                    <a:lumMod val="75000"/>
                  </a:schemeClr>
                </a:solidFill>
                <a:latin typeface="Arial" charset="0"/>
              </a:rPr>
              <a:t>nhạc</a:t>
            </a:r>
            <a:r>
              <a:rPr lang="en-US" sz="5400" b="1" dirty="0">
                <a:solidFill>
                  <a:schemeClr val="tx2">
                    <a:lumMod val="75000"/>
                  </a:schemeClr>
                </a:solidFill>
                <a:latin typeface="Arial" charset="0"/>
              </a:rPr>
              <a:t> </a:t>
            </a:r>
            <a:r>
              <a:rPr lang="en-US" sz="5400" b="1" dirty="0" err="1">
                <a:solidFill>
                  <a:schemeClr val="tx2">
                    <a:lumMod val="75000"/>
                  </a:schemeClr>
                </a:solidFill>
                <a:latin typeface="Arial" charset="0"/>
              </a:rPr>
              <a:t>cụ</a:t>
            </a:r>
            <a:r>
              <a:rPr lang="en-US" sz="5400" b="1" dirty="0">
                <a:solidFill>
                  <a:schemeClr val="tx2">
                    <a:lumMod val="75000"/>
                  </a:schemeClr>
                </a:solidFill>
                <a:latin typeface="Arial" charset="0"/>
              </a:rPr>
              <a:t> </a:t>
            </a:r>
            <a:r>
              <a:rPr lang="en-US" sz="5400" b="1" dirty="0" err="1">
                <a:solidFill>
                  <a:schemeClr val="tx2">
                    <a:lumMod val="75000"/>
                  </a:schemeClr>
                </a:solidFill>
                <a:latin typeface="Arial" charset="0"/>
              </a:rPr>
              <a:t>dân</a:t>
            </a:r>
            <a:r>
              <a:rPr lang="en-US" sz="5400" b="1" dirty="0">
                <a:solidFill>
                  <a:schemeClr val="tx2">
                    <a:lumMod val="75000"/>
                  </a:schemeClr>
                </a:solidFill>
                <a:latin typeface="Arial" charset="0"/>
              </a:rPr>
              <a:t> </a:t>
            </a:r>
            <a:r>
              <a:rPr lang="en-US" sz="5400" b="1" dirty="0" err="1">
                <a:solidFill>
                  <a:schemeClr val="tx2">
                    <a:lumMod val="75000"/>
                  </a:schemeClr>
                </a:solidFill>
                <a:latin typeface="Arial" charset="0"/>
              </a:rPr>
              <a:t>tộc</a:t>
            </a:r>
            <a:r>
              <a:rPr lang="en-US" sz="5400" b="1" dirty="0">
                <a:solidFill>
                  <a:schemeClr val="tx2">
                    <a:lumMod val="75000"/>
                  </a:schemeClr>
                </a:solidFill>
                <a:latin typeface="Arial" charset="0"/>
              </a:rPr>
              <a:t>. </a:t>
            </a:r>
            <a:r>
              <a:rPr lang="en-US" sz="5400" b="1" dirty="0" err="1">
                <a:solidFill>
                  <a:schemeClr val="tx2">
                    <a:lumMod val="75000"/>
                  </a:schemeClr>
                </a:solidFill>
                <a:latin typeface="Arial" charset="0"/>
              </a:rPr>
              <a:t>Ca</a:t>
            </a:r>
            <a:r>
              <a:rPr lang="en-US" sz="5400" b="1" dirty="0">
                <a:solidFill>
                  <a:schemeClr val="tx2">
                    <a:lumMod val="75000"/>
                  </a:schemeClr>
                </a:solidFill>
                <a:latin typeface="Arial" charset="0"/>
              </a:rPr>
              <a:t> </a:t>
            </a:r>
            <a:r>
              <a:rPr lang="en-US" sz="5400" b="1" dirty="0" err="1">
                <a:solidFill>
                  <a:schemeClr val="tx2">
                    <a:lumMod val="75000"/>
                  </a:schemeClr>
                </a:solidFill>
                <a:latin typeface="Arial" charset="0"/>
              </a:rPr>
              <a:t>trù</a:t>
            </a:r>
            <a:r>
              <a:rPr lang="en-US" sz="5400" b="1" dirty="0">
                <a:solidFill>
                  <a:schemeClr val="tx2">
                    <a:lumMod val="75000"/>
                  </a:schemeClr>
                </a:solidFill>
                <a:latin typeface="Arial" charset="0"/>
              </a:rPr>
              <a:t> </a:t>
            </a:r>
            <a:r>
              <a:rPr lang="en-US" sz="5400" b="1" dirty="0" err="1">
                <a:solidFill>
                  <a:schemeClr val="tx2">
                    <a:lumMod val="75000"/>
                  </a:schemeClr>
                </a:solidFill>
                <a:latin typeface="Arial" charset="0"/>
              </a:rPr>
              <a:t>thịnh</a:t>
            </a:r>
            <a:r>
              <a:rPr lang="en-US" sz="5400" b="1" dirty="0">
                <a:solidFill>
                  <a:schemeClr val="tx2">
                    <a:lumMod val="75000"/>
                  </a:schemeClr>
                </a:solidFill>
                <a:latin typeface="Arial" charset="0"/>
              </a:rPr>
              <a:t> </a:t>
            </a:r>
            <a:r>
              <a:rPr lang="en-US" sz="5400" b="1" dirty="0" err="1">
                <a:solidFill>
                  <a:schemeClr val="tx2">
                    <a:lumMod val="75000"/>
                  </a:schemeClr>
                </a:solidFill>
                <a:latin typeface="Arial" charset="0"/>
              </a:rPr>
              <a:t>hành</a:t>
            </a:r>
            <a:r>
              <a:rPr lang="en-US" sz="5400" b="1" dirty="0">
                <a:solidFill>
                  <a:schemeClr val="tx2">
                    <a:lumMod val="75000"/>
                  </a:schemeClr>
                </a:solidFill>
                <a:latin typeface="Arial" charset="0"/>
              </a:rPr>
              <a:t> </a:t>
            </a:r>
            <a:r>
              <a:rPr lang="en-US" sz="5400" b="1" dirty="0" err="1">
                <a:solidFill>
                  <a:schemeClr val="tx2">
                    <a:lumMod val="75000"/>
                  </a:schemeClr>
                </a:solidFill>
                <a:latin typeface="Arial" charset="0"/>
              </a:rPr>
              <a:t>từ</a:t>
            </a:r>
            <a:r>
              <a:rPr lang="en-US" sz="5400" b="1" dirty="0">
                <a:solidFill>
                  <a:schemeClr val="tx2">
                    <a:lumMod val="75000"/>
                  </a:schemeClr>
                </a:solidFill>
                <a:latin typeface="Arial" charset="0"/>
              </a:rPr>
              <a:t> </a:t>
            </a:r>
            <a:r>
              <a:rPr lang="en-US" sz="5400" b="1" dirty="0" err="1">
                <a:solidFill>
                  <a:schemeClr val="tx2">
                    <a:lumMod val="75000"/>
                  </a:schemeClr>
                </a:solidFill>
                <a:latin typeface="Arial" charset="0"/>
              </a:rPr>
              <a:t>thế</a:t>
            </a:r>
            <a:r>
              <a:rPr lang="en-US" sz="5400" b="1" dirty="0">
                <a:solidFill>
                  <a:schemeClr val="tx2">
                    <a:lumMod val="75000"/>
                  </a:schemeClr>
                </a:solidFill>
                <a:latin typeface="Arial" charset="0"/>
              </a:rPr>
              <a:t> </a:t>
            </a:r>
            <a:r>
              <a:rPr lang="en-US" sz="5400" b="1" dirty="0" err="1">
                <a:solidFill>
                  <a:schemeClr val="tx2">
                    <a:lumMod val="75000"/>
                  </a:schemeClr>
                </a:solidFill>
                <a:latin typeface="Arial" charset="0"/>
              </a:rPr>
              <a:t>kỉ</a:t>
            </a:r>
            <a:r>
              <a:rPr lang="en-US" sz="5400" b="1" dirty="0">
                <a:solidFill>
                  <a:schemeClr val="tx2">
                    <a:lumMod val="75000"/>
                  </a:schemeClr>
                </a:solidFill>
                <a:latin typeface="Arial" charset="0"/>
              </a:rPr>
              <a:t> XV, </a:t>
            </a:r>
            <a:r>
              <a:rPr lang="en-US" sz="5400" b="1" dirty="0" err="1">
                <a:solidFill>
                  <a:schemeClr val="tx2">
                    <a:lumMod val="75000"/>
                  </a:schemeClr>
                </a:solidFill>
                <a:latin typeface="Arial" charset="0"/>
              </a:rPr>
              <a:t>từng</a:t>
            </a:r>
            <a:r>
              <a:rPr lang="en-US" sz="5400" b="1" dirty="0">
                <a:solidFill>
                  <a:schemeClr val="tx2">
                    <a:lumMod val="75000"/>
                  </a:schemeClr>
                </a:solidFill>
                <a:latin typeface="Arial" charset="0"/>
              </a:rPr>
              <a:t> </a:t>
            </a:r>
            <a:r>
              <a:rPr lang="en-US" sz="5400" b="1" dirty="0" err="1">
                <a:solidFill>
                  <a:schemeClr val="tx2">
                    <a:lumMod val="75000"/>
                  </a:schemeClr>
                </a:solidFill>
                <a:latin typeface="Arial" charset="0"/>
              </a:rPr>
              <a:t>là</a:t>
            </a:r>
            <a:r>
              <a:rPr lang="en-US" sz="5400" b="1" dirty="0">
                <a:solidFill>
                  <a:schemeClr val="tx2">
                    <a:lumMod val="75000"/>
                  </a:schemeClr>
                </a:solidFill>
                <a:latin typeface="Arial" charset="0"/>
              </a:rPr>
              <a:t> </a:t>
            </a:r>
            <a:r>
              <a:rPr lang="en-US" sz="5400" b="1" dirty="0" err="1">
                <a:solidFill>
                  <a:schemeClr val="tx2">
                    <a:lumMod val="75000"/>
                  </a:schemeClr>
                </a:solidFill>
                <a:latin typeface="Arial" charset="0"/>
              </a:rPr>
              <a:t>một</a:t>
            </a:r>
            <a:r>
              <a:rPr lang="en-US" sz="5400" b="1" dirty="0">
                <a:solidFill>
                  <a:schemeClr val="tx2">
                    <a:lumMod val="75000"/>
                  </a:schemeClr>
                </a:solidFill>
                <a:latin typeface="Arial" charset="0"/>
              </a:rPr>
              <a:t> </a:t>
            </a:r>
            <a:r>
              <a:rPr lang="en-US" sz="5400" b="1" dirty="0" err="1">
                <a:solidFill>
                  <a:schemeClr val="tx2">
                    <a:lumMod val="75000"/>
                  </a:schemeClr>
                </a:solidFill>
                <a:latin typeface="Arial" charset="0"/>
              </a:rPr>
              <a:t>loại</a:t>
            </a:r>
            <a:r>
              <a:rPr lang="en-US" sz="5400" b="1" dirty="0">
                <a:solidFill>
                  <a:schemeClr val="tx2">
                    <a:lumMod val="75000"/>
                  </a:schemeClr>
                </a:solidFill>
                <a:latin typeface="Arial" charset="0"/>
              </a:rPr>
              <a:t> </a:t>
            </a:r>
            <a:r>
              <a:rPr lang="en-US" sz="5400" b="1" dirty="0" err="1">
                <a:solidFill>
                  <a:schemeClr val="tx2">
                    <a:lumMod val="75000"/>
                  </a:schemeClr>
                </a:solidFill>
                <a:latin typeface="Arial" charset="0"/>
              </a:rPr>
              <a:t>ca</a:t>
            </a:r>
            <a:r>
              <a:rPr lang="en-US" sz="5400" b="1" dirty="0">
                <a:solidFill>
                  <a:schemeClr val="tx2">
                    <a:lumMod val="75000"/>
                  </a:schemeClr>
                </a:solidFill>
                <a:latin typeface="Arial" charset="0"/>
              </a:rPr>
              <a:t> </a:t>
            </a:r>
            <a:r>
              <a:rPr lang="en-US" sz="5400" b="1" dirty="0" err="1">
                <a:solidFill>
                  <a:schemeClr val="tx2">
                    <a:lumMod val="75000"/>
                  </a:schemeClr>
                </a:solidFill>
                <a:latin typeface="Arial" charset="0"/>
              </a:rPr>
              <a:t>trong</a:t>
            </a:r>
            <a:r>
              <a:rPr lang="en-US" sz="5400" b="1" dirty="0">
                <a:solidFill>
                  <a:schemeClr val="tx2">
                    <a:lumMod val="75000"/>
                  </a:schemeClr>
                </a:solidFill>
                <a:latin typeface="Arial" charset="0"/>
              </a:rPr>
              <a:t> </a:t>
            </a:r>
            <a:r>
              <a:rPr lang="en-US" sz="5400" b="1" dirty="0" err="1">
                <a:solidFill>
                  <a:schemeClr val="tx2">
                    <a:lumMod val="75000"/>
                  </a:schemeClr>
                </a:solidFill>
                <a:latin typeface="Arial" charset="0"/>
              </a:rPr>
              <a:t>cung</a:t>
            </a:r>
            <a:r>
              <a:rPr lang="en-US" sz="5400" b="1" dirty="0">
                <a:solidFill>
                  <a:schemeClr val="tx2">
                    <a:lumMod val="75000"/>
                  </a:schemeClr>
                </a:solidFill>
                <a:latin typeface="Arial" charset="0"/>
              </a:rPr>
              <a:t> </a:t>
            </a:r>
            <a:r>
              <a:rPr lang="en-US" sz="5400" b="1" dirty="0" err="1">
                <a:solidFill>
                  <a:schemeClr val="tx2">
                    <a:lumMod val="75000"/>
                  </a:schemeClr>
                </a:solidFill>
                <a:latin typeface="Arial" charset="0"/>
              </a:rPr>
              <a:t>đình</a:t>
            </a:r>
            <a:r>
              <a:rPr lang="en-US" sz="5400" b="1" dirty="0">
                <a:solidFill>
                  <a:schemeClr val="tx2">
                    <a:lumMod val="75000"/>
                  </a:schemeClr>
                </a:solidFill>
                <a:latin typeface="Arial" charset="0"/>
              </a:rPr>
              <a:t> </a:t>
            </a:r>
            <a:r>
              <a:rPr lang="en-US" sz="5400" b="1" dirty="0" err="1">
                <a:solidFill>
                  <a:schemeClr val="tx2">
                    <a:lumMod val="75000"/>
                  </a:schemeClr>
                </a:solidFill>
                <a:latin typeface="Arial" charset="0"/>
              </a:rPr>
              <a:t>và</a:t>
            </a:r>
            <a:r>
              <a:rPr lang="en-US" sz="5400" b="1" dirty="0">
                <a:solidFill>
                  <a:schemeClr val="tx2">
                    <a:lumMod val="75000"/>
                  </a:schemeClr>
                </a:solidFill>
                <a:latin typeface="Arial" charset="0"/>
              </a:rPr>
              <a:t> </a:t>
            </a:r>
            <a:r>
              <a:rPr lang="en-US" sz="5400" b="1" dirty="0" err="1">
                <a:solidFill>
                  <a:schemeClr val="tx2">
                    <a:lumMod val="75000"/>
                  </a:schemeClr>
                </a:solidFill>
                <a:latin typeface="Arial" charset="0"/>
              </a:rPr>
              <a:t>được</a:t>
            </a:r>
            <a:r>
              <a:rPr lang="en-US" sz="5400" b="1" dirty="0">
                <a:solidFill>
                  <a:schemeClr val="tx2">
                    <a:lumMod val="75000"/>
                  </a:schemeClr>
                </a:solidFill>
                <a:latin typeface="Arial" charset="0"/>
              </a:rPr>
              <a:t> </a:t>
            </a:r>
            <a:r>
              <a:rPr lang="en-US" sz="5400" b="1" dirty="0" err="1">
                <a:solidFill>
                  <a:schemeClr val="tx2">
                    <a:lumMod val="75000"/>
                  </a:schemeClr>
                </a:solidFill>
                <a:latin typeface="Arial" charset="0"/>
              </a:rPr>
              <a:t>giới</a:t>
            </a:r>
            <a:r>
              <a:rPr lang="en-US" sz="5400" b="1" dirty="0">
                <a:solidFill>
                  <a:schemeClr val="tx2">
                    <a:lumMod val="75000"/>
                  </a:schemeClr>
                </a:solidFill>
                <a:latin typeface="Arial" charset="0"/>
              </a:rPr>
              <a:t> </a:t>
            </a:r>
            <a:r>
              <a:rPr lang="en-US" sz="5400" b="1" dirty="0" err="1">
                <a:solidFill>
                  <a:schemeClr val="tx2">
                    <a:lumMod val="75000"/>
                  </a:schemeClr>
                </a:solidFill>
                <a:latin typeface="Arial" charset="0"/>
              </a:rPr>
              <a:t>quý</a:t>
            </a:r>
            <a:r>
              <a:rPr lang="en-US" sz="5400" b="1" dirty="0">
                <a:solidFill>
                  <a:schemeClr val="tx2">
                    <a:lumMod val="75000"/>
                  </a:schemeClr>
                </a:solidFill>
                <a:latin typeface="Arial" charset="0"/>
              </a:rPr>
              <a:t> </a:t>
            </a:r>
            <a:r>
              <a:rPr lang="en-US" sz="5400" b="1" dirty="0" err="1">
                <a:solidFill>
                  <a:schemeClr val="tx2">
                    <a:lumMod val="75000"/>
                  </a:schemeClr>
                </a:solidFill>
                <a:latin typeface="Arial" charset="0"/>
              </a:rPr>
              <a:t>tộc</a:t>
            </a:r>
            <a:r>
              <a:rPr lang="en-US" sz="5400" b="1" dirty="0">
                <a:solidFill>
                  <a:schemeClr val="tx2">
                    <a:lumMod val="75000"/>
                  </a:schemeClr>
                </a:solidFill>
                <a:latin typeface="Arial" charset="0"/>
              </a:rPr>
              <a:t> </a:t>
            </a:r>
            <a:r>
              <a:rPr lang="en-US" sz="5400" b="1" dirty="0" err="1">
                <a:solidFill>
                  <a:schemeClr val="tx2">
                    <a:lumMod val="75000"/>
                  </a:schemeClr>
                </a:solidFill>
                <a:latin typeface="Arial" charset="0"/>
              </a:rPr>
              <a:t>và</a:t>
            </a:r>
            <a:r>
              <a:rPr lang="en-US" sz="5400" b="1" dirty="0">
                <a:solidFill>
                  <a:schemeClr val="tx2">
                    <a:lumMod val="75000"/>
                  </a:schemeClr>
                </a:solidFill>
                <a:latin typeface="Arial" charset="0"/>
              </a:rPr>
              <a:t> </a:t>
            </a:r>
            <a:r>
              <a:rPr lang="en-US" sz="5400" b="1" dirty="0" err="1">
                <a:solidFill>
                  <a:schemeClr val="tx2">
                    <a:lumMod val="75000"/>
                  </a:schemeClr>
                </a:solidFill>
                <a:latin typeface="Arial" charset="0"/>
              </a:rPr>
              <a:t>học</a:t>
            </a:r>
            <a:r>
              <a:rPr lang="en-US" sz="5400" b="1" dirty="0">
                <a:solidFill>
                  <a:schemeClr val="tx2">
                    <a:lumMod val="75000"/>
                  </a:schemeClr>
                </a:solidFill>
                <a:latin typeface="Arial" charset="0"/>
              </a:rPr>
              <a:t> </a:t>
            </a:r>
            <a:r>
              <a:rPr lang="en-US" sz="5400" b="1" dirty="0" err="1">
                <a:solidFill>
                  <a:schemeClr val="tx2">
                    <a:lumMod val="75000"/>
                  </a:schemeClr>
                </a:solidFill>
                <a:latin typeface="Arial" charset="0"/>
              </a:rPr>
              <a:t>giả</a:t>
            </a:r>
            <a:r>
              <a:rPr lang="en-US" sz="5400" b="1" dirty="0">
                <a:solidFill>
                  <a:schemeClr val="tx2">
                    <a:lumMod val="75000"/>
                  </a:schemeClr>
                </a:solidFill>
                <a:latin typeface="Arial" charset="0"/>
              </a:rPr>
              <a:t> </a:t>
            </a:r>
            <a:r>
              <a:rPr lang="en-US" sz="5400" b="1" dirty="0" err="1">
                <a:solidFill>
                  <a:schemeClr val="tx2">
                    <a:lumMod val="75000"/>
                  </a:schemeClr>
                </a:solidFill>
                <a:latin typeface="Arial" charset="0"/>
              </a:rPr>
              <a:t>yêu</a:t>
            </a:r>
            <a:r>
              <a:rPr lang="en-US" sz="5400" b="1" dirty="0">
                <a:solidFill>
                  <a:schemeClr val="tx2">
                    <a:lumMod val="75000"/>
                  </a:schemeClr>
                </a:solidFill>
                <a:latin typeface="Arial" charset="0"/>
              </a:rPr>
              <a:t> </a:t>
            </a:r>
            <a:r>
              <a:rPr lang="en-US" sz="5400" b="1" dirty="0" err="1">
                <a:solidFill>
                  <a:schemeClr val="tx2">
                    <a:lumMod val="75000"/>
                  </a:schemeClr>
                </a:solidFill>
                <a:latin typeface="Arial" charset="0"/>
              </a:rPr>
              <a:t>thích</a:t>
            </a:r>
            <a:r>
              <a:rPr lang="en-US" sz="5400" b="1" dirty="0">
                <a:solidFill>
                  <a:schemeClr val="tx2">
                    <a:lumMod val="75000"/>
                  </a:schemeClr>
                </a:solidFill>
                <a:latin typeface="Arial" charset="0"/>
              </a:rPr>
              <a:t>. </a:t>
            </a:r>
          </a:p>
        </p:txBody>
      </p:sp>
      <p:sp>
        <p:nvSpPr>
          <p:cNvPr id="20" name="Rectangle 19"/>
          <p:cNvSpPr/>
          <p:nvPr/>
        </p:nvSpPr>
        <p:spPr>
          <a:xfrm>
            <a:off x="6870227" y="808536"/>
            <a:ext cx="4626437" cy="5425524"/>
          </a:xfrm>
          <a:prstGeom prst="rect">
            <a:avLst/>
          </a:prstGeom>
        </p:spPr>
        <p:txBody>
          <a:bodyPr wrap="square">
            <a:spAutoFit/>
          </a:bodyPr>
          <a:lstStyle/>
          <a:p>
            <a:pPr algn="just">
              <a:lnSpc>
                <a:spcPct val="125000"/>
              </a:lnSpc>
            </a:pPr>
            <a:r>
              <a:rPr lang="en-US" sz="2800" b="1" dirty="0" err="1">
                <a:solidFill>
                  <a:srgbClr val="000099"/>
                </a:solidFill>
                <a:latin typeface="Arial" charset="0"/>
              </a:rPr>
              <a:t>Hát</a:t>
            </a:r>
            <a:r>
              <a:rPr lang="en-US" sz="2800" b="1" dirty="0">
                <a:solidFill>
                  <a:srgbClr val="000099"/>
                </a:solidFill>
                <a:latin typeface="Arial" charset="0"/>
              </a:rPr>
              <a:t> </a:t>
            </a:r>
            <a:r>
              <a:rPr lang="en-US" sz="2800" b="1" dirty="0" err="1">
                <a:solidFill>
                  <a:srgbClr val="000099"/>
                </a:solidFill>
                <a:latin typeface="Arial" charset="0"/>
              </a:rPr>
              <a:t>ca</a:t>
            </a:r>
            <a:r>
              <a:rPr lang="en-US" sz="2800" b="1" dirty="0">
                <a:solidFill>
                  <a:srgbClr val="000099"/>
                </a:solidFill>
                <a:latin typeface="Arial" charset="0"/>
              </a:rPr>
              <a:t> </a:t>
            </a:r>
            <a:r>
              <a:rPr lang="en-US" sz="2800" b="1" dirty="0" err="1">
                <a:solidFill>
                  <a:srgbClr val="000099"/>
                </a:solidFill>
                <a:latin typeface="Arial" charset="0"/>
              </a:rPr>
              <a:t>trù</a:t>
            </a:r>
            <a:r>
              <a:rPr lang="en-US" sz="2800" b="1" dirty="0">
                <a:solidFill>
                  <a:srgbClr val="000099"/>
                </a:solidFill>
                <a:latin typeface="Arial" charset="0"/>
              </a:rPr>
              <a:t> hay </a:t>
            </a:r>
            <a:r>
              <a:rPr lang="en-US" sz="2800" b="1" dirty="0" err="1">
                <a:solidFill>
                  <a:srgbClr val="000099"/>
                </a:solidFill>
                <a:latin typeface="Arial" charset="0"/>
              </a:rPr>
              <a:t>hát</a:t>
            </a:r>
            <a:r>
              <a:rPr lang="en-US" sz="2800" b="1" dirty="0">
                <a:solidFill>
                  <a:srgbClr val="000099"/>
                </a:solidFill>
                <a:latin typeface="Arial" charset="0"/>
              </a:rPr>
              <a:t> ả </a:t>
            </a:r>
            <a:r>
              <a:rPr lang="en-US" sz="2800" b="1" dirty="0" err="1">
                <a:solidFill>
                  <a:srgbClr val="000099"/>
                </a:solidFill>
                <a:latin typeface="Arial" charset="0"/>
              </a:rPr>
              <a:t>đào</a:t>
            </a:r>
            <a:r>
              <a:rPr lang="en-US" sz="2800" b="1" dirty="0">
                <a:solidFill>
                  <a:srgbClr val="000099"/>
                </a:solidFill>
                <a:latin typeface="Arial" charset="0"/>
              </a:rPr>
              <a:t> </a:t>
            </a:r>
            <a:r>
              <a:rPr lang="en-US" sz="2800" b="1" dirty="0" err="1" smtClean="0">
                <a:solidFill>
                  <a:srgbClr val="000099"/>
                </a:solidFill>
                <a:latin typeface="Arial" charset="0"/>
              </a:rPr>
              <a:t>là</a:t>
            </a:r>
            <a:r>
              <a:rPr lang="en-US" sz="2800" b="1" dirty="0" smtClean="0">
                <a:solidFill>
                  <a:srgbClr val="000099"/>
                </a:solidFill>
                <a:latin typeface="Arial" charset="0"/>
              </a:rPr>
              <a:t> </a:t>
            </a:r>
            <a:r>
              <a:rPr lang="en-US" sz="2800" b="1" dirty="0" err="1">
                <a:solidFill>
                  <a:srgbClr val="000099"/>
                </a:solidFill>
                <a:latin typeface="Arial" charset="0"/>
              </a:rPr>
              <a:t>một</a:t>
            </a:r>
            <a:r>
              <a:rPr lang="en-US" sz="2800" b="1" dirty="0">
                <a:solidFill>
                  <a:srgbClr val="000099"/>
                </a:solidFill>
                <a:latin typeface="Arial" charset="0"/>
              </a:rPr>
              <a:t> </a:t>
            </a:r>
            <a:r>
              <a:rPr lang="en-US" sz="2800" b="1" dirty="0" err="1">
                <a:solidFill>
                  <a:srgbClr val="000099"/>
                </a:solidFill>
                <a:latin typeface="Arial" charset="0"/>
              </a:rPr>
              <a:t>bộ</a:t>
            </a:r>
            <a:r>
              <a:rPr lang="en-US" sz="2800" b="1" dirty="0">
                <a:solidFill>
                  <a:srgbClr val="000099"/>
                </a:solidFill>
                <a:latin typeface="Arial" charset="0"/>
              </a:rPr>
              <a:t> </a:t>
            </a:r>
            <a:r>
              <a:rPr lang="en-US" sz="2800" b="1" dirty="0" err="1">
                <a:solidFill>
                  <a:srgbClr val="000099"/>
                </a:solidFill>
                <a:latin typeface="Arial" charset="0"/>
              </a:rPr>
              <a:t>môn</a:t>
            </a:r>
            <a:r>
              <a:rPr lang="en-US" sz="2800" b="1" dirty="0">
                <a:solidFill>
                  <a:srgbClr val="000099"/>
                </a:solidFill>
                <a:latin typeface="Arial" charset="0"/>
              </a:rPr>
              <a:t> </a:t>
            </a:r>
            <a:r>
              <a:rPr lang="en-US" sz="2800" b="1" dirty="0" err="1">
                <a:solidFill>
                  <a:srgbClr val="000099"/>
                </a:solidFill>
                <a:latin typeface="Arial" charset="0"/>
              </a:rPr>
              <a:t>nghệ</a:t>
            </a:r>
            <a:r>
              <a:rPr lang="en-US" sz="2800" b="1" dirty="0">
                <a:solidFill>
                  <a:srgbClr val="000099"/>
                </a:solidFill>
                <a:latin typeface="Arial" charset="0"/>
              </a:rPr>
              <a:t> </a:t>
            </a:r>
            <a:r>
              <a:rPr lang="en-US" sz="2800" b="1" dirty="0" err="1">
                <a:solidFill>
                  <a:srgbClr val="000099"/>
                </a:solidFill>
                <a:latin typeface="Arial" charset="0"/>
              </a:rPr>
              <a:t>thuật</a:t>
            </a:r>
            <a:r>
              <a:rPr lang="en-US" sz="2800" b="1" dirty="0">
                <a:solidFill>
                  <a:srgbClr val="000099"/>
                </a:solidFill>
                <a:latin typeface="Arial" charset="0"/>
              </a:rPr>
              <a:t> </a:t>
            </a:r>
            <a:r>
              <a:rPr lang="en-US" sz="2800" b="1" dirty="0" err="1">
                <a:solidFill>
                  <a:srgbClr val="000099"/>
                </a:solidFill>
                <a:latin typeface="Arial" charset="0"/>
              </a:rPr>
              <a:t>truyền</a:t>
            </a:r>
            <a:r>
              <a:rPr lang="en-US" sz="2800" b="1" dirty="0">
                <a:solidFill>
                  <a:srgbClr val="000099"/>
                </a:solidFill>
                <a:latin typeface="Arial" charset="0"/>
              </a:rPr>
              <a:t> </a:t>
            </a:r>
            <a:r>
              <a:rPr lang="en-US" sz="2800" b="1" dirty="0" err="1">
                <a:solidFill>
                  <a:srgbClr val="000099"/>
                </a:solidFill>
                <a:latin typeface="Arial" charset="0"/>
              </a:rPr>
              <a:t>thống</a:t>
            </a:r>
            <a:r>
              <a:rPr lang="en-US" sz="2800" b="1" dirty="0">
                <a:solidFill>
                  <a:srgbClr val="000099"/>
                </a:solidFill>
                <a:latin typeface="Arial" charset="0"/>
              </a:rPr>
              <a:t> ở </a:t>
            </a:r>
            <a:r>
              <a:rPr lang="en-US" sz="2800" b="1" dirty="0" err="1">
                <a:solidFill>
                  <a:srgbClr val="000099"/>
                </a:solidFill>
                <a:latin typeface="Arial" charset="0"/>
              </a:rPr>
              <a:t>phía</a:t>
            </a:r>
            <a:r>
              <a:rPr lang="en-US" sz="2800" b="1" dirty="0">
                <a:solidFill>
                  <a:srgbClr val="000099"/>
                </a:solidFill>
                <a:latin typeface="Arial" charset="0"/>
              </a:rPr>
              <a:t> </a:t>
            </a:r>
            <a:r>
              <a:rPr lang="en-US" sz="2800" b="1" dirty="0" err="1" smtClean="0">
                <a:solidFill>
                  <a:srgbClr val="000099"/>
                </a:solidFill>
                <a:latin typeface="Arial" charset="0"/>
              </a:rPr>
              <a:t>Bắc</a:t>
            </a:r>
            <a:r>
              <a:rPr lang="en-US" sz="2800" b="1" dirty="0" smtClean="0">
                <a:solidFill>
                  <a:srgbClr val="000099"/>
                </a:solidFill>
                <a:latin typeface="Arial" charset="0"/>
              </a:rPr>
              <a:t> </a:t>
            </a:r>
            <a:r>
              <a:rPr lang="en-US" sz="2800" b="1" dirty="0" err="1">
                <a:solidFill>
                  <a:srgbClr val="000099"/>
                </a:solidFill>
                <a:latin typeface="Arial" charset="0"/>
              </a:rPr>
              <a:t>Việt</a:t>
            </a:r>
            <a:r>
              <a:rPr lang="en-US" sz="2800" b="1" dirty="0">
                <a:solidFill>
                  <a:srgbClr val="000099"/>
                </a:solidFill>
                <a:latin typeface="Arial" charset="0"/>
              </a:rPr>
              <a:t> Nam, </a:t>
            </a:r>
            <a:r>
              <a:rPr lang="en-US" sz="2800" b="1" dirty="0" err="1">
                <a:solidFill>
                  <a:srgbClr val="000099"/>
                </a:solidFill>
                <a:latin typeface="Arial" charset="0"/>
              </a:rPr>
              <a:t>kết</a:t>
            </a:r>
            <a:r>
              <a:rPr lang="en-US" sz="2800" b="1" dirty="0">
                <a:solidFill>
                  <a:srgbClr val="000099"/>
                </a:solidFill>
                <a:latin typeface="Arial" charset="0"/>
              </a:rPr>
              <a:t> </a:t>
            </a:r>
            <a:r>
              <a:rPr lang="en-US" sz="2800" b="1" dirty="0" err="1">
                <a:solidFill>
                  <a:srgbClr val="000099"/>
                </a:solidFill>
                <a:latin typeface="Arial" charset="0"/>
              </a:rPr>
              <a:t>hợp</a:t>
            </a:r>
            <a:r>
              <a:rPr lang="en-US" sz="2800" b="1" dirty="0">
                <a:solidFill>
                  <a:srgbClr val="000099"/>
                </a:solidFill>
                <a:latin typeface="Arial" charset="0"/>
              </a:rPr>
              <a:t> </a:t>
            </a:r>
            <a:r>
              <a:rPr lang="en-US" sz="2800" b="1" dirty="0" err="1">
                <a:solidFill>
                  <a:srgbClr val="000099"/>
                </a:solidFill>
                <a:latin typeface="Arial" charset="0"/>
              </a:rPr>
              <a:t>hát</a:t>
            </a:r>
            <a:r>
              <a:rPr lang="en-US" sz="2800" b="1" dirty="0">
                <a:solidFill>
                  <a:srgbClr val="000099"/>
                </a:solidFill>
                <a:latin typeface="Arial" charset="0"/>
              </a:rPr>
              <a:t> </a:t>
            </a:r>
            <a:r>
              <a:rPr lang="en-US" sz="2800" b="1" dirty="0" err="1">
                <a:solidFill>
                  <a:srgbClr val="000099"/>
                </a:solidFill>
                <a:latin typeface="Arial" charset="0"/>
              </a:rPr>
              <a:t>cùng</a:t>
            </a:r>
            <a:r>
              <a:rPr lang="en-US" sz="2800" b="1" dirty="0">
                <a:solidFill>
                  <a:srgbClr val="000099"/>
                </a:solidFill>
                <a:latin typeface="Arial" charset="0"/>
              </a:rPr>
              <a:t> </a:t>
            </a:r>
            <a:r>
              <a:rPr lang="en-US" sz="2800" b="1" dirty="0" err="1">
                <a:solidFill>
                  <a:srgbClr val="000099"/>
                </a:solidFill>
                <a:latin typeface="Arial" charset="0"/>
              </a:rPr>
              <a:t>một</a:t>
            </a:r>
            <a:r>
              <a:rPr lang="en-US" sz="2800" b="1" dirty="0">
                <a:solidFill>
                  <a:srgbClr val="000099"/>
                </a:solidFill>
                <a:latin typeface="Arial" charset="0"/>
              </a:rPr>
              <a:t> </a:t>
            </a:r>
            <a:r>
              <a:rPr lang="en-US" sz="2800" b="1" dirty="0" err="1">
                <a:solidFill>
                  <a:srgbClr val="000099"/>
                </a:solidFill>
                <a:latin typeface="Arial" charset="0"/>
              </a:rPr>
              <a:t>số</a:t>
            </a:r>
            <a:r>
              <a:rPr lang="en-US" sz="2800" b="1" dirty="0">
                <a:solidFill>
                  <a:srgbClr val="000099"/>
                </a:solidFill>
                <a:latin typeface="Arial" charset="0"/>
              </a:rPr>
              <a:t> </a:t>
            </a:r>
            <a:r>
              <a:rPr lang="en-US" sz="2800" b="1" dirty="0" err="1">
                <a:solidFill>
                  <a:srgbClr val="000099"/>
                </a:solidFill>
                <a:latin typeface="Arial" charset="0"/>
              </a:rPr>
              <a:t>nhạc</a:t>
            </a:r>
            <a:r>
              <a:rPr lang="en-US" sz="2800" b="1" dirty="0">
                <a:solidFill>
                  <a:srgbClr val="000099"/>
                </a:solidFill>
                <a:latin typeface="Arial" charset="0"/>
              </a:rPr>
              <a:t> </a:t>
            </a:r>
            <a:r>
              <a:rPr lang="en-US" sz="2800" b="1" dirty="0" err="1">
                <a:solidFill>
                  <a:srgbClr val="000099"/>
                </a:solidFill>
                <a:latin typeface="Arial" charset="0"/>
              </a:rPr>
              <a:t>cụ</a:t>
            </a:r>
            <a:r>
              <a:rPr lang="en-US" sz="2800" b="1" dirty="0">
                <a:solidFill>
                  <a:srgbClr val="000099"/>
                </a:solidFill>
                <a:latin typeface="Arial" charset="0"/>
              </a:rPr>
              <a:t> </a:t>
            </a:r>
            <a:r>
              <a:rPr lang="en-US" sz="2800" b="1" dirty="0" err="1">
                <a:solidFill>
                  <a:srgbClr val="000099"/>
                </a:solidFill>
                <a:latin typeface="Arial" charset="0"/>
              </a:rPr>
              <a:t>dân</a:t>
            </a:r>
            <a:r>
              <a:rPr lang="en-US" sz="2800" b="1" dirty="0">
                <a:solidFill>
                  <a:srgbClr val="000099"/>
                </a:solidFill>
                <a:latin typeface="Arial" charset="0"/>
              </a:rPr>
              <a:t> </a:t>
            </a:r>
            <a:r>
              <a:rPr lang="en-US" sz="2800" b="1" dirty="0" err="1">
                <a:solidFill>
                  <a:srgbClr val="000099"/>
                </a:solidFill>
                <a:latin typeface="Arial" charset="0"/>
              </a:rPr>
              <a:t>tộc</a:t>
            </a:r>
            <a:r>
              <a:rPr lang="en-US" sz="2800" b="1" dirty="0">
                <a:solidFill>
                  <a:srgbClr val="000099"/>
                </a:solidFill>
                <a:latin typeface="Arial" charset="0"/>
              </a:rPr>
              <a:t>. </a:t>
            </a:r>
            <a:r>
              <a:rPr lang="en-US" sz="2800" b="1" dirty="0" err="1">
                <a:solidFill>
                  <a:srgbClr val="000099"/>
                </a:solidFill>
                <a:latin typeface="Arial" charset="0"/>
              </a:rPr>
              <a:t>Ca</a:t>
            </a:r>
            <a:r>
              <a:rPr lang="en-US" sz="2800" b="1" dirty="0">
                <a:solidFill>
                  <a:srgbClr val="000099"/>
                </a:solidFill>
                <a:latin typeface="Arial" charset="0"/>
              </a:rPr>
              <a:t> </a:t>
            </a:r>
            <a:r>
              <a:rPr lang="en-US" sz="2800" b="1" dirty="0" err="1">
                <a:solidFill>
                  <a:srgbClr val="000099"/>
                </a:solidFill>
                <a:latin typeface="Arial" charset="0"/>
              </a:rPr>
              <a:t>trù</a:t>
            </a:r>
            <a:r>
              <a:rPr lang="en-US" sz="2800" b="1" dirty="0">
                <a:solidFill>
                  <a:srgbClr val="000099"/>
                </a:solidFill>
                <a:latin typeface="Arial" charset="0"/>
              </a:rPr>
              <a:t> </a:t>
            </a:r>
            <a:r>
              <a:rPr lang="en-US" sz="2800" b="1" dirty="0" err="1">
                <a:solidFill>
                  <a:srgbClr val="000099"/>
                </a:solidFill>
                <a:latin typeface="Arial" charset="0"/>
              </a:rPr>
              <a:t>thịnh</a:t>
            </a:r>
            <a:r>
              <a:rPr lang="en-US" sz="2800" b="1" dirty="0">
                <a:solidFill>
                  <a:srgbClr val="000099"/>
                </a:solidFill>
                <a:latin typeface="Arial" charset="0"/>
              </a:rPr>
              <a:t> </a:t>
            </a:r>
            <a:r>
              <a:rPr lang="en-US" sz="2800" b="1" dirty="0" err="1">
                <a:solidFill>
                  <a:srgbClr val="000099"/>
                </a:solidFill>
                <a:latin typeface="Arial" charset="0"/>
              </a:rPr>
              <a:t>hành</a:t>
            </a:r>
            <a:r>
              <a:rPr lang="en-US" sz="2800" b="1" dirty="0">
                <a:solidFill>
                  <a:srgbClr val="000099"/>
                </a:solidFill>
                <a:latin typeface="Arial" charset="0"/>
              </a:rPr>
              <a:t> </a:t>
            </a:r>
            <a:r>
              <a:rPr lang="en-US" sz="2800" b="1" dirty="0" err="1">
                <a:solidFill>
                  <a:srgbClr val="000099"/>
                </a:solidFill>
                <a:latin typeface="Arial" charset="0"/>
              </a:rPr>
              <a:t>từ</a:t>
            </a:r>
            <a:r>
              <a:rPr lang="en-US" sz="2800" b="1" dirty="0">
                <a:solidFill>
                  <a:srgbClr val="000099"/>
                </a:solidFill>
                <a:latin typeface="Arial" charset="0"/>
              </a:rPr>
              <a:t> </a:t>
            </a:r>
            <a:r>
              <a:rPr lang="en-US" sz="2800" b="1" dirty="0" err="1">
                <a:solidFill>
                  <a:srgbClr val="000099"/>
                </a:solidFill>
                <a:latin typeface="Arial" charset="0"/>
              </a:rPr>
              <a:t>thế</a:t>
            </a:r>
            <a:r>
              <a:rPr lang="en-US" sz="2800" b="1" dirty="0">
                <a:solidFill>
                  <a:srgbClr val="000099"/>
                </a:solidFill>
                <a:latin typeface="Arial" charset="0"/>
              </a:rPr>
              <a:t> </a:t>
            </a:r>
            <a:r>
              <a:rPr lang="en-US" sz="2800" b="1" dirty="0" err="1">
                <a:solidFill>
                  <a:srgbClr val="000099"/>
                </a:solidFill>
                <a:latin typeface="Arial" charset="0"/>
              </a:rPr>
              <a:t>kỉ</a:t>
            </a:r>
            <a:r>
              <a:rPr lang="en-US" sz="2800" b="1" dirty="0">
                <a:solidFill>
                  <a:srgbClr val="000099"/>
                </a:solidFill>
                <a:latin typeface="Arial" charset="0"/>
              </a:rPr>
              <a:t> XV, </a:t>
            </a:r>
            <a:r>
              <a:rPr lang="en-US" sz="2800" b="1" dirty="0" err="1">
                <a:solidFill>
                  <a:srgbClr val="000099"/>
                </a:solidFill>
                <a:latin typeface="Arial" charset="0"/>
              </a:rPr>
              <a:t>từng</a:t>
            </a:r>
            <a:r>
              <a:rPr lang="en-US" sz="2800" b="1" dirty="0">
                <a:solidFill>
                  <a:srgbClr val="000099"/>
                </a:solidFill>
                <a:latin typeface="Arial" charset="0"/>
              </a:rPr>
              <a:t> </a:t>
            </a:r>
            <a:r>
              <a:rPr lang="en-US" sz="2800" b="1" dirty="0" err="1">
                <a:solidFill>
                  <a:srgbClr val="000099"/>
                </a:solidFill>
                <a:latin typeface="Arial" charset="0"/>
              </a:rPr>
              <a:t>là</a:t>
            </a:r>
            <a:r>
              <a:rPr lang="en-US" sz="2800" b="1" dirty="0">
                <a:solidFill>
                  <a:srgbClr val="000099"/>
                </a:solidFill>
                <a:latin typeface="Arial" charset="0"/>
              </a:rPr>
              <a:t> </a:t>
            </a:r>
            <a:r>
              <a:rPr lang="en-US" sz="2800" b="1" dirty="0" err="1">
                <a:solidFill>
                  <a:srgbClr val="000099"/>
                </a:solidFill>
                <a:latin typeface="Arial" charset="0"/>
              </a:rPr>
              <a:t>một</a:t>
            </a:r>
            <a:r>
              <a:rPr lang="en-US" sz="2800" b="1" dirty="0">
                <a:solidFill>
                  <a:srgbClr val="000099"/>
                </a:solidFill>
                <a:latin typeface="Arial" charset="0"/>
              </a:rPr>
              <a:t> </a:t>
            </a:r>
            <a:r>
              <a:rPr lang="en-US" sz="2800" b="1" dirty="0" err="1">
                <a:solidFill>
                  <a:srgbClr val="000099"/>
                </a:solidFill>
                <a:latin typeface="Arial" charset="0"/>
              </a:rPr>
              <a:t>loại</a:t>
            </a:r>
            <a:r>
              <a:rPr lang="en-US" sz="2800" b="1" dirty="0">
                <a:solidFill>
                  <a:srgbClr val="000099"/>
                </a:solidFill>
                <a:latin typeface="Arial" charset="0"/>
              </a:rPr>
              <a:t> </a:t>
            </a:r>
            <a:r>
              <a:rPr lang="en-US" sz="2800" b="1" dirty="0" err="1">
                <a:solidFill>
                  <a:srgbClr val="000099"/>
                </a:solidFill>
                <a:latin typeface="Arial" charset="0"/>
              </a:rPr>
              <a:t>ca</a:t>
            </a:r>
            <a:r>
              <a:rPr lang="en-US" sz="2800" b="1" dirty="0">
                <a:solidFill>
                  <a:srgbClr val="000099"/>
                </a:solidFill>
                <a:latin typeface="Arial" charset="0"/>
              </a:rPr>
              <a:t> </a:t>
            </a:r>
            <a:r>
              <a:rPr lang="en-US" sz="2800" b="1" dirty="0" err="1">
                <a:solidFill>
                  <a:srgbClr val="000099"/>
                </a:solidFill>
                <a:latin typeface="Arial" charset="0"/>
              </a:rPr>
              <a:t>trong</a:t>
            </a:r>
            <a:r>
              <a:rPr lang="en-US" sz="2800" b="1" dirty="0">
                <a:solidFill>
                  <a:srgbClr val="000099"/>
                </a:solidFill>
                <a:latin typeface="Arial" charset="0"/>
              </a:rPr>
              <a:t> </a:t>
            </a:r>
            <a:r>
              <a:rPr lang="en-US" sz="2800" b="1" dirty="0" err="1">
                <a:solidFill>
                  <a:srgbClr val="000099"/>
                </a:solidFill>
                <a:latin typeface="Arial" charset="0"/>
              </a:rPr>
              <a:t>cung</a:t>
            </a:r>
            <a:r>
              <a:rPr lang="en-US" sz="2800" b="1" dirty="0">
                <a:solidFill>
                  <a:srgbClr val="000099"/>
                </a:solidFill>
                <a:latin typeface="Arial" charset="0"/>
              </a:rPr>
              <a:t> </a:t>
            </a:r>
            <a:r>
              <a:rPr lang="en-US" sz="2800" b="1" dirty="0" err="1">
                <a:solidFill>
                  <a:srgbClr val="000099"/>
                </a:solidFill>
                <a:latin typeface="Arial" charset="0"/>
              </a:rPr>
              <a:t>đình</a:t>
            </a:r>
            <a:r>
              <a:rPr lang="en-US" sz="2800" b="1" dirty="0">
                <a:solidFill>
                  <a:srgbClr val="000099"/>
                </a:solidFill>
                <a:latin typeface="Arial" charset="0"/>
              </a:rPr>
              <a:t> </a:t>
            </a:r>
            <a:r>
              <a:rPr lang="en-US" sz="2800" b="1" dirty="0" err="1">
                <a:solidFill>
                  <a:srgbClr val="000099"/>
                </a:solidFill>
                <a:latin typeface="Arial" charset="0"/>
              </a:rPr>
              <a:t>và</a:t>
            </a:r>
            <a:r>
              <a:rPr lang="en-US" sz="2800" b="1" dirty="0">
                <a:solidFill>
                  <a:srgbClr val="000099"/>
                </a:solidFill>
                <a:latin typeface="Arial" charset="0"/>
              </a:rPr>
              <a:t> </a:t>
            </a:r>
            <a:r>
              <a:rPr lang="en-US" sz="2800" b="1" dirty="0" err="1">
                <a:solidFill>
                  <a:srgbClr val="000099"/>
                </a:solidFill>
                <a:latin typeface="Arial" charset="0"/>
              </a:rPr>
              <a:t>được</a:t>
            </a:r>
            <a:r>
              <a:rPr lang="en-US" sz="2800" b="1" dirty="0">
                <a:solidFill>
                  <a:srgbClr val="000099"/>
                </a:solidFill>
                <a:latin typeface="Arial" charset="0"/>
              </a:rPr>
              <a:t> </a:t>
            </a:r>
            <a:r>
              <a:rPr lang="en-US" sz="2800" b="1" dirty="0" err="1">
                <a:solidFill>
                  <a:srgbClr val="000099"/>
                </a:solidFill>
                <a:latin typeface="Arial" charset="0"/>
              </a:rPr>
              <a:t>giới</a:t>
            </a:r>
            <a:r>
              <a:rPr lang="en-US" sz="2800" b="1" dirty="0">
                <a:solidFill>
                  <a:srgbClr val="000099"/>
                </a:solidFill>
                <a:latin typeface="Arial" charset="0"/>
              </a:rPr>
              <a:t> </a:t>
            </a:r>
            <a:r>
              <a:rPr lang="en-US" sz="2800" b="1" dirty="0" err="1">
                <a:solidFill>
                  <a:srgbClr val="000099"/>
                </a:solidFill>
                <a:latin typeface="Arial" charset="0"/>
              </a:rPr>
              <a:t>quý</a:t>
            </a:r>
            <a:r>
              <a:rPr lang="en-US" sz="2800" b="1" dirty="0">
                <a:solidFill>
                  <a:srgbClr val="000099"/>
                </a:solidFill>
                <a:latin typeface="Arial" charset="0"/>
              </a:rPr>
              <a:t> </a:t>
            </a:r>
            <a:r>
              <a:rPr lang="en-US" sz="2800" b="1" dirty="0" err="1">
                <a:solidFill>
                  <a:srgbClr val="000099"/>
                </a:solidFill>
                <a:latin typeface="Arial" charset="0"/>
              </a:rPr>
              <a:t>tộc</a:t>
            </a:r>
            <a:r>
              <a:rPr lang="en-US" sz="2800" b="1" dirty="0">
                <a:solidFill>
                  <a:srgbClr val="000099"/>
                </a:solidFill>
                <a:latin typeface="Arial" charset="0"/>
              </a:rPr>
              <a:t> </a:t>
            </a:r>
            <a:r>
              <a:rPr lang="en-US" sz="2800" b="1" dirty="0" err="1">
                <a:solidFill>
                  <a:srgbClr val="000099"/>
                </a:solidFill>
                <a:latin typeface="Arial" charset="0"/>
              </a:rPr>
              <a:t>và</a:t>
            </a:r>
            <a:r>
              <a:rPr lang="en-US" sz="2800" b="1" dirty="0">
                <a:solidFill>
                  <a:srgbClr val="000099"/>
                </a:solidFill>
                <a:latin typeface="Arial" charset="0"/>
              </a:rPr>
              <a:t> </a:t>
            </a:r>
            <a:r>
              <a:rPr lang="en-US" sz="2800" b="1" dirty="0" err="1">
                <a:solidFill>
                  <a:srgbClr val="000099"/>
                </a:solidFill>
                <a:latin typeface="Arial" charset="0"/>
              </a:rPr>
              <a:t>học</a:t>
            </a:r>
            <a:r>
              <a:rPr lang="en-US" sz="2800" b="1" dirty="0">
                <a:solidFill>
                  <a:srgbClr val="000099"/>
                </a:solidFill>
                <a:latin typeface="Arial" charset="0"/>
              </a:rPr>
              <a:t> </a:t>
            </a:r>
            <a:r>
              <a:rPr lang="en-US" sz="2800" b="1" dirty="0" err="1">
                <a:solidFill>
                  <a:srgbClr val="000099"/>
                </a:solidFill>
                <a:latin typeface="Arial" charset="0"/>
              </a:rPr>
              <a:t>giả</a:t>
            </a:r>
            <a:r>
              <a:rPr lang="en-US" sz="2800" b="1" dirty="0">
                <a:solidFill>
                  <a:srgbClr val="000099"/>
                </a:solidFill>
                <a:latin typeface="Arial" charset="0"/>
              </a:rPr>
              <a:t> </a:t>
            </a:r>
            <a:r>
              <a:rPr lang="en-US" sz="2800" b="1" dirty="0" err="1">
                <a:solidFill>
                  <a:srgbClr val="000099"/>
                </a:solidFill>
                <a:latin typeface="Arial" charset="0"/>
              </a:rPr>
              <a:t>yêu</a:t>
            </a:r>
            <a:r>
              <a:rPr lang="en-US" sz="2800" b="1" dirty="0">
                <a:solidFill>
                  <a:srgbClr val="000099"/>
                </a:solidFill>
                <a:latin typeface="Arial" charset="0"/>
              </a:rPr>
              <a:t> </a:t>
            </a:r>
            <a:r>
              <a:rPr lang="en-US" sz="2800" b="1" dirty="0" err="1">
                <a:solidFill>
                  <a:srgbClr val="000099"/>
                </a:solidFill>
                <a:latin typeface="Arial" charset="0"/>
              </a:rPr>
              <a:t>thích</a:t>
            </a:r>
            <a:r>
              <a:rPr lang="en-US" sz="2800" b="1" dirty="0">
                <a:solidFill>
                  <a:srgbClr val="000099"/>
                </a:solidFill>
                <a:latin typeface="Arial" charset="0"/>
              </a:rPr>
              <a:t>. </a:t>
            </a:r>
          </a:p>
        </p:txBody>
      </p:sp>
      <p:sp>
        <p:nvSpPr>
          <p:cNvPr id="7" name="Action Button: Sound 6">
            <a:hlinkClick r:id="rId5" action="ppaction://program" highlightClick="1">
              <a:snd r:embed="rId4" name="applause.wav"/>
            </a:hlinkClick>
          </p:cNvPr>
          <p:cNvSpPr/>
          <p:nvPr/>
        </p:nvSpPr>
        <p:spPr>
          <a:xfrm>
            <a:off x="9472613" y="5957888"/>
            <a:ext cx="1385887" cy="642937"/>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668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4328" y="767470"/>
            <a:ext cx="1165524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0"/>
            <a:ext cx="12192000" cy="584775"/>
          </a:xfrm>
          <a:prstGeom prst="rect">
            <a:avLst/>
          </a:prstGeom>
          <a:solidFill>
            <a:srgbClr val="FFFFD5"/>
          </a:solidFill>
        </p:spPr>
        <p:txBody>
          <a:bodyPr wrap="square" lIns="91440" tIns="45720" rIns="91440" bIns="45720">
            <a:spAutoFit/>
          </a:bodyPr>
          <a:lstStyle/>
          <a:p>
            <a:pPr algn="ctr"/>
            <a:r>
              <a:rPr lang="en-US" sz="3200" b="1" smtClean="0">
                <a:ln w="22225">
                  <a:solidFill>
                    <a:srgbClr val="FF0000"/>
                  </a:solidFill>
                  <a:prstDash val="solid"/>
                </a:ln>
                <a:solidFill>
                  <a:srgbClr val="FF0000"/>
                </a:solidFill>
                <a:latin typeface="Times New Roman" pitchFamily="18" charset="0"/>
                <a:cs typeface="Times New Roman" pitchFamily="18" charset="0"/>
              </a:rPr>
              <a:t>BÀI CA NGẤT NGƯỞNG </a:t>
            </a:r>
            <a:endParaRPr lang="en-US" sz="2800" b="1" dirty="0">
              <a:ln w="22225">
                <a:solidFill>
                  <a:srgbClr val="FF0000"/>
                </a:solidFill>
                <a:prstDash val="solid"/>
              </a:ln>
              <a:solidFill>
                <a:srgbClr val="FF0000"/>
              </a:solidFill>
              <a:latin typeface="Times New Roman" pitchFamily="18" charset="0"/>
              <a:cs typeface="Times New Roman" pitchFamily="18" charset="0"/>
            </a:endParaRPr>
          </a:p>
        </p:txBody>
      </p:sp>
      <p:cxnSp>
        <p:nvCxnSpPr>
          <p:cNvPr id="9" name="Straight Connector 8"/>
          <p:cNvCxnSpPr/>
          <p:nvPr/>
        </p:nvCxnSpPr>
        <p:spPr>
          <a:xfrm flipV="1">
            <a:off x="98474" y="712337"/>
            <a:ext cx="12093526" cy="1406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84328" y="853967"/>
            <a:ext cx="3390314" cy="6982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itchFamily="18" charset="0"/>
                <a:cs typeface="Times New Roman" pitchFamily="18" charset="0"/>
              </a:rPr>
              <a:t>I. TÌM HIỂU CHUNG</a:t>
            </a:r>
          </a:p>
          <a:p>
            <a:r>
              <a:rPr lang="en-US" sz="2400" b="1" smtClean="0">
                <a:solidFill>
                  <a:srgbClr val="002060"/>
                </a:solidFill>
                <a:latin typeface="Times New Roman" pitchFamily="18" charset="0"/>
                <a:cs typeface="Times New Roman" pitchFamily="18" charset="0"/>
              </a:rPr>
              <a:t> 1. Tác giả</a:t>
            </a:r>
          </a:p>
        </p:txBody>
      </p:sp>
      <p:sp>
        <p:nvSpPr>
          <p:cNvPr id="2" name="TextBox 1"/>
          <p:cNvSpPr txBox="1"/>
          <p:nvPr/>
        </p:nvSpPr>
        <p:spPr>
          <a:xfrm>
            <a:off x="8475260" y="382412"/>
            <a:ext cx="2825086" cy="369332"/>
          </a:xfrm>
          <a:prstGeom prst="rect">
            <a:avLst/>
          </a:prstGeom>
          <a:noFill/>
        </p:spPr>
        <p:txBody>
          <a:bodyPr wrap="square" rtlCol="0">
            <a:spAutoFit/>
          </a:bodyPr>
          <a:lstStyle/>
          <a:p>
            <a:r>
              <a:rPr lang="en-US" b="1" smtClean="0">
                <a:latin typeface="Times New Roman" panose="02020603050405020304" pitchFamily="18" charset="0"/>
                <a:cs typeface="Times New Roman" panose="02020603050405020304" pitchFamily="18" charset="0"/>
              </a:rPr>
              <a:t>Nguyễn Công Trứ</a:t>
            </a:r>
            <a:endParaRPr lang="en-US" b="1">
              <a:latin typeface="Times New Roman" panose="02020603050405020304" pitchFamily="18" charset="0"/>
              <a:cs typeface="Times New Roman" panose="02020603050405020304" pitchFamily="18" charset="0"/>
            </a:endParaRPr>
          </a:p>
        </p:txBody>
      </p:sp>
      <p:sp>
        <p:nvSpPr>
          <p:cNvPr id="32" name="Rectangle 31"/>
          <p:cNvSpPr/>
          <p:nvPr/>
        </p:nvSpPr>
        <p:spPr>
          <a:xfrm>
            <a:off x="603943" y="1552262"/>
            <a:ext cx="11016018" cy="20656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sz="2400" dirty="0" err="1" smtClean="0">
                <a:solidFill>
                  <a:schemeClr val="tx1"/>
                </a:solidFill>
                <a:latin typeface="Times New Roman" panose="02020603050405020304" pitchFamily="18" charset="0"/>
                <a:cs typeface="Times New Roman" panose="02020603050405020304" pitchFamily="18" charset="0"/>
              </a:rPr>
              <a:t>Nhà</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nho</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tài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tử</a:t>
            </a:r>
            <a:endParaRPr lang="en-US" sz="2400" dirty="0" smtClean="0">
              <a:solidFill>
                <a:schemeClr val="tx1"/>
              </a:solidFill>
              <a:latin typeface="Times New Roman" panose="02020603050405020304" pitchFamily="18" charset="0"/>
              <a:cs typeface="Times New Roman" panose="02020603050405020304" pitchFamily="18" charset="0"/>
            </a:endParaRPr>
          </a:p>
          <a:p>
            <a:pPr marL="285750" indent="-285750">
              <a:buFontTx/>
              <a:buChar char="-"/>
            </a:pPr>
            <a:r>
              <a:rPr lang="en-US" sz="2400" dirty="0" err="1" smtClean="0">
                <a:solidFill>
                  <a:schemeClr val="tx1"/>
                </a:solidFill>
                <a:latin typeface="Times New Roman" panose="02020603050405020304" pitchFamily="18" charset="0"/>
                <a:cs typeface="Times New Roman" panose="02020603050405020304" pitchFamily="18" charset="0"/>
              </a:rPr>
              <a:t>Có</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tài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năng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và</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nhiệt</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huyết</a:t>
            </a:r>
            <a:r>
              <a:rPr lang="en-US" sz="2400" dirty="0" smtClean="0">
                <a:solidFill>
                  <a:schemeClr val="tx1"/>
                </a:solidFill>
                <a:latin typeface="Times New Roman" panose="02020603050405020304" pitchFamily="18" charset="0"/>
                <a:cs typeface="Times New Roman" panose="02020603050405020304" pitchFamily="18" charset="0"/>
              </a:rPr>
              <a:t> ở </a:t>
            </a:r>
            <a:r>
              <a:rPr lang="en-US" sz="2400" dirty="0" err="1" smtClean="0">
                <a:solidFill>
                  <a:schemeClr val="tx1"/>
                </a:solidFill>
                <a:latin typeface="Times New Roman" panose="02020603050405020304" pitchFamily="18" charset="0"/>
                <a:cs typeface="Times New Roman" panose="02020603050405020304" pitchFamily="18" charset="0"/>
              </a:rPr>
              <a:t>nhiều</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lĩnh</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vực</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có</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nhiều</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đóng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góp</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cho</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dân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cho</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nước</a:t>
            </a:r>
            <a:r>
              <a:rPr lang="en-US" sz="2400" dirty="0" smtClean="0">
                <a:solidFill>
                  <a:schemeClr val="tx1"/>
                </a:solidFill>
                <a:latin typeface="Times New Roman" panose="02020603050405020304" pitchFamily="18" charset="0"/>
                <a:cs typeface="Times New Roman" panose="02020603050405020304" pitchFamily="18" charset="0"/>
              </a:rPr>
              <a:t>.</a:t>
            </a:r>
          </a:p>
          <a:p>
            <a:pPr marL="285750" indent="-285750">
              <a:buFontTx/>
              <a:buChar char="-"/>
            </a:pPr>
            <a:r>
              <a:rPr lang="en-US" sz="2400" dirty="0" smtClean="0">
                <a:solidFill>
                  <a:schemeClr val="tx1"/>
                </a:solidFill>
                <a:latin typeface="Times New Roman" panose="02020603050405020304" pitchFamily="18" charset="0"/>
                <a:cs typeface="Times New Roman" panose="02020603050405020304" pitchFamily="18" charset="0"/>
              </a:rPr>
              <a:t>Con </a:t>
            </a:r>
            <a:r>
              <a:rPr lang="en-US" sz="2400" dirty="0" err="1" smtClean="0">
                <a:solidFill>
                  <a:schemeClr val="tx1"/>
                </a:solidFill>
                <a:latin typeface="Times New Roman" panose="02020603050405020304" pitchFamily="18" charset="0"/>
                <a:cs typeface="Times New Roman" panose="02020603050405020304" pitchFamily="18" charset="0"/>
              </a:rPr>
              <a:t>đường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làm</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quan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không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bằng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phẳng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thăng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giáng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nhiều</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lần</a:t>
            </a:r>
            <a:endParaRPr lang="en-US" sz="2400" dirty="0" smtClean="0">
              <a:solidFill>
                <a:schemeClr val="tx1"/>
              </a:solidFill>
              <a:latin typeface="Times New Roman" panose="02020603050405020304" pitchFamily="18" charset="0"/>
              <a:cs typeface="Times New Roman" panose="02020603050405020304" pitchFamily="18" charset="0"/>
            </a:endParaRPr>
          </a:p>
          <a:p>
            <a:pPr marL="285750" indent="-285750">
              <a:buFontTx/>
              <a:buChar char="-"/>
            </a:pPr>
            <a:r>
              <a:rPr lang="en-US" sz="2400" dirty="0" smtClean="0">
                <a:solidFill>
                  <a:schemeClr val="tx1"/>
                </a:solidFill>
                <a:latin typeface="Times New Roman" panose="02020603050405020304" pitchFamily="18" charset="0"/>
                <a:cs typeface="Times New Roman" panose="02020603050405020304" pitchFamily="18" charset="0"/>
              </a:rPr>
              <a:t>SNST: </a:t>
            </a:r>
            <a:r>
              <a:rPr lang="nl-NL" sz="2400" dirty="0">
                <a:solidFill>
                  <a:schemeClr val="tx1"/>
                </a:solidFill>
                <a:latin typeface="Times New Roman" panose="02020603050405020304" pitchFamily="18" charset="0"/>
                <a:cs typeface="Times New Roman" panose="02020603050405020304" pitchFamily="18" charset="0"/>
              </a:rPr>
              <a:t>Hầu hết bằng chữ Nôm và </a:t>
            </a:r>
            <a:r>
              <a:rPr lang="nl-NL" sz="2400" dirty="0" smtClean="0">
                <a:solidFill>
                  <a:schemeClr val="tx1"/>
                </a:solidFill>
                <a:latin typeface="Times New Roman" panose="02020603050405020304" pitchFamily="18" charset="0"/>
                <a:cs typeface="Times New Roman" panose="02020603050405020304" pitchFamily="18" charset="0"/>
              </a:rPr>
              <a:t>góp phần quan trọng vào việc </a:t>
            </a:r>
            <a:r>
              <a:rPr lang="nl-NL" sz="2400" dirty="0">
                <a:solidFill>
                  <a:schemeClr val="tx1"/>
                </a:solidFill>
                <a:latin typeface="Times New Roman" panose="02020603050405020304" pitchFamily="18" charset="0"/>
                <a:cs typeface="Times New Roman" panose="02020603050405020304" pitchFamily="18" charset="0"/>
              </a:rPr>
              <a:t>phát triển của thể loại hát </a:t>
            </a:r>
            <a:r>
              <a:rPr lang="nl-NL" sz="2400" dirty="0" smtClean="0">
                <a:solidFill>
                  <a:schemeClr val="tx1"/>
                </a:solidFill>
                <a:latin typeface="Times New Roman" panose="02020603050405020304" pitchFamily="18" charset="0"/>
                <a:cs typeface="Times New Roman" panose="02020603050405020304" pitchFamily="18" charset="0"/>
              </a:rPr>
              <a:t>nói trong VHVN</a:t>
            </a:r>
          </a:p>
        </p:txBody>
      </p:sp>
      <p:sp>
        <p:nvSpPr>
          <p:cNvPr id="12" name="Rectangle 11"/>
          <p:cNvSpPr/>
          <p:nvPr/>
        </p:nvSpPr>
        <p:spPr>
          <a:xfrm>
            <a:off x="442414" y="3490846"/>
            <a:ext cx="3390314" cy="4272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002060"/>
                </a:solidFill>
                <a:latin typeface="Times New Roman" pitchFamily="18" charset="0"/>
                <a:cs typeface="Times New Roman" pitchFamily="18" charset="0"/>
              </a:rPr>
              <a:t>2. </a:t>
            </a:r>
            <a:r>
              <a:rPr lang="en-US" sz="2400" b="1" dirty="0" err="1" smtClean="0">
                <a:solidFill>
                  <a:srgbClr val="002060"/>
                </a:solidFill>
                <a:latin typeface="Times New Roman" pitchFamily="18" charset="0"/>
                <a:cs typeface="Times New Roman" pitchFamily="18" charset="0"/>
              </a:rPr>
              <a:t>Tác</a:t>
            </a:r>
            <a:r>
              <a:rPr lang="en-US" sz="2400" b="1" dirty="0" smtClean="0">
                <a:solidFill>
                  <a:srgbClr val="002060"/>
                </a:solidFill>
                <a:latin typeface="Times New Roman" pitchFamily="18" charset="0"/>
                <a:cs typeface="Times New Roman" pitchFamily="18" charset="0"/>
              </a:rPr>
              <a:t> </a:t>
            </a:r>
            <a:r>
              <a:rPr lang="en-US" sz="2400" b="1" dirty="0" err="1" smtClean="0">
                <a:solidFill>
                  <a:srgbClr val="002060"/>
                </a:solidFill>
                <a:latin typeface="Times New Roman" pitchFamily="18" charset="0"/>
                <a:cs typeface="Times New Roman" pitchFamily="18" charset="0"/>
              </a:rPr>
              <a:t>phẩm</a:t>
            </a:r>
            <a:r>
              <a:rPr lang="en-US" sz="2400" b="1" dirty="0" smtClean="0">
                <a:solidFill>
                  <a:srgbClr val="002060"/>
                </a:solidFill>
                <a:latin typeface="Times New Roman" pitchFamily="18" charset="0"/>
                <a:cs typeface="Times New Roman" pitchFamily="18" charset="0"/>
              </a:rPr>
              <a:t>:</a:t>
            </a:r>
          </a:p>
        </p:txBody>
      </p:sp>
      <p:sp>
        <p:nvSpPr>
          <p:cNvPr id="3" name="Rectangle 2"/>
          <p:cNvSpPr/>
          <p:nvPr/>
        </p:nvSpPr>
        <p:spPr>
          <a:xfrm>
            <a:off x="600501" y="3899217"/>
            <a:ext cx="3074141" cy="3882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sz="2400" dirty="0" smtClean="0">
                <a:solidFill>
                  <a:schemeClr val="tx1"/>
                </a:solidFill>
                <a:latin typeface="Times New Roman" panose="02020603050405020304" pitchFamily="18" charset="0"/>
                <a:cs typeface="Times New Roman" panose="02020603050405020304" pitchFamily="18" charset="0"/>
              </a:rPr>
              <a:t>Hoàn cảnh sáng tác:</a:t>
            </a:r>
          </a:p>
        </p:txBody>
      </p:sp>
      <p:sp>
        <p:nvSpPr>
          <p:cNvPr id="14" name="Text Box 6"/>
          <p:cNvSpPr txBox="1">
            <a:spLocks noChangeArrowheads="1"/>
          </p:cNvSpPr>
          <p:nvPr/>
        </p:nvSpPr>
        <p:spPr bwMode="auto">
          <a:xfrm>
            <a:off x="3510866" y="3862513"/>
            <a:ext cx="6951254" cy="461665"/>
          </a:xfrm>
          <a:prstGeom prst="rect">
            <a:avLst/>
          </a:prstGeom>
          <a:solidFill>
            <a:schemeClr val="bg1"/>
          </a:solidFill>
          <a:ln>
            <a:solidFill>
              <a:schemeClr val="bg1"/>
            </a:solidFill>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a:spcBef>
                <a:spcPct val="75000"/>
              </a:spcBef>
              <a:defRPr/>
            </a:pPr>
            <a:r>
              <a:rPr lang="vi-VN" sz="2400" smtClean="0">
                <a:solidFill>
                  <a:schemeClr val="tx1"/>
                </a:solidFill>
                <a:latin typeface="Times New Roman" panose="02020603050405020304" pitchFamily="18" charset="0"/>
                <a:cs typeface="Times New Roman" panose="02020603050405020304" pitchFamily="18" charset="0"/>
              </a:rPr>
              <a:t> </a:t>
            </a:r>
            <a:r>
              <a:rPr lang="vi-VN" sz="2400" dirty="0">
                <a:solidFill>
                  <a:schemeClr val="tx1"/>
                </a:solidFill>
                <a:latin typeface="Times New Roman" panose="02020603050405020304" pitchFamily="18" charset="0"/>
                <a:cs typeface="Times New Roman" panose="02020603050405020304" pitchFamily="18" charset="0"/>
              </a:rPr>
              <a:t>Viết trong thời kì cáo quan </a:t>
            </a:r>
            <a:r>
              <a:rPr lang="vi-VN" sz="2400">
                <a:solidFill>
                  <a:schemeClr val="tx1"/>
                </a:solidFill>
                <a:latin typeface="Times New Roman" panose="02020603050405020304" pitchFamily="18" charset="0"/>
                <a:cs typeface="Times New Roman" panose="02020603050405020304" pitchFamily="18" charset="0"/>
              </a:rPr>
              <a:t>về </a:t>
            </a:r>
            <a:r>
              <a:rPr lang="vi-VN" sz="2400" smtClean="0">
                <a:solidFill>
                  <a:schemeClr val="tx1"/>
                </a:solidFill>
                <a:latin typeface="Times New Roman" panose="02020603050405020304" pitchFamily="18" charset="0"/>
                <a:cs typeface="Times New Roman" panose="02020603050405020304" pitchFamily="18" charset="0"/>
              </a:rPr>
              <a:t>hưu</a:t>
            </a:r>
            <a:endParaRPr lang="en-US" sz="2400" smtClean="0">
              <a:solidFill>
                <a:schemeClr val="tx1"/>
              </a:solidFill>
              <a:latin typeface="Times New Roman" panose="02020603050405020304" pitchFamily="18" charset="0"/>
              <a:cs typeface="Times New Roman" panose="02020603050405020304" pitchFamily="18" charset="0"/>
            </a:endParaRPr>
          </a:p>
        </p:txBody>
      </p:sp>
      <p:sp>
        <p:nvSpPr>
          <p:cNvPr id="15" name="Text Box 7"/>
          <p:cNvSpPr txBox="1">
            <a:spLocks noChangeArrowheads="1"/>
          </p:cNvSpPr>
          <p:nvPr/>
        </p:nvSpPr>
        <p:spPr bwMode="auto">
          <a:xfrm>
            <a:off x="1154357" y="4679977"/>
            <a:ext cx="8958633" cy="830997"/>
          </a:xfrm>
          <a:prstGeom prst="rect">
            <a:avLst/>
          </a:prstGeom>
          <a:solidFill>
            <a:schemeClr val="bg1"/>
          </a:solidFill>
          <a:ln>
            <a:solidFill>
              <a:schemeClr val="bg1"/>
            </a:solid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a:defRPr/>
            </a:pP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a:solidFill>
                  <a:schemeClr val="tx1"/>
                </a:solidFill>
                <a:latin typeface="Times New Roman" panose="02020603050405020304" pitchFamily="18" charset="0"/>
                <a:cs typeface="Times New Roman" panose="02020603050405020304" pitchFamily="18" charset="0"/>
              </a:rPr>
              <a:t>T</a:t>
            </a:r>
            <a:r>
              <a:rPr lang="vi-VN" sz="2400" dirty="0" smtClean="0">
                <a:solidFill>
                  <a:schemeClr val="tx1"/>
                </a:solidFill>
                <a:latin typeface="Times New Roman" panose="02020603050405020304" pitchFamily="18" charset="0"/>
                <a:cs typeface="Times New Roman" panose="02020603050405020304" pitchFamily="18" charset="0"/>
              </a:rPr>
              <a:t>hể </a:t>
            </a:r>
            <a:r>
              <a:rPr lang="vi-VN" sz="2400" dirty="0">
                <a:solidFill>
                  <a:schemeClr val="tx1"/>
                </a:solidFill>
                <a:latin typeface="Times New Roman" panose="02020603050405020304" pitchFamily="18" charset="0"/>
                <a:cs typeface="Times New Roman" panose="02020603050405020304" pitchFamily="18" charset="0"/>
              </a:rPr>
              <a:t>thơ tự do, phóng túng</a:t>
            </a:r>
            <a:r>
              <a:rPr lang="vi-VN" sz="2400" dirty="0" smtClean="0">
                <a:solidFill>
                  <a:schemeClr val="tx1"/>
                </a:solidFill>
                <a:latin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cs typeface="Times New Roman" panose="02020603050405020304" pitchFamily="18" charset="0"/>
            </a:endParaRPr>
          </a:p>
          <a:p>
            <a:pPr>
              <a:defRPr/>
            </a:pP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Cách</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thức</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Hát</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có</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thêm</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tiếng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đệm</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phách</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trống</a:t>
            </a:r>
            <a:r>
              <a:rPr lang="en-US" sz="2400" dirty="0" smtClean="0">
                <a:solidFill>
                  <a:schemeClr val="tx1"/>
                </a:solidFill>
                <a:latin typeface="Times New Roman" panose="02020603050405020304" pitchFamily="18" charset="0"/>
                <a:cs typeface="Times New Roman" panose="02020603050405020304" pitchFamily="18" charset="0"/>
              </a:rPr>
              <a:t> -&gt; </a:t>
            </a:r>
            <a:r>
              <a:rPr lang="en-US" sz="2400" dirty="0" err="1" smtClean="0">
                <a:solidFill>
                  <a:schemeClr val="tx1"/>
                </a:solidFill>
                <a:latin typeface="Times New Roman" panose="02020603050405020304" pitchFamily="18" charset="0"/>
                <a:cs typeface="Times New Roman" panose="02020603050405020304" pitchFamily="18" charset="0"/>
              </a:rPr>
              <a:t>hát</a:t>
            </a:r>
            <a:r>
              <a:rPr lang="en-US" sz="2400" dirty="0" smtClean="0">
                <a:solidFill>
                  <a:schemeClr val="tx1"/>
                </a:solidFill>
                <a:latin typeface="Times New Roman" panose="02020603050405020304" pitchFamily="18" charset="0"/>
                <a:cs typeface="Times New Roman" panose="02020603050405020304" pitchFamily="18" charset="0"/>
              </a:rPr>
              <a:t> Ca </a:t>
            </a:r>
            <a:r>
              <a:rPr lang="en-US" sz="2400" dirty="0" err="1" smtClean="0">
                <a:solidFill>
                  <a:schemeClr val="tx1"/>
                </a:solidFill>
                <a:latin typeface="Times New Roman" panose="02020603050405020304" pitchFamily="18" charset="0"/>
                <a:cs typeface="Times New Roman" panose="02020603050405020304" pitchFamily="18" charset="0"/>
              </a:rPr>
              <a:t>trù</a:t>
            </a:r>
            <a:endParaRPr lang="en-US" sz="2400" dirty="0" smtClean="0">
              <a:solidFill>
                <a:schemeClr val="tx1"/>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600501" y="4271144"/>
            <a:ext cx="3074141" cy="461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sz="2400" dirty="0" err="1" smtClean="0">
                <a:solidFill>
                  <a:schemeClr val="tx1"/>
                </a:solidFill>
                <a:latin typeface="Times New Roman" panose="02020603050405020304" pitchFamily="18" charset="0"/>
                <a:cs typeface="Times New Roman" panose="02020603050405020304" pitchFamily="18" charset="0"/>
              </a:rPr>
              <a:t>Thể</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loại</a:t>
            </a:r>
            <a:r>
              <a:rPr lang="en-US" sz="2400" dirty="0" smtClean="0">
                <a:solidFill>
                  <a:schemeClr val="tx1"/>
                </a:solidFill>
                <a:latin typeface="Times New Roman" panose="02020603050405020304" pitchFamily="18" charset="0"/>
                <a:cs typeface="Times New Roman" panose="02020603050405020304" pitchFamily="18" charset="0"/>
              </a:rPr>
              <a:t>:</a:t>
            </a:r>
            <a:r>
              <a:rPr lang="vi-VN" sz="2400" dirty="0">
                <a:solidFill>
                  <a:schemeClr val="tx1"/>
                </a:solidFill>
                <a:latin typeface="Times New Roman" panose="02020603050405020304" pitchFamily="18" charset="0"/>
                <a:cs typeface="Times New Roman" panose="02020603050405020304" pitchFamily="18" charset="0"/>
              </a:rPr>
              <a:t> Hát nói</a:t>
            </a:r>
            <a:endParaRPr lang="en-US" sz="2400" dirty="0" smtClean="0">
              <a:solidFill>
                <a:schemeClr val="tx1"/>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284328" y="5565566"/>
            <a:ext cx="4055660" cy="10523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002060"/>
                </a:solidFill>
                <a:latin typeface="Times New Roman" pitchFamily="18" charset="0"/>
                <a:cs typeface="Times New Roman" pitchFamily="18" charset="0"/>
              </a:rPr>
              <a:t>II. </a:t>
            </a:r>
            <a:r>
              <a:rPr lang="en-US" sz="2400" b="1" dirty="0" smtClean="0">
                <a:solidFill>
                  <a:srgbClr val="002060"/>
                </a:solidFill>
                <a:latin typeface="Times New Roman" pitchFamily="18" charset="0"/>
                <a:cs typeface="Times New Roman" pitchFamily="18" charset="0"/>
              </a:rPr>
              <a:t>KHÁM PHÁ VĂN </a:t>
            </a:r>
            <a:r>
              <a:rPr lang="en-US" sz="2400" b="1" dirty="0" smtClean="0">
                <a:solidFill>
                  <a:srgbClr val="002060"/>
                </a:solidFill>
                <a:latin typeface="Times New Roman" pitchFamily="18" charset="0"/>
                <a:cs typeface="Times New Roman" pitchFamily="18" charset="0"/>
              </a:rPr>
              <a:t>BẢN</a:t>
            </a:r>
          </a:p>
          <a:p>
            <a:r>
              <a:rPr lang="en-US" sz="2400" b="1" dirty="0" smtClean="0">
                <a:solidFill>
                  <a:srgbClr val="002060"/>
                </a:solidFill>
                <a:latin typeface="Times New Roman" pitchFamily="18" charset="0"/>
                <a:cs typeface="Times New Roman" pitchFamily="18" charset="0"/>
              </a:rPr>
              <a:t> 1. </a:t>
            </a:r>
            <a:r>
              <a:rPr lang="en-US" sz="2400" b="1" dirty="0" smtClean="0">
                <a:solidFill>
                  <a:srgbClr val="002060"/>
                </a:solidFill>
                <a:latin typeface="Times New Roman" pitchFamily="18" charset="0"/>
                <a:cs typeface="Times New Roman" pitchFamily="18" charset="0"/>
              </a:rPr>
              <a:t>Bố </a:t>
            </a:r>
            <a:r>
              <a:rPr lang="en-US" sz="2400" b="1" dirty="0" smtClean="0">
                <a:solidFill>
                  <a:srgbClr val="002060"/>
                </a:solidFill>
                <a:latin typeface="Times New Roman" pitchFamily="18" charset="0"/>
                <a:cs typeface="Times New Roman" pitchFamily="18" charset="0"/>
              </a:rPr>
              <a:t>cục: </a:t>
            </a:r>
          </a:p>
        </p:txBody>
      </p:sp>
    </p:spTree>
    <p:extLst>
      <p:ext uri="{BB962C8B-B14F-4D97-AF65-F5344CB8AC3E}">
        <p14:creationId xmlns:p14="http://schemas.microsoft.com/office/powerpoint/2010/main" val="246526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left)">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wipe(left)">
                                      <p:cBhvr>
                                        <p:cTn id="12"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8474" y="759646"/>
            <a:ext cx="4357218" cy="1074781"/>
          </a:xfrm>
          <a:prstGeom prst="rect">
            <a:avLst/>
          </a:prstGeom>
        </p:spPr>
        <p:txBody>
          <a:bodyPr wrap="none">
            <a:spAutoFit/>
          </a:bodyPr>
          <a:lstStyle/>
          <a:p>
            <a:pPr>
              <a:lnSpc>
                <a:spcPct val="114000"/>
              </a:lnSpc>
            </a:pPr>
            <a:r>
              <a:rPr lang="en-US" sz="2800" b="1" dirty="0" smtClean="0">
                <a:solidFill>
                  <a:srgbClr val="002060"/>
                </a:solidFill>
                <a:latin typeface="Times New Roman" pitchFamily="18" charset="0"/>
                <a:cs typeface="Times New Roman" pitchFamily="18" charset="0"/>
              </a:rPr>
              <a:t>II. </a:t>
            </a:r>
            <a:r>
              <a:rPr lang="en-US" sz="2800" b="1" dirty="0" smtClean="0">
                <a:solidFill>
                  <a:srgbClr val="002060"/>
                </a:solidFill>
                <a:latin typeface="Times New Roman" pitchFamily="18" charset="0"/>
                <a:cs typeface="Times New Roman" pitchFamily="18" charset="0"/>
              </a:rPr>
              <a:t>KHÁM PHÁ</a:t>
            </a:r>
            <a:r>
              <a:rPr lang="en-US" sz="2800" b="1" dirty="0" smtClean="0">
                <a:solidFill>
                  <a:srgbClr val="002060"/>
                </a:solidFill>
                <a:latin typeface="Times New Roman" pitchFamily="18" charset="0"/>
                <a:cs typeface="Times New Roman" pitchFamily="18" charset="0"/>
              </a:rPr>
              <a:t> </a:t>
            </a:r>
            <a:r>
              <a:rPr lang="en-US" sz="2800" b="1" dirty="0" smtClean="0">
                <a:solidFill>
                  <a:srgbClr val="002060"/>
                </a:solidFill>
                <a:latin typeface="Times New Roman" pitchFamily="18" charset="0"/>
                <a:cs typeface="Times New Roman" pitchFamily="18" charset="0"/>
              </a:rPr>
              <a:t>VĂN BẢN</a:t>
            </a:r>
          </a:p>
          <a:p>
            <a:pPr>
              <a:lnSpc>
                <a:spcPct val="114000"/>
              </a:lnSpc>
            </a:pPr>
            <a:r>
              <a:rPr lang="en-US" sz="2800" b="1" dirty="0" smtClean="0">
                <a:solidFill>
                  <a:srgbClr val="002060"/>
                </a:solidFill>
                <a:latin typeface="Times New Roman" pitchFamily="18" charset="0"/>
                <a:cs typeface="Times New Roman" pitchFamily="18" charset="0"/>
              </a:rPr>
              <a:t>1. </a:t>
            </a:r>
            <a:r>
              <a:rPr lang="en-US" sz="2800" b="1" dirty="0" smtClean="0">
                <a:solidFill>
                  <a:srgbClr val="002060"/>
                </a:solidFill>
                <a:latin typeface="Times New Roman" pitchFamily="18" charset="0"/>
                <a:cs typeface="Times New Roman" pitchFamily="18" charset="0"/>
              </a:rPr>
              <a:t>Bố cục: </a:t>
            </a:r>
          </a:p>
        </p:txBody>
      </p:sp>
      <p:grpSp>
        <p:nvGrpSpPr>
          <p:cNvPr id="8" name="Group 7"/>
          <p:cNvGrpSpPr>
            <a:grpSpLocks/>
          </p:cNvGrpSpPr>
          <p:nvPr/>
        </p:nvGrpSpPr>
        <p:grpSpPr bwMode="auto">
          <a:xfrm>
            <a:off x="0" y="1867669"/>
            <a:ext cx="3007815" cy="4990332"/>
            <a:chOff x="442470" y="2414222"/>
            <a:chExt cx="3356388" cy="3203179"/>
          </a:xfrm>
        </p:grpSpPr>
        <p:sp>
          <p:nvSpPr>
            <p:cNvPr id="9" name="Down Arrow Callout 8"/>
            <p:cNvSpPr/>
            <p:nvPr/>
          </p:nvSpPr>
          <p:spPr>
            <a:xfrm>
              <a:off x="442470" y="2414222"/>
              <a:ext cx="3008185" cy="1271705"/>
            </a:xfrm>
            <a:prstGeom prst="downArrowCallout">
              <a:avLst>
                <a:gd name="adj1" fmla="val 26218"/>
                <a:gd name="adj2" fmla="val 25000"/>
                <a:gd name="adj3" fmla="val 18818"/>
                <a:gd name="adj4" fmla="val 64977"/>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r>
                <a:rPr lang="en-US" altLang="en-US" sz="2800" b="1" smtClean="0">
                  <a:latin typeface="Times New Roman" panose="02020603050405020304" pitchFamily="18" charset="0"/>
                  <a:cs typeface="Times New Roman" panose="02020603050405020304" pitchFamily="18" charset="0"/>
                </a:rPr>
                <a:t>“</a:t>
              </a:r>
              <a:r>
                <a:rPr lang="vi-VN" sz="2800" b="1">
                  <a:latin typeface="Times New Roman" panose="02020603050405020304" pitchFamily="18" charset="0"/>
                  <a:cs typeface="Times New Roman" panose="02020603050405020304" pitchFamily="18" charset="0"/>
                </a:rPr>
                <a:t>6 câu đầu</a:t>
              </a:r>
              <a:endParaRPr lang="en-US" sz="2800" b="1">
                <a:latin typeface="Times New Roman" panose="02020603050405020304" pitchFamily="18" charset="0"/>
                <a:cs typeface="Times New Roman" panose="02020603050405020304" pitchFamily="18" charset="0"/>
              </a:endParaRPr>
            </a:p>
          </p:txBody>
        </p:sp>
        <p:sp>
          <p:nvSpPr>
            <p:cNvPr id="10" name="TextBox 3"/>
            <p:cNvSpPr txBox="1">
              <a:spLocks noChangeArrowheads="1"/>
            </p:cNvSpPr>
            <p:nvPr/>
          </p:nvSpPr>
          <p:spPr bwMode="auto">
            <a:xfrm>
              <a:off x="442470" y="3801100"/>
              <a:ext cx="3356388" cy="1816301"/>
            </a:xfrm>
            <a:prstGeom prst="rect">
              <a:avLst/>
            </a:prstGeom>
            <a:ln/>
            <a:extLst/>
          </p:spPr>
          <p:style>
            <a:lnRef idx="1">
              <a:schemeClr val="accent4"/>
            </a:lnRef>
            <a:fillRef idx="2">
              <a:schemeClr val="accent4"/>
            </a:fillRef>
            <a:effectRef idx="1">
              <a:schemeClr val="accent4"/>
            </a:effectRef>
            <a:fontRef idx="minor">
              <a:schemeClr val="dk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b="1" dirty="0" smtClean="0">
                  <a:latin typeface="Times New Roman" panose="02020603050405020304" pitchFamily="18" charset="0"/>
                  <a:ea typeface="Times New Roman" panose="02020603050405020304" pitchFamily="18" charset="0"/>
                  <a:cs typeface="Times New Roman" panose="02020603050405020304" pitchFamily="18" charset="0"/>
                </a:rPr>
                <a:t>Cuộc đời l</a:t>
              </a:r>
              <a:r>
                <a:rPr lang="en-US" b="1" dirty="0" smtClean="0">
                  <a:latin typeface="Times New Roman" panose="02020603050405020304" pitchFamily="18" charset="0"/>
                  <a:ea typeface="Times New Roman" panose="02020603050405020304" pitchFamily="18" charset="0"/>
                  <a:cs typeface="Times New Roman" panose="02020603050405020304" pitchFamily="18" charset="0"/>
                </a:rPr>
                <a:t>àm quan tới danh vọng “ngất ngưởng”</a:t>
              </a:r>
              <a:endParaRPr lang="en-US" altLang="en-US" b="1" dirty="0">
                <a:latin typeface="Times New Roman" panose="02020603050405020304" pitchFamily="18" charset="0"/>
                <a:cs typeface="Times New Roman" panose="02020603050405020304" pitchFamily="18" charset="0"/>
              </a:endParaRPr>
            </a:p>
          </p:txBody>
        </p:sp>
      </p:grpSp>
      <p:grpSp>
        <p:nvGrpSpPr>
          <p:cNvPr id="11" name="Group 10"/>
          <p:cNvGrpSpPr>
            <a:grpSpLocks/>
          </p:cNvGrpSpPr>
          <p:nvPr/>
        </p:nvGrpSpPr>
        <p:grpSpPr bwMode="auto">
          <a:xfrm>
            <a:off x="2738990" y="2013859"/>
            <a:ext cx="3203643" cy="4190776"/>
            <a:chOff x="4289495" y="2379798"/>
            <a:chExt cx="3429255" cy="3202396"/>
          </a:xfrm>
        </p:grpSpPr>
        <p:sp>
          <p:nvSpPr>
            <p:cNvPr id="12" name="Down Arrow Callout 11"/>
            <p:cNvSpPr/>
            <p:nvPr/>
          </p:nvSpPr>
          <p:spPr>
            <a:xfrm>
              <a:off x="4514604" y="2379798"/>
              <a:ext cx="2979037" cy="1251038"/>
            </a:xfrm>
            <a:prstGeom prst="downArrowCallout">
              <a:avLst/>
            </a:prstGeom>
            <a:ln/>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altLang="en-US" sz="2800" b="1" dirty="0" smtClean="0">
                  <a:latin typeface="Times New Roman" panose="02020603050405020304" pitchFamily="18" charset="0"/>
                  <a:cs typeface="Times New Roman" panose="02020603050405020304" pitchFamily="18" charset="0"/>
                </a:rPr>
                <a:t>“</a:t>
              </a:r>
              <a:r>
                <a:rPr lang="en-US" sz="2800" b="1" dirty="0" smtClean="0">
                  <a:latin typeface="Times New Roman" panose="02020603050405020304" pitchFamily="18" charset="0"/>
                  <a:cs typeface="Times New Roman" panose="02020603050405020304" pitchFamily="18" charset="0"/>
                </a:rPr>
                <a:t>4 </a:t>
              </a:r>
              <a:r>
                <a:rPr lang="vi-VN" sz="2800" b="1" dirty="0" smtClean="0">
                  <a:latin typeface="Times New Roman" panose="02020603050405020304" pitchFamily="18" charset="0"/>
                  <a:cs typeface="Times New Roman" panose="02020603050405020304" pitchFamily="18" charset="0"/>
                </a:rPr>
                <a:t>câu </a:t>
              </a:r>
              <a:r>
                <a:rPr lang="vi-VN" sz="2800" b="1" dirty="0">
                  <a:latin typeface="Times New Roman" panose="02020603050405020304" pitchFamily="18" charset="0"/>
                  <a:cs typeface="Times New Roman" panose="02020603050405020304" pitchFamily="18" charset="0"/>
                </a:rPr>
                <a:t>tiếp</a:t>
              </a:r>
              <a:r>
                <a:rPr lang="en-US" alt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13" name="TextBox 10"/>
            <p:cNvSpPr txBox="1">
              <a:spLocks noChangeArrowheads="1"/>
            </p:cNvSpPr>
            <p:nvPr/>
          </p:nvSpPr>
          <p:spPr bwMode="auto">
            <a:xfrm>
              <a:off x="4289495" y="3766245"/>
              <a:ext cx="3429255" cy="181594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b="1" dirty="0" smtClean="0">
                  <a:latin typeface="Times New Roman" panose="02020603050405020304" pitchFamily="18" charset="0"/>
                  <a:ea typeface="Times New Roman" panose="02020603050405020304" pitchFamily="18" charset="0"/>
                  <a:cs typeface="Times New Roman" panose="02020603050405020304" pitchFamily="18" charset="0"/>
                </a:rPr>
                <a:t>Cởi mũ, cáo </a:t>
              </a:r>
              <a:r>
                <a:rPr lang="en-US" b="1" dirty="0" smtClean="0">
                  <a:latin typeface="Times New Roman" panose="02020603050405020304" pitchFamily="18" charset="0"/>
                  <a:ea typeface="Times New Roman" panose="02020603050405020304" pitchFamily="18" charset="0"/>
                  <a:cs typeface="Times New Roman" panose="02020603050405020304" pitchFamily="18" charset="0"/>
                </a:rPr>
                <a:t>quan về </a:t>
              </a:r>
              <a:r>
                <a:rPr lang="en-US" b="1" dirty="0" smtClean="0">
                  <a:latin typeface="Times New Roman" panose="02020603050405020304" pitchFamily="18" charset="0"/>
                  <a:ea typeface="Times New Roman" panose="02020603050405020304" pitchFamily="18" charset="0"/>
                  <a:cs typeface="Times New Roman" panose="02020603050405020304" pitchFamily="18" charset="0"/>
                </a:rPr>
                <a:t>quê với hành động “ngất ngưởng”</a:t>
              </a:r>
              <a:endParaRPr lang="en-US" altLang="en-US" b="1" dirty="0">
                <a:latin typeface="Times New Roman" panose="02020603050405020304" pitchFamily="18" charset="0"/>
                <a:cs typeface="Times New Roman" panose="02020603050405020304" pitchFamily="18" charset="0"/>
              </a:endParaRPr>
            </a:p>
          </p:txBody>
        </p:sp>
      </p:grpSp>
      <p:grpSp>
        <p:nvGrpSpPr>
          <p:cNvPr id="14" name="Group 13"/>
          <p:cNvGrpSpPr>
            <a:grpSpLocks/>
          </p:cNvGrpSpPr>
          <p:nvPr/>
        </p:nvGrpSpPr>
        <p:grpSpPr bwMode="auto">
          <a:xfrm>
            <a:off x="9189493" y="2013859"/>
            <a:ext cx="3002507" cy="4165276"/>
            <a:chOff x="8616959" y="2792913"/>
            <a:chExt cx="3645315" cy="6005587"/>
          </a:xfrm>
        </p:grpSpPr>
        <p:sp>
          <p:nvSpPr>
            <p:cNvPr id="15" name="Down Arrow Callout 14"/>
            <p:cNvSpPr/>
            <p:nvPr/>
          </p:nvSpPr>
          <p:spPr>
            <a:xfrm>
              <a:off x="8616959" y="2792913"/>
              <a:ext cx="3329367" cy="2241276"/>
            </a:xfrm>
            <a:prstGeom prst="downArrowCallout">
              <a:avLst>
                <a:gd name="adj1" fmla="val 27248"/>
                <a:gd name="adj2" fmla="val 25000"/>
                <a:gd name="adj3" fmla="val 25000"/>
                <a:gd name="adj4" fmla="val 64977"/>
              </a:avLst>
            </a:prstGeom>
            <a:solidFill>
              <a:srgbClr val="00008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latin typeface="Times New Roman" panose="02020603050405020304" pitchFamily="18" charset="0"/>
                  <a:cs typeface="Times New Roman" panose="02020603050405020304" pitchFamily="18" charset="0"/>
                </a:rPr>
                <a:t>3 câu cuối</a:t>
              </a:r>
            </a:p>
          </p:txBody>
        </p:sp>
        <p:sp>
          <p:nvSpPr>
            <p:cNvPr id="16" name="TextBox 12"/>
            <p:cNvSpPr txBox="1">
              <a:spLocks noChangeArrowheads="1"/>
            </p:cNvSpPr>
            <p:nvPr/>
          </p:nvSpPr>
          <p:spPr bwMode="auto">
            <a:xfrm>
              <a:off x="8616959" y="5392977"/>
              <a:ext cx="3645315" cy="3405523"/>
            </a:xfrm>
            <a:prstGeom prst="rect">
              <a:avLst/>
            </a:prstGeom>
            <a:ln/>
            <a:extLst/>
          </p:spPr>
          <p:style>
            <a:lnRef idx="2">
              <a:schemeClr val="accent2"/>
            </a:lnRef>
            <a:fillRef idx="1">
              <a:schemeClr val="lt1"/>
            </a:fillRef>
            <a:effectRef idx="0">
              <a:schemeClr val="accent2"/>
            </a:effectRef>
            <a:fontRef idx="minor">
              <a:schemeClr val="dk1"/>
            </a:fontRef>
          </p:style>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None/>
              </a:pPr>
              <a:r>
                <a:rPr lang="en-US" altLang="en-US" b="1" dirty="0" smtClean="0">
                  <a:latin typeface="Times New Roman" panose="02020603050405020304" pitchFamily="18" charset="0"/>
                  <a:cs typeface="Times New Roman" panose="02020603050405020304" pitchFamily="18" charset="0"/>
                </a:rPr>
                <a:t>Đạo nghĩa quân thần, đúc kết cuộc đời kinh lịch “ngất ngưởng”</a:t>
              </a:r>
              <a:endParaRPr lang="en-US" altLang="en-US" b="1" dirty="0">
                <a:latin typeface="Times New Roman" panose="02020603050405020304" pitchFamily="18" charset="0"/>
                <a:cs typeface="Times New Roman" panose="02020603050405020304" pitchFamily="18" charset="0"/>
              </a:endParaRPr>
            </a:p>
          </p:txBody>
        </p:sp>
      </p:grpSp>
      <p:sp>
        <p:nvSpPr>
          <p:cNvPr id="17" name="Rectangle 16"/>
          <p:cNvSpPr/>
          <p:nvPr/>
        </p:nvSpPr>
        <p:spPr>
          <a:xfrm>
            <a:off x="0" y="0"/>
            <a:ext cx="12192000" cy="584775"/>
          </a:xfrm>
          <a:prstGeom prst="rect">
            <a:avLst/>
          </a:prstGeom>
          <a:solidFill>
            <a:srgbClr val="FFFFD5"/>
          </a:solidFill>
        </p:spPr>
        <p:txBody>
          <a:bodyPr wrap="square" lIns="91440" tIns="45720" rIns="91440" bIns="45720">
            <a:spAutoFit/>
          </a:bodyPr>
          <a:lstStyle/>
          <a:p>
            <a:pPr algn="ctr"/>
            <a:r>
              <a:rPr lang="en-US" sz="3200" b="1" smtClean="0">
                <a:ln w="22225">
                  <a:solidFill>
                    <a:srgbClr val="FF0000"/>
                  </a:solidFill>
                  <a:prstDash val="solid"/>
                </a:ln>
                <a:solidFill>
                  <a:srgbClr val="FF0000"/>
                </a:solidFill>
                <a:latin typeface="Times New Roman" pitchFamily="18" charset="0"/>
                <a:cs typeface="Times New Roman" pitchFamily="18" charset="0"/>
              </a:rPr>
              <a:t>BÀI CA NGẤT NGƯỞNG </a:t>
            </a:r>
            <a:endParaRPr lang="en-US" sz="2800" b="1" dirty="0">
              <a:ln w="22225">
                <a:solidFill>
                  <a:srgbClr val="FF0000"/>
                </a:solidFill>
                <a:prstDash val="solid"/>
              </a:ln>
              <a:solidFill>
                <a:srgbClr val="FF0000"/>
              </a:solidFill>
              <a:latin typeface="Times New Roman" pitchFamily="18" charset="0"/>
              <a:cs typeface="Times New Roman" pitchFamily="18" charset="0"/>
            </a:endParaRPr>
          </a:p>
        </p:txBody>
      </p:sp>
      <p:cxnSp>
        <p:nvCxnSpPr>
          <p:cNvPr id="18" name="Straight Connector 17"/>
          <p:cNvCxnSpPr/>
          <p:nvPr/>
        </p:nvCxnSpPr>
        <p:spPr>
          <a:xfrm flipV="1">
            <a:off x="98474" y="712337"/>
            <a:ext cx="12093526" cy="1406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475260" y="382412"/>
            <a:ext cx="2825086" cy="369332"/>
          </a:xfrm>
          <a:prstGeom prst="rect">
            <a:avLst/>
          </a:prstGeom>
          <a:noFill/>
        </p:spPr>
        <p:txBody>
          <a:bodyPr wrap="square" rtlCol="0">
            <a:spAutoFit/>
          </a:bodyPr>
          <a:lstStyle/>
          <a:p>
            <a:r>
              <a:rPr lang="en-US" b="1" smtClean="0">
                <a:latin typeface="Times New Roman" panose="02020603050405020304" pitchFamily="18" charset="0"/>
                <a:cs typeface="Times New Roman" panose="02020603050405020304" pitchFamily="18" charset="0"/>
              </a:rPr>
              <a:t>Nguyễn Công Trứ</a:t>
            </a:r>
            <a:endParaRPr lang="en-US" b="1">
              <a:latin typeface="Times New Roman" panose="02020603050405020304" pitchFamily="18" charset="0"/>
              <a:cs typeface="Times New Roman" panose="02020603050405020304" pitchFamily="18" charset="0"/>
            </a:endParaRPr>
          </a:p>
        </p:txBody>
      </p:sp>
      <p:grpSp>
        <p:nvGrpSpPr>
          <p:cNvPr id="20" name="Group 19"/>
          <p:cNvGrpSpPr>
            <a:grpSpLocks/>
          </p:cNvGrpSpPr>
          <p:nvPr/>
        </p:nvGrpSpPr>
        <p:grpSpPr bwMode="auto">
          <a:xfrm>
            <a:off x="5760777" y="2013860"/>
            <a:ext cx="3428716" cy="4675698"/>
            <a:chOff x="4289495" y="2379798"/>
            <a:chExt cx="3429255" cy="2771493"/>
          </a:xfrm>
        </p:grpSpPr>
        <p:sp>
          <p:nvSpPr>
            <p:cNvPr id="21" name="Down Arrow Callout 20"/>
            <p:cNvSpPr/>
            <p:nvPr/>
          </p:nvSpPr>
          <p:spPr>
            <a:xfrm>
              <a:off x="4514604" y="2379798"/>
              <a:ext cx="2979037" cy="1251038"/>
            </a:xfrm>
            <a:prstGeom prst="downArrowCallou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altLang="en-US" sz="2800" b="1" dirty="0" smtClean="0">
                  <a:latin typeface="Times New Roman" panose="02020603050405020304" pitchFamily="18" charset="0"/>
                  <a:cs typeface="Times New Roman" panose="02020603050405020304" pitchFamily="18" charset="0"/>
                </a:rPr>
                <a:t>“</a:t>
              </a:r>
              <a:r>
                <a:rPr lang="vi-VN" altLang="en-US" sz="2800" b="1" dirty="0">
                  <a:latin typeface="Times New Roman" panose="02020603050405020304" pitchFamily="18" charset="0"/>
                  <a:cs typeface="Times New Roman" panose="02020603050405020304" pitchFamily="18" charset="0"/>
                </a:rPr>
                <a:t>6</a:t>
              </a:r>
              <a:r>
                <a:rPr lang="vi-VN" sz="2800" b="1" dirty="0" smtClean="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câu tiếp</a:t>
              </a:r>
              <a:r>
                <a:rPr lang="en-US" alt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22" name="TextBox 10"/>
            <p:cNvSpPr txBox="1">
              <a:spLocks noChangeArrowheads="1"/>
            </p:cNvSpPr>
            <p:nvPr/>
          </p:nvSpPr>
          <p:spPr bwMode="auto">
            <a:xfrm>
              <a:off x="4289495" y="3766245"/>
              <a:ext cx="3429255" cy="1385046"/>
            </a:xfrm>
            <a:prstGeom prst="rect">
              <a:avLst/>
            </a:prstGeom>
            <a:ln/>
            <a:extLst/>
          </p:spPr>
          <p:style>
            <a:lnRef idx="1">
              <a:schemeClr val="accent5"/>
            </a:lnRef>
            <a:fillRef idx="2">
              <a:schemeClr val="accent5"/>
            </a:fillRef>
            <a:effectRef idx="1">
              <a:schemeClr val="accent5"/>
            </a:effectRef>
            <a:fontRef idx="minor">
              <a:schemeClr val="dk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b="1" dirty="0" smtClean="0">
                  <a:latin typeface="Times New Roman" panose="02020603050405020304" pitchFamily="18" charset="0"/>
                  <a:ea typeface="Times New Roman" panose="02020603050405020304" pitchFamily="18" charset="0"/>
                  <a:cs typeface="Times New Roman" panose="02020603050405020304" pitchFamily="18" charset="0"/>
                </a:rPr>
                <a:t>Cuộc sống trí sĩ phong tình </a:t>
              </a:r>
              <a:r>
                <a:rPr lang="en-US" b="1" i="1" dirty="0" smtClean="0">
                  <a:latin typeface="Times New Roman" panose="02020603050405020304" pitchFamily="18" charset="0"/>
                  <a:ea typeface="Times New Roman" panose="02020603050405020304" pitchFamily="18" charset="0"/>
                  <a:cs typeface="Times New Roman" panose="02020603050405020304" pitchFamily="18" charset="0"/>
                </a:rPr>
                <a:t>“ngất ngưởng”</a:t>
              </a:r>
              <a:endParaRPr lang="en-US" altLang="en-US"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36033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673"/>
            <a:ext cx="12192000" cy="6854653"/>
          </a:xfrm>
          <a:prstGeom prst="rect">
            <a:avLst/>
          </a:prstGeom>
        </p:spPr>
      </p:pic>
      <p:cxnSp>
        <p:nvCxnSpPr>
          <p:cNvPr id="5" name="Straight Connector 4"/>
          <p:cNvCxnSpPr/>
          <p:nvPr/>
        </p:nvCxnSpPr>
        <p:spPr>
          <a:xfrm>
            <a:off x="284328" y="767470"/>
            <a:ext cx="1165524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0"/>
            <a:ext cx="12192000" cy="584775"/>
          </a:xfrm>
          <a:prstGeom prst="rect">
            <a:avLst/>
          </a:prstGeom>
          <a:solidFill>
            <a:srgbClr val="FFFFD5"/>
          </a:solidFill>
        </p:spPr>
        <p:txBody>
          <a:bodyPr wrap="square" lIns="91440" tIns="45720" rIns="91440" bIns="45720">
            <a:spAutoFit/>
          </a:bodyPr>
          <a:lstStyle/>
          <a:p>
            <a:pPr algn="ctr"/>
            <a:r>
              <a:rPr lang="en-US" sz="3200" b="1" smtClean="0">
                <a:ln w="22225">
                  <a:solidFill>
                    <a:srgbClr val="FF0000"/>
                  </a:solidFill>
                  <a:prstDash val="solid"/>
                </a:ln>
                <a:solidFill>
                  <a:srgbClr val="FF0000"/>
                </a:solidFill>
                <a:latin typeface="Times New Roman" pitchFamily="18" charset="0"/>
                <a:cs typeface="Times New Roman" pitchFamily="18" charset="0"/>
              </a:rPr>
              <a:t>BÀI CA NGẤT NGƯỞNG </a:t>
            </a:r>
            <a:endParaRPr lang="en-US" sz="2800" b="1" dirty="0">
              <a:ln w="22225">
                <a:solidFill>
                  <a:srgbClr val="FF0000"/>
                </a:solidFill>
                <a:prstDash val="solid"/>
              </a:ln>
              <a:solidFill>
                <a:srgbClr val="FF0000"/>
              </a:solidFill>
              <a:latin typeface="Times New Roman" pitchFamily="18" charset="0"/>
              <a:cs typeface="Times New Roman" pitchFamily="18" charset="0"/>
            </a:endParaRPr>
          </a:p>
        </p:txBody>
      </p:sp>
      <p:cxnSp>
        <p:nvCxnSpPr>
          <p:cNvPr id="9" name="Straight Connector 8"/>
          <p:cNvCxnSpPr/>
          <p:nvPr/>
        </p:nvCxnSpPr>
        <p:spPr>
          <a:xfrm flipV="1">
            <a:off x="98474" y="712337"/>
            <a:ext cx="12093526" cy="1406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84328" y="853967"/>
            <a:ext cx="3390314" cy="6982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itchFamily="18" charset="0"/>
                <a:cs typeface="Times New Roman" pitchFamily="18" charset="0"/>
              </a:rPr>
              <a:t>I. TÌM HIỂU CHUNG</a:t>
            </a:r>
          </a:p>
          <a:p>
            <a:r>
              <a:rPr lang="en-US" sz="2400" b="1" smtClean="0">
                <a:solidFill>
                  <a:srgbClr val="002060"/>
                </a:solidFill>
                <a:latin typeface="Times New Roman" pitchFamily="18" charset="0"/>
                <a:cs typeface="Times New Roman" pitchFamily="18" charset="0"/>
              </a:rPr>
              <a:t> </a:t>
            </a:r>
          </a:p>
        </p:txBody>
      </p:sp>
      <p:sp>
        <p:nvSpPr>
          <p:cNvPr id="2" name="TextBox 1"/>
          <p:cNvSpPr txBox="1"/>
          <p:nvPr/>
        </p:nvSpPr>
        <p:spPr>
          <a:xfrm>
            <a:off x="8475260" y="382412"/>
            <a:ext cx="2825086" cy="369332"/>
          </a:xfrm>
          <a:prstGeom prst="rect">
            <a:avLst/>
          </a:prstGeom>
          <a:noFill/>
        </p:spPr>
        <p:txBody>
          <a:bodyPr wrap="square" rtlCol="0">
            <a:spAutoFit/>
          </a:bodyPr>
          <a:lstStyle/>
          <a:p>
            <a:r>
              <a:rPr lang="en-US" b="1" smtClean="0">
                <a:latin typeface="Times New Roman" panose="02020603050405020304" pitchFamily="18" charset="0"/>
                <a:cs typeface="Times New Roman" panose="02020603050405020304" pitchFamily="18" charset="0"/>
              </a:rPr>
              <a:t>Nguyễn Công Trứ</a:t>
            </a:r>
            <a:endParaRPr lang="en-US" b="1">
              <a:latin typeface="Times New Roman" panose="02020603050405020304" pitchFamily="18" charset="0"/>
              <a:cs typeface="Times New Roman" panose="02020603050405020304" pitchFamily="18" charset="0"/>
            </a:endParaRPr>
          </a:p>
        </p:txBody>
      </p:sp>
      <p:sp>
        <p:nvSpPr>
          <p:cNvPr id="13" name="Rectangle 12"/>
          <p:cNvSpPr/>
          <p:nvPr/>
        </p:nvSpPr>
        <p:spPr>
          <a:xfrm>
            <a:off x="284328" y="1638758"/>
            <a:ext cx="4055660" cy="10523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002060"/>
                </a:solidFill>
                <a:latin typeface="Times New Roman" pitchFamily="18" charset="0"/>
                <a:cs typeface="Times New Roman" pitchFamily="18" charset="0"/>
              </a:rPr>
              <a:t>II. </a:t>
            </a:r>
            <a:r>
              <a:rPr lang="en-US" sz="2400" b="1" dirty="0" smtClean="0">
                <a:solidFill>
                  <a:srgbClr val="002060"/>
                </a:solidFill>
                <a:latin typeface="Times New Roman" pitchFamily="18" charset="0"/>
                <a:cs typeface="Times New Roman" pitchFamily="18" charset="0"/>
              </a:rPr>
              <a:t>KHÁM PHÁ VĂN </a:t>
            </a:r>
            <a:r>
              <a:rPr lang="en-US" sz="2400" b="1" dirty="0" smtClean="0">
                <a:solidFill>
                  <a:srgbClr val="002060"/>
                </a:solidFill>
                <a:latin typeface="Times New Roman" pitchFamily="18" charset="0"/>
                <a:cs typeface="Times New Roman" pitchFamily="18" charset="0"/>
              </a:rPr>
              <a:t>BẢN</a:t>
            </a:r>
          </a:p>
          <a:p>
            <a:r>
              <a:rPr lang="en-US" sz="2400" b="1" dirty="0" smtClean="0">
                <a:solidFill>
                  <a:srgbClr val="002060"/>
                </a:solidFill>
                <a:latin typeface="Times New Roman" pitchFamily="18" charset="0"/>
                <a:cs typeface="Times New Roman" pitchFamily="18" charset="0"/>
              </a:rPr>
              <a:t> 1. </a:t>
            </a:r>
            <a:r>
              <a:rPr lang="en-US" sz="2400" b="1" dirty="0" smtClean="0">
                <a:solidFill>
                  <a:srgbClr val="002060"/>
                </a:solidFill>
                <a:latin typeface="Times New Roman" pitchFamily="18" charset="0"/>
                <a:cs typeface="Times New Roman" pitchFamily="18" charset="0"/>
              </a:rPr>
              <a:t>Bố </a:t>
            </a:r>
            <a:r>
              <a:rPr lang="en-US" sz="2400" b="1" dirty="0" smtClean="0">
                <a:solidFill>
                  <a:srgbClr val="002060"/>
                </a:solidFill>
                <a:latin typeface="Times New Roman" pitchFamily="18" charset="0"/>
                <a:cs typeface="Times New Roman" pitchFamily="18" charset="0"/>
              </a:rPr>
              <a:t>cục: </a:t>
            </a:r>
            <a:r>
              <a:rPr lang="en-US" sz="2400" b="1" dirty="0" smtClean="0">
                <a:solidFill>
                  <a:srgbClr val="002060"/>
                </a:solidFill>
                <a:latin typeface="Times New Roman" pitchFamily="18" charset="0"/>
                <a:cs typeface="Times New Roman" pitchFamily="18" charset="0"/>
              </a:rPr>
              <a:t>4 </a:t>
            </a:r>
            <a:r>
              <a:rPr lang="en-US" sz="2400" b="1" dirty="0" smtClean="0">
                <a:solidFill>
                  <a:srgbClr val="002060"/>
                </a:solidFill>
                <a:latin typeface="Times New Roman" pitchFamily="18" charset="0"/>
                <a:cs typeface="Times New Roman" pitchFamily="18" charset="0"/>
              </a:rPr>
              <a:t>phần</a:t>
            </a:r>
          </a:p>
          <a:p>
            <a:r>
              <a:rPr lang="en-US" sz="2400" b="1" dirty="0" smtClean="0">
                <a:solidFill>
                  <a:srgbClr val="002060"/>
                </a:solidFill>
                <a:latin typeface="Times New Roman" pitchFamily="18" charset="0"/>
                <a:cs typeface="Times New Roman" pitchFamily="18" charset="0"/>
              </a:rPr>
              <a:t> </a:t>
            </a:r>
            <a:r>
              <a:rPr lang="en-US" sz="2400" b="1" dirty="0" smtClean="0">
                <a:solidFill>
                  <a:srgbClr val="002060"/>
                </a:solidFill>
                <a:latin typeface="Times New Roman" pitchFamily="18" charset="0"/>
                <a:cs typeface="Times New Roman" pitchFamily="18" charset="0"/>
              </a:rPr>
              <a:t>2. </a:t>
            </a:r>
            <a:r>
              <a:rPr lang="en-US" sz="2400" b="1" dirty="0" err="1" smtClean="0">
                <a:solidFill>
                  <a:srgbClr val="002060"/>
                </a:solidFill>
                <a:latin typeface="Times New Roman" pitchFamily="18" charset="0"/>
                <a:cs typeface="Times New Roman" pitchFamily="18" charset="0"/>
              </a:rPr>
              <a:t>Phân</a:t>
            </a:r>
            <a:r>
              <a:rPr lang="en-US" sz="2400" b="1" dirty="0" smtClean="0">
                <a:solidFill>
                  <a:srgbClr val="002060"/>
                </a:solidFill>
                <a:latin typeface="Times New Roman" pitchFamily="18" charset="0"/>
                <a:cs typeface="Times New Roman" pitchFamily="18" charset="0"/>
              </a:rPr>
              <a:t> </a:t>
            </a:r>
            <a:r>
              <a:rPr lang="en-US" sz="2400" b="1" dirty="0" err="1" smtClean="0">
                <a:solidFill>
                  <a:srgbClr val="002060"/>
                </a:solidFill>
                <a:latin typeface="Times New Roman" pitchFamily="18" charset="0"/>
                <a:cs typeface="Times New Roman" pitchFamily="18" charset="0"/>
              </a:rPr>
              <a:t>tích</a:t>
            </a:r>
            <a:r>
              <a:rPr lang="en-US" sz="2400" b="1" dirty="0" smtClean="0">
                <a:solidFill>
                  <a:srgbClr val="002060"/>
                </a:solidFill>
                <a:latin typeface="Times New Roman" pitchFamily="18" charset="0"/>
                <a:cs typeface="Times New Roman" pitchFamily="18" charset="0"/>
              </a:rPr>
              <a:t>.</a:t>
            </a:r>
          </a:p>
          <a:p>
            <a:endParaRPr lang="en-US" sz="2400" b="1" dirty="0" smtClean="0">
              <a:solidFill>
                <a:srgbClr val="002060"/>
              </a:solidFill>
              <a:latin typeface="Times New Roman" pitchFamily="18" charset="0"/>
              <a:cs typeface="Times New Roman" pitchFamily="18" charset="0"/>
            </a:endParaRPr>
          </a:p>
        </p:txBody>
      </p:sp>
      <p:sp>
        <p:nvSpPr>
          <p:cNvPr id="7" name="Rectangle 6"/>
          <p:cNvSpPr/>
          <p:nvPr/>
        </p:nvSpPr>
        <p:spPr>
          <a:xfrm>
            <a:off x="566771" y="2777603"/>
            <a:ext cx="10549720" cy="245557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Cảm</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hứng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chủ</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đạo</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của</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bài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thơ</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kết</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tinh</a:t>
            </a:r>
            <a:r>
              <a:rPr lang="en-US" sz="2800" b="1" dirty="0">
                <a:solidFill>
                  <a:srgbClr val="C00000"/>
                </a:solidFill>
                <a:latin typeface="Times New Roman" panose="02020603050405020304" pitchFamily="18" charset="0"/>
                <a:cs typeface="Times New Roman" panose="02020603050405020304" pitchFamily="18" charset="0"/>
              </a:rPr>
              <a:t> qua </a:t>
            </a:r>
            <a:r>
              <a:rPr lang="en-US" sz="2800" b="1" dirty="0" err="1">
                <a:solidFill>
                  <a:srgbClr val="C00000"/>
                </a:solidFill>
                <a:latin typeface="Times New Roman" panose="02020603050405020304" pitchFamily="18" charset="0"/>
                <a:cs typeface="Times New Roman" panose="02020603050405020304" pitchFamily="18" charset="0"/>
              </a:rPr>
              <a:t>từ</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ngữ</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nào</a:t>
            </a:r>
            <a:r>
              <a:rPr lang="en-US" sz="2800" b="1" dirty="0">
                <a:solidFill>
                  <a:srgbClr val="C00000"/>
                </a:solidFill>
                <a:latin typeface="Times New Roman" panose="02020603050405020304" pitchFamily="18" charset="0"/>
                <a:cs typeface="Times New Roman" panose="02020603050405020304" pitchFamily="18" charset="0"/>
              </a:rPr>
              <a:t>?</a:t>
            </a:r>
          </a:p>
          <a:p>
            <a:r>
              <a:rPr lang="en-US" sz="2800" b="1" dirty="0">
                <a:solidFill>
                  <a:srgbClr val="C00000"/>
                </a:solidFill>
                <a:latin typeface="Times New Roman" panose="02020603050405020304" pitchFamily="18" charset="0"/>
                <a:cs typeface="Times New Roman" panose="02020603050405020304" pitchFamily="18" charset="0"/>
              </a:rPr>
              <a:t>+ </a:t>
            </a:r>
            <a:r>
              <a:rPr lang="vi-VN" sz="2800" b="1" dirty="0">
                <a:solidFill>
                  <a:srgbClr val="C00000"/>
                </a:solidFill>
                <a:latin typeface="Times New Roman" panose="02020603050405020304" pitchFamily="18" charset="0"/>
                <a:cs typeface="Times New Roman" panose="02020603050405020304" pitchFamily="18" charset="0"/>
              </a:rPr>
              <a:t>Trong bài thơ, từ</a:t>
            </a:r>
            <a:r>
              <a:rPr lang="vi-VN" sz="2800" b="1" i="1" dirty="0">
                <a:solidFill>
                  <a:srgbClr val="C00000"/>
                </a:solidFill>
                <a:latin typeface="Times New Roman" panose="02020603050405020304" pitchFamily="18" charset="0"/>
                <a:cs typeface="Times New Roman" panose="02020603050405020304" pitchFamily="18" charset="0"/>
              </a:rPr>
              <a:t>“ngất ngưởng”</a:t>
            </a:r>
            <a:r>
              <a:rPr lang="vi-VN" sz="2800" b="1" dirty="0">
                <a:solidFill>
                  <a:srgbClr val="C00000"/>
                </a:solidFill>
                <a:latin typeface="Times New Roman" panose="02020603050405020304" pitchFamily="18" charset="0"/>
                <a:cs typeface="Times New Roman" panose="02020603050405020304" pitchFamily="18" charset="0"/>
              </a:rPr>
              <a:t> được sử dụng mấy lần? </a:t>
            </a:r>
            <a:r>
              <a:rPr lang="en-US" sz="2800" b="1" dirty="0" err="1">
                <a:solidFill>
                  <a:srgbClr val="C00000"/>
                </a:solidFill>
                <a:latin typeface="Times New Roman" panose="02020603050405020304" pitchFamily="18" charset="0"/>
                <a:cs typeface="Times New Roman" panose="02020603050405020304" pitchFamily="18" charset="0"/>
              </a:rPr>
              <a:t>kết</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hợp</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với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các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từ</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nhân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xưng</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nào</a:t>
            </a:r>
            <a:r>
              <a:rPr lang="en-US" sz="2800" b="1" dirty="0">
                <a:solidFill>
                  <a:srgbClr val="C00000"/>
                </a:solidFill>
                <a:latin typeface="Times New Roman" panose="02020603050405020304" pitchFamily="18" charset="0"/>
                <a:cs typeface="Times New Roman" panose="02020603050405020304" pitchFamily="18" charset="0"/>
              </a:rPr>
              <a:t>? </a:t>
            </a:r>
            <a:endParaRPr lang="en-US" sz="2800" b="1" dirty="0" smtClean="0">
              <a:solidFill>
                <a:srgbClr val="C00000"/>
              </a:solidFill>
              <a:latin typeface="Times New Roman" panose="02020603050405020304" pitchFamily="18" charset="0"/>
              <a:cs typeface="Times New Roman" panose="02020603050405020304" pitchFamily="18" charset="0"/>
            </a:endParaRPr>
          </a:p>
          <a:p>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a:solidFill>
                  <a:srgbClr val="C00000"/>
                </a:solidFill>
                <a:latin typeface="Times New Roman" panose="02020603050405020304" pitchFamily="18" charset="0"/>
                <a:cs typeface="Times New Roman" panose="02020603050405020304" pitchFamily="18" charset="0"/>
              </a:rPr>
              <a:t>Qua </a:t>
            </a:r>
            <a:r>
              <a:rPr lang="en-US" sz="2800" b="1" dirty="0" err="1">
                <a:solidFill>
                  <a:srgbClr val="C00000"/>
                </a:solidFill>
                <a:latin typeface="Times New Roman" panose="02020603050405020304" pitchFamily="18" charset="0"/>
                <a:cs typeface="Times New Roman" panose="02020603050405020304" pitchFamily="18" charset="0"/>
              </a:rPr>
              <a:t>đó</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em</a:t>
            </a:r>
            <a:r>
              <a:rPr lang="en-US" sz="2800" b="1" dirty="0">
                <a:solidFill>
                  <a:srgbClr val="C00000"/>
                </a:solidFill>
                <a:latin typeface="Times New Roman" panose="02020603050405020304" pitchFamily="18" charset="0"/>
                <a:cs typeface="Times New Roman" panose="02020603050405020304" pitchFamily="18" charset="0"/>
              </a:rPr>
              <a:t> h</a:t>
            </a:r>
            <a:r>
              <a:rPr lang="vi-VN" sz="2800" b="1" dirty="0">
                <a:solidFill>
                  <a:srgbClr val="C00000"/>
                </a:solidFill>
                <a:latin typeface="Times New Roman" panose="02020603050405020304" pitchFamily="18" charset="0"/>
                <a:cs typeface="Times New Roman" panose="02020603050405020304" pitchFamily="18" charset="0"/>
              </a:rPr>
              <a:t>ãy giải thích nội dung ý nghĩa từ “ngất ngưởng</a:t>
            </a:r>
            <a:r>
              <a:rPr lang="vi-VN" sz="2800" b="1" dirty="0" smtClean="0">
                <a:solidFill>
                  <a:srgbClr val="C00000"/>
                </a:solidFill>
                <a:latin typeface="Times New Roman" panose="02020603050405020304" pitchFamily="18" charset="0"/>
                <a:cs typeface="Times New Roman" panose="02020603050405020304" pitchFamily="18" charset="0"/>
              </a:rPr>
              <a:t>”?</a:t>
            </a:r>
            <a:endParaRPr lang="vi-VN" sz="2800" b="1" dirty="0">
              <a:solidFill>
                <a:srgbClr val="C00000"/>
              </a:solidFill>
              <a:latin typeface="Times New Roman" panose="02020603050405020304" pitchFamily="18" charset="0"/>
              <a:cs typeface="Times New Roman" panose="02020603050405020304" pitchFamily="18" charset="0"/>
            </a:endParaRPr>
          </a:p>
        </p:txBody>
      </p:sp>
      <p:sp>
        <p:nvSpPr>
          <p:cNvPr id="3" name="Action Button: Sound 2">
            <a:hlinkClick r:id="rId4" action="ppaction://program" highlightClick="1">
              <a:snd r:embed="rId3" name="applause.wav"/>
            </a:hlinkClick>
          </p:cNvPr>
          <p:cNvSpPr/>
          <p:nvPr/>
        </p:nvSpPr>
        <p:spPr>
          <a:xfrm>
            <a:off x="11116491" y="6113417"/>
            <a:ext cx="823085" cy="470263"/>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920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animEffect transition="in" filter="wipe(left)">
                                      <p:cBhvr>
                                        <p:cTn id="7" dur="500"/>
                                        <p:tgtEl>
                                          <p:spTgt spid="1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out)">
                                      <p:cBhvr>
                                        <p:cTn id="12" dur="1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4" name="Rectangle 3"/>
          <p:cNvSpPr/>
          <p:nvPr/>
        </p:nvSpPr>
        <p:spPr>
          <a:xfrm>
            <a:off x="3213068" y="700845"/>
            <a:ext cx="6043863" cy="584775"/>
          </a:xfrm>
          <a:prstGeom prst="rect">
            <a:avLst/>
          </a:prstGeom>
          <a:solidFill>
            <a:srgbClr val="FFFF00"/>
          </a:solidFill>
        </p:spPr>
        <p:txBody>
          <a:bodyPr wrap="square">
            <a:spAutoFit/>
          </a:bodyPr>
          <a:lstStyle/>
          <a:p>
            <a:pPr algn="ctr"/>
            <a:r>
              <a:rPr lang="en-US" sz="3200" b="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HOẠT ĐỘNG 1: KHỞI ĐỘNG</a:t>
            </a:r>
          </a:p>
        </p:txBody>
      </p:sp>
      <p:sp>
        <p:nvSpPr>
          <p:cNvPr id="3" name="Rectangle 2"/>
          <p:cNvSpPr/>
          <p:nvPr/>
        </p:nvSpPr>
        <p:spPr>
          <a:xfrm>
            <a:off x="3213068" y="2671545"/>
            <a:ext cx="7176975" cy="1200329"/>
          </a:xfrm>
          <a:prstGeom prst="rect">
            <a:avLst/>
          </a:prstGeom>
        </p:spPr>
        <p:txBody>
          <a:bodyPr wrap="square">
            <a:spAutoFit/>
          </a:bodyPr>
          <a:lstStyle/>
          <a:p>
            <a:r>
              <a:rPr lang="en-US" sz="7200" b="1" dirty="0" smtClean="0">
                <a:solidFill>
                  <a:srgbClr val="7030A0"/>
                </a:solidFill>
              </a:rPr>
              <a:t>Ô CHỮ BÍ MẬT</a:t>
            </a:r>
            <a:endParaRPr lang="en-US" sz="7200" b="1" dirty="0">
              <a:solidFill>
                <a:srgbClr val="7030A0"/>
              </a:solidFill>
            </a:endParaRPr>
          </a:p>
        </p:txBody>
      </p:sp>
    </p:spTree>
    <p:extLst>
      <p:ext uri="{BB962C8B-B14F-4D97-AF65-F5344CB8AC3E}">
        <p14:creationId xmlns:p14="http://schemas.microsoft.com/office/powerpoint/2010/main" val="23285993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4328" y="767470"/>
            <a:ext cx="1165524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0"/>
            <a:ext cx="12192000" cy="584775"/>
          </a:xfrm>
          <a:prstGeom prst="rect">
            <a:avLst/>
          </a:prstGeom>
          <a:solidFill>
            <a:srgbClr val="FFFFD5"/>
          </a:solidFill>
        </p:spPr>
        <p:txBody>
          <a:bodyPr wrap="square" lIns="91440" tIns="45720" rIns="91440" bIns="45720">
            <a:spAutoFit/>
          </a:bodyPr>
          <a:lstStyle/>
          <a:p>
            <a:pPr algn="ctr"/>
            <a:r>
              <a:rPr lang="en-US" sz="3200" b="1" smtClean="0">
                <a:ln w="22225">
                  <a:solidFill>
                    <a:srgbClr val="FF0000"/>
                  </a:solidFill>
                  <a:prstDash val="solid"/>
                </a:ln>
                <a:solidFill>
                  <a:srgbClr val="FF0000"/>
                </a:solidFill>
                <a:latin typeface="Times New Roman" pitchFamily="18" charset="0"/>
                <a:cs typeface="Times New Roman" pitchFamily="18" charset="0"/>
              </a:rPr>
              <a:t>BÀI CA NGẤT NGƯỞNG </a:t>
            </a:r>
            <a:endParaRPr lang="en-US" sz="2800" b="1" dirty="0">
              <a:ln w="22225">
                <a:solidFill>
                  <a:srgbClr val="FF0000"/>
                </a:solidFill>
                <a:prstDash val="solid"/>
              </a:ln>
              <a:solidFill>
                <a:srgbClr val="FF0000"/>
              </a:solidFill>
              <a:latin typeface="Times New Roman" pitchFamily="18" charset="0"/>
              <a:cs typeface="Times New Roman" pitchFamily="18" charset="0"/>
            </a:endParaRPr>
          </a:p>
        </p:txBody>
      </p:sp>
      <p:cxnSp>
        <p:nvCxnSpPr>
          <p:cNvPr id="9" name="Straight Connector 8"/>
          <p:cNvCxnSpPr/>
          <p:nvPr/>
        </p:nvCxnSpPr>
        <p:spPr>
          <a:xfrm flipV="1">
            <a:off x="98474" y="712337"/>
            <a:ext cx="12093526" cy="1406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8475260" y="382412"/>
            <a:ext cx="2825086" cy="369332"/>
          </a:xfrm>
          <a:prstGeom prst="rect">
            <a:avLst/>
          </a:prstGeom>
          <a:noFill/>
        </p:spPr>
        <p:txBody>
          <a:bodyPr wrap="square" rtlCol="0">
            <a:spAutoFit/>
          </a:bodyPr>
          <a:lstStyle/>
          <a:p>
            <a:r>
              <a:rPr lang="en-US" b="1" smtClean="0">
                <a:latin typeface="Times New Roman" panose="02020603050405020304" pitchFamily="18" charset="0"/>
                <a:cs typeface="Times New Roman" panose="02020603050405020304" pitchFamily="18" charset="0"/>
              </a:rPr>
              <a:t>Nguyễn Công Trứ</a:t>
            </a:r>
            <a:endParaRPr lang="en-US" b="1">
              <a:latin typeface="Times New Roman" panose="02020603050405020304" pitchFamily="18" charset="0"/>
              <a:cs typeface="Times New Roman" panose="02020603050405020304" pitchFamily="18" charset="0"/>
            </a:endParaRPr>
          </a:p>
        </p:txBody>
      </p:sp>
      <p:sp>
        <p:nvSpPr>
          <p:cNvPr id="3" name="Action Button: Sound 2">
            <a:hlinkClick r:id="rId3" action="ppaction://program" highlightClick="1">
              <a:snd r:embed="rId2" name="applause.wav"/>
            </a:hlinkClick>
          </p:cNvPr>
          <p:cNvSpPr/>
          <p:nvPr/>
        </p:nvSpPr>
        <p:spPr>
          <a:xfrm>
            <a:off x="11116491" y="6113417"/>
            <a:ext cx="823085" cy="470263"/>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421082" y="1320114"/>
            <a:ext cx="11013308" cy="578653"/>
            <a:chOff x="1632864" y="4507208"/>
            <a:chExt cx="17163903" cy="830997"/>
          </a:xfrm>
        </p:grpSpPr>
        <p:sp>
          <p:nvSpPr>
            <p:cNvPr id="12" name="Rectangle 11"/>
            <p:cNvSpPr/>
            <p:nvPr/>
          </p:nvSpPr>
          <p:spPr>
            <a:xfrm>
              <a:off x="2157331" y="4507208"/>
              <a:ext cx="16639436" cy="830997"/>
            </a:xfrm>
            <a:prstGeom prst="rect">
              <a:avLst/>
            </a:prstGeom>
          </p:spPr>
          <p:txBody>
            <a:bodyPr wrap="square">
              <a:spAutoFit/>
            </a:bodyPr>
            <a:lstStyle/>
            <a:p>
              <a:pPr algn="just">
                <a:lnSpc>
                  <a:spcPct val="150000"/>
                </a:lnSpc>
              </a:pPr>
              <a:r>
                <a:rPr lang="vi-VN" sz="3200" b="1" dirty="0">
                  <a:solidFill>
                    <a:srgbClr val="002060"/>
                  </a:solidFill>
                  <a:latin typeface="+mj-lt"/>
                </a:rPr>
                <a:t>Cảm hứng chủ </a:t>
              </a:r>
              <a:r>
                <a:rPr lang="vi-VN" sz="3200" b="1" dirty="0" smtClean="0">
                  <a:solidFill>
                    <a:srgbClr val="002060"/>
                  </a:solidFill>
                  <a:latin typeface="+mj-lt"/>
                </a:rPr>
                <a:t>đạo: tập </a:t>
              </a:r>
              <a:r>
                <a:rPr lang="vi-VN" sz="3200" b="1" dirty="0">
                  <a:solidFill>
                    <a:srgbClr val="002060"/>
                  </a:solidFill>
                  <a:latin typeface="+mj-lt"/>
                </a:rPr>
                <a:t>trung qua từ </a:t>
              </a:r>
              <a:r>
                <a:rPr lang="vi-VN" sz="3200" b="1" i="1" dirty="0" smtClean="0">
                  <a:solidFill>
                    <a:srgbClr val="FF0000"/>
                  </a:solidFill>
                  <a:latin typeface="+mj-lt"/>
                </a:rPr>
                <a:t>ngất </a:t>
              </a:r>
              <a:r>
                <a:rPr lang="vi-VN" sz="3200" b="1" i="1" dirty="0" smtClean="0">
                  <a:solidFill>
                    <a:srgbClr val="FF0000"/>
                  </a:solidFill>
                  <a:latin typeface="+mj-lt"/>
                </a:rPr>
                <a:t>ngưởng (5 lần)</a:t>
              </a:r>
              <a:endParaRPr lang="vi-VN" sz="3200" b="1" i="1" dirty="0">
                <a:solidFill>
                  <a:srgbClr val="FF0000"/>
                </a:solidFill>
                <a:latin typeface="+mj-lt"/>
              </a:endParaRPr>
            </a:p>
          </p:txBody>
        </p:sp>
        <p:sp>
          <p:nvSpPr>
            <p:cNvPr id="14" name="Oval 13"/>
            <p:cNvSpPr/>
            <p:nvPr/>
          </p:nvSpPr>
          <p:spPr>
            <a:xfrm>
              <a:off x="1632864" y="4907280"/>
              <a:ext cx="301752" cy="301752"/>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6000"/>
                </a:lnSpc>
              </a:pPr>
              <a:endParaRPr lang="en-US" sz="2800" b="1">
                <a:solidFill>
                  <a:srgbClr val="002060"/>
                </a:solidFill>
                <a:latin typeface="+mj-lt"/>
                <a:cs typeface="Arial" panose="020B0604020202020204" pitchFamily="34" charset="0"/>
              </a:endParaRPr>
            </a:p>
          </p:txBody>
        </p:sp>
      </p:grpSp>
      <p:sp>
        <p:nvSpPr>
          <p:cNvPr id="16" name="Rectangle 15"/>
          <p:cNvSpPr/>
          <p:nvPr/>
        </p:nvSpPr>
        <p:spPr>
          <a:xfrm>
            <a:off x="517891" y="2127438"/>
            <a:ext cx="10598599" cy="861774"/>
          </a:xfrm>
          <a:prstGeom prst="rect">
            <a:avLst/>
          </a:prstGeom>
        </p:spPr>
        <p:txBody>
          <a:bodyPr wrap="square">
            <a:spAutoFit/>
          </a:bodyPr>
          <a:lstStyle/>
          <a:p>
            <a:pPr algn="just">
              <a:lnSpc>
                <a:spcPts val="6000"/>
              </a:lnSpc>
            </a:pPr>
            <a:r>
              <a:rPr lang="vi-VN" sz="2800" b="1" dirty="0" smtClean="0">
                <a:solidFill>
                  <a:srgbClr val="002060"/>
                </a:solidFill>
                <a:latin typeface="+mj-lt"/>
              </a:rPr>
              <a:t>- </a:t>
            </a:r>
            <a:r>
              <a:rPr lang="vi-VN" sz="3200" b="1" dirty="0" smtClean="0">
                <a:latin typeface="+mj-lt"/>
              </a:rPr>
              <a:t>Nghĩa </a:t>
            </a:r>
            <a:r>
              <a:rPr lang="vi-VN" sz="3200" b="1" dirty="0">
                <a:latin typeface="+mj-lt"/>
              </a:rPr>
              <a:t>đen: </a:t>
            </a:r>
            <a:r>
              <a:rPr lang="vi-VN" sz="3200" dirty="0">
                <a:latin typeface="+mj-lt"/>
              </a:rPr>
              <a:t>Chỉ </a:t>
            </a:r>
            <a:r>
              <a:rPr lang="vi-VN" sz="3200" u="sng" dirty="0">
                <a:latin typeface="+mj-lt"/>
              </a:rPr>
              <a:t>tư thế </a:t>
            </a:r>
            <a:r>
              <a:rPr lang="vi-VN" sz="3200" dirty="0">
                <a:latin typeface="+mj-lt"/>
              </a:rPr>
              <a:t>ngả nghiêng, không vững chắc</a:t>
            </a:r>
            <a:r>
              <a:rPr lang="vi-VN" sz="3200" b="1" dirty="0">
                <a:latin typeface="+mj-lt"/>
              </a:rPr>
              <a:t>.</a:t>
            </a:r>
          </a:p>
        </p:txBody>
      </p:sp>
      <p:sp>
        <p:nvSpPr>
          <p:cNvPr id="20" name="Rectangle 19"/>
          <p:cNvSpPr/>
          <p:nvPr/>
        </p:nvSpPr>
        <p:spPr>
          <a:xfrm>
            <a:off x="418423" y="4038105"/>
            <a:ext cx="10354903" cy="861774"/>
          </a:xfrm>
          <a:prstGeom prst="rect">
            <a:avLst/>
          </a:prstGeom>
        </p:spPr>
        <p:txBody>
          <a:bodyPr wrap="square">
            <a:spAutoFit/>
          </a:bodyPr>
          <a:lstStyle/>
          <a:p>
            <a:pPr algn="just">
              <a:lnSpc>
                <a:spcPts val="6000"/>
              </a:lnSpc>
            </a:pPr>
            <a:r>
              <a:rPr lang="vi-VN" sz="2800" b="1" dirty="0" smtClean="0">
                <a:latin typeface="+mj-lt"/>
              </a:rPr>
              <a:t>- Trong </a:t>
            </a:r>
            <a:r>
              <a:rPr lang="vi-VN" sz="2800" b="1" dirty="0">
                <a:latin typeface="+mj-lt"/>
              </a:rPr>
              <a:t>tác phẩm: </a:t>
            </a:r>
            <a:r>
              <a:rPr lang="vi-VN" sz="3200" dirty="0">
                <a:latin typeface="+mj-lt"/>
              </a:rPr>
              <a:t>chỉ phong cách sống khác người của tác giả</a:t>
            </a:r>
            <a:r>
              <a:rPr lang="vi-VN" sz="3200" dirty="0">
                <a:solidFill>
                  <a:srgbClr val="002060"/>
                </a:solidFill>
                <a:latin typeface="+mj-lt"/>
              </a:rPr>
              <a:t>.</a:t>
            </a:r>
          </a:p>
        </p:txBody>
      </p:sp>
      <p:grpSp>
        <p:nvGrpSpPr>
          <p:cNvPr id="22" name="Group 21"/>
          <p:cNvGrpSpPr/>
          <p:nvPr/>
        </p:nvGrpSpPr>
        <p:grpSpPr>
          <a:xfrm>
            <a:off x="13102" y="6017960"/>
            <a:ext cx="11402313" cy="661175"/>
            <a:chOff x="4236151" y="6188498"/>
            <a:chExt cx="11157238" cy="1939487"/>
          </a:xfrm>
        </p:grpSpPr>
        <p:sp>
          <p:nvSpPr>
            <p:cNvPr id="23" name="Rectangle 22"/>
            <p:cNvSpPr/>
            <p:nvPr/>
          </p:nvSpPr>
          <p:spPr>
            <a:xfrm>
              <a:off x="5218827" y="6188498"/>
              <a:ext cx="10174562" cy="1939487"/>
            </a:xfrm>
            <a:prstGeom prst="rect">
              <a:avLst/>
            </a:prstGeom>
          </p:spPr>
          <p:txBody>
            <a:bodyPr wrap="square">
              <a:spAutoFit/>
            </a:bodyPr>
            <a:lstStyle/>
            <a:p>
              <a:r>
                <a:rPr lang="vi-VN" sz="2800" b="1" dirty="0">
                  <a:solidFill>
                    <a:srgbClr val="FF0000"/>
                  </a:solidFill>
                  <a:latin typeface="+mj-lt"/>
                </a:rPr>
                <a:t>Ngất ngưởng: biểu hiện một thái độ, một con người </a:t>
              </a:r>
              <a:r>
                <a:rPr lang="en-US" sz="2800" b="1" dirty="0" err="1" smtClean="0">
                  <a:solidFill>
                    <a:srgbClr val="FF0000"/>
                  </a:solidFill>
                  <a:latin typeface="+mj-lt"/>
                </a:rPr>
                <a:t>vượt</a:t>
              </a:r>
              <a:r>
                <a:rPr lang="en-US" sz="2800" b="1" dirty="0" smtClean="0">
                  <a:solidFill>
                    <a:srgbClr val="FF0000"/>
                  </a:solidFill>
                  <a:latin typeface="+mj-lt"/>
                </a:rPr>
                <a:t> </a:t>
              </a:r>
              <a:r>
                <a:rPr lang="vi-VN" sz="2800" b="1" dirty="0" smtClean="0">
                  <a:solidFill>
                    <a:srgbClr val="FF0000"/>
                  </a:solidFill>
                  <a:latin typeface="+mj-lt"/>
                </a:rPr>
                <a:t>lên </a:t>
              </a:r>
              <a:r>
                <a:rPr lang="vi-VN" sz="2800" b="1" dirty="0">
                  <a:solidFill>
                    <a:srgbClr val="FF0000"/>
                  </a:solidFill>
                  <a:latin typeface="+mj-lt"/>
                </a:rPr>
                <a:t>trên thế tục để được sống là chính mình. </a:t>
              </a:r>
            </a:p>
          </p:txBody>
        </p:sp>
        <p:grpSp>
          <p:nvGrpSpPr>
            <p:cNvPr id="24" name="Group 23"/>
            <p:cNvGrpSpPr/>
            <p:nvPr/>
          </p:nvGrpSpPr>
          <p:grpSpPr>
            <a:xfrm>
              <a:off x="4236151" y="6892290"/>
              <a:ext cx="686507" cy="553230"/>
              <a:chOff x="3078171" y="8701528"/>
              <a:chExt cx="1256211" cy="598119"/>
            </a:xfrm>
          </p:grpSpPr>
          <p:sp>
            <p:nvSpPr>
              <p:cNvPr id="25" name="Chevron 24"/>
              <p:cNvSpPr/>
              <p:nvPr/>
            </p:nvSpPr>
            <p:spPr>
              <a:xfrm rot="10800000" flipH="1" flipV="1">
                <a:off x="3620117" y="8701528"/>
                <a:ext cx="714265" cy="598119"/>
              </a:xfrm>
              <a:prstGeom prst="chevron">
                <a:avLst/>
              </a:prstGeom>
              <a:solidFill>
                <a:schemeClr val="accent6">
                  <a:lumMod val="75000"/>
                </a:schemeClr>
              </a:solidFill>
              <a:ln w="25400" cap="flat" cmpd="sng" algn="ctr">
                <a:noFill/>
                <a:prstDash val="solid"/>
              </a:ln>
              <a:effectLst/>
            </p:spPr>
            <p:txBody>
              <a:bodyPr rtlCol="0" anchor="ctr"/>
              <a:lstStyle/>
              <a:p>
                <a:pPr algn="ctr" defTabSz="914400">
                  <a:defRPr/>
                </a:pPr>
                <a:endParaRPr lang="en-US" sz="2800" kern="0">
                  <a:solidFill>
                    <a:srgbClr val="002060"/>
                  </a:solidFill>
                  <a:latin typeface="+mj-lt"/>
                </a:endParaRPr>
              </a:p>
            </p:txBody>
          </p:sp>
          <p:sp>
            <p:nvSpPr>
              <p:cNvPr id="26" name="Chevron 25"/>
              <p:cNvSpPr/>
              <p:nvPr/>
            </p:nvSpPr>
            <p:spPr>
              <a:xfrm rot="10800000" flipH="1" flipV="1">
                <a:off x="3078171" y="8701528"/>
                <a:ext cx="714266" cy="598119"/>
              </a:xfrm>
              <a:prstGeom prst="chevron">
                <a:avLst/>
              </a:prstGeom>
              <a:solidFill>
                <a:srgbClr val="F8A968"/>
              </a:solidFill>
              <a:ln w="25400" cap="flat" cmpd="sng" algn="ctr">
                <a:noFill/>
                <a:prstDash val="solid"/>
              </a:ln>
              <a:effectLst/>
            </p:spPr>
            <p:txBody>
              <a:bodyPr rtlCol="0" anchor="ctr"/>
              <a:lstStyle/>
              <a:p>
                <a:pPr algn="ctr" defTabSz="914400">
                  <a:defRPr/>
                </a:pPr>
                <a:endParaRPr lang="en-US" sz="2800" kern="0">
                  <a:solidFill>
                    <a:srgbClr val="002060"/>
                  </a:solidFill>
                  <a:latin typeface="+mj-lt"/>
                </a:endParaRPr>
              </a:p>
            </p:txBody>
          </p:sp>
        </p:grpSp>
      </p:grpSp>
      <p:sp>
        <p:nvSpPr>
          <p:cNvPr id="4" name="Rectangle 3"/>
          <p:cNvSpPr/>
          <p:nvPr/>
        </p:nvSpPr>
        <p:spPr>
          <a:xfrm>
            <a:off x="4299150" y="797022"/>
            <a:ext cx="3017173" cy="584775"/>
          </a:xfrm>
          <a:prstGeom prst="rect">
            <a:avLst/>
          </a:prstGeom>
          <a:solidFill>
            <a:srgbClr val="FFFF00"/>
          </a:solidFill>
        </p:spPr>
        <p:txBody>
          <a:bodyPr wrap="none">
            <a:spAutoFit/>
          </a:bodyPr>
          <a:lstStyle/>
          <a:p>
            <a:r>
              <a:rPr lang="vi-VN" sz="3200" b="1" dirty="0">
                <a:solidFill>
                  <a:srgbClr val="C00000"/>
                </a:solidFill>
                <a:latin typeface="Times New Roman" panose="02020603050405020304" pitchFamily="18" charset="0"/>
                <a:cs typeface="Times New Roman" panose="02020603050405020304" pitchFamily="18" charset="0"/>
              </a:rPr>
              <a:t>“ngất ngưởng”?</a:t>
            </a:r>
            <a:endParaRPr lang="en-US" sz="3200" dirty="0"/>
          </a:p>
        </p:txBody>
      </p:sp>
      <p:sp>
        <p:nvSpPr>
          <p:cNvPr id="6" name="Rectangle 5"/>
          <p:cNvSpPr/>
          <p:nvPr/>
        </p:nvSpPr>
        <p:spPr>
          <a:xfrm>
            <a:off x="517892" y="2939816"/>
            <a:ext cx="10392735" cy="1569660"/>
          </a:xfrm>
          <a:prstGeom prst="rect">
            <a:avLst/>
          </a:prstGeom>
        </p:spPr>
        <p:txBody>
          <a:bodyPr wrap="square">
            <a:spAutoFit/>
          </a:bodyPr>
          <a:lstStyle/>
          <a:p>
            <a:r>
              <a:rPr lang="en-US" sz="2800" b="1" dirty="0" smtClean="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Nghĩa bóng: </a:t>
            </a:r>
            <a:r>
              <a:rPr lang="en-US" sz="3200" u="sng" dirty="0" smtClean="0">
                <a:latin typeface="Times New Roman" panose="02020603050405020304" pitchFamily="18" charset="0"/>
                <a:cs typeface="Times New Roman" panose="02020603050405020304" pitchFamily="18" charset="0"/>
              </a:rPr>
              <a:t>thái độ </a:t>
            </a:r>
            <a:r>
              <a:rPr lang="en-US" sz="3200" dirty="0" smtClean="0">
                <a:latin typeface="Times New Roman" panose="02020603050405020304" pitchFamily="18" charset="0"/>
                <a:cs typeface="Times New Roman" panose="02020603050405020304" pitchFamily="18" charset="0"/>
              </a:rPr>
              <a:t>ngông nghênh, khác thường vượt ra ngoài khuôn phép, quy cách của </a:t>
            </a:r>
            <a:r>
              <a:rPr lang="en-US" sz="3200" dirty="0">
                <a:latin typeface="Times New Roman" panose="02020603050405020304" pitchFamily="18" charset="0"/>
                <a:cs typeface="Times New Roman" panose="02020603050405020304" pitchFamily="18" charset="0"/>
              </a:rPr>
              <a:t>xã hội, tự đặt mình ở vị trí cao hơn người khác</a:t>
            </a:r>
            <a:r>
              <a:rPr lang="en-US" sz="3200" dirty="0" smtClean="0">
                <a:latin typeface="Times New Roman" panose="02020603050405020304" pitchFamily="18" charset="0"/>
                <a:cs typeface="Times New Roman" panose="02020603050405020304" pitchFamily="18" charset="0"/>
              </a:rPr>
              <a:t>.</a:t>
            </a:r>
            <a:endParaRPr lang="vi-VN" sz="3200" dirty="0"/>
          </a:p>
        </p:txBody>
      </p:sp>
      <p:sp>
        <p:nvSpPr>
          <p:cNvPr id="7" name="Rectangle 6"/>
          <p:cNvSpPr/>
          <p:nvPr/>
        </p:nvSpPr>
        <p:spPr>
          <a:xfrm>
            <a:off x="284328" y="4844681"/>
            <a:ext cx="10492204" cy="1077218"/>
          </a:xfrm>
          <a:prstGeom prst="rect">
            <a:avLst/>
          </a:prstGeom>
        </p:spPr>
        <p:txBody>
          <a:bodyPr wrap="square">
            <a:spAutoFit/>
          </a:bodyPr>
          <a:lstStyle/>
          <a:p>
            <a:pPr marL="457200" indent="-457200" algn="just">
              <a:buFontTx/>
              <a:buChar char="-"/>
            </a:pPr>
            <a:r>
              <a:rPr lang="vi-VN" sz="3200" dirty="0" smtClean="0">
                <a:solidFill>
                  <a:schemeClr val="tx2">
                    <a:lumMod val="50000"/>
                  </a:schemeClr>
                </a:solidFill>
                <a:latin typeface="Times New Roman" panose="02020603050405020304" pitchFamily="18" charset="0"/>
                <a:cs typeface="Times New Roman" panose="02020603050405020304" pitchFamily="18" charset="0"/>
              </a:rPr>
              <a:t>Các </a:t>
            </a:r>
            <a:r>
              <a:rPr lang="vi-VN" sz="3200" dirty="0">
                <a:solidFill>
                  <a:schemeClr val="tx2">
                    <a:lumMod val="50000"/>
                  </a:schemeClr>
                </a:solidFill>
                <a:latin typeface="Times New Roman" panose="02020603050405020304" pitchFamily="18" charset="0"/>
                <a:cs typeface="Times New Roman" panose="02020603050405020304" pitchFamily="18" charset="0"/>
              </a:rPr>
              <a:t>cụm từ </a:t>
            </a:r>
            <a:r>
              <a:rPr lang="vi-VN" sz="3200" b="1" dirty="0">
                <a:solidFill>
                  <a:schemeClr val="tx2">
                    <a:lumMod val="50000"/>
                  </a:schemeClr>
                </a:solidFill>
                <a:latin typeface="Times New Roman" panose="02020603050405020304" pitchFamily="18" charset="0"/>
                <a:cs typeface="Times New Roman" panose="02020603050405020304" pitchFamily="18" charset="0"/>
              </a:rPr>
              <a:t>“tay ngất ngưởng”, “ông ngất ngưởng” </a:t>
            </a:r>
            <a:endParaRPr lang="vi-VN" sz="3200" b="1" dirty="0" smtClean="0">
              <a:solidFill>
                <a:schemeClr val="tx2">
                  <a:lumMod val="50000"/>
                </a:schemeClr>
              </a:solidFill>
              <a:latin typeface="Times New Roman" panose="02020603050405020304" pitchFamily="18" charset="0"/>
              <a:cs typeface="Times New Roman" panose="02020603050405020304" pitchFamily="18" charset="0"/>
            </a:endParaRPr>
          </a:p>
          <a:p>
            <a:pPr algn="just"/>
            <a:r>
              <a:rPr lang="vi-VN" sz="3200" i="1" dirty="0" smtClean="0">
                <a:latin typeface="Times New Roman" panose="02020603050405020304" pitchFamily="18" charset="0"/>
                <a:cs typeface="Times New Roman" panose="02020603050405020304" pitchFamily="18" charset="0"/>
              </a:rPr>
              <a:t>-&gt; sự </a:t>
            </a:r>
            <a:r>
              <a:rPr lang="vi-VN" sz="3200" i="1" dirty="0">
                <a:latin typeface="Times New Roman" panose="02020603050405020304" pitchFamily="18" charset="0"/>
                <a:cs typeface="Times New Roman" panose="02020603050405020304" pitchFamily="18" charset="0"/>
              </a:rPr>
              <a:t>thừa </a:t>
            </a:r>
            <a:r>
              <a:rPr lang="vi-VN" sz="3200" i="1" dirty="0" smtClean="0">
                <a:latin typeface="Times New Roman" panose="02020603050405020304" pitchFamily="18" charset="0"/>
                <a:cs typeface="Times New Roman" panose="02020603050405020304" pitchFamily="18" charset="0"/>
              </a:rPr>
              <a:t>nhận của mọi người.</a:t>
            </a:r>
            <a:endParaRPr lang="vi-VN" sz="32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998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51744"/>
            <a:ext cx="12192000" cy="6196063"/>
          </a:xfrm>
          <a:prstGeom prst="rect">
            <a:avLst/>
          </a:prstGeom>
        </p:spPr>
      </p:pic>
      <p:pic>
        <p:nvPicPr>
          <p:cNvPr id="5" name="Picture 4"/>
          <p:cNvPicPr>
            <a:picLocks noChangeAspect="1"/>
          </p:cNvPicPr>
          <p:nvPr/>
        </p:nvPicPr>
        <p:blipFill>
          <a:blip r:embed="rId3"/>
          <a:stretch>
            <a:fillRect/>
          </a:stretch>
        </p:blipFill>
        <p:spPr>
          <a:xfrm>
            <a:off x="0" y="0"/>
            <a:ext cx="12192000" cy="585216"/>
          </a:xfrm>
          <a:prstGeom prst="rect">
            <a:avLst/>
          </a:prstGeom>
        </p:spPr>
      </p:pic>
      <p:sp>
        <p:nvSpPr>
          <p:cNvPr id="6" name="TextBox 5"/>
          <p:cNvSpPr txBox="1"/>
          <p:nvPr/>
        </p:nvSpPr>
        <p:spPr>
          <a:xfrm>
            <a:off x="8475260" y="382412"/>
            <a:ext cx="2825086" cy="369332"/>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Nguyễn Công Trứ</a:t>
            </a:r>
            <a:endParaRPr lang="en-US" b="1" dirty="0">
              <a:latin typeface="Times New Roman" panose="02020603050405020304" pitchFamily="18" charset="0"/>
              <a:cs typeface="Times New Roman" panose="02020603050405020304" pitchFamily="18" charset="0"/>
            </a:endParaRPr>
          </a:p>
        </p:txBody>
      </p:sp>
      <p:sp>
        <p:nvSpPr>
          <p:cNvPr id="7" name="Rectangle 6"/>
          <p:cNvSpPr/>
          <p:nvPr/>
        </p:nvSpPr>
        <p:spPr>
          <a:xfrm>
            <a:off x="0" y="1277917"/>
            <a:ext cx="12192000" cy="6952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C00000"/>
                </a:solidFill>
                <a:latin typeface="Times New Roman" panose="02020603050405020304" pitchFamily="18" charset="0"/>
                <a:cs typeface="Times New Roman" panose="02020603050405020304" pitchFamily="18" charset="0"/>
              </a:rPr>
              <a:t>2</a:t>
            </a:r>
            <a:r>
              <a:rPr lang="en-US" sz="2800" b="1" dirty="0" smtClean="0">
                <a:solidFill>
                  <a:srgbClr val="C00000"/>
                </a:solidFill>
                <a:latin typeface="Times New Roman" panose="02020603050405020304" pitchFamily="18" charset="0"/>
                <a:cs typeface="Times New Roman" panose="02020603050405020304" pitchFamily="18" charset="0"/>
              </a:rPr>
              <a:t>.1</a:t>
            </a:r>
            <a:r>
              <a:rPr lang="en-US" sz="2800" b="1" dirty="0" smtClean="0">
                <a:solidFill>
                  <a:srgbClr val="C00000"/>
                </a:solidFill>
                <a:latin typeface="Times New Roman" panose="02020603050405020304" pitchFamily="18" charset="0"/>
                <a:cs typeface="Times New Roman" panose="02020603050405020304" pitchFamily="18" charset="0"/>
              </a:rPr>
              <a:t>. NCT </a:t>
            </a:r>
            <a:r>
              <a:rPr lang="en-US" sz="2800" b="1" dirty="0" smtClean="0">
                <a:solidFill>
                  <a:srgbClr val="C00000"/>
                </a:solidFill>
                <a:latin typeface="Times New Roman" panose="02020603050405020304" pitchFamily="18" charset="0"/>
                <a:cs typeface="Times New Roman" panose="02020603050405020304" pitchFamily="18" charset="0"/>
              </a:rPr>
              <a:t>– Cuộc đời làm quan tới danh vọng “ngất ngưởng”</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181970" y="751745"/>
            <a:ext cx="4055660" cy="3596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002060"/>
                </a:solidFill>
                <a:latin typeface="Times New Roman" pitchFamily="18" charset="0"/>
                <a:cs typeface="Times New Roman" pitchFamily="18" charset="0"/>
              </a:rPr>
              <a:t>2. </a:t>
            </a:r>
            <a:r>
              <a:rPr lang="en-US" sz="2400" b="1" dirty="0" smtClean="0">
                <a:solidFill>
                  <a:srgbClr val="002060"/>
                </a:solidFill>
                <a:latin typeface="Times New Roman" pitchFamily="18" charset="0"/>
                <a:cs typeface="Times New Roman" pitchFamily="18" charset="0"/>
              </a:rPr>
              <a:t>Phân tích</a:t>
            </a:r>
            <a:r>
              <a:rPr lang="en-US" sz="2400" b="1" dirty="0" smtClean="0">
                <a:solidFill>
                  <a:srgbClr val="002060"/>
                </a:solidFill>
                <a:latin typeface="Times New Roman" pitchFamily="18" charset="0"/>
                <a:cs typeface="Times New Roman" pitchFamily="18" charset="0"/>
              </a:rPr>
              <a:t>.</a:t>
            </a:r>
            <a:endParaRPr lang="en-US" sz="2400" b="1" dirty="0" smtClean="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33711345"/>
      </p:ext>
    </p:extLst>
  </p:cSld>
  <p:clrMapOvr>
    <a:masterClrMapping/>
  </p:clrMapOvr>
  <p:transition spd="med">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4328" y="767470"/>
            <a:ext cx="1165524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0"/>
            <a:ext cx="12192000" cy="584775"/>
          </a:xfrm>
          <a:prstGeom prst="rect">
            <a:avLst/>
          </a:prstGeom>
          <a:solidFill>
            <a:srgbClr val="FFFFD5"/>
          </a:solidFill>
        </p:spPr>
        <p:txBody>
          <a:bodyPr wrap="square" lIns="91440" tIns="45720" rIns="91440" bIns="45720">
            <a:spAutoFit/>
          </a:bodyPr>
          <a:lstStyle/>
          <a:p>
            <a:pPr algn="ctr"/>
            <a:r>
              <a:rPr lang="en-US" sz="3200" b="1" smtClean="0">
                <a:ln w="22225">
                  <a:solidFill>
                    <a:srgbClr val="FF0000"/>
                  </a:solidFill>
                  <a:prstDash val="solid"/>
                </a:ln>
                <a:solidFill>
                  <a:srgbClr val="FF0000"/>
                </a:solidFill>
                <a:latin typeface="Times New Roman" pitchFamily="18" charset="0"/>
                <a:cs typeface="Times New Roman" pitchFamily="18" charset="0"/>
              </a:rPr>
              <a:t>BÀI CA NGẤT NGƯỞNG </a:t>
            </a:r>
            <a:endParaRPr lang="en-US" sz="2800" b="1" dirty="0">
              <a:ln w="22225">
                <a:solidFill>
                  <a:srgbClr val="FF0000"/>
                </a:solidFill>
                <a:prstDash val="solid"/>
              </a:ln>
              <a:solidFill>
                <a:srgbClr val="FF0000"/>
              </a:solidFill>
              <a:latin typeface="Times New Roman" pitchFamily="18" charset="0"/>
              <a:cs typeface="Times New Roman" pitchFamily="18" charset="0"/>
            </a:endParaRPr>
          </a:p>
        </p:txBody>
      </p:sp>
      <p:cxnSp>
        <p:nvCxnSpPr>
          <p:cNvPr id="9" name="Straight Connector 8"/>
          <p:cNvCxnSpPr/>
          <p:nvPr/>
        </p:nvCxnSpPr>
        <p:spPr>
          <a:xfrm flipV="1">
            <a:off x="98474" y="712337"/>
            <a:ext cx="12093526" cy="1406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8475260" y="382412"/>
            <a:ext cx="2825086" cy="369332"/>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Nguyễn Công Trứ</a:t>
            </a:r>
            <a:endParaRPr lang="en-US" b="1" dirty="0">
              <a:latin typeface="Times New Roman" panose="02020603050405020304" pitchFamily="18" charset="0"/>
              <a:cs typeface="Times New Roman" panose="02020603050405020304" pitchFamily="18" charset="0"/>
            </a:endParaRPr>
          </a:p>
        </p:txBody>
      </p:sp>
      <p:sp>
        <p:nvSpPr>
          <p:cNvPr id="13" name="Rectangle 12"/>
          <p:cNvSpPr/>
          <p:nvPr/>
        </p:nvSpPr>
        <p:spPr>
          <a:xfrm>
            <a:off x="181970" y="751744"/>
            <a:ext cx="4055660" cy="10523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002060"/>
                </a:solidFill>
                <a:latin typeface="Times New Roman" pitchFamily="18" charset="0"/>
                <a:cs typeface="Times New Roman" pitchFamily="18" charset="0"/>
              </a:rPr>
              <a:t>2. </a:t>
            </a:r>
            <a:r>
              <a:rPr lang="en-US" sz="2400" b="1" dirty="0" smtClean="0">
                <a:solidFill>
                  <a:srgbClr val="002060"/>
                </a:solidFill>
                <a:latin typeface="Times New Roman" pitchFamily="18" charset="0"/>
                <a:cs typeface="Times New Roman" pitchFamily="18" charset="0"/>
              </a:rPr>
              <a:t>Phân tích.</a:t>
            </a:r>
          </a:p>
          <a:p>
            <a:endParaRPr lang="en-US" sz="2400" b="1" dirty="0" smtClean="0">
              <a:solidFill>
                <a:srgbClr val="002060"/>
              </a:solidFill>
              <a:latin typeface="Times New Roman" pitchFamily="18" charset="0"/>
              <a:cs typeface="Times New Roman" pitchFamily="18" charset="0"/>
            </a:endParaRPr>
          </a:p>
        </p:txBody>
      </p:sp>
      <p:sp>
        <p:nvSpPr>
          <p:cNvPr id="4" name="Oval 3"/>
          <p:cNvSpPr/>
          <p:nvPr/>
        </p:nvSpPr>
        <p:spPr>
          <a:xfrm>
            <a:off x="1" y="2211446"/>
            <a:ext cx="12192000" cy="4385298"/>
          </a:xfrm>
          <a:prstGeom prst="ellipse">
            <a:avLst/>
          </a:prstGeom>
          <a:solidFill>
            <a:srgbClr val="FFFFD5"/>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i="1" dirty="0" smtClean="0">
                <a:solidFill>
                  <a:srgbClr val="000099"/>
                </a:solidFill>
                <a:latin typeface="Times New Roman" panose="02020603050405020304" pitchFamily="18" charset="0"/>
                <a:cs typeface="Times New Roman" panose="02020603050405020304" pitchFamily="18" charset="0"/>
              </a:rPr>
              <a:t>? </a:t>
            </a:r>
            <a:r>
              <a:rPr lang="en-US" sz="3600" b="1" i="1" dirty="0" smtClean="0">
                <a:solidFill>
                  <a:srgbClr val="000099"/>
                </a:solidFill>
                <a:latin typeface="Times New Roman" panose="02020603050405020304" pitchFamily="18" charset="0"/>
                <a:cs typeface="Times New Roman" panose="02020603050405020304" pitchFamily="18" charset="0"/>
              </a:rPr>
              <a:t>C</a:t>
            </a:r>
            <a:r>
              <a:rPr lang="vi-VN" sz="3600" b="1" i="1" dirty="0" smtClean="0">
                <a:solidFill>
                  <a:srgbClr val="000099"/>
                </a:solidFill>
                <a:latin typeface="Times New Roman" panose="02020603050405020304" pitchFamily="18" charset="0"/>
                <a:cs typeface="Times New Roman" panose="02020603050405020304" pitchFamily="18" charset="0"/>
              </a:rPr>
              <a:t>ách </a:t>
            </a:r>
            <a:r>
              <a:rPr lang="vi-VN" sz="3600" b="1" i="1" dirty="0">
                <a:solidFill>
                  <a:srgbClr val="000099"/>
                </a:solidFill>
                <a:latin typeface="Times New Roman" panose="02020603050405020304" pitchFamily="18" charset="0"/>
                <a:cs typeface="Times New Roman" panose="02020603050405020304" pitchFamily="18" charset="0"/>
              </a:rPr>
              <a:t>nói của nhà thơ trong câu thơ mở </a:t>
            </a:r>
            <a:r>
              <a:rPr lang="vi-VN" sz="3600" b="1" i="1" dirty="0" smtClean="0">
                <a:solidFill>
                  <a:srgbClr val="000099"/>
                </a:solidFill>
                <a:latin typeface="Times New Roman" panose="02020603050405020304" pitchFamily="18" charset="0"/>
                <a:cs typeface="Times New Roman" panose="02020603050405020304" pitchFamily="18" charset="0"/>
              </a:rPr>
              <a:t>đầu</a:t>
            </a:r>
            <a:r>
              <a:rPr lang="en-US" sz="3600" b="1" i="1" dirty="0">
                <a:solidFill>
                  <a:srgbClr val="000099"/>
                </a:solidFill>
                <a:latin typeface="Times New Roman" panose="02020603050405020304" pitchFamily="18" charset="0"/>
                <a:cs typeface="Times New Roman" panose="02020603050405020304" pitchFamily="18" charset="0"/>
              </a:rPr>
              <a:t> </a:t>
            </a:r>
            <a:r>
              <a:rPr lang="en-US" sz="3600" b="1" i="1" dirty="0" err="1" smtClean="0">
                <a:solidFill>
                  <a:srgbClr val="000099"/>
                </a:solidFill>
                <a:latin typeface="Times New Roman" panose="02020603050405020304" pitchFamily="18" charset="0"/>
                <a:cs typeface="Times New Roman" panose="02020603050405020304" pitchFamily="18" charset="0"/>
              </a:rPr>
              <a:t>thể</a:t>
            </a:r>
            <a:r>
              <a:rPr lang="en-US" sz="3600" b="1" i="1" dirty="0" smtClean="0">
                <a:solidFill>
                  <a:srgbClr val="000099"/>
                </a:solidFill>
                <a:latin typeface="Times New Roman" panose="02020603050405020304" pitchFamily="18" charset="0"/>
                <a:cs typeface="Times New Roman" panose="02020603050405020304" pitchFamily="18" charset="0"/>
              </a:rPr>
              <a:t> </a:t>
            </a:r>
            <a:r>
              <a:rPr lang="en-US" sz="3600" b="1" i="1" dirty="0" err="1" smtClean="0">
                <a:solidFill>
                  <a:srgbClr val="000099"/>
                </a:solidFill>
                <a:latin typeface="Times New Roman" panose="02020603050405020304" pitchFamily="18" charset="0"/>
                <a:cs typeface="Times New Roman" panose="02020603050405020304" pitchFamily="18" charset="0"/>
              </a:rPr>
              <a:t>hiện</a:t>
            </a:r>
            <a:r>
              <a:rPr lang="en-US" sz="3600" b="1" i="1" dirty="0" smtClean="0">
                <a:solidFill>
                  <a:srgbClr val="000099"/>
                </a:solidFill>
                <a:latin typeface="Times New Roman" panose="02020603050405020304" pitchFamily="18" charset="0"/>
                <a:cs typeface="Times New Roman" panose="02020603050405020304" pitchFamily="18" charset="0"/>
              </a:rPr>
              <a:t> </a:t>
            </a:r>
            <a:r>
              <a:rPr lang="en-US" sz="3600" b="1" i="1" dirty="0" err="1" smtClean="0">
                <a:solidFill>
                  <a:srgbClr val="000099"/>
                </a:solidFill>
                <a:latin typeface="Times New Roman" panose="02020603050405020304" pitchFamily="18" charset="0"/>
                <a:cs typeface="Times New Roman" panose="02020603050405020304" pitchFamily="18" charset="0"/>
              </a:rPr>
              <a:t>thái</a:t>
            </a:r>
            <a:r>
              <a:rPr lang="en-US" sz="3600" b="1" i="1" dirty="0" smtClean="0">
                <a:solidFill>
                  <a:srgbClr val="000099"/>
                </a:solidFill>
                <a:latin typeface="Times New Roman" panose="02020603050405020304" pitchFamily="18" charset="0"/>
                <a:cs typeface="Times New Roman" panose="02020603050405020304" pitchFamily="18" charset="0"/>
              </a:rPr>
              <a:t> </a:t>
            </a:r>
            <a:r>
              <a:rPr lang="en-US" sz="3600" b="1" i="1" dirty="0" err="1" smtClean="0">
                <a:solidFill>
                  <a:srgbClr val="000099"/>
                </a:solidFill>
                <a:latin typeface="Times New Roman" panose="02020603050405020304" pitchFamily="18" charset="0"/>
                <a:cs typeface="Times New Roman" panose="02020603050405020304" pitchFamily="18" charset="0"/>
              </a:rPr>
              <a:t>độ</a:t>
            </a:r>
            <a:r>
              <a:rPr lang="en-US" sz="3600" b="1" i="1" dirty="0" smtClean="0">
                <a:solidFill>
                  <a:srgbClr val="000099"/>
                </a:solidFill>
                <a:latin typeface="Times New Roman" panose="02020603050405020304" pitchFamily="18" charset="0"/>
                <a:cs typeface="Times New Roman" panose="02020603050405020304" pitchFamily="18" charset="0"/>
              </a:rPr>
              <a:t> </a:t>
            </a:r>
            <a:r>
              <a:rPr lang="en-US" sz="3600" b="1" i="1" dirty="0" err="1" smtClean="0">
                <a:solidFill>
                  <a:srgbClr val="000099"/>
                </a:solidFill>
                <a:latin typeface="Times New Roman" panose="02020603050405020304" pitchFamily="18" charset="0"/>
                <a:cs typeface="Times New Roman" panose="02020603050405020304" pitchFamily="18" charset="0"/>
              </a:rPr>
              <a:t>và</a:t>
            </a:r>
            <a:r>
              <a:rPr lang="en-US" sz="3600" b="1" i="1" dirty="0" smtClean="0">
                <a:solidFill>
                  <a:srgbClr val="000099"/>
                </a:solidFill>
                <a:latin typeface="Times New Roman" panose="02020603050405020304" pitchFamily="18" charset="0"/>
                <a:cs typeface="Times New Roman" panose="02020603050405020304" pitchFamily="18" charset="0"/>
              </a:rPr>
              <a:t> </a:t>
            </a:r>
            <a:r>
              <a:rPr lang="en-US" sz="3600" b="1" i="1" dirty="0" err="1" smtClean="0">
                <a:solidFill>
                  <a:srgbClr val="000099"/>
                </a:solidFill>
                <a:latin typeface="Times New Roman" panose="02020603050405020304" pitchFamily="18" charset="0"/>
                <a:cs typeface="Times New Roman" panose="02020603050405020304" pitchFamily="18" charset="0"/>
              </a:rPr>
              <a:t>quan</a:t>
            </a:r>
            <a:r>
              <a:rPr lang="en-US" sz="3600" b="1" i="1" dirty="0" smtClean="0">
                <a:solidFill>
                  <a:srgbClr val="000099"/>
                </a:solidFill>
                <a:latin typeface="Times New Roman" panose="02020603050405020304" pitchFamily="18" charset="0"/>
                <a:cs typeface="Times New Roman" panose="02020603050405020304" pitchFamily="18" charset="0"/>
              </a:rPr>
              <a:t> </a:t>
            </a:r>
            <a:r>
              <a:rPr lang="en-US" sz="3600" b="1" i="1" dirty="0" err="1" smtClean="0">
                <a:solidFill>
                  <a:srgbClr val="000099"/>
                </a:solidFill>
                <a:latin typeface="Times New Roman" panose="02020603050405020304" pitchFamily="18" charset="0"/>
                <a:cs typeface="Times New Roman" panose="02020603050405020304" pitchFamily="18" charset="0"/>
              </a:rPr>
              <a:t>niệm</a:t>
            </a:r>
            <a:r>
              <a:rPr lang="en-US" sz="3600" b="1" i="1" dirty="0" smtClean="0">
                <a:solidFill>
                  <a:srgbClr val="000099"/>
                </a:solidFill>
                <a:latin typeface="Times New Roman" panose="02020603050405020304" pitchFamily="18" charset="0"/>
                <a:cs typeface="Times New Roman" panose="02020603050405020304" pitchFamily="18" charset="0"/>
              </a:rPr>
              <a:t> </a:t>
            </a:r>
            <a:r>
              <a:rPr lang="en-US" sz="3600" b="1" i="1" dirty="0" err="1" smtClean="0">
                <a:solidFill>
                  <a:srgbClr val="000099"/>
                </a:solidFill>
                <a:latin typeface="Times New Roman" panose="02020603050405020304" pitchFamily="18" charset="0"/>
                <a:cs typeface="Times New Roman" panose="02020603050405020304" pitchFamily="18" charset="0"/>
              </a:rPr>
              <a:t>sống</a:t>
            </a:r>
            <a:r>
              <a:rPr lang="en-US" sz="3600" b="1" i="1" dirty="0" smtClean="0">
                <a:solidFill>
                  <a:srgbClr val="000099"/>
                </a:solidFill>
                <a:latin typeface="Times New Roman" panose="02020603050405020304" pitchFamily="18" charset="0"/>
                <a:cs typeface="Times New Roman" panose="02020603050405020304" pitchFamily="18" charset="0"/>
              </a:rPr>
              <a:t> </a:t>
            </a:r>
            <a:r>
              <a:rPr lang="en-US" sz="3600" b="1" i="1" dirty="0" err="1" smtClean="0">
                <a:solidFill>
                  <a:srgbClr val="000099"/>
                </a:solidFill>
                <a:latin typeface="Times New Roman" panose="02020603050405020304" pitchFamily="18" charset="0"/>
                <a:cs typeface="Times New Roman" panose="02020603050405020304" pitchFamily="18" charset="0"/>
              </a:rPr>
              <a:t>của</a:t>
            </a:r>
            <a:r>
              <a:rPr lang="en-US" sz="3600" b="1" i="1" dirty="0" smtClean="0">
                <a:solidFill>
                  <a:srgbClr val="000099"/>
                </a:solidFill>
                <a:latin typeface="Times New Roman" panose="02020603050405020304" pitchFamily="18" charset="0"/>
                <a:cs typeface="Times New Roman" panose="02020603050405020304" pitchFamily="18" charset="0"/>
              </a:rPr>
              <a:t> NCT </a:t>
            </a:r>
            <a:r>
              <a:rPr lang="en-US" sz="3600" b="1" i="1" dirty="0" err="1" smtClean="0">
                <a:solidFill>
                  <a:srgbClr val="000099"/>
                </a:solidFill>
                <a:latin typeface="Times New Roman" panose="02020603050405020304" pitchFamily="18" charset="0"/>
                <a:cs typeface="Times New Roman" panose="02020603050405020304" pitchFamily="18" charset="0"/>
              </a:rPr>
              <a:t>như</a:t>
            </a:r>
            <a:r>
              <a:rPr lang="en-US" sz="3600" b="1" i="1" dirty="0" smtClean="0">
                <a:solidFill>
                  <a:srgbClr val="000099"/>
                </a:solidFill>
                <a:latin typeface="Times New Roman" panose="02020603050405020304" pitchFamily="18" charset="0"/>
                <a:cs typeface="Times New Roman" panose="02020603050405020304" pitchFamily="18" charset="0"/>
              </a:rPr>
              <a:t> </a:t>
            </a:r>
            <a:r>
              <a:rPr lang="en-US" sz="3600" b="1" i="1" dirty="0" err="1" smtClean="0">
                <a:solidFill>
                  <a:srgbClr val="000099"/>
                </a:solidFill>
                <a:latin typeface="Times New Roman" panose="02020603050405020304" pitchFamily="18" charset="0"/>
                <a:cs typeface="Times New Roman" panose="02020603050405020304" pitchFamily="18" charset="0"/>
              </a:rPr>
              <a:t>thế</a:t>
            </a:r>
            <a:r>
              <a:rPr lang="en-US" sz="3600" b="1" i="1" dirty="0" smtClean="0">
                <a:solidFill>
                  <a:srgbClr val="000099"/>
                </a:solidFill>
                <a:latin typeface="Times New Roman" panose="02020603050405020304" pitchFamily="18" charset="0"/>
                <a:cs typeface="Times New Roman" panose="02020603050405020304" pitchFamily="18" charset="0"/>
              </a:rPr>
              <a:t> </a:t>
            </a:r>
            <a:r>
              <a:rPr lang="en-US" sz="3600" b="1" i="1" dirty="0" err="1" smtClean="0">
                <a:solidFill>
                  <a:srgbClr val="000099"/>
                </a:solidFill>
                <a:latin typeface="Times New Roman" panose="02020603050405020304" pitchFamily="18" charset="0"/>
                <a:cs typeface="Times New Roman" panose="02020603050405020304" pitchFamily="18" charset="0"/>
              </a:rPr>
              <a:t>nào</a:t>
            </a:r>
            <a:r>
              <a:rPr lang="en-US" sz="3600" b="1" i="1" dirty="0" smtClean="0">
                <a:solidFill>
                  <a:srgbClr val="000099"/>
                </a:solidFill>
                <a:latin typeface="Times New Roman" panose="02020603050405020304" pitchFamily="18" charset="0"/>
                <a:cs typeface="Times New Roman" panose="02020603050405020304" pitchFamily="18" charset="0"/>
              </a:rPr>
              <a:t>?</a:t>
            </a:r>
            <a:endParaRPr lang="en-US" sz="3600" b="1" i="1" dirty="0">
              <a:solidFill>
                <a:srgbClr val="000099"/>
              </a:solidFill>
              <a:latin typeface="Times New Roman" panose="02020603050405020304" pitchFamily="18" charset="0"/>
              <a:cs typeface="Times New Roman" panose="02020603050405020304" pitchFamily="18" charset="0"/>
            </a:endParaRPr>
          </a:p>
          <a:p>
            <a:r>
              <a:rPr lang="vi-VN" sz="3600" b="1" i="1" dirty="0" smtClean="0">
                <a:solidFill>
                  <a:srgbClr val="000099"/>
                </a:solidFill>
                <a:latin typeface="Times New Roman" panose="02020603050405020304" pitchFamily="18" charset="0"/>
                <a:cs typeface="Times New Roman" panose="02020603050405020304" pitchFamily="18" charset="0"/>
              </a:rPr>
              <a:t>? </a:t>
            </a:r>
            <a:r>
              <a:rPr lang="vi-VN" sz="3600" b="1" i="1" dirty="0" smtClean="0">
                <a:solidFill>
                  <a:srgbClr val="000099"/>
                </a:solidFill>
                <a:latin typeface="Times New Roman" panose="02020603050405020304" pitchFamily="18" charset="0"/>
                <a:cs typeface="Times New Roman" panose="02020603050405020304" pitchFamily="18" charset="0"/>
              </a:rPr>
              <a:t>Tại </a:t>
            </a:r>
            <a:r>
              <a:rPr lang="vi-VN" sz="3600" b="1" i="1" dirty="0">
                <a:solidFill>
                  <a:srgbClr val="000099"/>
                </a:solidFill>
                <a:latin typeface="Times New Roman" panose="02020603050405020304" pitchFamily="18" charset="0"/>
                <a:cs typeface="Times New Roman" panose="02020603050405020304" pitchFamily="18" charset="0"/>
              </a:rPr>
              <a:t>sao tác giả coi việc làm quan là “vào lồng” nhưng lại tự hào tài thao lược của mình với các chức quan?</a:t>
            </a:r>
            <a:endParaRPr lang="en-US" sz="3600" b="1" i="1" dirty="0">
              <a:solidFill>
                <a:srgbClr val="000099"/>
              </a:solidFill>
              <a:latin typeface="Times New Roman" panose="02020603050405020304" pitchFamily="18" charset="0"/>
              <a:cs typeface="Times New Roman" panose="02020603050405020304" pitchFamily="18" charset="0"/>
            </a:endParaRPr>
          </a:p>
        </p:txBody>
      </p:sp>
      <p:sp>
        <p:nvSpPr>
          <p:cNvPr id="10" name="Rectangle 9"/>
          <p:cNvSpPr/>
          <p:nvPr/>
        </p:nvSpPr>
        <p:spPr>
          <a:xfrm>
            <a:off x="0" y="1277917"/>
            <a:ext cx="12192000" cy="6952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C00000"/>
                </a:solidFill>
                <a:latin typeface="Times New Roman" panose="02020603050405020304" pitchFamily="18" charset="0"/>
                <a:cs typeface="Times New Roman" panose="02020603050405020304" pitchFamily="18" charset="0"/>
              </a:rPr>
              <a:t>2</a:t>
            </a:r>
            <a:r>
              <a:rPr lang="en-US" sz="2800" b="1" dirty="0" smtClean="0">
                <a:solidFill>
                  <a:srgbClr val="C00000"/>
                </a:solidFill>
                <a:latin typeface="Times New Roman" panose="02020603050405020304" pitchFamily="18" charset="0"/>
                <a:cs typeface="Times New Roman" panose="02020603050405020304" pitchFamily="18" charset="0"/>
              </a:rPr>
              <a:t>.1</a:t>
            </a:r>
            <a:r>
              <a:rPr lang="en-US" sz="2800" b="1" dirty="0" smtClean="0">
                <a:solidFill>
                  <a:srgbClr val="C00000"/>
                </a:solidFill>
                <a:latin typeface="Times New Roman" panose="02020603050405020304" pitchFamily="18" charset="0"/>
                <a:cs typeface="Times New Roman" panose="02020603050405020304" pitchFamily="18" charset="0"/>
              </a:rPr>
              <a:t>. NCT </a:t>
            </a:r>
            <a:r>
              <a:rPr lang="en-US" sz="2800" b="1" dirty="0" smtClean="0">
                <a:solidFill>
                  <a:srgbClr val="C00000"/>
                </a:solidFill>
                <a:latin typeface="Times New Roman" panose="02020603050405020304" pitchFamily="18" charset="0"/>
                <a:cs typeface="Times New Roman" panose="02020603050405020304" pitchFamily="18" charset="0"/>
              </a:rPr>
              <a:t>– Cuộc đời làm quan tới danh vọng “ngất ngưởng”</a:t>
            </a:r>
            <a:endParaRPr lang="en-US" sz="2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7443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6" presetClass="entr" presetSubtype="3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out)">
                                      <p:cBhvr>
                                        <p:cTn id="15" dur="1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4328" y="767470"/>
            <a:ext cx="1165524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0"/>
            <a:ext cx="12192000" cy="584775"/>
          </a:xfrm>
          <a:prstGeom prst="rect">
            <a:avLst/>
          </a:prstGeom>
          <a:solidFill>
            <a:srgbClr val="FFFFD5"/>
          </a:solidFill>
        </p:spPr>
        <p:txBody>
          <a:bodyPr wrap="square" lIns="91440" tIns="45720" rIns="91440" bIns="45720">
            <a:spAutoFit/>
          </a:bodyPr>
          <a:lstStyle/>
          <a:p>
            <a:pPr algn="ctr"/>
            <a:r>
              <a:rPr lang="en-US" sz="3200" b="1" smtClean="0">
                <a:ln w="22225">
                  <a:solidFill>
                    <a:srgbClr val="FF0000"/>
                  </a:solidFill>
                  <a:prstDash val="solid"/>
                </a:ln>
                <a:solidFill>
                  <a:srgbClr val="FF0000"/>
                </a:solidFill>
                <a:latin typeface="Times New Roman" pitchFamily="18" charset="0"/>
                <a:cs typeface="Times New Roman" pitchFamily="18" charset="0"/>
              </a:rPr>
              <a:t>BÀI CA NGẤT NGƯỞNG </a:t>
            </a:r>
            <a:endParaRPr lang="en-US" sz="2800" b="1" dirty="0">
              <a:ln w="22225">
                <a:solidFill>
                  <a:srgbClr val="FF0000"/>
                </a:solidFill>
                <a:prstDash val="solid"/>
              </a:ln>
              <a:solidFill>
                <a:srgbClr val="FF0000"/>
              </a:solidFill>
              <a:latin typeface="Times New Roman" pitchFamily="18" charset="0"/>
              <a:cs typeface="Times New Roman" pitchFamily="18" charset="0"/>
            </a:endParaRPr>
          </a:p>
        </p:txBody>
      </p:sp>
      <p:cxnSp>
        <p:nvCxnSpPr>
          <p:cNvPr id="9" name="Straight Connector 8"/>
          <p:cNvCxnSpPr/>
          <p:nvPr/>
        </p:nvCxnSpPr>
        <p:spPr>
          <a:xfrm flipV="1">
            <a:off x="98474" y="712337"/>
            <a:ext cx="12093526" cy="1406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8475260" y="382412"/>
            <a:ext cx="2825086" cy="369332"/>
          </a:xfrm>
          <a:prstGeom prst="rect">
            <a:avLst/>
          </a:prstGeom>
          <a:noFill/>
        </p:spPr>
        <p:txBody>
          <a:bodyPr wrap="square" rtlCol="0">
            <a:spAutoFit/>
          </a:bodyPr>
          <a:lstStyle/>
          <a:p>
            <a:r>
              <a:rPr lang="en-US" b="1" smtClean="0">
                <a:latin typeface="Times New Roman" panose="02020603050405020304" pitchFamily="18" charset="0"/>
                <a:cs typeface="Times New Roman" panose="02020603050405020304" pitchFamily="18" charset="0"/>
              </a:rPr>
              <a:t>Nguyễn Công Trứ</a:t>
            </a:r>
            <a:endParaRPr lang="en-US" b="1">
              <a:latin typeface="Times New Roman" panose="02020603050405020304" pitchFamily="18" charset="0"/>
              <a:cs typeface="Times New Roman" panose="02020603050405020304" pitchFamily="18" charset="0"/>
            </a:endParaRPr>
          </a:p>
        </p:txBody>
      </p:sp>
      <p:sp>
        <p:nvSpPr>
          <p:cNvPr id="13" name="Rectangle 12"/>
          <p:cNvSpPr/>
          <p:nvPr/>
        </p:nvSpPr>
        <p:spPr>
          <a:xfrm>
            <a:off x="181970" y="751744"/>
            <a:ext cx="4055660" cy="10523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itchFamily="18" charset="0"/>
                <a:cs typeface="Times New Roman" pitchFamily="18" charset="0"/>
              </a:rPr>
              <a:t>3. Phân tích.</a:t>
            </a:r>
          </a:p>
          <a:p>
            <a:endParaRPr lang="en-US" sz="2400" b="1" smtClean="0">
              <a:solidFill>
                <a:srgbClr val="002060"/>
              </a:solidFill>
              <a:latin typeface="Times New Roman" pitchFamily="18" charset="0"/>
              <a:cs typeface="Times New Roman" pitchFamily="18" charset="0"/>
            </a:endParaRPr>
          </a:p>
        </p:txBody>
      </p:sp>
      <p:sp>
        <p:nvSpPr>
          <p:cNvPr id="3" name="Rectangle 2"/>
          <p:cNvSpPr/>
          <p:nvPr/>
        </p:nvSpPr>
        <p:spPr>
          <a:xfrm>
            <a:off x="284328" y="1277918"/>
            <a:ext cx="6304128" cy="423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C00000"/>
                </a:solidFill>
                <a:latin typeface="Times New Roman" panose="02020603050405020304" pitchFamily="18" charset="0"/>
                <a:cs typeface="Times New Roman" panose="02020603050405020304" pitchFamily="18" charset="0"/>
              </a:rPr>
              <a:t>3.1. NCT Ngất ngưởng khi làm quan</a:t>
            </a:r>
            <a:endParaRPr lang="en-US" sz="2400" b="1">
              <a:solidFill>
                <a:srgbClr val="C00000"/>
              </a:solidFill>
              <a:latin typeface="Times New Roman" panose="02020603050405020304" pitchFamily="18" charset="0"/>
              <a:cs typeface="Times New Roman" panose="02020603050405020304" pitchFamily="18" charset="0"/>
            </a:endParaRPr>
          </a:p>
        </p:txBody>
      </p:sp>
      <p:sp>
        <p:nvSpPr>
          <p:cNvPr id="10" name="Text Box 5"/>
          <p:cNvSpPr txBox="1">
            <a:spLocks noChangeArrowheads="1"/>
          </p:cNvSpPr>
          <p:nvPr/>
        </p:nvSpPr>
        <p:spPr bwMode="auto">
          <a:xfrm>
            <a:off x="1762019" y="1912684"/>
            <a:ext cx="57851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65000"/>
              </a:spcBef>
            </a:pPr>
            <a:r>
              <a:rPr lang="vi-VN" altLang="en-US" sz="2400">
                <a:solidFill>
                  <a:srgbClr val="990099"/>
                </a:solidFill>
                <a:latin typeface="+mj-lt"/>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p:txBody>
      </p:sp>
      <p:sp>
        <p:nvSpPr>
          <p:cNvPr id="12" name="Text Box 9"/>
          <p:cNvSpPr txBox="1">
            <a:spLocks noChangeArrowheads="1"/>
          </p:cNvSpPr>
          <p:nvPr/>
        </p:nvSpPr>
        <p:spPr bwMode="auto">
          <a:xfrm>
            <a:off x="98071" y="1833386"/>
            <a:ext cx="33496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smtClean="0">
                <a:latin typeface="Times New Roman" panose="02020603050405020304" pitchFamily="18" charset="0"/>
                <a:cs typeface="Times New Roman" panose="02020603050405020304" pitchFamily="18" charset="0"/>
              </a:rPr>
              <a:t>*</a:t>
            </a:r>
            <a:r>
              <a:rPr lang="vi-VN" altLang="en-US" sz="2400" b="1" smtClean="0">
                <a:latin typeface="Times New Roman" panose="02020603050405020304" pitchFamily="18" charset="0"/>
                <a:cs typeface="Times New Roman" panose="02020603050405020304" pitchFamily="18" charset="0"/>
              </a:rPr>
              <a:t> </a:t>
            </a:r>
            <a:r>
              <a:rPr lang="en-US" altLang="en-US" sz="2400" b="1" smtClean="0">
                <a:latin typeface="Times New Roman" panose="02020603050405020304" pitchFamily="18" charset="0"/>
                <a:cs typeface="Times New Roman" panose="02020603050405020304" pitchFamily="18" charset="0"/>
              </a:rPr>
              <a:t>Câu 1</a:t>
            </a:r>
            <a:r>
              <a:rPr lang="vi-VN" altLang="en-US" sz="2400" b="1" smtClean="0">
                <a:solidFill>
                  <a:srgbClr val="0000FF"/>
                </a:solidFill>
                <a:latin typeface="Times New Roman" panose="02020603050405020304" pitchFamily="18" charset="0"/>
                <a:cs typeface="Times New Roman" panose="02020603050405020304" pitchFamily="18" charset="0"/>
              </a:rPr>
              <a:t>:</a:t>
            </a:r>
            <a:endParaRPr lang="en-US" altLang="en-US" sz="2400" b="1">
              <a:solidFill>
                <a:srgbClr val="0000FF"/>
              </a:solidFill>
              <a:latin typeface="Times New Roman" panose="02020603050405020304" pitchFamily="18" charset="0"/>
              <a:cs typeface="Times New Roman" panose="02020603050405020304" pitchFamily="18" charset="0"/>
            </a:endParaRPr>
          </a:p>
        </p:txBody>
      </p:sp>
      <p:sp>
        <p:nvSpPr>
          <p:cNvPr id="7" name="Rectangle 6"/>
          <p:cNvSpPr/>
          <p:nvPr/>
        </p:nvSpPr>
        <p:spPr>
          <a:xfrm>
            <a:off x="1404384" y="2253826"/>
            <a:ext cx="5643823" cy="890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Từ</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Hán</a:t>
            </a:r>
            <a:r>
              <a:rPr lang="en-US" sz="2400" dirty="0" smtClean="0">
                <a:solidFill>
                  <a:schemeClr val="tx1"/>
                </a:solidFill>
                <a:latin typeface="Times New Roman" panose="02020603050405020304" pitchFamily="18" charset="0"/>
                <a:cs typeface="Times New Roman" panose="02020603050405020304" pitchFamily="18" charset="0"/>
              </a:rPr>
              <a:t> - </a:t>
            </a:r>
            <a:r>
              <a:rPr lang="en-US" sz="2400" dirty="0" err="1" smtClean="0">
                <a:solidFill>
                  <a:schemeClr val="tx1"/>
                </a:solidFill>
                <a:latin typeface="Times New Roman" panose="02020603050405020304" pitchFamily="18" charset="0"/>
                <a:cs typeface="Times New Roman" panose="02020603050405020304" pitchFamily="18" charset="0"/>
              </a:rPr>
              <a:t>Việt</a:t>
            </a:r>
            <a:r>
              <a:rPr lang="en-US" sz="2400" dirty="0" smtClean="0">
                <a:solidFill>
                  <a:schemeClr val="tx1"/>
                </a:solidFill>
                <a:latin typeface="Times New Roman" panose="02020603050405020304" pitchFamily="18" charset="0"/>
                <a:cs typeface="Times New Roman" panose="02020603050405020304" pitchFamily="18" charset="0"/>
              </a:rPr>
              <a:t> -&gt; </a:t>
            </a:r>
            <a:r>
              <a:rPr lang="en-US" sz="2400" dirty="0" err="1" smtClean="0">
                <a:solidFill>
                  <a:schemeClr val="tx1"/>
                </a:solidFill>
                <a:latin typeface="Times New Roman" panose="02020603050405020304" pitchFamily="18" charset="0"/>
                <a:cs typeface="Times New Roman" panose="02020603050405020304" pitchFamily="18" charset="0"/>
              </a:rPr>
              <a:t>trang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trọng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thái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độ</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kiêu</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hãnh</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1393051" y="1837765"/>
            <a:ext cx="5878411" cy="4354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65000"/>
              </a:spcBef>
            </a:pPr>
            <a:r>
              <a:rPr lang="en-US" sz="2400" dirty="0" smtClean="0">
                <a:solidFill>
                  <a:schemeClr val="tx1"/>
                </a:solidFill>
                <a:latin typeface="Times New Roman" panose="02020603050405020304" pitchFamily="18" charset="0"/>
                <a:cs typeface="Times New Roman" panose="02020603050405020304" pitchFamily="18" charset="0"/>
              </a:rPr>
              <a:t>+ </a:t>
            </a:r>
            <a:r>
              <a:rPr lang="vi-VN" sz="2400" dirty="0" smtClean="0">
                <a:solidFill>
                  <a:schemeClr val="tx1"/>
                </a:solidFill>
                <a:latin typeface="Times New Roman" panose="02020603050405020304" pitchFamily="18" charset="0"/>
                <a:cs typeface="Times New Roman" panose="02020603050405020304" pitchFamily="18" charset="0"/>
              </a:rPr>
              <a:t>Mọi việc trong t</a:t>
            </a:r>
            <a:r>
              <a:rPr lang="en-US" sz="2400" dirty="0" smtClean="0">
                <a:solidFill>
                  <a:schemeClr val="tx1"/>
                </a:solidFill>
                <a:latin typeface="Times New Roman" panose="02020603050405020304" pitchFamily="18" charset="0"/>
                <a:cs typeface="Times New Roman" panose="02020603050405020304" pitchFamily="18" charset="0"/>
              </a:rPr>
              <a:t>r</a:t>
            </a:r>
            <a:r>
              <a:rPr lang="vi-VN" sz="2400" dirty="0" smtClean="0">
                <a:solidFill>
                  <a:schemeClr val="tx1"/>
                </a:solidFill>
                <a:latin typeface="Times New Roman" panose="02020603050405020304" pitchFamily="18" charset="0"/>
                <a:cs typeface="Times New Roman" panose="02020603050405020304" pitchFamily="18" charset="0"/>
              </a:rPr>
              <a:t>ời đất </a:t>
            </a:r>
            <a:r>
              <a:rPr lang="en-US" sz="2400" dirty="0" err="1" smtClean="0">
                <a:solidFill>
                  <a:schemeClr val="tx1"/>
                </a:solidFill>
                <a:latin typeface="Times New Roman" panose="02020603050405020304" pitchFamily="18" charset="0"/>
                <a:cs typeface="Times New Roman" panose="02020603050405020304" pitchFamily="18" charset="0"/>
              </a:rPr>
              <a:t>thuộc</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phận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sự</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của</a:t>
            </a:r>
            <a:r>
              <a:rPr lang="en-US" sz="2400" dirty="0" smtClean="0">
                <a:solidFill>
                  <a:schemeClr val="tx1"/>
                </a:solidFill>
                <a:latin typeface="Times New Roman" panose="02020603050405020304" pitchFamily="18" charset="0"/>
                <a:cs typeface="Times New Roman" panose="02020603050405020304" pitchFamily="18" charset="0"/>
              </a:rPr>
              <a:t> ta.</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7320330" y="1493917"/>
            <a:ext cx="4871670" cy="1469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400" b="1" spc="-40" smtClean="0">
                <a:solidFill>
                  <a:schemeClr val="tx1"/>
                </a:solidFill>
                <a:latin typeface="Times New Roman" panose="02020603050405020304" pitchFamily="18" charset="0"/>
                <a:cs typeface="Times New Roman" panose="02020603050405020304" pitchFamily="18" charset="0"/>
              </a:rPr>
              <a:t>=&gt; Tuyên ngôn về lối sống. Thái </a:t>
            </a:r>
            <a:r>
              <a:rPr lang="nl-NL" sz="2400" b="1" spc="-40">
                <a:solidFill>
                  <a:schemeClr val="tx1"/>
                </a:solidFill>
                <a:latin typeface="Times New Roman" panose="02020603050405020304" pitchFamily="18" charset="0"/>
                <a:cs typeface="Times New Roman" panose="02020603050405020304" pitchFamily="18" charset="0"/>
              </a:rPr>
              <a:t>độ tự tin, ý thức sâu sắc về vai trò, trách nhiệm và tài năng của bản thân.</a:t>
            </a:r>
            <a:endParaRPr lang="en-US" sz="2400" b="1" spc="-40">
              <a:solidFill>
                <a:schemeClr val="tx1"/>
              </a:solidFill>
              <a:latin typeface="Times New Roman" panose="02020603050405020304" pitchFamily="18" charset="0"/>
              <a:cs typeface="Times New Roman" panose="02020603050405020304" pitchFamily="18" charset="0"/>
            </a:endParaRPr>
          </a:p>
        </p:txBody>
      </p:sp>
      <p:sp>
        <p:nvSpPr>
          <p:cNvPr id="20" name="AutoShape 19"/>
          <p:cNvSpPr>
            <a:spLocks/>
          </p:cNvSpPr>
          <p:nvPr/>
        </p:nvSpPr>
        <p:spPr bwMode="auto">
          <a:xfrm>
            <a:off x="7185951" y="1691926"/>
            <a:ext cx="85512" cy="1143000"/>
          </a:xfrm>
          <a:prstGeom prst="rightBrace">
            <a:avLst>
              <a:gd name="adj1" fmla="val 125000"/>
              <a:gd name="adj2" fmla="val 50000"/>
            </a:avLst>
          </a:prstGeom>
          <a:noFill/>
          <a:ln w="38100">
            <a:solidFill>
              <a:srgbClr val="9900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21" name="Text Box 9"/>
          <p:cNvSpPr txBox="1">
            <a:spLocks noChangeArrowheads="1"/>
          </p:cNvSpPr>
          <p:nvPr/>
        </p:nvSpPr>
        <p:spPr bwMode="auto">
          <a:xfrm>
            <a:off x="113991" y="3050309"/>
            <a:ext cx="33496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smtClean="0">
                <a:latin typeface="Times New Roman" panose="02020603050405020304" pitchFamily="18" charset="0"/>
                <a:cs typeface="Times New Roman" panose="02020603050405020304" pitchFamily="18" charset="0"/>
              </a:rPr>
              <a:t>*</a:t>
            </a:r>
            <a:r>
              <a:rPr lang="vi-VN" altLang="en-US" sz="2400" b="1" smtClean="0">
                <a:latin typeface="Times New Roman" panose="02020603050405020304" pitchFamily="18" charset="0"/>
                <a:cs typeface="Times New Roman" panose="02020603050405020304" pitchFamily="18" charset="0"/>
              </a:rPr>
              <a:t> </a:t>
            </a:r>
            <a:r>
              <a:rPr lang="en-US" altLang="en-US" sz="2400" b="1" smtClean="0">
                <a:latin typeface="Times New Roman" panose="02020603050405020304" pitchFamily="18" charset="0"/>
                <a:cs typeface="Times New Roman" panose="02020603050405020304" pitchFamily="18" charset="0"/>
              </a:rPr>
              <a:t>Câu 2</a:t>
            </a:r>
            <a:r>
              <a:rPr lang="vi-VN" altLang="en-US" sz="2400" b="1" smtClean="0">
                <a:solidFill>
                  <a:srgbClr val="0000FF"/>
                </a:solidFill>
                <a:latin typeface="Times New Roman" panose="02020603050405020304" pitchFamily="18" charset="0"/>
                <a:cs typeface="Times New Roman" panose="02020603050405020304" pitchFamily="18" charset="0"/>
              </a:rPr>
              <a:t>:</a:t>
            </a:r>
            <a:endParaRPr lang="en-US" altLang="en-US" sz="2400" b="1">
              <a:solidFill>
                <a:srgbClr val="0000FF"/>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1420304" y="3470749"/>
            <a:ext cx="5643823" cy="4354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Tài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bộ</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đã</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vào</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lồng</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1408971" y="3054688"/>
            <a:ext cx="5878411" cy="4354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65000"/>
              </a:spcBef>
            </a:pPr>
            <a:r>
              <a:rPr lang="en-US" sz="2400" dirty="0" smtClean="0">
                <a:solidFill>
                  <a:schemeClr val="tx1"/>
                </a:solidFill>
                <a:latin typeface="Times New Roman" panose="02020603050405020304" pitchFamily="18" charset="0"/>
                <a:cs typeface="Times New Roman" panose="02020603050405020304" pitchFamily="18" charset="0"/>
              </a:rPr>
              <a:t>+ Hi </a:t>
            </a:r>
            <a:r>
              <a:rPr lang="en-US" sz="2400" dirty="0" err="1" smtClean="0">
                <a:solidFill>
                  <a:schemeClr val="tx1"/>
                </a:solidFill>
                <a:latin typeface="Times New Roman" panose="02020603050405020304" pitchFamily="18" charset="0"/>
                <a:cs typeface="Times New Roman" panose="02020603050405020304" pitchFamily="18" charset="0"/>
              </a:rPr>
              <a:t>Văn</a:t>
            </a:r>
            <a:r>
              <a:rPr lang="en-US" sz="2400" dirty="0" smtClean="0">
                <a:solidFill>
                  <a:schemeClr val="tx1"/>
                </a:solidFill>
                <a:latin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7298715" y="2834926"/>
            <a:ext cx="4871670" cy="1469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chemeClr val="tx1"/>
                </a:solidFill>
                <a:latin typeface="Times New Roman" panose="02020603050405020304" pitchFamily="18" charset="0"/>
                <a:cs typeface="Times New Roman" panose="02020603050405020304" pitchFamily="18" charset="0"/>
              </a:rPr>
              <a:t>=&gt; Khẳng </a:t>
            </a:r>
            <a:r>
              <a:rPr lang="en-US" sz="2400" b="1">
                <a:solidFill>
                  <a:schemeClr val="tx1"/>
                </a:solidFill>
                <a:latin typeface="Times New Roman" panose="02020603050405020304" pitchFamily="18" charset="0"/>
                <a:cs typeface="Times New Roman" panose="02020603050405020304" pitchFamily="18" charset="0"/>
              </a:rPr>
              <a:t>định mình là người toàn tài, sánh ngang trời đất.</a:t>
            </a:r>
          </a:p>
        </p:txBody>
      </p:sp>
      <p:sp>
        <p:nvSpPr>
          <p:cNvPr id="25" name="AutoShape 19"/>
          <p:cNvSpPr>
            <a:spLocks/>
          </p:cNvSpPr>
          <p:nvPr/>
        </p:nvSpPr>
        <p:spPr bwMode="auto">
          <a:xfrm>
            <a:off x="7201871" y="3031681"/>
            <a:ext cx="85511" cy="795940"/>
          </a:xfrm>
          <a:prstGeom prst="rightBrace">
            <a:avLst>
              <a:gd name="adj1" fmla="val 125000"/>
              <a:gd name="adj2" fmla="val 50000"/>
            </a:avLst>
          </a:prstGeom>
          <a:noFill/>
          <a:ln w="38100">
            <a:solidFill>
              <a:srgbClr val="9900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26" name="Rectangle 25"/>
          <p:cNvSpPr/>
          <p:nvPr/>
        </p:nvSpPr>
        <p:spPr>
          <a:xfrm>
            <a:off x="2715609" y="3045662"/>
            <a:ext cx="3878012" cy="440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400" dirty="0">
                <a:solidFill>
                  <a:schemeClr val="tx1"/>
                </a:solidFill>
                <a:latin typeface="Times New Roman" panose="02020603050405020304" pitchFamily="18" charset="0"/>
              </a:rPr>
              <a:t>Xưng tên, khẳng </a:t>
            </a:r>
            <a:r>
              <a:rPr lang="vi-VN" altLang="en-US" sz="2400" dirty="0" smtClean="0">
                <a:solidFill>
                  <a:schemeClr val="tx1"/>
                </a:solidFill>
                <a:latin typeface="Times New Roman" panose="02020603050405020304" pitchFamily="18" charset="0"/>
              </a:rPr>
              <a:t>định</a:t>
            </a:r>
            <a:r>
              <a:rPr lang="en-US" altLang="en-US" sz="2400" dirty="0" smtClean="0">
                <a:solidFill>
                  <a:schemeClr val="tx1"/>
                </a:solidFill>
                <a:latin typeface="Times New Roman" panose="02020603050405020304" pitchFamily="18" charset="0"/>
              </a:rPr>
              <a:t> </a:t>
            </a:r>
            <a:r>
              <a:rPr lang="en-US" altLang="en-US" sz="2400" dirty="0" err="1" smtClean="0">
                <a:solidFill>
                  <a:schemeClr val="tx1"/>
                </a:solidFill>
                <a:latin typeface="Times New Roman" panose="02020603050405020304" pitchFamily="18" charset="0"/>
              </a:rPr>
              <a:t>cái</a:t>
            </a:r>
            <a:r>
              <a:rPr lang="en-US" altLang="en-US" sz="2400" dirty="0" smtClean="0">
                <a:solidFill>
                  <a:schemeClr val="tx1"/>
                </a:solidFill>
                <a:latin typeface="Times New Roman" panose="02020603050405020304" pitchFamily="18" charset="0"/>
              </a:rPr>
              <a:t> </a:t>
            </a:r>
            <a:r>
              <a:rPr lang="en-US" altLang="en-US" sz="2400" dirty="0" err="1" smtClean="0">
                <a:solidFill>
                  <a:schemeClr val="tx1"/>
                </a:solidFill>
                <a:latin typeface="Times New Roman" panose="02020603050405020304" pitchFamily="18" charset="0"/>
              </a:rPr>
              <a:t>tôi</a:t>
            </a:r>
            <a:endParaRPr lang="en-US" sz="2400" dirty="0">
              <a:solidFill>
                <a:schemeClr val="tx1"/>
              </a:solidFill>
            </a:endParaRPr>
          </a:p>
        </p:txBody>
      </p:sp>
      <p:sp>
        <p:nvSpPr>
          <p:cNvPr id="32" name="Oval 31"/>
          <p:cNvSpPr/>
          <p:nvPr/>
        </p:nvSpPr>
        <p:spPr>
          <a:xfrm>
            <a:off x="2490526" y="4361374"/>
            <a:ext cx="8313462" cy="2133728"/>
          </a:xfrm>
          <a:prstGeom prst="ellipse">
            <a:avLst/>
          </a:prstGeom>
          <a:solidFill>
            <a:srgbClr val="FFC5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sz="2800" i="1" dirty="0" smtClean="0">
              <a:solidFill>
                <a:schemeClr val="tx1"/>
              </a:solidFill>
              <a:latin typeface="Times New Roman" panose="02020603050405020304" pitchFamily="18" charset="0"/>
              <a:cs typeface="Times New Roman" panose="02020603050405020304" pitchFamily="18" charset="0"/>
            </a:endParaRPr>
          </a:p>
          <a:p>
            <a:pPr algn="ctr"/>
            <a:r>
              <a:rPr lang="nl-NL" sz="2400" b="1" dirty="0" smtClean="0">
                <a:solidFill>
                  <a:srgbClr val="000099"/>
                </a:solidFill>
                <a:latin typeface="Times New Roman" panose="02020603050405020304" pitchFamily="18" charset="0"/>
                <a:cs typeface="Times New Roman" panose="02020603050405020304" pitchFamily="18" charset="0"/>
              </a:rPr>
              <a:t>Câu </a:t>
            </a:r>
            <a:r>
              <a:rPr lang="nl-NL" sz="2400" b="1" dirty="0">
                <a:solidFill>
                  <a:srgbClr val="000099"/>
                </a:solidFill>
                <a:latin typeface="Times New Roman" panose="02020603050405020304" pitchFamily="18" charset="0"/>
                <a:cs typeface="Times New Roman" panose="02020603050405020304" pitchFamily="18" charset="0"/>
              </a:rPr>
              <a:t>3, 4, 5, 6 NCT nói đến điều gì</a:t>
            </a:r>
            <a:r>
              <a:rPr lang="nl-NL" sz="2400" b="1" dirty="0" smtClean="0">
                <a:solidFill>
                  <a:srgbClr val="000099"/>
                </a:solidFill>
                <a:latin typeface="Times New Roman" panose="02020603050405020304" pitchFamily="18" charset="0"/>
                <a:cs typeface="Times New Roman" panose="02020603050405020304" pitchFamily="18" charset="0"/>
              </a:rPr>
              <a:t>?</a:t>
            </a:r>
            <a:r>
              <a:rPr lang="en-US" sz="2400" b="1" dirty="0" smtClean="0">
                <a:solidFill>
                  <a:srgbClr val="000099"/>
                </a:solidFill>
                <a:latin typeface="Times New Roman" panose="02020603050405020304" pitchFamily="18" charset="0"/>
                <a:cs typeface="Times New Roman" panose="02020603050405020304" pitchFamily="18" charset="0"/>
              </a:rPr>
              <a:t> </a:t>
            </a:r>
            <a:r>
              <a:rPr lang="en-US" sz="2400" b="1" dirty="0">
                <a:solidFill>
                  <a:srgbClr val="000099"/>
                </a:solidFill>
                <a:latin typeface="Times New Roman" panose="02020603050405020304" pitchFamily="18" charset="0"/>
                <a:cs typeface="Times New Roman" panose="02020603050405020304" pitchFamily="18" charset="0"/>
              </a:rPr>
              <a:t>cái tài năng bản lĩnh được NCT  phát huy ở những phương diện nào?</a:t>
            </a:r>
          </a:p>
          <a:p>
            <a:endParaRPr lang="nl-NL" sz="2400" b="1" dirty="0" smtClean="0"/>
          </a:p>
          <a:p>
            <a:r>
              <a:rPr lang="nl-NL" dirty="0" smtClean="0"/>
              <a:t> </a:t>
            </a:r>
            <a:endParaRPr lang="en-US" dirty="0"/>
          </a:p>
        </p:txBody>
      </p:sp>
    </p:spTree>
    <p:extLst>
      <p:ext uri="{BB962C8B-B14F-4D97-AF65-F5344CB8AC3E}">
        <p14:creationId xmlns:p14="http://schemas.microsoft.com/office/powerpoint/2010/main" val="3378111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left)">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left)">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left)">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left)">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32" fill="hold" grpId="0"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circle(out)">
                                      <p:cBhvr>
                                        <p:cTn id="62" dur="1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P spid="19" grpId="0" animBg="1"/>
      <p:bldP spid="8" grpId="0" animBg="1"/>
      <p:bldP spid="20" grpId="0" animBg="1"/>
      <p:bldP spid="21" grpId="0"/>
      <p:bldP spid="22" grpId="0" animBg="1"/>
      <p:bldP spid="23" grpId="0" animBg="1"/>
      <p:bldP spid="24" grpId="0" animBg="1"/>
      <p:bldP spid="25" grpId="0" animBg="1"/>
      <p:bldP spid="26" grpId="0" animBg="1"/>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4328" y="767470"/>
            <a:ext cx="1165524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0"/>
            <a:ext cx="12192000" cy="584775"/>
          </a:xfrm>
          <a:prstGeom prst="rect">
            <a:avLst/>
          </a:prstGeom>
          <a:solidFill>
            <a:srgbClr val="FFFFD5"/>
          </a:solidFill>
        </p:spPr>
        <p:txBody>
          <a:bodyPr wrap="square" lIns="91440" tIns="45720" rIns="91440" bIns="45720">
            <a:spAutoFit/>
          </a:bodyPr>
          <a:lstStyle/>
          <a:p>
            <a:pPr algn="ctr"/>
            <a:r>
              <a:rPr lang="en-US" sz="3200" b="1" smtClean="0">
                <a:ln w="22225">
                  <a:solidFill>
                    <a:srgbClr val="FF0000"/>
                  </a:solidFill>
                  <a:prstDash val="solid"/>
                </a:ln>
                <a:solidFill>
                  <a:srgbClr val="FF0000"/>
                </a:solidFill>
                <a:latin typeface="Times New Roman" pitchFamily="18" charset="0"/>
                <a:cs typeface="Times New Roman" pitchFamily="18" charset="0"/>
              </a:rPr>
              <a:t>BÀI CA NGẤT NGƯỞNG </a:t>
            </a:r>
            <a:endParaRPr lang="en-US" sz="2800" b="1" dirty="0">
              <a:ln w="22225">
                <a:solidFill>
                  <a:srgbClr val="FF0000"/>
                </a:solidFill>
                <a:prstDash val="solid"/>
              </a:ln>
              <a:solidFill>
                <a:srgbClr val="FF0000"/>
              </a:solidFill>
              <a:latin typeface="Times New Roman" pitchFamily="18" charset="0"/>
              <a:cs typeface="Times New Roman" pitchFamily="18" charset="0"/>
            </a:endParaRPr>
          </a:p>
        </p:txBody>
      </p:sp>
      <p:cxnSp>
        <p:nvCxnSpPr>
          <p:cNvPr id="9" name="Straight Connector 8"/>
          <p:cNvCxnSpPr/>
          <p:nvPr/>
        </p:nvCxnSpPr>
        <p:spPr>
          <a:xfrm flipV="1">
            <a:off x="98474" y="712337"/>
            <a:ext cx="12093526" cy="1406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8475260" y="382412"/>
            <a:ext cx="2825086" cy="369332"/>
          </a:xfrm>
          <a:prstGeom prst="rect">
            <a:avLst/>
          </a:prstGeom>
          <a:noFill/>
        </p:spPr>
        <p:txBody>
          <a:bodyPr wrap="square" rtlCol="0">
            <a:spAutoFit/>
          </a:bodyPr>
          <a:lstStyle/>
          <a:p>
            <a:r>
              <a:rPr lang="en-US" b="1" smtClean="0">
                <a:latin typeface="Times New Roman" panose="02020603050405020304" pitchFamily="18" charset="0"/>
                <a:cs typeface="Times New Roman" panose="02020603050405020304" pitchFamily="18" charset="0"/>
              </a:rPr>
              <a:t>Nguyễn Công Trứ</a:t>
            </a:r>
            <a:endParaRPr lang="en-US" b="1">
              <a:latin typeface="Times New Roman" panose="02020603050405020304" pitchFamily="18" charset="0"/>
              <a:cs typeface="Times New Roman" panose="02020603050405020304" pitchFamily="18" charset="0"/>
            </a:endParaRPr>
          </a:p>
        </p:txBody>
      </p:sp>
      <p:sp>
        <p:nvSpPr>
          <p:cNvPr id="13" name="Rectangle 12"/>
          <p:cNvSpPr/>
          <p:nvPr/>
        </p:nvSpPr>
        <p:spPr>
          <a:xfrm>
            <a:off x="181970" y="751744"/>
            <a:ext cx="4055660" cy="10523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itchFamily="18" charset="0"/>
                <a:cs typeface="Times New Roman" pitchFamily="18" charset="0"/>
              </a:rPr>
              <a:t>3. Phân tích.</a:t>
            </a:r>
          </a:p>
          <a:p>
            <a:endParaRPr lang="en-US" sz="2400" b="1" smtClean="0">
              <a:solidFill>
                <a:srgbClr val="002060"/>
              </a:solidFill>
              <a:latin typeface="Times New Roman" pitchFamily="18" charset="0"/>
              <a:cs typeface="Times New Roman" pitchFamily="18" charset="0"/>
            </a:endParaRPr>
          </a:p>
        </p:txBody>
      </p:sp>
      <p:sp>
        <p:nvSpPr>
          <p:cNvPr id="3" name="Rectangle 2"/>
          <p:cNvSpPr/>
          <p:nvPr/>
        </p:nvSpPr>
        <p:spPr>
          <a:xfrm>
            <a:off x="284328" y="1277918"/>
            <a:ext cx="6304128" cy="423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C00000"/>
                </a:solidFill>
                <a:latin typeface="Times New Roman" panose="02020603050405020304" pitchFamily="18" charset="0"/>
                <a:cs typeface="Times New Roman" panose="02020603050405020304" pitchFamily="18" charset="0"/>
              </a:rPr>
              <a:t>3.1. NCT Ngất ngưởng khi làm quan</a:t>
            </a:r>
            <a:endParaRPr lang="en-US" sz="2400" b="1">
              <a:solidFill>
                <a:srgbClr val="C00000"/>
              </a:solidFill>
              <a:latin typeface="Times New Roman" panose="02020603050405020304" pitchFamily="18" charset="0"/>
              <a:cs typeface="Times New Roman" panose="02020603050405020304" pitchFamily="18" charset="0"/>
            </a:endParaRPr>
          </a:p>
        </p:txBody>
      </p:sp>
      <p:sp>
        <p:nvSpPr>
          <p:cNvPr id="10" name="Text Box 5"/>
          <p:cNvSpPr txBox="1">
            <a:spLocks noChangeArrowheads="1"/>
          </p:cNvSpPr>
          <p:nvPr/>
        </p:nvSpPr>
        <p:spPr bwMode="auto">
          <a:xfrm>
            <a:off x="1762019" y="1912684"/>
            <a:ext cx="57851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65000"/>
              </a:spcBef>
            </a:pPr>
            <a:r>
              <a:rPr lang="vi-VN" altLang="en-US" sz="2400">
                <a:solidFill>
                  <a:srgbClr val="990099"/>
                </a:solidFill>
                <a:latin typeface="+mj-lt"/>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p:txBody>
      </p:sp>
      <p:sp>
        <p:nvSpPr>
          <p:cNvPr id="12" name="Text Box 9"/>
          <p:cNvSpPr txBox="1">
            <a:spLocks noChangeArrowheads="1"/>
          </p:cNvSpPr>
          <p:nvPr/>
        </p:nvSpPr>
        <p:spPr bwMode="auto">
          <a:xfrm>
            <a:off x="98071" y="1833386"/>
            <a:ext cx="33496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smtClean="0">
                <a:latin typeface="Times New Roman" panose="02020603050405020304" pitchFamily="18" charset="0"/>
                <a:cs typeface="Times New Roman" panose="02020603050405020304" pitchFamily="18" charset="0"/>
              </a:rPr>
              <a:t>*</a:t>
            </a:r>
            <a:r>
              <a:rPr lang="vi-VN" altLang="en-US" sz="2400" b="1" smtClean="0">
                <a:latin typeface="Times New Roman" panose="02020603050405020304" pitchFamily="18" charset="0"/>
                <a:cs typeface="Times New Roman" panose="02020603050405020304" pitchFamily="18" charset="0"/>
              </a:rPr>
              <a:t> </a:t>
            </a:r>
            <a:r>
              <a:rPr lang="en-US" altLang="en-US" sz="2400" b="1" smtClean="0">
                <a:latin typeface="Times New Roman" panose="02020603050405020304" pitchFamily="18" charset="0"/>
                <a:cs typeface="Times New Roman" panose="02020603050405020304" pitchFamily="18" charset="0"/>
              </a:rPr>
              <a:t>Câu 1</a:t>
            </a:r>
            <a:r>
              <a:rPr lang="vi-VN" altLang="en-US" sz="2400" b="1" smtClean="0">
                <a:solidFill>
                  <a:srgbClr val="0000FF"/>
                </a:solidFill>
                <a:latin typeface="Times New Roman" panose="02020603050405020304" pitchFamily="18" charset="0"/>
                <a:cs typeface="Times New Roman" panose="02020603050405020304" pitchFamily="18" charset="0"/>
              </a:rPr>
              <a:t>:</a:t>
            </a:r>
            <a:endParaRPr lang="en-US" altLang="en-US" sz="2400" b="1">
              <a:solidFill>
                <a:srgbClr val="0000FF"/>
              </a:solidFill>
              <a:latin typeface="Times New Roman" panose="02020603050405020304" pitchFamily="18" charset="0"/>
              <a:cs typeface="Times New Roman" panose="02020603050405020304" pitchFamily="18" charset="0"/>
            </a:endParaRPr>
          </a:p>
        </p:txBody>
      </p:sp>
      <p:sp>
        <p:nvSpPr>
          <p:cNvPr id="18" name="Text Box 20"/>
          <p:cNvSpPr txBox="1">
            <a:spLocks noChangeArrowheads="1"/>
          </p:cNvSpPr>
          <p:nvPr/>
        </p:nvSpPr>
        <p:spPr bwMode="auto">
          <a:xfrm>
            <a:off x="4237629" y="4036201"/>
            <a:ext cx="7970291" cy="186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20000"/>
              </a:lnSpc>
            </a:pPr>
            <a:r>
              <a:rPr lang="en-US" altLang="en-US" sz="2400" b="1" dirty="0">
                <a:latin typeface="Times New Roman" panose="02020603050405020304" pitchFamily="18" charset="0"/>
                <a:cs typeface="Times New Roman" panose="02020603050405020304" pitchFamily="18" charset="0"/>
              </a:rPr>
              <a:t>=</a:t>
            </a:r>
            <a:r>
              <a:rPr lang="en-US" altLang="en-US" sz="2400" b="1" dirty="0" smtClean="0">
                <a:latin typeface="Times New Roman" panose="02020603050405020304" pitchFamily="18" charset="0"/>
                <a:cs typeface="Times New Roman" panose="02020603050405020304" pitchFamily="18" charset="0"/>
              </a:rPr>
              <a:t>&gt; </a:t>
            </a:r>
            <a:r>
              <a:rPr lang="en-US" altLang="en-US" sz="2400" b="1" dirty="0" err="1" smtClean="0">
                <a:latin typeface="Times New Roman" panose="02020603050405020304" pitchFamily="18" charset="0"/>
                <a:cs typeface="Times New Roman" panose="02020603050405020304" pitchFamily="18" charset="0"/>
              </a:rPr>
              <a:t>Nghệ</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thuật</a:t>
            </a:r>
            <a:r>
              <a:rPr lang="en-US" altLang="en-US" sz="2400" b="1" dirty="0" smtClean="0">
                <a:latin typeface="Times New Roman" panose="02020603050405020304" pitchFamily="18" charset="0"/>
                <a:cs typeface="Times New Roman" panose="02020603050405020304" pitchFamily="18" charset="0"/>
              </a:rPr>
              <a:t>:</a:t>
            </a:r>
          </a:p>
          <a:p>
            <a:pPr eaLnBrk="1" hangingPunct="1">
              <a:lnSpc>
                <a:spcPct val="120000"/>
              </a:lnSpc>
            </a:pPr>
            <a:r>
              <a:rPr lang="en-US" altLang="en-US" sz="2400" spc="-70" dirty="0" smtClean="0">
                <a:latin typeface="Times New Roman" panose="02020603050405020304" pitchFamily="18" charset="0"/>
                <a:cs typeface="Times New Roman" panose="02020603050405020304" pitchFamily="18" charset="0"/>
              </a:rPr>
              <a:t>- </a:t>
            </a:r>
            <a:r>
              <a:rPr lang="en-US" altLang="en-US" sz="2400" spc="-70" dirty="0" err="1" smtClean="0">
                <a:latin typeface="Times New Roman" panose="02020603050405020304" pitchFamily="18" charset="0"/>
                <a:cs typeface="Times New Roman" panose="02020603050405020304" pitchFamily="18" charset="0"/>
              </a:rPr>
              <a:t>Liệt</a:t>
            </a:r>
            <a:r>
              <a:rPr lang="en-US" altLang="en-US" sz="2400" spc="-70" dirty="0" smtClean="0">
                <a:latin typeface="Times New Roman" panose="02020603050405020304" pitchFamily="18" charset="0"/>
                <a:cs typeface="Times New Roman" panose="02020603050405020304" pitchFamily="18" charset="0"/>
              </a:rPr>
              <a:t> </a:t>
            </a:r>
            <a:r>
              <a:rPr lang="en-US" altLang="en-US" sz="2400" spc="-70" dirty="0" err="1" smtClean="0">
                <a:latin typeface="Times New Roman" panose="02020603050405020304" pitchFamily="18" charset="0"/>
                <a:cs typeface="Times New Roman" panose="02020603050405020304" pitchFamily="18" charset="0"/>
              </a:rPr>
              <a:t>kê</a:t>
            </a:r>
            <a:r>
              <a:rPr lang="en-US" altLang="en-US" sz="2400" spc="-70" dirty="0" smtClean="0">
                <a:latin typeface="Times New Roman" panose="02020603050405020304" pitchFamily="18" charset="0"/>
                <a:cs typeface="Times New Roman" panose="02020603050405020304" pitchFamily="18" charset="0"/>
              </a:rPr>
              <a:t> +</a:t>
            </a:r>
            <a:r>
              <a:rPr lang="en-US" altLang="en-US" sz="2400" spc="-70" dirty="0" err="1" smtClean="0">
                <a:latin typeface="Times New Roman" panose="02020603050405020304" pitchFamily="18" charset="0"/>
                <a:cs typeface="Times New Roman" panose="02020603050405020304" pitchFamily="18" charset="0"/>
              </a:rPr>
              <a:t>Điệp</a:t>
            </a:r>
            <a:r>
              <a:rPr lang="en-US" altLang="en-US" sz="2400" spc="-70" dirty="0" smtClean="0">
                <a:latin typeface="Times New Roman" panose="02020603050405020304" pitchFamily="18" charset="0"/>
                <a:cs typeface="Times New Roman" panose="02020603050405020304" pitchFamily="18" charset="0"/>
              </a:rPr>
              <a:t> </a:t>
            </a:r>
            <a:r>
              <a:rPr lang="en-US" altLang="en-US" sz="2400" spc="-70" dirty="0" err="1" smtClean="0">
                <a:latin typeface="Times New Roman" panose="02020603050405020304" pitchFamily="18" charset="0"/>
                <a:cs typeface="Times New Roman" panose="02020603050405020304" pitchFamily="18" charset="0"/>
              </a:rPr>
              <a:t>từ</a:t>
            </a:r>
            <a:r>
              <a:rPr lang="en-US" altLang="en-US" sz="2400" spc="-70" dirty="0" smtClean="0">
                <a:latin typeface="Times New Roman" panose="02020603050405020304" pitchFamily="18" charset="0"/>
                <a:cs typeface="Times New Roman" panose="02020603050405020304" pitchFamily="18" charset="0"/>
              </a:rPr>
              <a:t> :</a:t>
            </a:r>
            <a:r>
              <a:rPr lang="en-US" altLang="en-US" sz="2400" spc="-70" dirty="0" err="1" smtClean="0">
                <a:latin typeface="Times New Roman" panose="02020603050405020304" pitchFamily="18" charset="0"/>
                <a:cs typeface="Times New Roman" panose="02020603050405020304" pitchFamily="18" charset="0"/>
              </a:rPr>
              <a:t>Chức</a:t>
            </a:r>
            <a:r>
              <a:rPr lang="en-US" altLang="en-US" sz="2400" spc="-70" dirty="0" smtClean="0">
                <a:latin typeface="Times New Roman" panose="02020603050405020304" pitchFamily="18" charset="0"/>
                <a:cs typeface="Times New Roman" panose="02020603050405020304" pitchFamily="18" charset="0"/>
              </a:rPr>
              <a:t> </a:t>
            </a:r>
            <a:r>
              <a:rPr lang="en-US" altLang="en-US" sz="2400" spc="-70" dirty="0" err="1" smtClean="0">
                <a:latin typeface="Times New Roman" panose="02020603050405020304" pitchFamily="18" charset="0"/>
                <a:cs typeface="Times New Roman" panose="02020603050405020304" pitchFamily="18" charset="0"/>
              </a:rPr>
              <a:t>vị</a:t>
            </a:r>
            <a:r>
              <a:rPr lang="en-US" altLang="en-US" sz="2400" spc="-70" dirty="0" smtClean="0">
                <a:latin typeface="Times New Roman" panose="02020603050405020304" pitchFamily="18" charset="0"/>
                <a:cs typeface="Times New Roman" panose="02020603050405020304" pitchFamily="18" charset="0"/>
              </a:rPr>
              <a:t> </a:t>
            </a:r>
            <a:r>
              <a:rPr lang="en-US" altLang="en-US" sz="2400" spc="-70" dirty="0" err="1" smtClean="0">
                <a:latin typeface="Times New Roman" panose="02020603050405020304" pitchFamily="18" charset="0"/>
                <a:cs typeface="Times New Roman" panose="02020603050405020304" pitchFamily="18" charset="0"/>
              </a:rPr>
              <a:t>từng</a:t>
            </a:r>
            <a:r>
              <a:rPr lang="en-US" altLang="en-US" sz="2400" spc="-70" dirty="0" smtClean="0">
                <a:latin typeface="Times New Roman" panose="02020603050405020304" pitchFamily="18" charset="0"/>
                <a:cs typeface="Times New Roman" panose="02020603050405020304" pitchFamily="18" charset="0"/>
              </a:rPr>
              <a:t> </a:t>
            </a:r>
            <a:r>
              <a:rPr lang="en-US" altLang="en-US" sz="2400" spc="-70" dirty="0" err="1" smtClean="0">
                <a:latin typeface="Times New Roman" panose="02020603050405020304" pitchFamily="18" charset="0"/>
                <a:cs typeface="Times New Roman" panose="02020603050405020304" pitchFamily="18" charset="0"/>
              </a:rPr>
              <a:t>trải</a:t>
            </a:r>
            <a:r>
              <a:rPr lang="en-US" altLang="en-US" sz="2400" spc="-70" dirty="0" smtClean="0">
                <a:latin typeface="Times New Roman" panose="02020603050405020304" pitchFamily="18" charset="0"/>
                <a:cs typeface="Times New Roman" panose="02020603050405020304" pitchFamily="18" charset="0"/>
              </a:rPr>
              <a:t> qua,-&gt; </a:t>
            </a:r>
            <a:r>
              <a:rPr lang="en-US" altLang="en-US" sz="2400" spc="-70" dirty="0" err="1" smtClean="0">
                <a:latin typeface="Times New Roman" panose="02020603050405020304" pitchFamily="18" charset="0"/>
                <a:cs typeface="Times New Roman" panose="02020603050405020304" pitchFamily="18" charset="0"/>
              </a:rPr>
              <a:t>Sự</a:t>
            </a:r>
            <a:r>
              <a:rPr lang="en-US" altLang="en-US" sz="2400" spc="-70" dirty="0" smtClean="0">
                <a:latin typeface="Times New Roman" panose="02020603050405020304" pitchFamily="18" charset="0"/>
                <a:cs typeface="Times New Roman" panose="02020603050405020304" pitchFamily="18" charset="0"/>
              </a:rPr>
              <a:t> </a:t>
            </a:r>
            <a:r>
              <a:rPr lang="en-US" altLang="en-US" sz="2400" spc="-70" dirty="0" err="1" smtClean="0">
                <a:latin typeface="Times New Roman" panose="02020603050405020304" pitchFamily="18" charset="0"/>
                <a:cs typeface="Times New Roman" panose="02020603050405020304" pitchFamily="18" charset="0"/>
              </a:rPr>
              <a:t>nghiệp</a:t>
            </a:r>
            <a:r>
              <a:rPr lang="en-US" altLang="en-US" sz="2400" spc="-70" dirty="0" smtClean="0">
                <a:latin typeface="Times New Roman" panose="02020603050405020304" pitchFamily="18" charset="0"/>
                <a:cs typeface="Times New Roman" panose="02020603050405020304" pitchFamily="18" charset="0"/>
              </a:rPr>
              <a:t> </a:t>
            </a:r>
            <a:r>
              <a:rPr lang="en-US" altLang="en-US" sz="2400" spc="-70" dirty="0" err="1" smtClean="0">
                <a:latin typeface="Times New Roman" panose="02020603050405020304" pitchFamily="18" charset="0"/>
                <a:cs typeface="Times New Roman" panose="02020603050405020304" pitchFamily="18" charset="0"/>
              </a:rPr>
              <a:t>không</a:t>
            </a:r>
            <a:r>
              <a:rPr lang="en-US" altLang="en-US" sz="2400" spc="-70" dirty="0" smtClean="0">
                <a:latin typeface="Times New Roman" panose="02020603050405020304" pitchFamily="18" charset="0"/>
                <a:cs typeface="Times New Roman" panose="02020603050405020304" pitchFamily="18" charset="0"/>
              </a:rPr>
              <a:t> </a:t>
            </a:r>
            <a:r>
              <a:rPr lang="en-US" altLang="en-US" sz="2400" spc="-70" dirty="0" err="1" smtClean="0">
                <a:latin typeface="Times New Roman" panose="02020603050405020304" pitchFamily="18" charset="0"/>
                <a:cs typeface="Times New Roman" panose="02020603050405020304" pitchFamily="18" charset="0"/>
              </a:rPr>
              <a:t>thuận</a:t>
            </a:r>
            <a:r>
              <a:rPr lang="en-US" altLang="en-US" sz="2400" spc="-70" dirty="0" smtClean="0">
                <a:latin typeface="Times New Roman" panose="02020603050405020304" pitchFamily="18" charset="0"/>
                <a:cs typeface="Times New Roman" panose="02020603050405020304" pitchFamily="18" charset="0"/>
              </a:rPr>
              <a:t> </a:t>
            </a:r>
            <a:r>
              <a:rPr lang="en-US" altLang="en-US" sz="2400" spc="-70" dirty="0" err="1" smtClean="0">
                <a:latin typeface="Times New Roman" panose="02020603050405020304" pitchFamily="18" charset="0"/>
                <a:cs typeface="Times New Roman" panose="02020603050405020304" pitchFamily="18" charset="0"/>
              </a:rPr>
              <a:t>lợi</a:t>
            </a:r>
            <a:r>
              <a:rPr lang="en-US" altLang="en-US" sz="2400" spc="-70" dirty="0">
                <a:latin typeface="Times New Roman" panose="02020603050405020304" pitchFamily="18" charset="0"/>
                <a:cs typeface="Times New Roman" panose="02020603050405020304" pitchFamily="18" charset="0"/>
              </a:rPr>
              <a:t> </a:t>
            </a:r>
            <a:r>
              <a:rPr lang="en-US" altLang="en-US" sz="2400" spc="-70" dirty="0" smtClean="0">
                <a:latin typeface="Times New Roman" panose="02020603050405020304" pitchFamily="18" charset="0"/>
                <a:cs typeface="Times New Roman" panose="02020603050405020304" pitchFamily="18" charset="0"/>
              </a:rPr>
              <a:t>song </a:t>
            </a:r>
            <a:r>
              <a:rPr lang="en-US" altLang="en-US" sz="2400" spc="-70" dirty="0" err="1" smtClean="0">
                <a:latin typeface="Times New Roman" panose="02020603050405020304" pitchFamily="18" charset="0"/>
                <a:cs typeface="Times New Roman" panose="02020603050405020304" pitchFamily="18" charset="0"/>
              </a:rPr>
              <a:t>lại</a:t>
            </a:r>
            <a:r>
              <a:rPr lang="en-US" altLang="en-US" sz="2400" spc="-70" dirty="0" smtClean="0">
                <a:latin typeface="Times New Roman" panose="02020603050405020304" pitchFamily="18" charset="0"/>
                <a:cs typeface="Times New Roman" panose="02020603050405020304" pitchFamily="18" charset="0"/>
              </a:rPr>
              <a:t> </a:t>
            </a:r>
            <a:r>
              <a:rPr lang="en-US" altLang="en-US" sz="2400" spc="-70" dirty="0" err="1" smtClean="0">
                <a:latin typeface="Times New Roman" panose="02020603050405020304" pitchFamily="18" charset="0"/>
                <a:cs typeface="Times New Roman" panose="02020603050405020304" pitchFamily="18" charset="0"/>
              </a:rPr>
              <a:t>chứng</a:t>
            </a:r>
            <a:r>
              <a:rPr lang="en-US" altLang="en-US" sz="2400" spc="-70" dirty="0" smtClean="0">
                <a:latin typeface="Times New Roman" panose="02020603050405020304" pitchFamily="18" charset="0"/>
                <a:cs typeface="Times New Roman" panose="02020603050405020304" pitchFamily="18" charset="0"/>
              </a:rPr>
              <a:t> </a:t>
            </a:r>
            <a:r>
              <a:rPr lang="en-US" altLang="en-US" sz="2400" spc="-70" dirty="0" err="1" smtClean="0">
                <a:latin typeface="Times New Roman" panose="02020603050405020304" pitchFamily="18" charset="0"/>
                <a:cs typeface="Times New Roman" panose="02020603050405020304" pitchFamily="18" charset="0"/>
              </a:rPr>
              <a:t>tỏ</a:t>
            </a:r>
            <a:r>
              <a:rPr lang="en-US" altLang="en-US" sz="2400" spc="-70" dirty="0" smtClean="0">
                <a:latin typeface="Times New Roman" panose="02020603050405020304" pitchFamily="18" charset="0"/>
                <a:cs typeface="Times New Roman" panose="02020603050405020304" pitchFamily="18" charset="0"/>
              </a:rPr>
              <a:t> </a:t>
            </a:r>
            <a:r>
              <a:rPr lang="en-US" altLang="en-US" sz="2400" spc="-70" dirty="0" err="1" smtClean="0">
                <a:latin typeface="Times New Roman" panose="02020603050405020304" pitchFamily="18" charset="0"/>
                <a:cs typeface="Times New Roman" panose="02020603050405020304" pitchFamily="18" charset="0"/>
              </a:rPr>
              <a:t>cá</a:t>
            </a:r>
            <a:r>
              <a:rPr lang="en-US" altLang="en-US" sz="2400" spc="-70" dirty="0" smtClean="0">
                <a:latin typeface="Times New Roman" panose="02020603050405020304" pitchFamily="18" charset="0"/>
                <a:cs typeface="Times New Roman" panose="02020603050405020304" pitchFamily="18" charset="0"/>
              </a:rPr>
              <a:t> </a:t>
            </a:r>
            <a:r>
              <a:rPr lang="en-US" altLang="en-US" sz="2400" spc="-70" dirty="0" err="1" smtClean="0">
                <a:latin typeface="Times New Roman" panose="02020603050405020304" pitchFamily="18" charset="0"/>
                <a:cs typeface="Times New Roman" panose="02020603050405020304" pitchFamily="18" charset="0"/>
              </a:rPr>
              <a:t>tính</a:t>
            </a:r>
            <a:r>
              <a:rPr lang="en-US" altLang="en-US" sz="2400" spc="-70" dirty="0" smtClean="0">
                <a:latin typeface="Times New Roman" panose="02020603050405020304" pitchFamily="18" charset="0"/>
                <a:cs typeface="Times New Roman" panose="02020603050405020304" pitchFamily="18" charset="0"/>
              </a:rPr>
              <a:t> </a:t>
            </a:r>
            <a:r>
              <a:rPr lang="en-US" altLang="en-US" sz="2400" spc="-70" dirty="0" err="1" smtClean="0">
                <a:latin typeface="Times New Roman" panose="02020603050405020304" pitchFamily="18" charset="0"/>
                <a:cs typeface="Times New Roman" panose="02020603050405020304" pitchFamily="18" charset="0"/>
              </a:rPr>
              <a:t>phong</a:t>
            </a:r>
            <a:r>
              <a:rPr lang="en-US" altLang="en-US" sz="2400" spc="-70" dirty="0" smtClean="0">
                <a:latin typeface="Times New Roman" panose="02020603050405020304" pitchFamily="18" charset="0"/>
                <a:cs typeface="Times New Roman" panose="02020603050405020304" pitchFamily="18" charset="0"/>
              </a:rPr>
              <a:t> </a:t>
            </a:r>
            <a:r>
              <a:rPr lang="en-US" altLang="en-US" sz="2400" spc="-70" dirty="0" err="1" smtClean="0">
                <a:latin typeface="Times New Roman" panose="02020603050405020304" pitchFamily="18" charset="0"/>
                <a:cs typeface="Times New Roman" panose="02020603050405020304" pitchFamily="18" charset="0"/>
              </a:rPr>
              <a:t>túng</a:t>
            </a:r>
            <a:r>
              <a:rPr lang="en-US" altLang="en-US" sz="2400" spc="-70" dirty="0" smtClean="0">
                <a:latin typeface="Times New Roman" panose="02020603050405020304" pitchFamily="18" charset="0"/>
                <a:cs typeface="Times New Roman" panose="02020603050405020304" pitchFamily="18" charset="0"/>
              </a:rPr>
              <a:t>, </a:t>
            </a:r>
            <a:r>
              <a:rPr lang="en-US" altLang="en-US" sz="2400" spc="-70" dirty="0" err="1">
                <a:latin typeface="Times New Roman" panose="02020603050405020304" pitchFamily="18" charset="0"/>
                <a:cs typeface="Times New Roman" panose="02020603050405020304" pitchFamily="18" charset="0"/>
              </a:rPr>
              <a:t>về</a:t>
            </a:r>
            <a:r>
              <a:rPr lang="en-US" altLang="en-US" sz="2400" spc="-70" dirty="0">
                <a:latin typeface="Times New Roman" panose="02020603050405020304" pitchFamily="18" charset="0"/>
                <a:cs typeface="Times New Roman" panose="02020603050405020304" pitchFamily="18" charset="0"/>
              </a:rPr>
              <a:t> </a:t>
            </a:r>
            <a:r>
              <a:rPr lang="en-US" altLang="en-US" sz="2400" spc="-70" dirty="0" err="1">
                <a:latin typeface="Times New Roman" panose="02020603050405020304" pitchFamily="18" charset="0"/>
                <a:cs typeface="Times New Roman" panose="02020603050405020304" pitchFamily="18" charset="0"/>
              </a:rPr>
              <a:t>cái</a:t>
            </a:r>
            <a:r>
              <a:rPr lang="en-US" altLang="en-US" sz="2400" spc="-70" dirty="0">
                <a:latin typeface="Times New Roman" panose="02020603050405020304" pitchFamily="18" charset="0"/>
                <a:cs typeface="Times New Roman" panose="02020603050405020304" pitchFamily="18" charset="0"/>
              </a:rPr>
              <a:t> </a:t>
            </a:r>
            <a:r>
              <a:rPr lang="en-US" altLang="en-US" sz="2400" spc="-70" dirty="0" err="1">
                <a:latin typeface="Times New Roman" panose="02020603050405020304" pitchFamily="18" charset="0"/>
                <a:cs typeface="Times New Roman" panose="02020603050405020304" pitchFamily="18" charset="0"/>
              </a:rPr>
              <a:t>tôi</a:t>
            </a:r>
            <a:r>
              <a:rPr lang="en-US" altLang="en-US" sz="2400" spc="-70" dirty="0">
                <a:latin typeface="Times New Roman" panose="02020603050405020304" pitchFamily="18" charset="0"/>
                <a:cs typeface="Times New Roman" panose="02020603050405020304" pitchFamily="18" charset="0"/>
              </a:rPr>
              <a:t> </a:t>
            </a:r>
            <a:r>
              <a:rPr lang="en-US" altLang="en-US" sz="2400" spc="-70" dirty="0" err="1">
                <a:latin typeface="Times New Roman" panose="02020603050405020304" pitchFamily="18" charset="0"/>
                <a:cs typeface="Times New Roman" panose="02020603050405020304" pitchFamily="18" charset="0"/>
              </a:rPr>
              <a:t>hơn</a:t>
            </a:r>
            <a:r>
              <a:rPr lang="en-US" altLang="en-US" sz="2400" spc="-70" dirty="0">
                <a:latin typeface="Times New Roman" panose="02020603050405020304" pitchFamily="18" charset="0"/>
                <a:cs typeface="Times New Roman" panose="02020603050405020304" pitchFamily="18" charset="0"/>
              </a:rPr>
              <a:t> </a:t>
            </a:r>
            <a:r>
              <a:rPr lang="en-US" altLang="en-US" sz="2400" spc="-70" dirty="0" err="1" smtClean="0">
                <a:latin typeface="Times New Roman" panose="02020603050405020304" pitchFamily="18" charset="0"/>
                <a:cs typeface="Times New Roman" panose="02020603050405020304" pitchFamily="18" charset="0"/>
              </a:rPr>
              <a:t>người</a:t>
            </a:r>
            <a:r>
              <a:rPr lang="en-US" altLang="en-US" sz="2400" spc="-70" dirty="0" smtClean="0">
                <a:latin typeface="Times New Roman" panose="02020603050405020304" pitchFamily="18" charset="0"/>
                <a:cs typeface="Times New Roman" panose="02020603050405020304" pitchFamily="18" charset="0"/>
              </a:rPr>
              <a:t>.</a:t>
            </a:r>
          </a:p>
          <a:p>
            <a:pPr eaLnBrk="1" hangingPunct="1">
              <a:lnSpc>
                <a:spcPct val="120000"/>
              </a:lnSpc>
            </a:pPr>
            <a:r>
              <a:rPr lang="en-US" altLang="en-US" sz="2400" b="1" spc="-70" dirty="0" smtClean="0">
                <a:latin typeface="Times New Roman" panose="02020603050405020304" pitchFamily="18" charset="0"/>
                <a:cs typeface="Times New Roman" panose="02020603050405020304" pitchFamily="18" charset="0"/>
              </a:rPr>
              <a:t>- </a:t>
            </a:r>
            <a:r>
              <a:rPr lang="en-US" altLang="en-US" sz="2400" spc="-70" dirty="0" err="1" smtClean="0">
                <a:latin typeface="Times New Roman" panose="02020603050405020304" pitchFamily="18" charset="0"/>
                <a:cs typeface="Times New Roman" panose="02020603050405020304" pitchFamily="18" charset="0"/>
              </a:rPr>
              <a:t>Giọng</a:t>
            </a:r>
            <a:r>
              <a:rPr lang="en-US" altLang="en-US" sz="2400" spc="-70" dirty="0" smtClean="0">
                <a:latin typeface="Times New Roman" panose="02020603050405020304" pitchFamily="18" charset="0"/>
                <a:cs typeface="Times New Roman" panose="02020603050405020304" pitchFamily="18" charset="0"/>
              </a:rPr>
              <a:t> </a:t>
            </a:r>
            <a:r>
              <a:rPr lang="en-US" altLang="en-US" sz="2400" spc="-70" dirty="0" err="1" smtClean="0">
                <a:latin typeface="Times New Roman" panose="02020603050405020304" pitchFamily="18" charset="0"/>
                <a:cs typeface="Times New Roman" panose="02020603050405020304" pitchFamily="18" charset="0"/>
              </a:rPr>
              <a:t>điệu</a:t>
            </a:r>
            <a:r>
              <a:rPr lang="en-US" altLang="en-US" sz="2400" spc="-70" dirty="0" smtClean="0">
                <a:latin typeface="Times New Roman" panose="02020603050405020304" pitchFamily="18" charset="0"/>
                <a:cs typeface="Times New Roman" panose="02020603050405020304" pitchFamily="18" charset="0"/>
              </a:rPr>
              <a:t> </a:t>
            </a:r>
            <a:r>
              <a:rPr lang="en-US" altLang="en-US" sz="2400" spc="-70" dirty="0" err="1" smtClean="0">
                <a:latin typeface="Times New Roman" panose="02020603050405020304" pitchFamily="18" charset="0"/>
                <a:cs typeface="Times New Roman" panose="02020603050405020304" pitchFamily="18" charset="0"/>
              </a:rPr>
              <a:t>khoe</a:t>
            </a:r>
            <a:r>
              <a:rPr lang="en-US" altLang="en-US" sz="2400" spc="-70" dirty="0" smtClean="0">
                <a:latin typeface="Times New Roman" panose="02020603050405020304" pitchFamily="18" charset="0"/>
                <a:cs typeface="Times New Roman" panose="02020603050405020304" pitchFamily="18" charset="0"/>
              </a:rPr>
              <a:t> </a:t>
            </a:r>
            <a:r>
              <a:rPr lang="en-US" altLang="en-US" sz="2400" spc="-70" dirty="0" err="1" smtClean="0">
                <a:latin typeface="Times New Roman" panose="02020603050405020304" pitchFamily="18" charset="0"/>
                <a:cs typeface="Times New Roman" panose="02020603050405020304" pitchFamily="18" charset="0"/>
              </a:rPr>
              <a:t>khoang</a:t>
            </a:r>
            <a:r>
              <a:rPr lang="en-US" altLang="en-US" sz="2400" spc="-70" dirty="0" smtClean="0">
                <a:latin typeface="Times New Roman" panose="02020603050405020304" pitchFamily="18" charset="0"/>
                <a:cs typeface="Times New Roman" panose="02020603050405020304" pitchFamily="18" charset="0"/>
              </a:rPr>
              <a:t>, </a:t>
            </a:r>
            <a:r>
              <a:rPr lang="nl-NL" sz="2400" spc="-70" dirty="0">
                <a:latin typeface="Times New Roman" panose="02020603050405020304" pitchFamily="18" charset="0"/>
                <a:cs typeface="Times New Roman" panose="02020603050405020304" pitchFamily="18" charset="0"/>
              </a:rPr>
              <a:t>phô trương; </a:t>
            </a:r>
            <a:r>
              <a:rPr lang="nl-NL" sz="2400" spc="-70" dirty="0" smtClean="0">
                <a:latin typeface="Times New Roman" panose="02020603050405020304" pitchFamily="18" charset="0"/>
                <a:cs typeface="Times New Roman" panose="02020603050405020304" pitchFamily="18" charset="0"/>
              </a:rPr>
              <a:t>tự </a:t>
            </a:r>
            <a:r>
              <a:rPr lang="nl-NL" sz="2400" spc="-70" dirty="0">
                <a:latin typeface="Times New Roman" panose="02020603050405020304" pitchFamily="18" charset="0"/>
                <a:cs typeface="Times New Roman" panose="02020603050405020304" pitchFamily="18" charset="0"/>
              </a:rPr>
              <a:t>cao tự đại, khinh đời</a:t>
            </a:r>
            <a:r>
              <a:rPr lang="nl-NL" sz="2400" spc="-70" dirty="0" smtClean="0">
                <a:latin typeface="Times New Roman" panose="02020603050405020304" pitchFamily="18" charset="0"/>
                <a:cs typeface="Times New Roman" panose="02020603050405020304" pitchFamily="18" charset="0"/>
              </a:rPr>
              <a:t>.</a:t>
            </a:r>
            <a:endParaRPr lang="en-US" sz="2400" spc="-70" dirty="0">
              <a:latin typeface="Times New Roman" panose="02020603050405020304" pitchFamily="18" charset="0"/>
              <a:cs typeface="Times New Roman" panose="02020603050405020304" pitchFamily="18" charset="0"/>
            </a:endParaRPr>
          </a:p>
        </p:txBody>
      </p:sp>
      <p:sp>
        <p:nvSpPr>
          <p:cNvPr id="7" name="Rectangle 6"/>
          <p:cNvSpPr/>
          <p:nvPr/>
        </p:nvSpPr>
        <p:spPr>
          <a:xfrm>
            <a:off x="1404384" y="2253826"/>
            <a:ext cx="5643823" cy="4354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smtClean="0">
                <a:solidFill>
                  <a:schemeClr val="tx1"/>
                </a:solidFill>
                <a:latin typeface="Times New Roman" panose="02020603050405020304" pitchFamily="18" charset="0"/>
                <a:cs typeface="Times New Roman" panose="02020603050405020304" pitchFamily="18" charset="0"/>
              </a:rPr>
              <a:t>+ Từ Hán - Việt -&gt; Không khí trang trọng</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1393051" y="1837765"/>
            <a:ext cx="5878411" cy="4354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65000"/>
              </a:spcBef>
            </a:pPr>
            <a:r>
              <a:rPr lang="en-US" sz="2400" smtClean="0">
                <a:solidFill>
                  <a:schemeClr val="tx1"/>
                </a:solidFill>
                <a:latin typeface="Times New Roman" panose="02020603050405020304" pitchFamily="18" charset="0"/>
                <a:cs typeface="Times New Roman" panose="02020603050405020304" pitchFamily="18" charset="0"/>
              </a:rPr>
              <a:t>+ </a:t>
            </a:r>
            <a:r>
              <a:rPr lang="vi-VN" sz="2400" smtClean="0">
                <a:solidFill>
                  <a:schemeClr val="tx1"/>
                </a:solidFill>
                <a:latin typeface="Times New Roman" panose="02020603050405020304" pitchFamily="18" charset="0"/>
                <a:cs typeface="Times New Roman" panose="02020603050405020304" pitchFamily="18" charset="0"/>
              </a:rPr>
              <a:t>Mọi việc trong t</a:t>
            </a:r>
            <a:r>
              <a:rPr lang="en-US" sz="2400" smtClean="0">
                <a:solidFill>
                  <a:schemeClr val="tx1"/>
                </a:solidFill>
                <a:latin typeface="Times New Roman" panose="02020603050405020304" pitchFamily="18" charset="0"/>
                <a:cs typeface="Times New Roman" panose="02020603050405020304" pitchFamily="18" charset="0"/>
              </a:rPr>
              <a:t>r</a:t>
            </a:r>
            <a:r>
              <a:rPr lang="vi-VN" sz="2400" smtClean="0">
                <a:solidFill>
                  <a:schemeClr val="tx1"/>
                </a:solidFill>
                <a:latin typeface="Times New Roman" panose="02020603050405020304" pitchFamily="18" charset="0"/>
                <a:cs typeface="Times New Roman" panose="02020603050405020304" pitchFamily="18" charset="0"/>
              </a:rPr>
              <a:t>ời đất </a:t>
            </a:r>
            <a:r>
              <a:rPr lang="en-US" sz="2400" smtClean="0">
                <a:solidFill>
                  <a:schemeClr val="tx1"/>
                </a:solidFill>
                <a:latin typeface="Times New Roman" panose="02020603050405020304" pitchFamily="18" charset="0"/>
                <a:cs typeface="Times New Roman" panose="02020603050405020304" pitchFamily="18" charset="0"/>
              </a:rPr>
              <a:t>thuộc phận sự của ta.</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7320330" y="1493917"/>
            <a:ext cx="4871670" cy="1469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400" b="1" spc="-40" smtClean="0">
                <a:solidFill>
                  <a:schemeClr val="tx1"/>
                </a:solidFill>
                <a:latin typeface="Times New Roman" panose="02020603050405020304" pitchFamily="18" charset="0"/>
                <a:cs typeface="Times New Roman" panose="02020603050405020304" pitchFamily="18" charset="0"/>
              </a:rPr>
              <a:t>=&gt; Tuyên ngôn về lối sống. Thái </a:t>
            </a:r>
            <a:r>
              <a:rPr lang="nl-NL" sz="2400" b="1" spc="-40">
                <a:solidFill>
                  <a:schemeClr val="tx1"/>
                </a:solidFill>
                <a:latin typeface="Times New Roman" panose="02020603050405020304" pitchFamily="18" charset="0"/>
                <a:cs typeface="Times New Roman" panose="02020603050405020304" pitchFamily="18" charset="0"/>
              </a:rPr>
              <a:t>độ tự tin, ý thức sâu sắc về vai trò, trách nhiệm và tài năng của bản thân.</a:t>
            </a:r>
            <a:endParaRPr lang="en-US" sz="2400" b="1" spc="-40">
              <a:solidFill>
                <a:schemeClr val="tx1"/>
              </a:solidFill>
              <a:latin typeface="Times New Roman" panose="02020603050405020304" pitchFamily="18" charset="0"/>
              <a:cs typeface="Times New Roman" panose="02020603050405020304" pitchFamily="18" charset="0"/>
            </a:endParaRPr>
          </a:p>
        </p:txBody>
      </p:sp>
      <p:sp>
        <p:nvSpPr>
          <p:cNvPr id="20" name="AutoShape 19"/>
          <p:cNvSpPr>
            <a:spLocks/>
          </p:cNvSpPr>
          <p:nvPr/>
        </p:nvSpPr>
        <p:spPr bwMode="auto">
          <a:xfrm>
            <a:off x="7185951" y="1691926"/>
            <a:ext cx="85512" cy="1143000"/>
          </a:xfrm>
          <a:prstGeom prst="rightBrace">
            <a:avLst>
              <a:gd name="adj1" fmla="val 125000"/>
              <a:gd name="adj2" fmla="val 50000"/>
            </a:avLst>
          </a:prstGeom>
          <a:noFill/>
          <a:ln w="38100">
            <a:solidFill>
              <a:srgbClr val="9900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21" name="Text Box 9"/>
          <p:cNvSpPr txBox="1">
            <a:spLocks noChangeArrowheads="1"/>
          </p:cNvSpPr>
          <p:nvPr/>
        </p:nvSpPr>
        <p:spPr bwMode="auto">
          <a:xfrm>
            <a:off x="113991" y="3050309"/>
            <a:ext cx="33496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smtClean="0">
                <a:latin typeface="Times New Roman" panose="02020603050405020304" pitchFamily="18" charset="0"/>
                <a:cs typeface="Times New Roman" panose="02020603050405020304" pitchFamily="18" charset="0"/>
              </a:rPr>
              <a:t>*</a:t>
            </a:r>
            <a:r>
              <a:rPr lang="vi-VN" altLang="en-US" sz="2400" b="1" smtClean="0">
                <a:latin typeface="Times New Roman" panose="02020603050405020304" pitchFamily="18" charset="0"/>
                <a:cs typeface="Times New Roman" panose="02020603050405020304" pitchFamily="18" charset="0"/>
              </a:rPr>
              <a:t> </a:t>
            </a:r>
            <a:r>
              <a:rPr lang="en-US" altLang="en-US" sz="2400" b="1" smtClean="0">
                <a:latin typeface="Times New Roman" panose="02020603050405020304" pitchFamily="18" charset="0"/>
                <a:cs typeface="Times New Roman" panose="02020603050405020304" pitchFamily="18" charset="0"/>
              </a:rPr>
              <a:t>Câu 2</a:t>
            </a:r>
            <a:r>
              <a:rPr lang="vi-VN" altLang="en-US" sz="2400" b="1" smtClean="0">
                <a:solidFill>
                  <a:srgbClr val="0000FF"/>
                </a:solidFill>
                <a:latin typeface="Times New Roman" panose="02020603050405020304" pitchFamily="18" charset="0"/>
                <a:cs typeface="Times New Roman" panose="02020603050405020304" pitchFamily="18" charset="0"/>
              </a:rPr>
              <a:t>:</a:t>
            </a:r>
            <a:endParaRPr lang="en-US" altLang="en-US" sz="2400" b="1">
              <a:solidFill>
                <a:srgbClr val="0000FF"/>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1420304" y="3470749"/>
            <a:ext cx="5643823" cy="4354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smtClean="0">
                <a:solidFill>
                  <a:schemeClr val="tx1"/>
                </a:solidFill>
                <a:latin typeface="Times New Roman" panose="02020603050405020304" pitchFamily="18" charset="0"/>
                <a:cs typeface="Times New Roman" panose="02020603050405020304" pitchFamily="18" charset="0"/>
              </a:rPr>
              <a:t>+ Tài bộ đã vào lồng</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1408971" y="3054688"/>
            <a:ext cx="5878411" cy="4354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65000"/>
              </a:spcBef>
            </a:pPr>
            <a:r>
              <a:rPr lang="en-US" sz="2400" smtClean="0">
                <a:solidFill>
                  <a:schemeClr val="tx1"/>
                </a:solidFill>
                <a:latin typeface="Times New Roman" panose="02020603050405020304" pitchFamily="18" charset="0"/>
                <a:cs typeface="Times New Roman" panose="02020603050405020304" pitchFamily="18" charset="0"/>
              </a:rPr>
              <a:t>+ Hi Văn:</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7336250" y="2792728"/>
            <a:ext cx="4871670" cy="1469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chemeClr val="tx1"/>
                </a:solidFill>
                <a:latin typeface="Times New Roman" panose="02020603050405020304" pitchFamily="18" charset="0"/>
                <a:cs typeface="Times New Roman" panose="02020603050405020304" pitchFamily="18" charset="0"/>
              </a:rPr>
              <a:t>=&gt; Khẳng </a:t>
            </a:r>
            <a:r>
              <a:rPr lang="en-US" sz="2400" b="1">
                <a:solidFill>
                  <a:schemeClr val="tx1"/>
                </a:solidFill>
                <a:latin typeface="Times New Roman" panose="02020603050405020304" pitchFamily="18" charset="0"/>
                <a:cs typeface="Times New Roman" panose="02020603050405020304" pitchFamily="18" charset="0"/>
              </a:rPr>
              <a:t>định mình là người toàn tài, sánh ngang trời đất.</a:t>
            </a:r>
          </a:p>
        </p:txBody>
      </p:sp>
      <p:sp>
        <p:nvSpPr>
          <p:cNvPr id="25" name="AutoShape 19"/>
          <p:cNvSpPr>
            <a:spLocks/>
          </p:cNvSpPr>
          <p:nvPr/>
        </p:nvSpPr>
        <p:spPr bwMode="auto">
          <a:xfrm>
            <a:off x="7201871" y="3031681"/>
            <a:ext cx="85511" cy="795940"/>
          </a:xfrm>
          <a:prstGeom prst="rightBrace">
            <a:avLst>
              <a:gd name="adj1" fmla="val 125000"/>
              <a:gd name="adj2" fmla="val 50000"/>
            </a:avLst>
          </a:prstGeom>
          <a:noFill/>
          <a:ln w="38100">
            <a:solidFill>
              <a:srgbClr val="9900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26" name="Rectangle 25"/>
          <p:cNvSpPr/>
          <p:nvPr/>
        </p:nvSpPr>
        <p:spPr>
          <a:xfrm>
            <a:off x="2715609" y="3045662"/>
            <a:ext cx="3878012" cy="440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400">
                <a:solidFill>
                  <a:schemeClr val="tx1"/>
                </a:solidFill>
                <a:latin typeface="Times New Roman" panose="02020603050405020304" pitchFamily="18" charset="0"/>
              </a:rPr>
              <a:t>Xưng tên, khẳng </a:t>
            </a:r>
            <a:r>
              <a:rPr lang="vi-VN" altLang="en-US" sz="2400" smtClean="0">
                <a:solidFill>
                  <a:schemeClr val="tx1"/>
                </a:solidFill>
                <a:latin typeface="Times New Roman" panose="02020603050405020304" pitchFamily="18" charset="0"/>
              </a:rPr>
              <a:t>định</a:t>
            </a:r>
            <a:r>
              <a:rPr lang="en-US" altLang="en-US" sz="2400" smtClean="0">
                <a:solidFill>
                  <a:schemeClr val="tx1"/>
                </a:solidFill>
                <a:latin typeface="Times New Roman" panose="02020603050405020304" pitchFamily="18" charset="0"/>
              </a:rPr>
              <a:t> cái tôi</a:t>
            </a:r>
            <a:endParaRPr lang="en-US" sz="2400">
              <a:solidFill>
                <a:schemeClr val="tx1"/>
              </a:solidFill>
            </a:endParaRPr>
          </a:p>
        </p:txBody>
      </p:sp>
      <p:sp>
        <p:nvSpPr>
          <p:cNvPr id="27" name="Text Box 9"/>
          <p:cNvSpPr txBox="1">
            <a:spLocks noChangeArrowheads="1"/>
          </p:cNvSpPr>
          <p:nvPr/>
        </p:nvSpPr>
        <p:spPr bwMode="auto">
          <a:xfrm>
            <a:off x="98071" y="4009530"/>
            <a:ext cx="33496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smtClean="0">
                <a:latin typeface="Times New Roman" panose="02020603050405020304" pitchFamily="18" charset="0"/>
                <a:cs typeface="Times New Roman" panose="02020603050405020304" pitchFamily="18" charset="0"/>
              </a:rPr>
              <a:t>*</a:t>
            </a:r>
            <a:r>
              <a:rPr lang="vi-VN" altLang="en-US" sz="2400" b="1" smtClean="0">
                <a:latin typeface="Times New Roman" panose="02020603050405020304" pitchFamily="18" charset="0"/>
                <a:cs typeface="Times New Roman" panose="02020603050405020304" pitchFamily="18" charset="0"/>
              </a:rPr>
              <a:t> </a:t>
            </a:r>
            <a:r>
              <a:rPr lang="en-US" altLang="en-US" sz="2400" b="1" smtClean="0">
                <a:latin typeface="Times New Roman" panose="02020603050405020304" pitchFamily="18" charset="0"/>
                <a:cs typeface="Times New Roman" panose="02020603050405020304" pitchFamily="18" charset="0"/>
              </a:rPr>
              <a:t>4 câu sau</a:t>
            </a:r>
            <a:r>
              <a:rPr lang="vi-VN" altLang="en-US" sz="2400" b="1" smtClean="0">
                <a:solidFill>
                  <a:srgbClr val="0000FF"/>
                </a:solidFill>
                <a:latin typeface="Times New Roman" panose="02020603050405020304" pitchFamily="18" charset="0"/>
                <a:cs typeface="Times New Roman" panose="02020603050405020304" pitchFamily="18" charset="0"/>
              </a:rPr>
              <a:t>:</a:t>
            </a:r>
            <a:endParaRPr lang="en-US" altLang="en-US" sz="2400" b="1">
              <a:solidFill>
                <a:srgbClr val="0000FF"/>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173237" y="4403712"/>
            <a:ext cx="4064393" cy="1149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spc="-40" dirty="0">
                <a:solidFill>
                  <a:schemeClr val="tx1"/>
                </a:solidFill>
                <a:latin typeface="Times New Roman" panose="02020603050405020304" pitchFamily="18" charset="0"/>
                <a:cs typeface="Times New Roman" panose="02020603050405020304" pitchFamily="18" charset="0"/>
              </a:rPr>
              <a:t>+ </a:t>
            </a:r>
            <a:r>
              <a:rPr lang="en-US" sz="2400" spc="-40" dirty="0">
                <a:solidFill>
                  <a:schemeClr val="tx1"/>
                </a:solidFill>
                <a:latin typeface="Times New Roman" panose="02020603050405020304" pitchFamily="18" charset="0"/>
                <a:cs typeface="Times New Roman" panose="02020603050405020304" pitchFamily="18" charset="0"/>
              </a:rPr>
              <a:t>T</a:t>
            </a:r>
            <a:r>
              <a:rPr lang="vi-VN" sz="2400" spc="-40" dirty="0" smtClean="0">
                <a:solidFill>
                  <a:schemeClr val="tx1"/>
                </a:solidFill>
                <a:latin typeface="Times New Roman" panose="02020603050405020304" pitchFamily="18" charset="0"/>
                <a:cs typeface="Times New Roman" panose="02020603050405020304" pitchFamily="18" charset="0"/>
              </a:rPr>
              <a:t>hủ khoa</a:t>
            </a:r>
            <a:r>
              <a:rPr lang="en-US" sz="2400" spc="-40" dirty="0" smtClean="0">
                <a:solidFill>
                  <a:schemeClr val="tx1"/>
                </a:solidFill>
                <a:latin typeface="Times New Roman" panose="02020603050405020304" pitchFamily="18" charset="0"/>
                <a:cs typeface="Times New Roman" panose="02020603050405020304" pitchFamily="18" charset="0"/>
              </a:rPr>
              <a:t> (</a:t>
            </a:r>
            <a:r>
              <a:rPr lang="vi-VN" sz="2400" spc="-40" dirty="0">
                <a:solidFill>
                  <a:schemeClr val="tx1"/>
                </a:solidFill>
                <a:latin typeface="Times New Roman" panose="02020603050405020304" pitchFamily="18" charset="0"/>
                <a:cs typeface="Times New Roman" panose="02020603050405020304" pitchFamily="18" charset="0"/>
              </a:rPr>
              <a:t>Tài </a:t>
            </a:r>
            <a:r>
              <a:rPr lang="vi-VN" sz="2400" spc="-40" dirty="0" smtClean="0">
                <a:solidFill>
                  <a:schemeClr val="tx1"/>
                </a:solidFill>
                <a:latin typeface="Times New Roman" panose="02020603050405020304" pitchFamily="18" charset="0"/>
                <a:cs typeface="Times New Roman" panose="02020603050405020304" pitchFamily="18" charset="0"/>
              </a:rPr>
              <a:t>học</a:t>
            </a:r>
            <a:r>
              <a:rPr lang="en-US" sz="2400" spc="-40" dirty="0" smtClean="0">
                <a:solidFill>
                  <a:schemeClr val="tx1"/>
                </a:solidFill>
                <a:latin typeface="Times New Roman" panose="02020603050405020304" pitchFamily="18" charset="0"/>
                <a:cs typeface="Times New Roman" panose="02020603050405020304" pitchFamily="18" charset="0"/>
              </a:rPr>
              <a:t>)</a:t>
            </a:r>
            <a:r>
              <a:rPr lang="vi-VN" sz="2400" spc="-40" dirty="0" smtClean="0">
                <a:solidFill>
                  <a:schemeClr val="tx1"/>
                </a:solidFill>
                <a:latin typeface="Times New Roman" panose="02020603050405020304" pitchFamily="18" charset="0"/>
                <a:cs typeface="Times New Roman" panose="02020603050405020304" pitchFamily="18" charset="0"/>
              </a:rPr>
              <a:t>.</a:t>
            </a:r>
            <a:endParaRPr lang="en-US" sz="2400" spc="-40" dirty="0">
              <a:solidFill>
                <a:schemeClr val="tx1"/>
              </a:solidFill>
              <a:latin typeface="Times New Roman" panose="02020603050405020304" pitchFamily="18" charset="0"/>
              <a:cs typeface="Times New Roman" panose="02020603050405020304" pitchFamily="18" charset="0"/>
            </a:endParaRPr>
          </a:p>
          <a:p>
            <a:r>
              <a:rPr lang="vi-VN" sz="2400" spc="-40" dirty="0" smtClean="0">
                <a:solidFill>
                  <a:schemeClr val="tx1"/>
                </a:solidFill>
                <a:latin typeface="Times New Roman" panose="02020603050405020304" pitchFamily="18" charset="0"/>
                <a:cs typeface="Times New Roman" panose="02020603050405020304" pitchFamily="18" charset="0"/>
              </a:rPr>
              <a:t>+ </a:t>
            </a:r>
            <a:r>
              <a:rPr lang="en-US" sz="2400" spc="-40" dirty="0">
                <a:solidFill>
                  <a:schemeClr val="tx1"/>
                </a:solidFill>
                <a:latin typeface="Times New Roman" panose="02020603050405020304" pitchFamily="18" charset="0"/>
                <a:cs typeface="Times New Roman" panose="02020603050405020304" pitchFamily="18" charset="0"/>
              </a:rPr>
              <a:t>T</a:t>
            </a:r>
            <a:r>
              <a:rPr lang="vi-VN" sz="2400" spc="-40" dirty="0" smtClean="0">
                <a:solidFill>
                  <a:schemeClr val="tx1"/>
                </a:solidFill>
                <a:latin typeface="Times New Roman" panose="02020603050405020304" pitchFamily="18" charset="0"/>
                <a:cs typeface="Times New Roman" panose="02020603050405020304" pitchFamily="18" charset="0"/>
              </a:rPr>
              <a:t>ham t</a:t>
            </a:r>
            <a:r>
              <a:rPr lang="en-US" sz="2400" spc="-40" dirty="0">
                <a:solidFill>
                  <a:schemeClr val="tx1"/>
                </a:solidFill>
                <a:latin typeface="Times New Roman" panose="02020603050405020304" pitchFamily="18" charset="0"/>
                <a:cs typeface="Times New Roman" panose="02020603050405020304" pitchFamily="18" charset="0"/>
              </a:rPr>
              <a:t>á</a:t>
            </a:r>
            <a:r>
              <a:rPr lang="vi-VN" sz="2400" spc="-40" dirty="0" smtClean="0">
                <a:solidFill>
                  <a:schemeClr val="tx1"/>
                </a:solidFill>
                <a:latin typeface="Times New Roman" panose="02020603050405020304" pitchFamily="18" charset="0"/>
                <a:cs typeface="Times New Roman" panose="02020603050405020304" pitchFamily="18" charset="0"/>
              </a:rPr>
              <a:t>n</a:t>
            </a:r>
            <a:r>
              <a:rPr lang="vi-VN" sz="2400" spc="-40" dirty="0">
                <a:solidFill>
                  <a:schemeClr val="tx1"/>
                </a:solidFill>
                <a:latin typeface="Times New Roman" panose="02020603050405020304" pitchFamily="18" charset="0"/>
                <a:cs typeface="Times New Roman" panose="02020603050405020304" pitchFamily="18" charset="0"/>
              </a:rPr>
              <a:t>, tổng </a:t>
            </a:r>
            <a:r>
              <a:rPr lang="vi-VN" sz="2400" spc="-40" dirty="0" smtClean="0">
                <a:solidFill>
                  <a:schemeClr val="tx1"/>
                </a:solidFill>
                <a:latin typeface="Times New Roman" panose="02020603050405020304" pitchFamily="18" charset="0"/>
                <a:cs typeface="Times New Roman" panose="02020603050405020304" pitchFamily="18" charset="0"/>
              </a:rPr>
              <a:t>đốc</a:t>
            </a:r>
            <a:r>
              <a:rPr lang="en-US" sz="2400" spc="-40" dirty="0" smtClean="0">
                <a:solidFill>
                  <a:schemeClr val="tx1"/>
                </a:solidFill>
                <a:latin typeface="Times New Roman" panose="02020603050405020304" pitchFamily="18" charset="0"/>
                <a:cs typeface="Times New Roman" panose="02020603050405020304" pitchFamily="18" charset="0"/>
              </a:rPr>
              <a:t> (</a:t>
            </a:r>
            <a:r>
              <a:rPr lang="vi-VN" sz="2400" spc="-40" dirty="0" smtClean="0">
                <a:solidFill>
                  <a:schemeClr val="tx1"/>
                </a:solidFill>
                <a:latin typeface="Times New Roman" panose="02020603050405020304" pitchFamily="18" charset="0"/>
                <a:cs typeface="Times New Roman" panose="02020603050405020304" pitchFamily="18" charset="0"/>
              </a:rPr>
              <a:t>chính trị</a:t>
            </a:r>
            <a:r>
              <a:rPr lang="en-US" sz="2400" spc="-40" dirty="0" smtClean="0">
                <a:solidFill>
                  <a:schemeClr val="tx1"/>
                </a:solidFill>
                <a:latin typeface="Times New Roman" panose="02020603050405020304" pitchFamily="18" charset="0"/>
                <a:cs typeface="Times New Roman" panose="02020603050405020304" pitchFamily="18" charset="0"/>
              </a:rPr>
              <a:t>)</a:t>
            </a:r>
            <a:endParaRPr lang="en-US" sz="2400" spc="-40" dirty="0">
              <a:solidFill>
                <a:schemeClr val="tx1"/>
              </a:solidFill>
              <a:latin typeface="Times New Roman" panose="02020603050405020304" pitchFamily="18" charset="0"/>
              <a:cs typeface="Times New Roman" panose="02020603050405020304" pitchFamily="18" charset="0"/>
            </a:endParaRPr>
          </a:p>
          <a:p>
            <a:r>
              <a:rPr lang="vi-VN" sz="2400" spc="-40" dirty="0" smtClean="0">
                <a:solidFill>
                  <a:schemeClr val="tx1"/>
                </a:solidFill>
                <a:latin typeface="Times New Roman" panose="02020603050405020304" pitchFamily="18" charset="0"/>
                <a:cs typeface="Times New Roman" panose="02020603050405020304" pitchFamily="18" charset="0"/>
              </a:rPr>
              <a:t>+ </a:t>
            </a:r>
            <a:r>
              <a:rPr lang="en-US" sz="2400" spc="-40" dirty="0" smtClean="0">
                <a:solidFill>
                  <a:schemeClr val="tx1"/>
                </a:solidFill>
                <a:latin typeface="Times New Roman" panose="02020603050405020304" pitchFamily="18" charset="0"/>
                <a:cs typeface="Times New Roman" panose="02020603050405020304" pitchFamily="18" charset="0"/>
              </a:rPr>
              <a:t>T</a:t>
            </a:r>
            <a:r>
              <a:rPr lang="vi-VN" sz="2400" spc="-40" dirty="0" smtClean="0">
                <a:solidFill>
                  <a:schemeClr val="tx1"/>
                </a:solidFill>
                <a:latin typeface="Times New Roman" panose="02020603050405020304" pitchFamily="18" charset="0"/>
                <a:cs typeface="Times New Roman" panose="02020603050405020304" pitchFamily="18" charset="0"/>
              </a:rPr>
              <a:t>hao lược</a:t>
            </a:r>
            <a:r>
              <a:rPr lang="en-US" sz="2400" spc="-40" dirty="0" smtClean="0">
                <a:solidFill>
                  <a:schemeClr val="tx1"/>
                </a:solidFill>
                <a:latin typeface="Times New Roman" panose="02020603050405020304" pitchFamily="18" charset="0"/>
                <a:cs typeface="Times New Roman" panose="02020603050405020304" pitchFamily="18" charset="0"/>
              </a:rPr>
              <a:t> (</a:t>
            </a:r>
            <a:r>
              <a:rPr lang="vi-VN" sz="2400" spc="-40" dirty="0">
                <a:solidFill>
                  <a:schemeClr val="tx1"/>
                </a:solidFill>
                <a:latin typeface="Times New Roman" panose="02020603050405020304" pitchFamily="18" charset="0"/>
                <a:cs typeface="Times New Roman" panose="02020603050405020304" pitchFamily="18" charset="0"/>
              </a:rPr>
              <a:t>Tài quân </a:t>
            </a:r>
            <a:r>
              <a:rPr lang="vi-VN" sz="2400" spc="-40" dirty="0" smtClean="0">
                <a:solidFill>
                  <a:schemeClr val="tx1"/>
                </a:solidFill>
                <a:latin typeface="Times New Roman" panose="02020603050405020304" pitchFamily="18" charset="0"/>
                <a:cs typeface="Times New Roman" panose="02020603050405020304" pitchFamily="18" charset="0"/>
              </a:rPr>
              <a:t>sự</a:t>
            </a:r>
            <a:r>
              <a:rPr lang="en-US" sz="2400" spc="-40" dirty="0" smtClean="0">
                <a:solidFill>
                  <a:schemeClr val="tx1"/>
                </a:solidFill>
                <a:latin typeface="Times New Roman" panose="02020603050405020304" pitchFamily="18" charset="0"/>
                <a:cs typeface="Times New Roman" panose="02020603050405020304" pitchFamily="18" charset="0"/>
              </a:rPr>
              <a:t>)</a:t>
            </a:r>
            <a:r>
              <a:rPr lang="vi-VN" sz="2400" spc="-40" dirty="0" smtClean="0">
                <a:solidFill>
                  <a:schemeClr val="tx1"/>
                </a:solidFill>
                <a:latin typeface="Times New Roman" panose="02020603050405020304" pitchFamily="18" charset="0"/>
                <a:cs typeface="Times New Roman" panose="02020603050405020304" pitchFamily="18" charset="0"/>
              </a:rPr>
              <a:t> </a:t>
            </a:r>
            <a:endParaRPr lang="en-US" sz="2400" spc="-40" dirty="0">
              <a:solidFill>
                <a:schemeClr val="tx1"/>
              </a:solidFill>
              <a:latin typeface="Times New Roman" panose="02020603050405020304" pitchFamily="18" charset="0"/>
              <a:cs typeface="Times New Roman" panose="02020603050405020304" pitchFamily="18" charset="0"/>
            </a:endParaRPr>
          </a:p>
        </p:txBody>
      </p:sp>
      <p:sp>
        <p:nvSpPr>
          <p:cNvPr id="29" name="AutoShape 19"/>
          <p:cNvSpPr>
            <a:spLocks/>
          </p:cNvSpPr>
          <p:nvPr/>
        </p:nvSpPr>
        <p:spPr bwMode="auto">
          <a:xfrm>
            <a:off x="4061604" y="4111285"/>
            <a:ext cx="85631" cy="1593895"/>
          </a:xfrm>
          <a:prstGeom prst="rightBrace">
            <a:avLst>
              <a:gd name="adj1" fmla="val 125000"/>
              <a:gd name="adj2" fmla="val 50000"/>
            </a:avLst>
          </a:prstGeom>
          <a:noFill/>
          <a:ln w="38100">
            <a:solidFill>
              <a:srgbClr val="9900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sz="2400">
              <a:latin typeface="Times New Roman" panose="02020603050405020304" pitchFamily="18" charset="0"/>
              <a:cs typeface="Times New Roman" panose="02020603050405020304" pitchFamily="18" charset="0"/>
            </a:endParaRPr>
          </a:p>
        </p:txBody>
      </p:sp>
      <p:sp>
        <p:nvSpPr>
          <p:cNvPr id="30" name="Rectangle 29"/>
          <p:cNvSpPr/>
          <p:nvPr/>
        </p:nvSpPr>
        <p:spPr>
          <a:xfrm>
            <a:off x="1241946" y="6050708"/>
            <a:ext cx="10697630" cy="5732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imes New Roman" panose="02020603050405020304" pitchFamily="18" charset="0"/>
                <a:cs typeface="Times New Roman" panose="02020603050405020304" pitchFamily="18" charset="0"/>
              </a:rPr>
              <a:t>T</a:t>
            </a:r>
            <a:r>
              <a:rPr lang="vi-VN" sz="2800" b="1" dirty="0" smtClean="0">
                <a:solidFill>
                  <a:schemeClr val="tx1"/>
                </a:solidFill>
                <a:latin typeface="Times New Roman" panose="02020603050405020304" pitchFamily="18" charset="0"/>
                <a:cs typeface="Times New Roman" panose="02020603050405020304" pitchFamily="18" charset="0"/>
              </a:rPr>
              <a:t>hái </a:t>
            </a:r>
            <a:r>
              <a:rPr lang="vi-VN" sz="2800" b="1" dirty="0">
                <a:solidFill>
                  <a:schemeClr val="tx1"/>
                </a:solidFill>
                <a:latin typeface="Times New Roman" panose="02020603050405020304" pitchFamily="18" charset="0"/>
                <a:cs typeface="Times New Roman" panose="02020603050405020304" pitchFamily="18" charset="0"/>
              </a:rPr>
              <a:t>độ sống của người quân tử bản lĩnh, đầy tự tin, kiên trì lí tưởng.</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31" name="Right Arrow 30"/>
          <p:cNvSpPr/>
          <p:nvPr/>
        </p:nvSpPr>
        <p:spPr>
          <a:xfrm>
            <a:off x="420426" y="6208861"/>
            <a:ext cx="711141" cy="26317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070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8">
                                            <p:txEl>
                                              <p:pRg st="0" end="0"/>
                                            </p:txEl>
                                          </p:spTgt>
                                        </p:tgtEl>
                                        <p:attrNameLst>
                                          <p:attrName>style.visibility</p:attrName>
                                        </p:attrNameLst>
                                      </p:cBhvr>
                                      <p:to>
                                        <p:strVal val="visible"/>
                                      </p:to>
                                    </p:set>
                                    <p:animEffect transition="in" filter="wipe(left)">
                                      <p:cBhvr>
                                        <p:cTn id="12" dur="500"/>
                                        <p:tgtEl>
                                          <p:spTgt spid="2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8">
                                            <p:txEl>
                                              <p:pRg st="1" end="1"/>
                                            </p:txEl>
                                          </p:spTgt>
                                        </p:tgtEl>
                                        <p:attrNameLst>
                                          <p:attrName>style.visibility</p:attrName>
                                        </p:attrNameLst>
                                      </p:cBhvr>
                                      <p:to>
                                        <p:strVal val="visible"/>
                                      </p:to>
                                    </p:set>
                                    <p:animEffect transition="in" filter="wipe(left)">
                                      <p:cBhvr>
                                        <p:cTn id="17" dur="500"/>
                                        <p:tgtEl>
                                          <p:spTgt spid="2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8">
                                            <p:txEl>
                                              <p:pRg st="2" end="2"/>
                                            </p:txEl>
                                          </p:spTgt>
                                        </p:tgtEl>
                                        <p:attrNameLst>
                                          <p:attrName>style.visibility</p:attrName>
                                        </p:attrNameLst>
                                      </p:cBhvr>
                                      <p:to>
                                        <p:strVal val="visible"/>
                                      </p:to>
                                    </p:set>
                                    <p:animEffect transition="in" filter="wipe(left)">
                                      <p:cBhvr>
                                        <p:cTn id="22" dur="500"/>
                                        <p:tgtEl>
                                          <p:spTgt spid="2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wipe(left)">
                                      <p:cBhvr>
                                        <p:cTn id="32" dur="500"/>
                                        <p:tgtEl>
                                          <p:spTgt spid="1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8">
                                            <p:txEl>
                                              <p:pRg st="1" end="1"/>
                                            </p:txEl>
                                          </p:spTgt>
                                        </p:tgtEl>
                                        <p:attrNameLst>
                                          <p:attrName>style.visibility</p:attrName>
                                        </p:attrNameLst>
                                      </p:cBhvr>
                                      <p:to>
                                        <p:strVal val="visible"/>
                                      </p:to>
                                    </p:set>
                                    <p:animEffect transition="in" filter="wipe(left)">
                                      <p:cBhvr>
                                        <p:cTn id="37" dur="500"/>
                                        <p:tgtEl>
                                          <p:spTgt spid="18">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8">
                                            <p:txEl>
                                              <p:pRg st="2" end="2"/>
                                            </p:txEl>
                                          </p:spTgt>
                                        </p:tgtEl>
                                        <p:attrNameLst>
                                          <p:attrName>style.visibility</p:attrName>
                                        </p:attrNameLst>
                                      </p:cBhvr>
                                      <p:to>
                                        <p:strVal val="visible"/>
                                      </p:to>
                                    </p:set>
                                    <p:animEffect transition="in" filter="wipe(left)">
                                      <p:cBhvr>
                                        <p:cTn id="42" dur="500"/>
                                        <p:tgtEl>
                                          <p:spTgt spid="18">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left)">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left)">
                                      <p:cBhvr>
                                        <p:cTn id="5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animBg="1"/>
      <p:bldP spid="30" grpId="0" animBg="1"/>
      <p:bldP spid="3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2" name="TextBox 3"/>
          <p:cNvSpPr txBox="1"/>
          <p:nvPr/>
        </p:nvSpPr>
        <p:spPr>
          <a:xfrm>
            <a:off x="668899" y="1771054"/>
            <a:ext cx="8899644" cy="230832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3600" b="1" i="1" dirty="0">
                <a:solidFill>
                  <a:schemeClr val="bg2">
                    <a:lumMod val="25000"/>
                  </a:schemeClr>
                </a:solidFill>
                <a:latin typeface="+mj-lt"/>
              </a:rPr>
              <a:t>“Đô môn giải tổ chi niên,</a:t>
            </a:r>
            <a:endParaRPr lang="en-US" sz="3600" b="1" i="1" dirty="0">
              <a:solidFill>
                <a:schemeClr val="bg2">
                  <a:lumMod val="25000"/>
                </a:schemeClr>
              </a:solidFill>
              <a:latin typeface="+mj-lt"/>
            </a:endParaRPr>
          </a:p>
          <a:p>
            <a:r>
              <a:rPr lang="vi-VN" sz="3600" b="1" i="1" dirty="0">
                <a:solidFill>
                  <a:schemeClr val="bg2">
                    <a:lumMod val="25000"/>
                  </a:schemeClr>
                </a:solidFill>
                <a:latin typeface="+mj-lt"/>
              </a:rPr>
              <a:t>Đạc ngựa bò vàng đeo ngất </a:t>
            </a:r>
            <a:r>
              <a:rPr lang="vi-VN" sz="3600" b="1" i="1" dirty="0" smtClean="0">
                <a:solidFill>
                  <a:schemeClr val="bg2">
                    <a:lumMod val="25000"/>
                  </a:schemeClr>
                </a:solidFill>
                <a:latin typeface="+mj-lt"/>
              </a:rPr>
              <a:t>ngưở</a:t>
            </a:r>
            <a:r>
              <a:rPr lang="en-US" sz="3600" b="1" i="1" dirty="0" err="1" smtClean="0">
                <a:solidFill>
                  <a:schemeClr val="bg2">
                    <a:lumMod val="25000"/>
                  </a:schemeClr>
                </a:solidFill>
                <a:latin typeface="Times New Roman" panose="02020603050405020304" pitchFamily="18" charset="0"/>
                <a:cs typeface="Times New Roman" panose="02020603050405020304" pitchFamily="18" charset="0"/>
              </a:rPr>
              <a:t>ng</a:t>
            </a:r>
            <a:endParaRPr lang="en-US" sz="3600" b="1" i="1" dirty="0">
              <a:solidFill>
                <a:schemeClr val="bg2">
                  <a:lumMod val="25000"/>
                </a:schemeClr>
              </a:solidFill>
              <a:latin typeface="Times New Roman" panose="02020603050405020304" pitchFamily="18" charset="0"/>
              <a:cs typeface="Times New Roman" panose="02020603050405020304" pitchFamily="18" charset="0"/>
            </a:endParaRPr>
          </a:p>
          <a:p>
            <a:r>
              <a:rPr lang="vi-VN" sz="3600" b="1" i="1" dirty="0">
                <a:solidFill>
                  <a:schemeClr val="bg2">
                    <a:lumMod val="25000"/>
                  </a:schemeClr>
                </a:solidFill>
                <a:latin typeface="+mj-lt"/>
              </a:rPr>
              <a:t>Kìa núi nọ phau phau mây trắng,</a:t>
            </a:r>
            <a:endParaRPr lang="en-US" sz="3600" b="1" i="1" dirty="0">
              <a:solidFill>
                <a:schemeClr val="bg2">
                  <a:lumMod val="25000"/>
                </a:schemeClr>
              </a:solidFill>
              <a:latin typeface="+mj-lt"/>
            </a:endParaRPr>
          </a:p>
          <a:p>
            <a:r>
              <a:rPr lang="vi-VN" sz="3600" b="1" i="1" dirty="0">
                <a:solidFill>
                  <a:schemeClr val="bg2">
                    <a:lumMod val="25000"/>
                  </a:schemeClr>
                </a:solidFill>
                <a:latin typeface="+mj-lt"/>
              </a:rPr>
              <a:t>Tay kiếm cung mà nên dạng từ bi,”</a:t>
            </a:r>
            <a:endParaRPr lang="en-US" sz="3600" dirty="0">
              <a:solidFill>
                <a:schemeClr val="bg2">
                  <a:lumMod val="25000"/>
                </a:schemeClr>
              </a:solidFill>
            </a:endParaRPr>
          </a:p>
        </p:txBody>
      </p:sp>
    </p:spTree>
    <p:extLst>
      <p:ext uri="{BB962C8B-B14F-4D97-AF65-F5344CB8AC3E}">
        <p14:creationId xmlns:p14="http://schemas.microsoft.com/office/powerpoint/2010/main" val="2394173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4328" y="767470"/>
            <a:ext cx="1165524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0"/>
            <a:ext cx="12192000" cy="584775"/>
          </a:xfrm>
          <a:prstGeom prst="rect">
            <a:avLst/>
          </a:prstGeom>
          <a:solidFill>
            <a:srgbClr val="FFFFD5"/>
          </a:solidFill>
        </p:spPr>
        <p:txBody>
          <a:bodyPr wrap="square" lIns="91440" tIns="45720" rIns="91440" bIns="45720">
            <a:spAutoFit/>
          </a:bodyPr>
          <a:lstStyle/>
          <a:p>
            <a:pPr algn="ctr"/>
            <a:r>
              <a:rPr lang="en-US" sz="3200" b="1" smtClean="0">
                <a:ln w="22225">
                  <a:solidFill>
                    <a:srgbClr val="FF0000"/>
                  </a:solidFill>
                  <a:prstDash val="solid"/>
                </a:ln>
                <a:solidFill>
                  <a:srgbClr val="FF0000"/>
                </a:solidFill>
                <a:latin typeface="Times New Roman" pitchFamily="18" charset="0"/>
                <a:cs typeface="Times New Roman" pitchFamily="18" charset="0"/>
              </a:rPr>
              <a:t>BÀI CA NGẤT NGƯỞNG </a:t>
            </a:r>
            <a:endParaRPr lang="en-US" sz="2800" b="1" dirty="0">
              <a:ln w="22225">
                <a:solidFill>
                  <a:srgbClr val="FF0000"/>
                </a:solidFill>
                <a:prstDash val="solid"/>
              </a:ln>
              <a:solidFill>
                <a:srgbClr val="FF0000"/>
              </a:solidFill>
              <a:latin typeface="Times New Roman" pitchFamily="18" charset="0"/>
              <a:cs typeface="Times New Roman" pitchFamily="18" charset="0"/>
            </a:endParaRPr>
          </a:p>
        </p:txBody>
      </p:sp>
      <p:cxnSp>
        <p:nvCxnSpPr>
          <p:cNvPr id="9" name="Straight Connector 8"/>
          <p:cNvCxnSpPr/>
          <p:nvPr/>
        </p:nvCxnSpPr>
        <p:spPr>
          <a:xfrm flipV="1">
            <a:off x="98474" y="712337"/>
            <a:ext cx="12093526" cy="1406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8475260" y="382412"/>
            <a:ext cx="2825086" cy="369332"/>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Nguyễn Công Trứ</a:t>
            </a:r>
            <a:endParaRPr lang="en-US" b="1" dirty="0">
              <a:latin typeface="Times New Roman" panose="02020603050405020304" pitchFamily="18" charset="0"/>
              <a:cs typeface="Times New Roman" panose="02020603050405020304" pitchFamily="18" charset="0"/>
            </a:endParaRPr>
          </a:p>
        </p:txBody>
      </p:sp>
      <p:sp>
        <p:nvSpPr>
          <p:cNvPr id="13" name="Rectangle 12"/>
          <p:cNvSpPr/>
          <p:nvPr/>
        </p:nvSpPr>
        <p:spPr>
          <a:xfrm>
            <a:off x="181970" y="751744"/>
            <a:ext cx="4055660" cy="10523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002060"/>
                </a:solidFill>
                <a:latin typeface="Times New Roman" pitchFamily="18" charset="0"/>
                <a:cs typeface="Times New Roman" pitchFamily="18" charset="0"/>
              </a:rPr>
              <a:t>2. </a:t>
            </a:r>
            <a:r>
              <a:rPr lang="en-US" sz="2400" b="1" dirty="0" smtClean="0">
                <a:solidFill>
                  <a:srgbClr val="002060"/>
                </a:solidFill>
                <a:latin typeface="Times New Roman" pitchFamily="18" charset="0"/>
                <a:cs typeface="Times New Roman" pitchFamily="18" charset="0"/>
              </a:rPr>
              <a:t>Phân tích.</a:t>
            </a:r>
          </a:p>
          <a:p>
            <a:endParaRPr lang="en-US" sz="2400" b="1" dirty="0" smtClean="0">
              <a:solidFill>
                <a:srgbClr val="002060"/>
              </a:solidFill>
              <a:latin typeface="Times New Roman" pitchFamily="18" charset="0"/>
              <a:cs typeface="Times New Roman" pitchFamily="18" charset="0"/>
            </a:endParaRPr>
          </a:p>
        </p:txBody>
      </p:sp>
      <p:sp>
        <p:nvSpPr>
          <p:cNvPr id="4" name="Oval 3"/>
          <p:cNvSpPr/>
          <p:nvPr/>
        </p:nvSpPr>
        <p:spPr>
          <a:xfrm>
            <a:off x="1" y="2211446"/>
            <a:ext cx="12192000" cy="4385298"/>
          </a:xfrm>
          <a:prstGeom prst="ellipse">
            <a:avLst/>
          </a:prstGeom>
          <a:solidFill>
            <a:srgbClr val="FFFFD5"/>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600" b="1" i="1" dirty="0" smtClean="0">
                <a:solidFill>
                  <a:schemeClr val="tx1"/>
                </a:solidFill>
                <a:latin typeface="Times New Roman" panose="02020603050405020304" pitchFamily="18" charset="0"/>
                <a:cs typeface="Times New Roman" panose="02020603050405020304" pitchFamily="18" charset="0"/>
              </a:rPr>
              <a:t>? Vậy </a:t>
            </a:r>
            <a:r>
              <a:rPr lang="vi-VN" sz="3600" b="1" i="1" dirty="0">
                <a:solidFill>
                  <a:schemeClr val="tx1"/>
                </a:solidFill>
                <a:latin typeface="Times New Roman" panose="02020603050405020304" pitchFamily="18" charset="0"/>
                <a:cs typeface="Times New Roman" panose="02020603050405020304" pitchFamily="18" charset="0"/>
              </a:rPr>
              <a:t>lúc đã cáo quan rồi NCT có ngất ngưởng nữa không?</a:t>
            </a:r>
            <a:endParaRPr lang="vi-VN" sz="3600" b="1" dirty="0">
              <a:solidFill>
                <a:schemeClr val="tx1"/>
              </a:solidFill>
              <a:latin typeface="Times New Roman" panose="02020603050405020304" pitchFamily="18" charset="0"/>
              <a:cs typeface="Times New Roman" panose="02020603050405020304" pitchFamily="18" charset="0"/>
            </a:endParaRPr>
          </a:p>
          <a:p>
            <a:pPr lvl="0"/>
            <a:r>
              <a:rPr lang="en-US" sz="3600" b="1" i="1" dirty="0" smtClean="0">
                <a:solidFill>
                  <a:schemeClr val="tx1"/>
                </a:solidFill>
                <a:latin typeface="Times New Roman" panose="02020603050405020304" pitchFamily="18" charset="0"/>
                <a:cs typeface="Times New Roman" panose="02020603050405020304" pitchFamily="18" charset="0"/>
              </a:rPr>
              <a:t>? Câu </a:t>
            </a:r>
            <a:r>
              <a:rPr lang="en-US" sz="3600" b="1" i="1" dirty="0">
                <a:solidFill>
                  <a:schemeClr val="tx1"/>
                </a:solidFill>
                <a:latin typeface="Times New Roman" panose="02020603050405020304" pitchFamily="18" charset="0"/>
                <a:cs typeface="Times New Roman" panose="02020603050405020304" pitchFamily="18" charset="0"/>
              </a:rPr>
              <a:t>“Đô môn giải tổ chi niên” được hiểu như thế nào?</a:t>
            </a:r>
            <a:endParaRPr lang="vi-VN" sz="3600" b="1" dirty="0">
              <a:solidFill>
                <a:schemeClr val="tx1"/>
              </a:solidFill>
              <a:latin typeface="Times New Roman" panose="02020603050405020304" pitchFamily="18" charset="0"/>
              <a:cs typeface="Times New Roman" panose="02020603050405020304" pitchFamily="18" charset="0"/>
            </a:endParaRPr>
          </a:p>
          <a:p>
            <a:pPr lvl="0"/>
            <a:r>
              <a:rPr lang="en-US" sz="3600" b="1" i="1" dirty="0" smtClean="0">
                <a:solidFill>
                  <a:schemeClr val="tx1"/>
                </a:solidFill>
                <a:latin typeface="Times New Roman" panose="02020603050405020304" pitchFamily="18" charset="0"/>
                <a:cs typeface="Times New Roman" panose="02020603050405020304" pitchFamily="18" charset="0"/>
              </a:rPr>
              <a:t>? Hãy </a:t>
            </a:r>
            <a:r>
              <a:rPr lang="en-US" sz="3600" b="1" i="1" dirty="0">
                <a:solidFill>
                  <a:schemeClr val="tx1"/>
                </a:solidFill>
                <a:latin typeface="Times New Roman" panose="02020603050405020304" pitchFamily="18" charset="0"/>
                <a:cs typeface="Times New Roman" panose="02020603050405020304" pitchFamily="18" charset="0"/>
              </a:rPr>
              <a:t>chỉ ra hành động khác người của NCT khi cáo lão hồi hương?</a:t>
            </a:r>
            <a:endParaRPr lang="vi-VN" sz="3600" b="1" dirty="0">
              <a:solidFill>
                <a:schemeClr val="tx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0" y="1277917"/>
            <a:ext cx="12192000" cy="6952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rgbClr val="C00000"/>
                </a:solidFill>
                <a:latin typeface="Times New Roman" panose="02020603050405020304" pitchFamily="18" charset="0"/>
                <a:cs typeface="Times New Roman" panose="02020603050405020304" pitchFamily="18" charset="0"/>
              </a:rPr>
              <a:t>2</a:t>
            </a:r>
            <a:r>
              <a:rPr lang="en-US" sz="2800" b="1" dirty="0" smtClean="0">
                <a:solidFill>
                  <a:srgbClr val="C00000"/>
                </a:solidFill>
                <a:latin typeface="Times New Roman" panose="02020603050405020304" pitchFamily="18" charset="0"/>
                <a:cs typeface="Times New Roman" panose="02020603050405020304" pitchFamily="18" charset="0"/>
              </a:rPr>
              <a:t>.2. </a:t>
            </a:r>
            <a:r>
              <a:rPr lang="en-US" sz="2800" b="1" dirty="0" smtClean="0">
                <a:solidFill>
                  <a:srgbClr val="C00000"/>
                </a:solidFill>
                <a:latin typeface="Times New Roman" panose="02020603050405020304" pitchFamily="18" charset="0"/>
                <a:cs typeface="Times New Roman" panose="02020603050405020304" pitchFamily="18" charset="0"/>
              </a:rPr>
              <a:t>NCT </a:t>
            </a:r>
            <a:r>
              <a:rPr lang="en-US" sz="2800" b="1" dirty="0" smtClean="0">
                <a:solidFill>
                  <a:srgbClr val="C00000"/>
                </a:solidFill>
                <a:latin typeface="Times New Roman" panose="02020603050405020304" pitchFamily="18" charset="0"/>
                <a:cs typeface="Times New Roman" panose="02020603050405020304" pitchFamily="18" charset="0"/>
              </a:rPr>
              <a:t>– Cởi mũ từ quan với hành động “ngất ngưởng”</a:t>
            </a:r>
            <a:endParaRPr lang="en-US" sz="2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916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6" presetClass="entr" presetSubtype="3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out)">
                                      <p:cBhvr>
                                        <p:cTn id="15" dur="1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4328" y="767470"/>
            <a:ext cx="1165524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0"/>
            <a:ext cx="12192000" cy="584775"/>
          </a:xfrm>
          <a:prstGeom prst="rect">
            <a:avLst/>
          </a:prstGeom>
          <a:solidFill>
            <a:srgbClr val="FFFFD5"/>
          </a:solidFill>
        </p:spPr>
        <p:txBody>
          <a:bodyPr wrap="square" lIns="91440" tIns="45720" rIns="91440" bIns="45720">
            <a:spAutoFit/>
          </a:bodyPr>
          <a:lstStyle/>
          <a:p>
            <a:pPr algn="ctr"/>
            <a:r>
              <a:rPr lang="en-US" sz="3200" b="1" smtClean="0">
                <a:ln w="22225">
                  <a:solidFill>
                    <a:srgbClr val="FF0000"/>
                  </a:solidFill>
                  <a:prstDash val="solid"/>
                </a:ln>
                <a:solidFill>
                  <a:srgbClr val="FF0000"/>
                </a:solidFill>
                <a:latin typeface="Times New Roman" pitchFamily="18" charset="0"/>
                <a:cs typeface="Times New Roman" pitchFamily="18" charset="0"/>
              </a:rPr>
              <a:t>BÀI CA NGẤT NGƯỞNG </a:t>
            </a:r>
            <a:endParaRPr lang="en-US" sz="2800" b="1" dirty="0">
              <a:ln w="22225">
                <a:solidFill>
                  <a:srgbClr val="FF0000"/>
                </a:solidFill>
                <a:prstDash val="solid"/>
              </a:ln>
              <a:solidFill>
                <a:srgbClr val="FF0000"/>
              </a:solidFill>
              <a:latin typeface="Times New Roman" pitchFamily="18" charset="0"/>
              <a:cs typeface="Times New Roman" pitchFamily="18" charset="0"/>
            </a:endParaRPr>
          </a:p>
        </p:txBody>
      </p:sp>
      <p:cxnSp>
        <p:nvCxnSpPr>
          <p:cNvPr id="9" name="Straight Connector 8"/>
          <p:cNvCxnSpPr/>
          <p:nvPr/>
        </p:nvCxnSpPr>
        <p:spPr>
          <a:xfrm flipV="1">
            <a:off x="98474" y="712337"/>
            <a:ext cx="12093526" cy="1406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8475260" y="382412"/>
            <a:ext cx="2825086" cy="369332"/>
          </a:xfrm>
          <a:prstGeom prst="rect">
            <a:avLst/>
          </a:prstGeom>
          <a:noFill/>
        </p:spPr>
        <p:txBody>
          <a:bodyPr wrap="square" rtlCol="0">
            <a:spAutoFit/>
          </a:bodyPr>
          <a:lstStyle/>
          <a:p>
            <a:r>
              <a:rPr lang="en-US" b="1" smtClean="0">
                <a:latin typeface="Times New Roman" panose="02020603050405020304" pitchFamily="18" charset="0"/>
                <a:cs typeface="Times New Roman" panose="02020603050405020304" pitchFamily="18" charset="0"/>
              </a:rPr>
              <a:t>Nguyễn Công Trứ</a:t>
            </a:r>
            <a:endParaRPr lang="en-US" b="1">
              <a:latin typeface="Times New Roman" panose="02020603050405020304" pitchFamily="18" charset="0"/>
              <a:cs typeface="Times New Roman" panose="02020603050405020304" pitchFamily="18" charset="0"/>
            </a:endParaRPr>
          </a:p>
        </p:txBody>
      </p:sp>
      <p:sp>
        <p:nvSpPr>
          <p:cNvPr id="13" name="Rectangle 12"/>
          <p:cNvSpPr/>
          <p:nvPr/>
        </p:nvSpPr>
        <p:spPr>
          <a:xfrm>
            <a:off x="181970" y="751744"/>
            <a:ext cx="4055660" cy="10523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itchFamily="18" charset="0"/>
                <a:cs typeface="Times New Roman" pitchFamily="18" charset="0"/>
              </a:rPr>
              <a:t>3. Phân tích.</a:t>
            </a:r>
          </a:p>
          <a:p>
            <a:endParaRPr lang="en-US" sz="2400" b="1" smtClean="0">
              <a:solidFill>
                <a:srgbClr val="002060"/>
              </a:solidFill>
              <a:latin typeface="Times New Roman" pitchFamily="18" charset="0"/>
              <a:cs typeface="Times New Roman" pitchFamily="18" charset="0"/>
            </a:endParaRPr>
          </a:p>
        </p:txBody>
      </p:sp>
      <p:sp>
        <p:nvSpPr>
          <p:cNvPr id="3" name="Rectangle 2"/>
          <p:cNvSpPr/>
          <p:nvPr/>
        </p:nvSpPr>
        <p:spPr>
          <a:xfrm>
            <a:off x="173236" y="1373802"/>
            <a:ext cx="11127109" cy="3561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Times New Roman" panose="02020603050405020304" pitchFamily="18" charset="0"/>
                <a:cs typeface="Times New Roman" panose="02020603050405020304" pitchFamily="18" charset="0"/>
              </a:rPr>
              <a:t>3.2</a:t>
            </a:r>
            <a:r>
              <a:rPr lang="en-US" sz="2400" b="1" dirty="0">
                <a:solidFill>
                  <a:srgbClr val="C00000"/>
                </a:solidFill>
                <a:latin typeface="Times New Roman" panose="02020603050405020304" pitchFamily="18" charset="0"/>
                <a:cs typeface="Times New Roman" panose="02020603050405020304" pitchFamily="18" charset="0"/>
              </a:rPr>
              <a:t>. NCT – Cởi mũ từ quan với hành động “ngất ngưởng”</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10" name="Text Box 5"/>
          <p:cNvSpPr txBox="1">
            <a:spLocks noChangeArrowheads="1"/>
          </p:cNvSpPr>
          <p:nvPr/>
        </p:nvSpPr>
        <p:spPr bwMode="auto">
          <a:xfrm>
            <a:off x="1762019" y="1912684"/>
            <a:ext cx="57851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65000"/>
              </a:spcBef>
            </a:pPr>
            <a:r>
              <a:rPr lang="vi-VN" altLang="en-US" sz="2400">
                <a:solidFill>
                  <a:srgbClr val="990099"/>
                </a:solidFill>
                <a:latin typeface="+mj-lt"/>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p:txBody>
      </p:sp>
      <p:sp>
        <p:nvSpPr>
          <p:cNvPr id="30" name="Rectangle 29"/>
          <p:cNvSpPr/>
          <p:nvPr/>
        </p:nvSpPr>
        <p:spPr>
          <a:xfrm>
            <a:off x="1241946" y="6304546"/>
            <a:ext cx="10697630" cy="3193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Tâm hồn tự do, cái ngất ngưởng </a:t>
            </a:r>
            <a:r>
              <a:rPr lang="en-US" sz="2800" b="1" dirty="0" smtClean="0">
                <a:solidFill>
                  <a:schemeClr val="tx1"/>
                </a:solidFill>
                <a:latin typeface="Times New Roman" panose="02020603050405020304" pitchFamily="18" charset="0"/>
                <a:cs typeface="Times New Roman" panose="02020603050405020304" pitchFamily="18" charset="0"/>
              </a:rPr>
              <a:t>- khôi </a:t>
            </a:r>
            <a:r>
              <a:rPr lang="en-US" sz="2800" b="1" dirty="0">
                <a:solidFill>
                  <a:schemeClr val="tx1"/>
                </a:solidFill>
                <a:latin typeface="Times New Roman" panose="02020603050405020304" pitchFamily="18" charset="0"/>
                <a:cs typeface="Times New Roman" panose="02020603050405020304" pitchFamily="18" charset="0"/>
              </a:rPr>
              <a:t>hài, lập dị của </a:t>
            </a:r>
            <a:r>
              <a:rPr lang="en-US" sz="2800" b="1" dirty="0" smtClean="0">
                <a:solidFill>
                  <a:schemeClr val="tx1"/>
                </a:solidFill>
                <a:latin typeface="Times New Roman" panose="02020603050405020304" pitchFamily="18" charset="0"/>
                <a:cs typeface="Times New Roman" panose="02020603050405020304" pitchFamily="18" charset="0"/>
              </a:rPr>
              <a:t>trang </a:t>
            </a:r>
            <a:r>
              <a:rPr lang="en-US" sz="2800" b="1" dirty="0">
                <a:solidFill>
                  <a:schemeClr val="tx1"/>
                </a:solidFill>
                <a:latin typeface="Times New Roman" panose="02020603050405020304" pitchFamily="18" charset="0"/>
                <a:cs typeface="Times New Roman" panose="02020603050405020304" pitchFamily="18" charset="0"/>
              </a:rPr>
              <a:t>nam tử.</a:t>
            </a:r>
            <a:r>
              <a:rPr lang="vi-VN" sz="2800" b="1" dirty="0">
                <a:solidFill>
                  <a:schemeClr val="tx1"/>
                </a:solidFill>
                <a:latin typeface="Times New Roman" panose="02020603050405020304" pitchFamily="18" charset="0"/>
                <a:cs typeface="Times New Roman" panose="02020603050405020304" pitchFamily="18" charset="0"/>
              </a:rPr>
              <a:t> </a:t>
            </a:r>
            <a:r>
              <a:rPr lang="en-US" sz="3200" b="1" dirty="0">
                <a:solidFill>
                  <a:schemeClr val="tx1"/>
                </a:solidFill>
                <a:latin typeface="Times New Roman" panose="02020603050405020304" pitchFamily="18" charset="0"/>
                <a:cs typeface="Times New Roman" panose="02020603050405020304" pitchFamily="18" charset="0"/>
              </a:rPr>
              <a:t> </a:t>
            </a:r>
            <a:endParaRPr lang="vi-VN" sz="3200" b="1" dirty="0">
              <a:solidFill>
                <a:schemeClr val="tx1"/>
              </a:solidFill>
              <a:latin typeface="Times New Roman" panose="02020603050405020304" pitchFamily="18" charset="0"/>
              <a:cs typeface="Times New Roman" panose="02020603050405020304" pitchFamily="18" charset="0"/>
            </a:endParaRPr>
          </a:p>
        </p:txBody>
      </p:sp>
      <p:sp>
        <p:nvSpPr>
          <p:cNvPr id="31" name="Right Arrow 30"/>
          <p:cNvSpPr/>
          <p:nvPr/>
        </p:nvSpPr>
        <p:spPr>
          <a:xfrm>
            <a:off x="420426" y="6208861"/>
            <a:ext cx="711141" cy="26317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98474" y="2482940"/>
            <a:ext cx="3152688" cy="3571362"/>
          </a:xfrm>
          <a:prstGeom prst="rect">
            <a:avLst/>
          </a:prstGeom>
          <a:solidFill>
            <a:schemeClr val="accent3">
              <a:lumMod val="40000"/>
              <a:lumOff val="60000"/>
            </a:schemeClr>
          </a:solidFill>
        </p:spPr>
        <p:txBody>
          <a:bodyPr wrap="square">
            <a:spAutoFit/>
          </a:bodyPr>
          <a:lstStyle/>
          <a:p>
            <a:pPr marL="285750" indent="-285750" algn="just">
              <a:lnSpc>
                <a:spcPct val="107000"/>
              </a:lnSpc>
              <a:spcAft>
                <a:spcPts val="0"/>
              </a:spcAft>
              <a:buFontTx/>
              <a:buChar char="-"/>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Cáo quan:</a:t>
            </a:r>
          </a:p>
          <a:p>
            <a:pPr algn="just">
              <a:lnSpc>
                <a:spcPct val="107000"/>
              </a:lnSpc>
              <a:spcAft>
                <a:spcPts val="0"/>
              </a:spcAft>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Đô môn: Kinh đô</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a:p>
            <a:pPr fontAlgn="base">
              <a:lnSpc>
                <a:spcPct val="107000"/>
              </a:lnSpc>
              <a:spcAft>
                <a:spcPts val="0"/>
              </a:spcAft>
              <a:tabLst>
                <a:tab pos="457200" algn="l"/>
              </a:tabLst>
            </a:pPr>
            <a:r>
              <a:rPr lang="en-US" sz="2400" dirty="0">
                <a:latin typeface="Times New Roman" panose="02020603050405020304" pitchFamily="18" charset="0"/>
                <a:ea typeface="Calibri" panose="020F0502020204030204" pitchFamily="34" charset="0"/>
                <a:cs typeface="Times New Roman" panose="02020603050405020304" pitchFamily="18" charset="0"/>
              </a:rPr>
              <a:t>+ G</a:t>
            </a:r>
            <a:r>
              <a:rPr lang="vi-VN" sz="2400" dirty="0">
                <a:latin typeface="Times New Roman" panose="02020603050405020304" pitchFamily="18" charset="0"/>
                <a:ea typeface="Times New Roman" panose="02020603050405020304" pitchFamily="18" charset="0"/>
                <a:cs typeface="Times New Roman" panose="02020603050405020304" pitchFamily="18" charset="0"/>
              </a:rPr>
              <a:t>iải tổ chi niên: Năm cởi áo mũ</a:t>
            </a:r>
            <a:r>
              <a:rPr lang="en-US" sz="2400" dirty="0">
                <a:latin typeface="Times New Roman" panose="02020603050405020304" pitchFamily="18" charset="0"/>
                <a:ea typeface="Calibri" panose="020F0502020204030204" pitchFamily="34" charset="0"/>
                <a:cs typeface="Times New Roman" panose="02020603050405020304" pitchFamily="18" charset="0"/>
              </a:rPr>
              <a:t> (1848</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nhẹ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nhõm, khoan khoái </a:t>
            </a:r>
            <a:r>
              <a:rPr lang="en-US" sz="2400" dirty="0" smtClean="0">
                <a:latin typeface="Times New Roman" panose="02020603050405020304" pitchFamily="18" charset="0"/>
                <a:ea typeface="Times New Roman" panose="02020603050405020304" pitchFamily="18" charset="0"/>
                <a:cs typeface="Times New Roman" panose="02020603050405020304" pitchFamily="18" charset="0"/>
              </a:rPr>
              <a:t>thoát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khỏi chốn quan trường.</a:t>
            </a:r>
            <a:endParaRPr lang="vi-VN" sz="2400" dirty="0">
              <a:latin typeface="Times New Roman" panose="02020603050405020304" pitchFamily="18" charset="0"/>
              <a:ea typeface="Times New Roman" panose="02020603050405020304" pitchFamily="18" charset="0"/>
              <a:cs typeface="Times New Roman" panose="02020603050405020304" pitchFamily="18" charset="0"/>
            </a:endParaRPr>
          </a:p>
          <a:p>
            <a:pPr indent="21590" algn="just">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-&gt; Trí sĩ trong danh dự, tự </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hào.</a:t>
            </a:r>
            <a:endParaRPr lang="vi-VN"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4237630" y="2129709"/>
            <a:ext cx="6096000" cy="1277850"/>
          </a:xfrm>
          <a:prstGeom prst="rect">
            <a:avLst/>
          </a:prstGeom>
          <a:solidFill>
            <a:schemeClr val="accent5">
              <a:lumMod val="20000"/>
              <a:lumOff val="80000"/>
            </a:schemeClr>
          </a:solidFill>
        </p:spPr>
        <p:txBody>
          <a:bodyPr>
            <a:spAutoFit/>
          </a:bodyPr>
          <a:lstStyle/>
          <a:p>
            <a:pPr indent="21590" algn="just">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Phong cách khác </a:t>
            </a:r>
            <a:r>
              <a:rPr lang="en-US" sz="2400" dirty="0">
                <a:latin typeface="Times New Roman" panose="02020603050405020304" pitchFamily="18" charset="0"/>
                <a:ea typeface="Calibri" panose="020F0502020204030204" pitchFamily="34" charset="0"/>
                <a:cs typeface="Times New Roman" panose="02020603050405020304" pitchFamily="18" charset="0"/>
              </a:rPr>
              <a:t>người: Cưỡi bò, đeo nhạc ngựa cho bò, lấy mo cau buộc đuôi bò.</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a:p>
            <a:pPr indent="21590" algn="just">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-&gt; Ngạo nghễ, thách thức</a:t>
            </a:r>
            <a:endParaRPr lang="vi-VN"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p:cNvSpPr/>
          <p:nvPr/>
        </p:nvSpPr>
        <p:spPr>
          <a:xfrm>
            <a:off x="3313414" y="3745494"/>
            <a:ext cx="8467596" cy="2463367"/>
          </a:xfrm>
          <a:prstGeom prst="rect">
            <a:avLst/>
          </a:prstGeom>
          <a:solidFill>
            <a:schemeClr val="accent6">
              <a:lumMod val="20000"/>
              <a:lumOff val="80000"/>
            </a:schemeClr>
          </a:solidFill>
        </p:spPr>
        <p:txBody>
          <a:bodyPr wrap="square">
            <a:spAutoFit/>
          </a:bodyPr>
          <a:lstStyle/>
          <a:p>
            <a:pPr algn="just">
              <a:lnSpc>
                <a:spcPct val="107000"/>
              </a:lnSpc>
              <a:spcAft>
                <a:spcPts val="0"/>
              </a:spcAft>
            </a:pPr>
            <a:r>
              <a:rPr lang="en-US" sz="2400" dirty="0" smtClean="0">
                <a:latin typeface="Times New Roman" panose="02020603050405020304" pitchFamily="18" charset="0"/>
                <a:ea typeface="Arial" panose="020B0604020202020204" pitchFamily="34" charset="0"/>
                <a:cs typeface="Times New Roman" panose="02020603050405020304" pitchFamily="18" charset="0"/>
              </a:rPr>
              <a:t>- Sự </a:t>
            </a:r>
            <a:r>
              <a:rPr lang="en-US" sz="2400" dirty="0">
                <a:latin typeface="Times New Roman" panose="02020603050405020304" pitchFamily="18" charset="0"/>
                <a:ea typeface="Arial" panose="020B0604020202020204" pitchFamily="34" charset="0"/>
                <a:cs typeface="Times New Roman" panose="02020603050405020304" pitchFamily="18" charset="0"/>
              </a:rPr>
              <a:t>thay đổi, chuyển biến: Tay cầm kiếm → dạng từ bi:</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Tay kiếm cung: người anh hùng tay nhuốm máu</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sz="24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Dạng từ bi: con người trần thế bình thường</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vi-VN" sz="2400" dirty="0" smtClean="0">
                <a:latin typeface="Times New Roman" panose="02020603050405020304" pitchFamily="18" charset="0"/>
                <a:ea typeface="Calibri" panose="020F0502020204030204" pitchFamily="34" charset="0"/>
                <a:cs typeface="Times New Roman" panose="02020603050405020304" pitchFamily="18" charset="0"/>
              </a:rPr>
              <a:t>- Nghệ thuật đối lập </a:t>
            </a:r>
            <a:r>
              <a:rPr lang="en-US" sz="2400" dirty="0" smtClean="0">
                <a:latin typeface="Times New Roman" panose="02020603050405020304" pitchFamily="18" charset="0"/>
                <a:ea typeface="Arial" panose="020B0604020202020204" pitchFamily="34" charset="0"/>
                <a:cs typeface="Times New Roman" panose="02020603050405020304" pitchFamily="18" charset="0"/>
              </a:rPr>
              <a:t>→ Rời </a:t>
            </a:r>
            <a:r>
              <a:rPr lang="en-US" sz="2400" dirty="0">
                <a:latin typeface="Times New Roman" panose="02020603050405020304" pitchFamily="18" charset="0"/>
                <a:ea typeface="Arial" panose="020B0604020202020204" pitchFamily="34" charset="0"/>
                <a:cs typeface="Times New Roman" panose="02020603050405020304" pitchFamily="18" charset="0"/>
              </a:rPr>
              <a:t>bỏ công </a:t>
            </a:r>
            <a:r>
              <a:rPr lang="en-US" sz="2400" dirty="0" smtClean="0">
                <a:latin typeface="Times New Roman" panose="02020603050405020304" pitchFamily="18" charset="0"/>
                <a:ea typeface="Arial" panose="020B0604020202020204" pitchFamily="34" charset="0"/>
                <a:cs typeface="Times New Roman" panose="02020603050405020304" pitchFamily="18" charset="0"/>
              </a:rPr>
              <a:t>danh, </a:t>
            </a:r>
            <a:r>
              <a:rPr lang="en-US" sz="2400" dirty="0">
                <a:latin typeface="Times New Roman" panose="02020603050405020304" pitchFamily="18" charset="0"/>
                <a:ea typeface="Arial" panose="020B0604020202020204" pitchFamily="34" charset="0"/>
                <a:cs typeface="Times New Roman" panose="02020603050405020304" pitchFamily="18" charset="0"/>
              </a:rPr>
              <a:t>về với lối sống giản dị </a:t>
            </a:r>
            <a:r>
              <a:rPr lang="en-US" sz="2400" dirty="0" smtClean="0">
                <a:latin typeface="Times New Roman" panose="02020603050405020304" pitchFamily="18" charset="0"/>
                <a:ea typeface="Arial" panose="020B0604020202020204" pitchFamily="34" charset="0"/>
                <a:cs typeface="Times New Roman" panose="02020603050405020304" pitchFamily="18" charset="0"/>
              </a:rPr>
              <a:t>- người </a:t>
            </a:r>
            <a:r>
              <a:rPr lang="en-US" sz="2400" dirty="0">
                <a:latin typeface="Times New Roman" panose="02020603050405020304" pitchFamily="18" charset="0"/>
                <a:ea typeface="Arial" panose="020B0604020202020204" pitchFamily="34" charset="0"/>
                <a:cs typeface="Times New Roman" panose="02020603050405020304" pitchFamily="18" charset="0"/>
              </a:rPr>
              <a:t>bình thường, tay không bị máu tanh vấy bẩn; bảo vệ lối sống </a:t>
            </a:r>
            <a:r>
              <a:rPr lang="en-US" sz="2400" dirty="0" smtClean="0">
                <a:latin typeface="Times New Roman" panose="02020603050405020304" pitchFamily="18" charset="0"/>
                <a:ea typeface="Arial" panose="020B0604020202020204" pitchFamily="34" charset="0"/>
                <a:cs typeface="Times New Roman" panose="02020603050405020304" pitchFamily="18" charset="0"/>
              </a:rPr>
              <a:t>nhàn </a:t>
            </a:r>
            <a:r>
              <a:rPr lang="en-US" sz="2400" dirty="0">
                <a:latin typeface="Times New Roman" panose="02020603050405020304" pitchFamily="18" charset="0"/>
                <a:ea typeface="Arial" panose="020B0604020202020204" pitchFamily="34" charset="0"/>
                <a:cs typeface="Times New Roman" panose="02020603050405020304" pitchFamily="18" charset="0"/>
              </a:rPr>
              <a:t>thân lẫn nhàn tâm.</a:t>
            </a:r>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 </a:t>
            </a:r>
            <a:endParaRPr lang="vi-VN"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96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in)">
                                      <p:cBhvr>
                                        <p:cTn id="26" dur="20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circle(in)">
                                      <p:cBhvr>
                                        <p:cTn id="31" dur="20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left)">
                                      <p:cBhvr>
                                        <p:cTn id="3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0" grpId="0" animBg="1"/>
      <p:bldP spid="31" grpId="0" animBg="1"/>
      <p:bldP spid="4" grpId="0" animBg="1"/>
      <p:bldP spid="6"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Rectangle 2"/>
          <p:cNvSpPr/>
          <p:nvPr/>
        </p:nvSpPr>
        <p:spPr>
          <a:xfrm>
            <a:off x="1009934" y="1844175"/>
            <a:ext cx="10672550" cy="3108543"/>
          </a:xfrm>
          <a:prstGeom prst="rect">
            <a:avLst/>
          </a:prstGeom>
        </p:spPr>
        <p:txBody>
          <a:bodyPr wrap="square">
            <a:spAutoFit/>
          </a:bodyPr>
          <a:lstStyle/>
          <a:p>
            <a:pPr>
              <a:spcAft>
                <a:spcPts val="0"/>
              </a:spcAft>
            </a:pPr>
            <a:r>
              <a:rPr lang="nl-NL" sz="2800" b="1" smtClean="0">
                <a:latin typeface="Times New Roman" panose="02020603050405020304" pitchFamily="18" charset="0"/>
                <a:ea typeface="Times New Roman" panose="02020603050405020304" pitchFamily="18" charset="0"/>
                <a:cs typeface="Times New Roman" panose="02020603050405020304" pitchFamily="18" charset="0"/>
              </a:rPr>
              <a:t>Học bài</a:t>
            </a:r>
            <a:r>
              <a:rPr lang="nl-NL" sz="280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Học </a:t>
            </a:r>
            <a:r>
              <a:rPr lang="en-US" sz="2800">
                <a:latin typeface="Times New Roman" panose="02020603050405020304" pitchFamily="18" charset="0"/>
                <a:cs typeface="Times New Roman" panose="02020603050405020304" pitchFamily="18" charset="0"/>
              </a:rPr>
              <a:t>thuộc bài thơ, ghi nhớ nội dung bài học bằng sơ đồ tư duy hoặc </a:t>
            </a:r>
            <a:r>
              <a:rPr lang="en-US" sz="2800" smtClean="0">
                <a:latin typeface="Times New Roman" panose="02020603050405020304" pitchFamily="18" charset="0"/>
                <a:cs typeface="Times New Roman" panose="02020603050405020304" pitchFamily="18" charset="0"/>
              </a:rPr>
              <a:t>grap</a:t>
            </a:r>
          </a:p>
          <a:p>
            <a:pPr>
              <a:spcAft>
                <a:spcPts val="0"/>
              </a:spcAft>
            </a:pPr>
            <a:r>
              <a:rPr lang="en-US" sz="2800" b="1" smtClean="0">
                <a:latin typeface="Times New Roman" panose="02020603050405020304" pitchFamily="18" charset="0"/>
                <a:ea typeface="Times New Roman" panose="02020603050405020304" pitchFamily="18" charset="0"/>
                <a:cs typeface="Times New Roman" panose="02020603050405020304" pitchFamily="18" charset="0"/>
              </a:rPr>
              <a:t>Chuẩn bị nội dung Tiết 2: </a:t>
            </a:r>
          </a:p>
          <a:p>
            <a:pPr>
              <a:spcAft>
                <a:spcPts val="0"/>
              </a:spcAft>
            </a:pPr>
            <a:r>
              <a:rPr lang="nl-NL" sz="2800" smtClean="0">
                <a:latin typeface="Times New Roman" panose="02020603050405020304" pitchFamily="18" charset="0"/>
                <a:ea typeface="Times New Roman" panose="02020603050405020304" pitchFamily="18" charset="0"/>
                <a:cs typeface="Times New Roman" panose="02020603050405020304" pitchFamily="18" charset="0"/>
              </a:rPr>
              <a:t>+ </a:t>
            </a:r>
            <a:r>
              <a:rPr lang="nl-NL" sz="2800">
                <a:latin typeface="Times New Roman" panose="02020603050405020304" pitchFamily="18" charset="0"/>
                <a:ea typeface="Times New Roman" panose="02020603050405020304" pitchFamily="18" charset="0"/>
                <a:cs typeface="Times New Roman" panose="02020603050405020304" pitchFamily="18" charset="0"/>
              </a:rPr>
              <a:t>Khi về hưu, ông đã có những hành động ngất ngưởng nào?</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nl-NL" sz="2800">
                <a:latin typeface="Times New Roman" panose="02020603050405020304" pitchFamily="18" charset="0"/>
                <a:ea typeface="Times New Roman" panose="02020603050405020304" pitchFamily="18" charset="0"/>
                <a:cs typeface="Times New Roman" panose="02020603050405020304" pitchFamily="18" charset="0"/>
              </a:rPr>
              <a:t>+ Quan niệm sống, quan niệm về phận sự của kẻ làm trai của Nguyễn Công Trứ </a:t>
            </a:r>
            <a:endParaRPr lang="en-US" sz="280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nl-NL" sz="2800">
                <a:latin typeface="Times New Roman" panose="02020603050405020304" pitchFamily="18" charset="0"/>
                <a:ea typeface="Times New Roman" panose="02020603050405020304" pitchFamily="18" charset="0"/>
                <a:cs typeface="Times New Roman" panose="02020603050405020304" pitchFamily="18" charset="0"/>
              </a:rPr>
              <a:t>+ Phong cách sống của NCT?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1679532" y="828680"/>
            <a:ext cx="9333354" cy="584775"/>
          </a:xfrm>
          <a:prstGeom prst="rect">
            <a:avLst/>
          </a:prstGeom>
        </p:spPr>
        <p:txBody>
          <a:bodyPr wrap="square">
            <a:spAutoFit/>
          </a:bodyPr>
          <a:lstStyle/>
          <a:p>
            <a:pPr algn="ctr">
              <a:spcAft>
                <a:spcPts val="0"/>
              </a:spcAft>
            </a:pPr>
            <a:r>
              <a:rPr lang="vi-VN" sz="3200" b="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Hướng dẫn học sinh học bài cũ và chuẩn bị bài mới</a:t>
            </a:r>
            <a:r>
              <a:rPr lang="en-US" sz="3200" b="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99715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1280" y="87787"/>
            <a:ext cx="12090720" cy="6872278"/>
          </a:xfrm>
          <a:prstGeom prst="rect">
            <a:avLst/>
          </a:prstGeom>
        </p:spPr>
      </p:pic>
      <p:sp>
        <p:nvSpPr>
          <p:cNvPr id="3" name="Title 2"/>
          <p:cNvSpPr>
            <a:spLocks noGrp="1"/>
          </p:cNvSpPr>
          <p:nvPr>
            <p:ph type="title"/>
          </p:nvPr>
        </p:nvSpPr>
        <p:spPr>
          <a:xfrm>
            <a:off x="101280" y="235261"/>
            <a:ext cx="6299835" cy="3288665"/>
          </a:xfrm>
        </p:spPr>
        <p:txBody>
          <a:bodyPr>
            <a:normAutofit fontScale="90000"/>
          </a:bodyPr>
          <a:lstStyle/>
          <a:p>
            <a:r>
              <a:rPr lang="vi-VN" sz="2665" b="1" i="1" dirty="0">
                <a:solidFill>
                  <a:schemeClr val="bg2">
                    <a:lumMod val="25000"/>
                  </a:schemeClr>
                </a:solidFill>
                <a:sym typeface="+mn-ea"/>
              </a:rPr>
              <a:t>Gót tiên theo đủng đỉnh một đôi dì, </a:t>
            </a:r>
            <a:r>
              <a:rPr lang="en-US" sz="2665" b="1" i="1" dirty="0">
                <a:solidFill>
                  <a:schemeClr val="bg2">
                    <a:lumMod val="25000"/>
                  </a:schemeClr>
                </a:solidFill>
              </a:rPr>
              <a:t/>
            </a:r>
            <a:br>
              <a:rPr lang="en-US" sz="2665" b="1" i="1" dirty="0">
                <a:solidFill>
                  <a:schemeClr val="bg2">
                    <a:lumMod val="25000"/>
                  </a:schemeClr>
                </a:solidFill>
              </a:rPr>
            </a:br>
            <a:r>
              <a:rPr lang="vi-VN" sz="2665" b="1" i="1" dirty="0">
                <a:solidFill>
                  <a:schemeClr val="bg2">
                    <a:lumMod val="25000"/>
                  </a:schemeClr>
                </a:solidFill>
                <a:sym typeface="+mn-ea"/>
              </a:rPr>
              <a:t>Bụt cũng nực cười ông ngất ngưởng.</a:t>
            </a:r>
            <a:r>
              <a:rPr lang="en-US" sz="2665" b="1" i="1" dirty="0">
                <a:solidFill>
                  <a:schemeClr val="bg2">
                    <a:lumMod val="25000"/>
                  </a:schemeClr>
                </a:solidFill>
              </a:rPr>
              <a:t/>
            </a:r>
            <a:br>
              <a:rPr lang="en-US" sz="2665" b="1" i="1" dirty="0">
                <a:solidFill>
                  <a:schemeClr val="bg2">
                    <a:lumMod val="25000"/>
                  </a:schemeClr>
                </a:solidFill>
              </a:rPr>
            </a:br>
            <a:r>
              <a:rPr lang="vi-VN" sz="2665" b="1" i="1" dirty="0">
                <a:solidFill>
                  <a:schemeClr val="bg2">
                    <a:lumMod val="25000"/>
                  </a:schemeClr>
                </a:solidFill>
                <a:sym typeface="+mn-ea"/>
              </a:rPr>
              <a:t>Được mất dương dương người thái thượng,</a:t>
            </a:r>
            <a:r>
              <a:rPr lang="en-US" sz="2665" b="1" i="1" dirty="0">
                <a:solidFill>
                  <a:schemeClr val="bg2">
                    <a:lumMod val="25000"/>
                  </a:schemeClr>
                </a:solidFill>
              </a:rPr>
              <a:t/>
            </a:r>
            <a:br>
              <a:rPr lang="en-US" sz="2665" b="1" i="1" dirty="0">
                <a:solidFill>
                  <a:schemeClr val="bg2">
                    <a:lumMod val="25000"/>
                  </a:schemeClr>
                </a:solidFill>
              </a:rPr>
            </a:br>
            <a:r>
              <a:rPr lang="vi-VN" sz="2665" b="1" i="1" dirty="0">
                <a:solidFill>
                  <a:schemeClr val="bg2">
                    <a:lumMod val="25000"/>
                  </a:schemeClr>
                </a:solidFill>
                <a:sym typeface="+mn-ea"/>
              </a:rPr>
              <a:t>Khen chê phơi phới ngọn đông phong.</a:t>
            </a:r>
            <a:r>
              <a:rPr lang="en-US" sz="2665" b="1" i="1" dirty="0">
                <a:solidFill>
                  <a:schemeClr val="bg2">
                    <a:lumMod val="25000"/>
                  </a:schemeClr>
                </a:solidFill>
              </a:rPr>
              <a:t/>
            </a:r>
            <a:br>
              <a:rPr lang="en-US" sz="2665" b="1" i="1" dirty="0">
                <a:solidFill>
                  <a:schemeClr val="bg2">
                    <a:lumMod val="25000"/>
                  </a:schemeClr>
                </a:solidFill>
              </a:rPr>
            </a:br>
            <a:r>
              <a:rPr lang="vi-VN" sz="2665" b="1" i="1" dirty="0">
                <a:solidFill>
                  <a:schemeClr val="bg2">
                    <a:lumMod val="25000"/>
                  </a:schemeClr>
                </a:solidFill>
                <a:sym typeface="+mn-ea"/>
              </a:rPr>
              <a:t>Khi ca, khi tửu, khi cắc, khi tùng,</a:t>
            </a:r>
            <a:r>
              <a:rPr lang="en-US" sz="2665" b="1" i="1" dirty="0">
                <a:solidFill>
                  <a:schemeClr val="bg2">
                    <a:lumMod val="25000"/>
                  </a:schemeClr>
                </a:solidFill>
              </a:rPr>
              <a:t/>
            </a:r>
            <a:br>
              <a:rPr lang="en-US" sz="2665" b="1" i="1" dirty="0">
                <a:solidFill>
                  <a:schemeClr val="bg2">
                    <a:lumMod val="25000"/>
                  </a:schemeClr>
                </a:solidFill>
              </a:rPr>
            </a:br>
            <a:r>
              <a:rPr lang="vi-VN" sz="2665" b="1" i="1" dirty="0">
                <a:solidFill>
                  <a:schemeClr val="bg2">
                    <a:lumMod val="25000"/>
                  </a:schemeClr>
                </a:solidFill>
                <a:sym typeface="+mn-ea"/>
              </a:rPr>
              <a:t>Không Phật, không Tiên, không vướng tục</a:t>
            </a:r>
            <a:r>
              <a:rPr lang="vi-VN" sz="2665" b="1" i="1" dirty="0">
                <a:solidFill>
                  <a:schemeClr val="bg2">
                    <a:lumMod val="25000"/>
                  </a:schemeClr>
                </a:solidFill>
                <a:sym typeface="+mn-ea"/>
              </a:rPr>
              <a:t>.”</a:t>
            </a:r>
            <a:r>
              <a:rPr lang="en-US" dirty="0">
                <a:solidFill>
                  <a:schemeClr val="bg2">
                    <a:lumMod val="25000"/>
                  </a:schemeClr>
                </a:solidFill>
              </a:rPr>
              <a:t/>
            </a:r>
            <a:br>
              <a:rPr lang="en-US" dirty="0">
                <a:solidFill>
                  <a:schemeClr val="bg2">
                    <a:lumMod val="25000"/>
                  </a:schemeClr>
                </a:solidFill>
              </a:rPr>
            </a:br>
            <a:endParaRPr lang="en-US" dirty="0"/>
          </a:p>
        </p:txBody>
      </p:sp>
    </p:spTree>
    <p:extLst>
      <p:ext uri="{BB962C8B-B14F-4D97-AF65-F5344CB8AC3E}">
        <p14:creationId xmlns:p14="http://schemas.microsoft.com/office/powerpoint/2010/main" val="7924140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8782"/>
            <a:ext cx="12192000" cy="6894095"/>
          </a:xfrm>
          <a:prstGeom prst="rect">
            <a:avLst/>
          </a:prstGeom>
        </p:spPr>
      </p:pic>
      <p:graphicFrame>
        <p:nvGraphicFramePr>
          <p:cNvPr id="4" name="Table 3"/>
          <p:cNvGraphicFramePr>
            <a:graphicFrameLocks noGrp="1"/>
          </p:cNvGraphicFramePr>
          <p:nvPr>
            <p:extLst/>
          </p:nvPr>
        </p:nvGraphicFramePr>
        <p:xfrm>
          <a:off x="2737520" y="844215"/>
          <a:ext cx="5903992" cy="575035"/>
        </p:xfrm>
        <a:graphic>
          <a:graphicData uri="http://schemas.openxmlformats.org/drawingml/2006/table">
            <a:tbl>
              <a:tblPr firstRow="1" bandRow="1">
                <a:tableStyleId>{5C22544A-7EE6-4342-B048-85BDC9FD1C3A}</a:tableStyleId>
              </a:tblPr>
              <a:tblGrid>
                <a:gridCol w="737999">
                  <a:extLst>
                    <a:ext uri="{9D8B030D-6E8A-4147-A177-3AD203B41FA5}">
                      <a16:colId xmlns="" xmlns:a16="http://schemas.microsoft.com/office/drawing/2014/main" val="992861188"/>
                    </a:ext>
                  </a:extLst>
                </a:gridCol>
                <a:gridCol w="737999">
                  <a:extLst>
                    <a:ext uri="{9D8B030D-6E8A-4147-A177-3AD203B41FA5}">
                      <a16:colId xmlns="" xmlns:a16="http://schemas.microsoft.com/office/drawing/2014/main" val="3631502038"/>
                    </a:ext>
                  </a:extLst>
                </a:gridCol>
                <a:gridCol w="663282">
                  <a:extLst>
                    <a:ext uri="{9D8B030D-6E8A-4147-A177-3AD203B41FA5}">
                      <a16:colId xmlns="" xmlns:a16="http://schemas.microsoft.com/office/drawing/2014/main" val="3152477148"/>
                    </a:ext>
                  </a:extLst>
                </a:gridCol>
                <a:gridCol w="812716">
                  <a:extLst>
                    <a:ext uri="{9D8B030D-6E8A-4147-A177-3AD203B41FA5}">
                      <a16:colId xmlns="" xmlns:a16="http://schemas.microsoft.com/office/drawing/2014/main" val="3813829991"/>
                    </a:ext>
                  </a:extLst>
                </a:gridCol>
                <a:gridCol w="737999">
                  <a:extLst>
                    <a:ext uri="{9D8B030D-6E8A-4147-A177-3AD203B41FA5}">
                      <a16:colId xmlns="" xmlns:a16="http://schemas.microsoft.com/office/drawing/2014/main" val="949259380"/>
                    </a:ext>
                  </a:extLst>
                </a:gridCol>
                <a:gridCol w="737999">
                  <a:extLst>
                    <a:ext uri="{9D8B030D-6E8A-4147-A177-3AD203B41FA5}">
                      <a16:colId xmlns="" xmlns:a16="http://schemas.microsoft.com/office/drawing/2014/main" val="3659149423"/>
                    </a:ext>
                  </a:extLst>
                </a:gridCol>
                <a:gridCol w="737999">
                  <a:extLst>
                    <a:ext uri="{9D8B030D-6E8A-4147-A177-3AD203B41FA5}">
                      <a16:colId xmlns="" xmlns:a16="http://schemas.microsoft.com/office/drawing/2014/main" val="3241328401"/>
                    </a:ext>
                  </a:extLst>
                </a:gridCol>
                <a:gridCol w="737999">
                  <a:extLst>
                    <a:ext uri="{9D8B030D-6E8A-4147-A177-3AD203B41FA5}">
                      <a16:colId xmlns="" xmlns:a16="http://schemas.microsoft.com/office/drawing/2014/main" val="3596705348"/>
                    </a:ext>
                  </a:extLst>
                </a:gridCol>
              </a:tblGrid>
              <a:tr h="575035">
                <a:tc>
                  <a:txBody>
                    <a:bodyPr/>
                    <a:lstStyle/>
                    <a:p>
                      <a:pPr algn="ctr"/>
                      <a:r>
                        <a:rPr lang="en-US" sz="2400" dirty="0" smtClean="0">
                          <a:ln>
                            <a:solidFill>
                              <a:schemeClr val="tx1"/>
                            </a:solidFill>
                          </a:ln>
                          <a:solidFill>
                            <a:schemeClr val="tx1"/>
                          </a:solidFill>
                          <a:latin typeface="Arial" panose="020B0604020202020204" pitchFamily="34" charset="0"/>
                          <a:cs typeface="Arial" panose="020B0604020202020204" pitchFamily="34" charset="0"/>
                        </a:rPr>
                        <a:t>H</a:t>
                      </a: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smtClean="0">
                          <a:ln>
                            <a:solidFill>
                              <a:schemeClr val="tx1"/>
                            </a:solidFill>
                          </a:ln>
                          <a:solidFill>
                            <a:schemeClr val="tx1"/>
                          </a:solidFill>
                          <a:latin typeface="Arial" panose="020B0604020202020204" pitchFamily="34" charset="0"/>
                          <a:cs typeface="Arial" panose="020B0604020202020204" pitchFamily="34" charset="0"/>
                        </a:rPr>
                        <a:t>Á</a:t>
                      </a: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smtClean="0">
                          <a:ln>
                            <a:solidFill>
                              <a:schemeClr val="tx1"/>
                            </a:solidFill>
                          </a:ln>
                          <a:solidFill>
                            <a:schemeClr val="tx1"/>
                          </a:solidFill>
                          <a:latin typeface="Arial" panose="020B0604020202020204" pitchFamily="34" charset="0"/>
                          <a:cs typeface="Arial" panose="020B0604020202020204" pitchFamily="34" charset="0"/>
                        </a:rPr>
                        <a:t>T</a:t>
                      </a: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smtClean="0">
                          <a:ln>
                            <a:solidFill>
                              <a:schemeClr val="tx1"/>
                            </a:solidFill>
                          </a:ln>
                          <a:solidFill>
                            <a:schemeClr val="tx1"/>
                          </a:solidFill>
                          <a:latin typeface="Arial" panose="020B0604020202020204" pitchFamily="34" charset="0"/>
                          <a:cs typeface="Arial" panose="020B0604020202020204" pitchFamily="34" charset="0"/>
                        </a:rPr>
                        <a:t>C</a:t>
                      </a: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smtClean="0">
                          <a:ln>
                            <a:solidFill>
                              <a:schemeClr val="tx1"/>
                            </a:solidFill>
                          </a:ln>
                          <a:solidFill>
                            <a:schemeClr val="tx1"/>
                          </a:solidFill>
                          <a:latin typeface="Arial" panose="020B0604020202020204" pitchFamily="34" charset="0"/>
                          <a:cs typeface="Arial" panose="020B0604020202020204" pitchFamily="34" charset="0"/>
                        </a:rPr>
                        <a:t>A</a:t>
                      </a: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smtClean="0">
                          <a:ln>
                            <a:solidFill>
                              <a:schemeClr val="tx1"/>
                            </a:solidFill>
                          </a:ln>
                          <a:solidFill>
                            <a:schemeClr val="tx1"/>
                          </a:solidFill>
                          <a:latin typeface="Arial" panose="020B0604020202020204" pitchFamily="34" charset="0"/>
                          <a:cs typeface="Arial" panose="020B0604020202020204" pitchFamily="34" charset="0"/>
                        </a:rPr>
                        <a:t>T</a:t>
                      </a: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smtClean="0">
                          <a:ln>
                            <a:solidFill>
                              <a:schemeClr val="tx1"/>
                            </a:solidFill>
                          </a:ln>
                          <a:solidFill>
                            <a:schemeClr val="tx1"/>
                          </a:solidFill>
                          <a:latin typeface="Arial" panose="020B0604020202020204" pitchFamily="34" charset="0"/>
                          <a:cs typeface="Arial" panose="020B0604020202020204" pitchFamily="34" charset="0"/>
                        </a:rPr>
                        <a:t>R</a:t>
                      </a: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smtClean="0">
                          <a:ln>
                            <a:solidFill>
                              <a:schemeClr val="tx1"/>
                            </a:solidFill>
                          </a:ln>
                          <a:solidFill>
                            <a:schemeClr val="tx1"/>
                          </a:solidFill>
                          <a:latin typeface="Arial" panose="020B0604020202020204" pitchFamily="34" charset="0"/>
                          <a:cs typeface="Arial" panose="020B0604020202020204" pitchFamily="34" charset="0"/>
                        </a:rPr>
                        <a:t>Ù</a:t>
                      </a: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12607258"/>
                  </a:ext>
                </a:extLst>
              </a:tr>
            </a:tbl>
          </a:graphicData>
        </a:graphic>
      </p:graphicFrame>
      <p:graphicFrame>
        <p:nvGraphicFramePr>
          <p:cNvPr id="5" name="Table 4"/>
          <p:cNvGraphicFramePr>
            <a:graphicFrameLocks noGrp="1"/>
          </p:cNvGraphicFramePr>
          <p:nvPr>
            <p:extLst/>
          </p:nvPr>
        </p:nvGraphicFramePr>
        <p:xfrm>
          <a:off x="2737519" y="864242"/>
          <a:ext cx="5903992" cy="575035"/>
        </p:xfrm>
        <a:graphic>
          <a:graphicData uri="http://schemas.openxmlformats.org/drawingml/2006/table">
            <a:tbl>
              <a:tblPr firstRow="1" bandRow="1">
                <a:tableStyleId>{5C22544A-7EE6-4342-B048-85BDC9FD1C3A}</a:tableStyleId>
              </a:tblPr>
              <a:tblGrid>
                <a:gridCol w="737999">
                  <a:extLst>
                    <a:ext uri="{9D8B030D-6E8A-4147-A177-3AD203B41FA5}">
                      <a16:colId xmlns="" xmlns:a16="http://schemas.microsoft.com/office/drawing/2014/main" val="992861188"/>
                    </a:ext>
                  </a:extLst>
                </a:gridCol>
                <a:gridCol w="737999">
                  <a:extLst>
                    <a:ext uri="{9D8B030D-6E8A-4147-A177-3AD203B41FA5}">
                      <a16:colId xmlns="" xmlns:a16="http://schemas.microsoft.com/office/drawing/2014/main" val="3631502038"/>
                    </a:ext>
                  </a:extLst>
                </a:gridCol>
                <a:gridCol w="737999">
                  <a:extLst>
                    <a:ext uri="{9D8B030D-6E8A-4147-A177-3AD203B41FA5}">
                      <a16:colId xmlns="" xmlns:a16="http://schemas.microsoft.com/office/drawing/2014/main" val="3152477148"/>
                    </a:ext>
                  </a:extLst>
                </a:gridCol>
                <a:gridCol w="737999">
                  <a:extLst>
                    <a:ext uri="{9D8B030D-6E8A-4147-A177-3AD203B41FA5}">
                      <a16:colId xmlns="" xmlns:a16="http://schemas.microsoft.com/office/drawing/2014/main" val="3813829991"/>
                    </a:ext>
                  </a:extLst>
                </a:gridCol>
                <a:gridCol w="737999">
                  <a:extLst>
                    <a:ext uri="{9D8B030D-6E8A-4147-A177-3AD203B41FA5}">
                      <a16:colId xmlns="" xmlns:a16="http://schemas.microsoft.com/office/drawing/2014/main" val="949259380"/>
                    </a:ext>
                  </a:extLst>
                </a:gridCol>
                <a:gridCol w="737999">
                  <a:extLst>
                    <a:ext uri="{9D8B030D-6E8A-4147-A177-3AD203B41FA5}">
                      <a16:colId xmlns="" xmlns:a16="http://schemas.microsoft.com/office/drawing/2014/main" val="3659149423"/>
                    </a:ext>
                  </a:extLst>
                </a:gridCol>
                <a:gridCol w="737999">
                  <a:extLst>
                    <a:ext uri="{9D8B030D-6E8A-4147-A177-3AD203B41FA5}">
                      <a16:colId xmlns="" xmlns:a16="http://schemas.microsoft.com/office/drawing/2014/main" val="3241328401"/>
                    </a:ext>
                  </a:extLst>
                </a:gridCol>
                <a:gridCol w="737999">
                  <a:extLst>
                    <a:ext uri="{9D8B030D-6E8A-4147-A177-3AD203B41FA5}">
                      <a16:colId xmlns="" xmlns:a16="http://schemas.microsoft.com/office/drawing/2014/main" val="3596705348"/>
                    </a:ext>
                  </a:extLst>
                </a:gridCol>
              </a:tblGrid>
              <a:tr h="575035">
                <a:tc>
                  <a:txBody>
                    <a:bodyPr/>
                    <a:lstStyle/>
                    <a:p>
                      <a:pPr algn="ct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12607258"/>
                  </a:ext>
                </a:extLst>
              </a:tr>
            </a:tbl>
          </a:graphicData>
        </a:graphic>
      </p:graphicFrame>
      <p:graphicFrame>
        <p:nvGraphicFramePr>
          <p:cNvPr id="6" name="Table 5"/>
          <p:cNvGraphicFramePr>
            <a:graphicFrameLocks noGrp="1"/>
          </p:cNvGraphicFramePr>
          <p:nvPr>
            <p:extLst/>
          </p:nvPr>
        </p:nvGraphicFramePr>
        <p:xfrm>
          <a:off x="1994995" y="1527481"/>
          <a:ext cx="5165993" cy="575035"/>
        </p:xfrm>
        <a:graphic>
          <a:graphicData uri="http://schemas.openxmlformats.org/drawingml/2006/table">
            <a:tbl>
              <a:tblPr firstRow="1" bandRow="1">
                <a:tableStyleId>{5C22544A-7EE6-4342-B048-85BDC9FD1C3A}</a:tableStyleId>
              </a:tblPr>
              <a:tblGrid>
                <a:gridCol w="737999">
                  <a:extLst>
                    <a:ext uri="{9D8B030D-6E8A-4147-A177-3AD203B41FA5}">
                      <a16:colId xmlns="" xmlns:a16="http://schemas.microsoft.com/office/drawing/2014/main" val="992861188"/>
                    </a:ext>
                  </a:extLst>
                </a:gridCol>
                <a:gridCol w="737999">
                  <a:extLst>
                    <a:ext uri="{9D8B030D-6E8A-4147-A177-3AD203B41FA5}">
                      <a16:colId xmlns="" xmlns:a16="http://schemas.microsoft.com/office/drawing/2014/main" val="3631502038"/>
                    </a:ext>
                  </a:extLst>
                </a:gridCol>
                <a:gridCol w="737999">
                  <a:extLst>
                    <a:ext uri="{9D8B030D-6E8A-4147-A177-3AD203B41FA5}">
                      <a16:colId xmlns="" xmlns:a16="http://schemas.microsoft.com/office/drawing/2014/main" val="3152477148"/>
                    </a:ext>
                  </a:extLst>
                </a:gridCol>
                <a:gridCol w="737999">
                  <a:extLst>
                    <a:ext uri="{9D8B030D-6E8A-4147-A177-3AD203B41FA5}">
                      <a16:colId xmlns="" xmlns:a16="http://schemas.microsoft.com/office/drawing/2014/main" val="3813829991"/>
                    </a:ext>
                  </a:extLst>
                </a:gridCol>
                <a:gridCol w="737999">
                  <a:extLst>
                    <a:ext uri="{9D8B030D-6E8A-4147-A177-3AD203B41FA5}">
                      <a16:colId xmlns="" xmlns:a16="http://schemas.microsoft.com/office/drawing/2014/main" val="949259380"/>
                    </a:ext>
                  </a:extLst>
                </a:gridCol>
                <a:gridCol w="737999">
                  <a:extLst>
                    <a:ext uri="{9D8B030D-6E8A-4147-A177-3AD203B41FA5}">
                      <a16:colId xmlns="" xmlns:a16="http://schemas.microsoft.com/office/drawing/2014/main" val="3659149423"/>
                    </a:ext>
                  </a:extLst>
                </a:gridCol>
                <a:gridCol w="737999">
                  <a:extLst>
                    <a:ext uri="{9D8B030D-6E8A-4147-A177-3AD203B41FA5}">
                      <a16:colId xmlns="" xmlns:a16="http://schemas.microsoft.com/office/drawing/2014/main" val="3241328401"/>
                    </a:ext>
                  </a:extLst>
                </a:gridCol>
              </a:tblGrid>
              <a:tr h="575035">
                <a:tc>
                  <a:txBody>
                    <a:bodyPr/>
                    <a:lstStyle/>
                    <a:p>
                      <a:pPr algn="ctr"/>
                      <a:r>
                        <a:rPr lang="en-US" sz="2400" dirty="0" smtClean="0">
                          <a:ln>
                            <a:solidFill>
                              <a:schemeClr val="tx1"/>
                            </a:solidFill>
                          </a:ln>
                          <a:solidFill>
                            <a:schemeClr val="tx1"/>
                          </a:solidFill>
                          <a:latin typeface="Arial" panose="020B0604020202020204" pitchFamily="34" charset="0"/>
                          <a:cs typeface="Arial" panose="020B0604020202020204" pitchFamily="34" charset="0"/>
                        </a:rPr>
                        <a:t>T</a:t>
                      </a: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smtClean="0">
                          <a:ln>
                            <a:solidFill>
                              <a:schemeClr val="tx1"/>
                            </a:solidFill>
                          </a:ln>
                          <a:solidFill>
                            <a:schemeClr val="tx1"/>
                          </a:solidFill>
                          <a:latin typeface="Arial" panose="020B0604020202020204" pitchFamily="34" charset="0"/>
                          <a:cs typeface="Arial" panose="020B0604020202020204" pitchFamily="34" charset="0"/>
                        </a:rPr>
                        <a:t>I</a:t>
                      </a: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smtClean="0">
                          <a:ln>
                            <a:solidFill>
                              <a:schemeClr val="tx1"/>
                            </a:solidFill>
                          </a:ln>
                          <a:solidFill>
                            <a:schemeClr val="tx1"/>
                          </a:solidFill>
                          <a:latin typeface="Arial" panose="020B0604020202020204" pitchFamily="34" charset="0"/>
                          <a:cs typeface="Arial" panose="020B0604020202020204" pitchFamily="34" charset="0"/>
                        </a:rPr>
                        <a:t>Ề</a:t>
                      </a: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smtClean="0">
                          <a:ln>
                            <a:solidFill>
                              <a:schemeClr val="tx1"/>
                            </a:solidFill>
                          </a:ln>
                          <a:solidFill>
                            <a:schemeClr val="tx1"/>
                          </a:solidFill>
                          <a:latin typeface="Arial" panose="020B0604020202020204" pitchFamily="34" charset="0"/>
                          <a:cs typeface="Arial" panose="020B0604020202020204" pitchFamily="34" charset="0"/>
                        </a:rPr>
                        <a:t>N</a:t>
                      </a: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smtClean="0">
                          <a:ln>
                            <a:solidFill>
                              <a:schemeClr val="tx1"/>
                            </a:solidFill>
                          </a:ln>
                          <a:solidFill>
                            <a:schemeClr val="tx1"/>
                          </a:solidFill>
                          <a:latin typeface="Arial" panose="020B0604020202020204" pitchFamily="34" charset="0"/>
                          <a:cs typeface="Arial" panose="020B0604020202020204" pitchFamily="34" charset="0"/>
                        </a:rPr>
                        <a:t>H</a:t>
                      </a: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smtClean="0">
                          <a:ln>
                            <a:solidFill>
                              <a:schemeClr val="tx1"/>
                            </a:solidFill>
                          </a:ln>
                          <a:solidFill>
                            <a:schemeClr val="tx1"/>
                          </a:solidFill>
                          <a:latin typeface="Arial" panose="020B0604020202020204" pitchFamily="34" charset="0"/>
                          <a:cs typeface="Arial" panose="020B0604020202020204" pitchFamily="34" charset="0"/>
                        </a:rPr>
                        <a:t>Ả</a:t>
                      </a: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smtClean="0">
                          <a:ln>
                            <a:solidFill>
                              <a:schemeClr val="tx1"/>
                            </a:solidFill>
                          </a:ln>
                          <a:solidFill>
                            <a:schemeClr val="tx1"/>
                          </a:solidFill>
                          <a:latin typeface="Arial" panose="020B0604020202020204" pitchFamily="34" charset="0"/>
                          <a:cs typeface="Arial" panose="020B0604020202020204" pitchFamily="34" charset="0"/>
                        </a:rPr>
                        <a:t>I</a:t>
                      </a: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12607258"/>
                  </a:ext>
                </a:extLst>
              </a:tr>
            </a:tbl>
          </a:graphicData>
        </a:graphic>
      </p:graphicFrame>
      <p:graphicFrame>
        <p:nvGraphicFramePr>
          <p:cNvPr id="7" name="Table 6"/>
          <p:cNvGraphicFramePr>
            <a:graphicFrameLocks noGrp="1"/>
          </p:cNvGraphicFramePr>
          <p:nvPr>
            <p:extLst/>
          </p:nvPr>
        </p:nvGraphicFramePr>
        <p:xfrm>
          <a:off x="2032498" y="1519309"/>
          <a:ext cx="5165993" cy="575035"/>
        </p:xfrm>
        <a:graphic>
          <a:graphicData uri="http://schemas.openxmlformats.org/drawingml/2006/table">
            <a:tbl>
              <a:tblPr firstRow="1" bandRow="1">
                <a:tableStyleId>{5C22544A-7EE6-4342-B048-85BDC9FD1C3A}</a:tableStyleId>
              </a:tblPr>
              <a:tblGrid>
                <a:gridCol w="737999">
                  <a:extLst>
                    <a:ext uri="{9D8B030D-6E8A-4147-A177-3AD203B41FA5}">
                      <a16:colId xmlns="" xmlns:a16="http://schemas.microsoft.com/office/drawing/2014/main" val="992861188"/>
                    </a:ext>
                  </a:extLst>
                </a:gridCol>
                <a:gridCol w="737999">
                  <a:extLst>
                    <a:ext uri="{9D8B030D-6E8A-4147-A177-3AD203B41FA5}">
                      <a16:colId xmlns="" xmlns:a16="http://schemas.microsoft.com/office/drawing/2014/main" val="3631502038"/>
                    </a:ext>
                  </a:extLst>
                </a:gridCol>
                <a:gridCol w="737999">
                  <a:extLst>
                    <a:ext uri="{9D8B030D-6E8A-4147-A177-3AD203B41FA5}">
                      <a16:colId xmlns="" xmlns:a16="http://schemas.microsoft.com/office/drawing/2014/main" val="3152477148"/>
                    </a:ext>
                  </a:extLst>
                </a:gridCol>
                <a:gridCol w="737999">
                  <a:extLst>
                    <a:ext uri="{9D8B030D-6E8A-4147-A177-3AD203B41FA5}">
                      <a16:colId xmlns="" xmlns:a16="http://schemas.microsoft.com/office/drawing/2014/main" val="3813829991"/>
                    </a:ext>
                  </a:extLst>
                </a:gridCol>
                <a:gridCol w="737999">
                  <a:extLst>
                    <a:ext uri="{9D8B030D-6E8A-4147-A177-3AD203B41FA5}">
                      <a16:colId xmlns="" xmlns:a16="http://schemas.microsoft.com/office/drawing/2014/main" val="949259380"/>
                    </a:ext>
                  </a:extLst>
                </a:gridCol>
                <a:gridCol w="737999">
                  <a:extLst>
                    <a:ext uri="{9D8B030D-6E8A-4147-A177-3AD203B41FA5}">
                      <a16:colId xmlns="" xmlns:a16="http://schemas.microsoft.com/office/drawing/2014/main" val="3659149423"/>
                    </a:ext>
                  </a:extLst>
                </a:gridCol>
                <a:gridCol w="737999">
                  <a:extLst>
                    <a:ext uri="{9D8B030D-6E8A-4147-A177-3AD203B41FA5}">
                      <a16:colId xmlns="" xmlns:a16="http://schemas.microsoft.com/office/drawing/2014/main" val="3241328401"/>
                    </a:ext>
                  </a:extLst>
                </a:gridCol>
              </a:tblGrid>
              <a:tr h="575035">
                <a:tc>
                  <a:txBody>
                    <a:bodyPr/>
                    <a:lstStyle/>
                    <a:p>
                      <a:pPr algn="ct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12607258"/>
                  </a:ext>
                </a:extLst>
              </a:tr>
            </a:tbl>
          </a:graphicData>
        </a:graphic>
      </p:graphicFrame>
      <p:graphicFrame>
        <p:nvGraphicFramePr>
          <p:cNvPr id="8" name="Table 7"/>
          <p:cNvGraphicFramePr>
            <a:graphicFrameLocks noGrp="1"/>
          </p:cNvGraphicFramePr>
          <p:nvPr>
            <p:extLst/>
          </p:nvPr>
        </p:nvGraphicFramePr>
        <p:xfrm>
          <a:off x="3719415" y="2240703"/>
          <a:ext cx="3689994" cy="575035"/>
        </p:xfrm>
        <a:graphic>
          <a:graphicData uri="http://schemas.openxmlformats.org/drawingml/2006/table">
            <a:tbl>
              <a:tblPr firstRow="1" bandRow="1">
                <a:tableStyleId>{5C22544A-7EE6-4342-B048-85BDC9FD1C3A}</a:tableStyleId>
              </a:tblPr>
              <a:tblGrid>
                <a:gridCol w="614999">
                  <a:extLst>
                    <a:ext uri="{9D8B030D-6E8A-4147-A177-3AD203B41FA5}">
                      <a16:colId xmlns="" xmlns:a16="http://schemas.microsoft.com/office/drawing/2014/main" val="992861188"/>
                    </a:ext>
                  </a:extLst>
                </a:gridCol>
                <a:gridCol w="614999">
                  <a:extLst>
                    <a:ext uri="{9D8B030D-6E8A-4147-A177-3AD203B41FA5}">
                      <a16:colId xmlns="" xmlns:a16="http://schemas.microsoft.com/office/drawing/2014/main" val="3631502038"/>
                    </a:ext>
                  </a:extLst>
                </a:gridCol>
                <a:gridCol w="614999">
                  <a:extLst>
                    <a:ext uri="{9D8B030D-6E8A-4147-A177-3AD203B41FA5}">
                      <a16:colId xmlns="" xmlns:a16="http://schemas.microsoft.com/office/drawing/2014/main" val="3152477148"/>
                    </a:ext>
                  </a:extLst>
                </a:gridCol>
                <a:gridCol w="614999">
                  <a:extLst>
                    <a:ext uri="{9D8B030D-6E8A-4147-A177-3AD203B41FA5}">
                      <a16:colId xmlns="" xmlns:a16="http://schemas.microsoft.com/office/drawing/2014/main" val="3813829991"/>
                    </a:ext>
                  </a:extLst>
                </a:gridCol>
                <a:gridCol w="614999">
                  <a:extLst>
                    <a:ext uri="{9D8B030D-6E8A-4147-A177-3AD203B41FA5}">
                      <a16:colId xmlns="" xmlns:a16="http://schemas.microsoft.com/office/drawing/2014/main" val="949259380"/>
                    </a:ext>
                  </a:extLst>
                </a:gridCol>
                <a:gridCol w="614999"/>
              </a:tblGrid>
              <a:tr h="575035">
                <a:tc>
                  <a:txBody>
                    <a:bodyPr/>
                    <a:lstStyle/>
                    <a:p>
                      <a:pPr algn="ctr"/>
                      <a:r>
                        <a:rPr lang="en-US" sz="2400" dirty="0" smtClean="0">
                          <a:ln>
                            <a:solidFill>
                              <a:schemeClr val="tx1"/>
                            </a:solidFill>
                          </a:ln>
                          <a:solidFill>
                            <a:schemeClr val="tx1"/>
                          </a:solidFill>
                          <a:latin typeface="Arial" panose="020B0604020202020204" pitchFamily="34" charset="0"/>
                          <a:cs typeface="Arial" panose="020B0604020202020204" pitchFamily="34" charset="0"/>
                        </a:rPr>
                        <a:t>H</a:t>
                      </a: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smtClean="0">
                          <a:ln>
                            <a:solidFill>
                              <a:schemeClr val="tx1"/>
                            </a:solidFill>
                          </a:ln>
                          <a:solidFill>
                            <a:schemeClr val="tx1"/>
                          </a:solidFill>
                          <a:latin typeface="Arial" panose="020B0604020202020204" pitchFamily="34" charset="0"/>
                          <a:cs typeface="Arial" panose="020B0604020202020204" pitchFamily="34" charset="0"/>
                        </a:rPr>
                        <a:t>À</a:t>
                      </a: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smtClean="0">
                          <a:ln>
                            <a:solidFill>
                              <a:schemeClr val="tx1"/>
                            </a:solidFill>
                          </a:ln>
                          <a:solidFill>
                            <a:schemeClr val="tx1"/>
                          </a:solidFill>
                          <a:latin typeface="Arial" panose="020B0604020202020204" pitchFamily="34" charset="0"/>
                          <a:cs typeface="Arial" panose="020B0604020202020204" pitchFamily="34" charset="0"/>
                        </a:rPr>
                        <a:t>T</a:t>
                      </a: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smtClean="0">
                          <a:ln>
                            <a:solidFill>
                              <a:schemeClr val="tx1"/>
                            </a:solidFill>
                          </a:ln>
                          <a:solidFill>
                            <a:schemeClr val="tx1"/>
                          </a:solidFill>
                          <a:latin typeface="Arial" panose="020B0604020202020204" pitchFamily="34" charset="0"/>
                          <a:cs typeface="Arial" panose="020B0604020202020204" pitchFamily="34" charset="0"/>
                        </a:rPr>
                        <a:t>Ĩ</a:t>
                      </a: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smtClean="0">
                          <a:ln>
                            <a:solidFill>
                              <a:schemeClr val="tx1"/>
                            </a:solidFill>
                          </a:ln>
                          <a:solidFill>
                            <a:schemeClr val="tx1"/>
                          </a:solidFill>
                          <a:latin typeface="Arial" panose="020B0604020202020204" pitchFamily="34" charset="0"/>
                          <a:cs typeface="Arial" panose="020B0604020202020204" pitchFamily="34" charset="0"/>
                        </a:rPr>
                        <a:t>N</a:t>
                      </a: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smtClean="0">
                          <a:ln>
                            <a:solidFill>
                              <a:schemeClr val="tx1"/>
                            </a:solidFill>
                          </a:ln>
                          <a:solidFill>
                            <a:schemeClr val="tx1"/>
                          </a:solidFill>
                          <a:latin typeface="Arial" panose="020B0604020202020204" pitchFamily="34" charset="0"/>
                          <a:cs typeface="Arial" panose="020B0604020202020204" pitchFamily="34" charset="0"/>
                        </a:rPr>
                        <a:t>H</a:t>
                      </a: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12607258"/>
                  </a:ext>
                </a:extLst>
              </a:tr>
            </a:tbl>
          </a:graphicData>
        </a:graphic>
      </p:graphicFrame>
      <p:graphicFrame>
        <p:nvGraphicFramePr>
          <p:cNvPr id="9" name="Table 8"/>
          <p:cNvGraphicFramePr>
            <a:graphicFrameLocks noGrp="1"/>
          </p:cNvGraphicFramePr>
          <p:nvPr>
            <p:extLst/>
          </p:nvPr>
        </p:nvGraphicFramePr>
        <p:xfrm>
          <a:off x="3719415" y="2233347"/>
          <a:ext cx="3689994" cy="575035"/>
        </p:xfrm>
        <a:graphic>
          <a:graphicData uri="http://schemas.openxmlformats.org/drawingml/2006/table">
            <a:tbl>
              <a:tblPr firstRow="1" bandRow="1">
                <a:tableStyleId>{5C22544A-7EE6-4342-B048-85BDC9FD1C3A}</a:tableStyleId>
              </a:tblPr>
              <a:tblGrid>
                <a:gridCol w="614999">
                  <a:extLst>
                    <a:ext uri="{9D8B030D-6E8A-4147-A177-3AD203B41FA5}">
                      <a16:colId xmlns="" xmlns:a16="http://schemas.microsoft.com/office/drawing/2014/main" val="992861188"/>
                    </a:ext>
                  </a:extLst>
                </a:gridCol>
                <a:gridCol w="614999">
                  <a:extLst>
                    <a:ext uri="{9D8B030D-6E8A-4147-A177-3AD203B41FA5}">
                      <a16:colId xmlns="" xmlns:a16="http://schemas.microsoft.com/office/drawing/2014/main" val="3631502038"/>
                    </a:ext>
                  </a:extLst>
                </a:gridCol>
                <a:gridCol w="614999">
                  <a:extLst>
                    <a:ext uri="{9D8B030D-6E8A-4147-A177-3AD203B41FA5}">
                      <a16:colId xmlns="" xmlns:a16="http://schemas.microsoft.com/office/drawing/2014/main" val="3152477148"/>
                    </a:ext>
                  </a:extLst>
                </a:gridCol>
                <a:gridCol w="614999">
                  <a:extLst>
                    <a:ext uri="{9D8B030D-6E8A-4147-A177-3AD203B41FA5}">
                      <a16:colId xmlns="" xmlns:a16="http://schemas.microsoft.com/office/drawing/2014/main" val="3813829991"/>
                    </a:ext>
                  </a:extLst>
                </a:gridCol>
                <a:gridCol w="614999">
                  <a:extLst>
                    <a:ext uri="{9D8B030D-6E8A-4147-A177-3AD203B41FA5}">
                      <a16:colId xmlns="" xmlns:a16="http://schemas.microsoft.com/office/drawing/2014/main" val="949259380"/>
                    </a:ext>
                  </a:extLst>
                </a:gridCol>
                <a:gridCol w="614999"/>
              </a:tblGrid>
              <a:tr h="575035">
                <a:tc>
                  <a:txBody>
                    <a:bodyPr/>
                    <a:lstStyle/>
                    <a:p>
                      <a:pPr algn="ct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12607258"/>
                  </a:ext>
                </a:extLst>
              </a:tr>
            </a:tbl>
          </a:graphicData>
        </a:graphic>
      </p:graphicFrame>
      <p:graphicFrame>
        <p:nvGraphicFramePr>
          <p:cNvPr id="10" name="Table 9"/>
          <p:cNvGraphicFramePr>
            <a:graphicFrameLocks noGrp="1"/>
          </p:cNvGraphicFramePr>
          <p:nvPr>
            <p:extLst/>
          </p:nvPr>
        </p:nvGraphicFramePr>
        <p:xfrm>
          <a:off x="1644417" y="2949064"/>
          <a:ext cx="5708328" cy="575035"/>
        </p:xfrm>
        <a:graphic>
          <a:graphicData uri="http://schemas.openxmlformats.org/drawingml/2006/table">
            <a:tbl>
              <a:tblPr firstRow="1" bandRow="1">
                <a:tableStyleId>{5C22544A-7EE6-4342-B048-85BDC9FD1C3A}</a:tableStyleId>
              </a:tblPr>
              <a:tblGrid>
                <a:gridCol w="713541">
                  <a:extLst>
                    <a:ext uri="{9D8B030D-6E8A-4147-A177-3AD203B41FA5}">
                      <a16:colId xmlns="" xmlns:a16="http://schemas.microsoft.com/office/drawing/2014/main" val="992861188"/>
                    </a:ext>
                  </a:extLst>
                </a:gridCol>
                <a:gridCol w="713541">
                  <a:extLst>
                    <a:ext uri="{9D8B030D-6E8A-4147-A177-3AD203B41FA5}">
                      <a16:colId xmlns="" xmlns:a16="http://schemas.microsoft.com/office/drawing/2014/main" val="3631502038"/>
                    </a:ext>
                  </a:extLst>
                </a:gridCol>
                <a:gridCol w="713541">
                  <a:extLst>
                    <a:ext uri="{9D8B030D-6E8A-4147-A177-3AD203B41FA5}">
                      <a16:colId xmlns="" xmlns:a16="http://schemas.microsoft.com/office/drawing/2014/main" val="3152477148"/>
                    </a:ext>
                  </a:extLst>
                </a:gridCol>
                <a:gridCol w="713541">
                  <a:extLst>
                    <a:ext uri="{9D8B030D-6E8A-4147-A177-3AD203B41FA5}">
                      <a16:colId xmlns="" xmlns:a16="http://schemas.microsoft.com/office/drawing/2014/main" val="3813829991"/>
                    </a:ext>
                  </a:extLst>
                </a:gridCol>
                <a:gridCol w="713541">
                  <a:extLst>
                    <a:ext uri="{9D8B030D-6E8A-4147-A177-3AD203B41FA5}">
                      <a16:colId xmlns="" xmlns:a16="http://schemas.microsoft.com/office/drawing/2014/main" val="949259380"/>
                    </a:ext>
                  </a:extLst>
                </a:gridCol>
                <a:gridCol w="713541">
                  <a:extLst>
                    <a:ext uri="{9D8B030D-6E8A-4147-A177-3AD203B41FA5}">
                      <a16:colId xmlns="" xmlns:a16="http://schemas.microsoft.com/office/drawing/2014/main" val="3627470472"/>
                    </a:ext>
                  </a:extLst>
                </a:gridCol>
                <a:gridCol w="713541">
                  <a:extLst>
                    <a:ext uri="{9D8B030D-6E8A-4147-A177-3AD203B41FA5}">
                      <a16:colId xmlns="" xmlns:a16="http://schemas.microsoft.com/office/drawing/2014/main" val="4285253047"/>
                    </a:ext>
                  </a:extLst>
                </a:gridCol>
                <a:gridCol w="713541">
                  <a:extLst>
                    <a:ext uri="{9D8B030D-6E8A-4147-A177-3AD203B41FA5}">
                      <a16:colId xmlns="" xmlns:a16="http://schemas.microsoft.com/office/drawing/2014/main" val="1241278187"/>
                    </a:ext>
                  </a:extLst>
                </a:gridCol>
              </a:tblGrid>
              <a:tr h="575035">
                <a:tc>
                  <a:txBody>
                    <a:bodyPr/>
                    <a:lstStyle/>
                    <a:p>
                      <a:pPr algn="ctr"/>
                      <a:r>
                        <a:rPr lang="vi-VN" sz="2400" dirty="0" smtClean="0">
                          <a:ln>
                            <a:solidFill>
                              <a:schemeClr val="tx1"/>
                            </a:solidFill>
                          </a:ln>
                          <a:solidFill>
                            <a:schemeClr val="tx1"/>
                          </a:solidFill>
                          <a:latin typeface="Arial" panose="020B0604020202020204" pitchFamily="34" charset="0"/>
                          <a:cs typeface="Arial" panose="020B0604020202020204" pitchFamily="34" charset="0"/>
                        </a:rPr>
                        <a:t>C</a:t>
                      </a: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smtClean="0">
                          <a:ln>
                            <a:solidFill>
                              <a:schemeClr val="tx1"/>
                            </a:solidFill>
                          </a:ln>
                          <a:solidFill>
                            <a:schemeClr val="tx1"/>
                          </a:solidFill>
                          <a:latin typeface="Arial" panose="020B0604020202020204" pitchFamily="34" charset="0"/>
                          <a:cs typeface="Arial" panose="020B0604020202020204" pitchFamily="34" charset="0"/>
                        </a:rPr>
                        <a:t>Â</a:t>
                      </a: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smtClean="0">
                          <a:ln>
                            <a:solidFill>
                              <a:schemeClr val="tx1"/>
                            </a:solidFill>
                          </a:ln>
                          <a:solidFill>
                            <a:schemeClr val="tx1"/>
                          </a:solidFill>
                          <a:latin typeface="Arial" panose="020B0604020202020204" pitchFamily="34" charset="0"/>
                          <a:cs typeface="Arial" panose="020B0604020202020204" pitchFamily="34" charset="0"/>
                        </a:rPr>
                        <a:t>Y</a:t>
                      </a: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smtClean="0">
                          <a:ln>
                            <a:solidFill>
                              <a:schemeClr val="tx1"/>
                            </a:solidFill>
                          </a:ln>
                          <a:solidFill>
                            <a:schemeClr val="tx1"/>
                          </a:solidFill>
                          <a:latin typeface="Arial" panose="020B0604020202020204" pitchFamily="34" charset="0"/>
                          <a:cs typeface="Arial" panose="020B0604020202020204" pitchFamily="34" charset="0"/>
                        </a:rPr>
                        <a:t>T</a:t>
                      </a: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smtClean="0">
                          <a:ln>
                            <a:solidFill>
                              <a:schemeClr val="tx1"/>
                            </a:solidFill>
                          </a:ln>
                          <a:solidFill>
                            <a:schemeClr val="tx1"/>
                          </a:solidFill>
                          <a:latin typeface="Arial" panose="020B0604020202020204" pitchFamily="34" charset="0"/>
                          <a:cs typeface="Arial" panose="020B0604020202020204" pitchFamily="34" charset="0"/>
                        </a:rPr>
                        <a:t>H</a:t>
                      </a: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smtClean="0">
                          <a:ln>
                            <a:solidFill>
                              <a:schemeClr val="tx1"/>
                            </a:solidFill>
                          </a:ln>
                          <a:solidFill>
                            <a:schemeClr val="tx1"/>
                          </a:solidFill>
                          <a:latin typeface="Arial" panose="020B0604020202020204" pitchFamily="34" charset="0"/>
                          <a:cs typeface="Arial" panose="020B0604020202020204" pitchFamily="34" charset="0"/>
                        </a:rPr>
                        <a:t>Ô</a:t>
                      </a: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smtClean="0">
                          <a:ln>
                            <a:solidFill>
                              <a:schemeClr val="tx1"/>
                            </a:solidFill>
                          </a:ln>
                          <a:solidFill>
                            <a:schemeClr val="tx1"/>
                          </a:solidFill>
                          <a:latin typeface="Arial" panose="020B0604020202020204" pitchFamily="34" charset="0"/>
                          <a:cs typeface="Arial" panose="020B0604020202020204" pitchFamily="34" charset="0"/>
                        </a:rPr>
                        <a:t>N</a:t>
                      </a: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smtClean="0">
                          <a:ln>
                            <a:solidFill>
                              <a:schemeClr val="tx1"/>
                            </a:solidFill>
                          </a:ln>
                          <a:solidFill>
                            <a:schemeClr val="tx1"/>
                          </a:solidFill>
                          <a:latin typeface="Arial" panose="020B0604020202020204" pitchFamily="34" charset="0"/>
                          <a:cs typeface="Arial" panose="020B0604020202020204" pitchFamily="34" charset="0"/>
                        </a:rPr>
                        <a:t>G</a:t>
                      </a: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12607258"/>
                  </a:ext>
                </a:extLst>
              </a:tr>
            </a:tbl>
          </a:graphicData>
        </a:graphic>
      </p:graphicFrame>
      <p:graphicFrame>
        <p:nvGraphicFramePr>
          <p:cNvPr id="11" name="Table 10"/>
          <p:cNvGraphicFramePr>
            <a:graphicFrameLocks noGrp="1"/>
          </p:cNvGraphicFramePr>
          <p:nvPr>
            <p:extLst/>
          </p:nvPr>
        </p:nvGraphicFramePr>
        <p:xfrm>
          <a:off x="1619477" y="2970315"/>
          <a:ext cx="5833512" cy="575035"/>
        </p:xfrm>
        <a:graphic>
          <a:graphicData uri="http://schemas.openxmlformats.org/drawingml/2006/table">
            <a:tbl>
              <a:tblPr firstRow="1" bandRow="1">
                <a:tableStyleId>{5C22544A-7EE6-4342-B048-85BDC9FD1C3A}</a:tableStyleId>
              </a:tblPr>
              <a:tblGrid>
                <a:gridCol w="729189">
                  <a:extLst>
                    <a:ext uri="{9D8B030D-6E8A-4147-A177-3AD203B41FA5}">
                      <a16:colId xmlns="" xmlns:a16="http://schemas.microsoft.com/office/drawing/2014/main" val="992861188"/>
                    </a:ext>
                  </a:extLst>
                </a:gridCol>
                <a:gridCol w="729189">
                  <a:extLst>
                    <a:ext uri="{9D8B030D-6E8A-4147-A177-3AD203B41FA5}">
                      <a16:colId xmlns="" xmlns:a16="http://schemas.microsoft.com/office/drawing/2014/main" val="3631502038"/>
                    </a:ext>
                  </a:extLst>
                </a:gridCol>
                <a:gridCol w="729189">
                  <a:extLst>
                    <a:ext uri="{9D8B030D-6E8A-4147-A177-3AD203B41FA5}">
                      <a16:colId xmlns="" xmlns:a16="http://schemas.microsoft.com/office/drawing/2014/main" val="3152477148"/>
                    </a:ext>
                  </a:extLst>
                </a:gridCol>
                <a:gridCol w="729189">
                  <a:extLst>
                    <a:ext uri="{9D8B030D-6E8A-4147-A177-3AD203B41FA5}">
                      <a16:colId xmlns="" xmlns:a16="http://schemas.microsoft.com/office/drawing/2014/main" val="3813829991"/>
                    </a:ext>
                  </a:extLst>
                </a:gridCol>
                <a:gridCol w="729189">
                  <a:extLst>
                    <a:ext uri="{9D8B030D-6E8A-4147-A177-3AD203B41FA5}">
                      <a16:colId xmlns="" xmlns:a16="http://schemas.microsoft.com/office/drawing/2014/main" val="949259380"/>
                    </a:ext>
                  </a:extLst>
                </a:gridCol>
                <a:gridCol w="729189">
                  <a:extLst>
                    <a:ext uri="{9D8B030D-6E8A-4147-A177-3AD203B41FA5}">
                      <a16:colId xmlns="" xmlns:a16="http://schemas.microsoft.com/office/drawing/2014/main" val="1155430065"/>
                    </a:ext>
                  </a:extLst>
                </a:gridCol>
                <a:gridCol w="729189">
                  <a:extLst>
                    <a:ext uri="{9D8B030D-6E8A-4147-A177-3AD203B41FA5}">
                      <a16:colId xmlns="" xmlns:a16="http://schemas.microsoft.com/office/drawing/2014/main" val="2940872487"/>
                    </a:ext>
                  </a:extLst>
                </a:gridCol>
                <a:gridCol w="729189">
                  <a:extLst>
                    <a:ext uri="{9D8B030D-6E8A-4147-A177-3AD203B41FA5}">
                      <a16:colId xmlns="" xmlns:a16="http://schemas.microsoft.com/office/drawing/2014/main" val="651660718"/>
                    </a:ext>
                  </a:extLst>
                </a:gridCol>
              </a:tblGrid>
              <a:tr h="575035">
                <a:tc>
                  <a:txBody>
                    <a:bodyPr/>
                    <a:lstStyle/>
                    <a:p>
                      <a:pPr algn="ct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12607258"/>
                  </a:ext>
                </a:extLst>
              </a:tr>
            </a:tbl>
          </a:graphicData>
        </a:graphic>
      </p:graphicFrame>
      <p:graphicFrame>
        <p:nvGraphicFramePr>
          <p:cNvPr id="12" name="Table 11"/>
          <p:cNvGraphicFramePr>
            <a:graphicFrameLocks noGrp="1"/>
          </p:cNvGraphicFramePr>
          <p:nvPr>
            <p:extLst/>
          </p:nvPr>
        </p:nvGraphicFramePr>
        <p:xfrm>
          <a:off x="1619477" y="3667309"/>
          <a:ext cx="3689994" cy="609918"/>
        </p:xfrm>
        <a:graphic>
          <a:graphicData uri="http://schemas.openxmlformats.org/drawingml/2006/table">
            <a:tbl>
              <a:tblPr firstRow="1" bandRow="1">
                <a:tableStyleId>{5C22544A-7EE6-4342-B048-85BDC9FD1C3A}</a:tableStyleId>
              </a:tblPr>
              <a:tblGrid>
                <a:gridCol w="614999">
                  <a:extLst>
                    <a:ext uri="{9D8B030D-6E8A-4147-A177-3AD203B41FA5}">
                      <a16:colId xmlns="" xmlns:a16="http://schemas.microsoft.com/office/drawing/2014/main" val="992861188"/>
                    </a:ext>
                  </a:extLst>
                </a:gridCol>
                <a:gridCol w="614999">
                  <a:extLst>
                    <a:ext uri="{9D8B030D-6E8A-4147-A177-3AD203B41FA5}">
                      <a16:colId xmlns="" xmlns:a16="http://schemas.microsoft.com/office/drawing/2014/main" val="3631502038"/>
                    </a:ext>
                  </a:extLst>
                </a:gridCol>
                <a:gridCol w="614999">
                  <a:extLst>
                    <a:ext uri="{9D8B030D-6E8A-4147-A177-3AD203B41FA5}">
                      <a16:colId xmlns="" xmlns:a16="http://schemas.microsoft.com/office/drawing/2014/main" val="3152477148"/>
                    </a:ext>
                  </a:extLst>
                </a:gridCol>
                <a:gridCol w="614999">
                  <a:extLst>
                    <a:ext uri="{9D8B030D-6E8A-4147-A177-3AD203B41FA5}">
                      <a16:colId xmlns="" xmlns:a16="http://schemas.microsoft.com/office/drawing/2014/main" val="3813829991"/>
                    </a:ext>
                  </a:extLst>
                </a:gridCol>
                <a:gridCol w="614999">
                  <a:extLst>
                    <a:ext uri="{9D8B030D-6E8A-4147-A177-3AD203B41FA5}">
                      <a16:colId xmlns="" xmlns:a16="http://schemas.microsoft.com/office/drawing/2014/main" val="949259380"/>
                    </a:ext>
                  </a:extLst>
                </a:gridCol>
                <a:gridCol w="614999"/>
              </a:tblGrid>
              <a:tr h="609918">
                <a:tc>
                  <a:txBody>
                    <a:bodyPr/>
                    <a:lstStyle/>
                    <a:p>
                      <a:pPr algn="ctr"/>
                      <a:r>
                        <a:rPr lang="vi-VN" sz="2400" dirty="0" smtClean="0">
                          <a:ln>
                            <a:solidFill>
                              <a:schemeClr val="tx1"/>
                            </a:solidFill>
                          </a:ln>
                          <a:solidFill>
                            <a:schemeClr val="tx1"/>
                          </a:solidFill>
                          <a:latin typeface="Arial" panose="020B0604020202020204" pitchFamily="34" charset="0"/>
                          <a:cs typeface="Arial" panose="020B0604020202020204" pitchFamily="34" charset="0"/>
                        </a:rPr>
                        <a:t>C</a:t>
                      </a: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smtClean="0">
                          <a:ln>
                            <a:solidFill>
                              <a:schemeClr val="tx1"/>
                            </a:solidFill>
                          </a:ln>
                          <a:solidFill>
                            <a:schemeClr val="tx1"/>
                          </a:solidFill>
                          <a:latin typeface="Arial" panose="020B0604020202020204" pitchFamily="34" charset="0"/>
                          <a:cs typeface="Arial" panose="020B0604020202020204" pitchFamily="34" charset="0"/>
                        </a:rPr>
                        <a:t>Á</a:t>
                      </a: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smtClean="0">
                          <a:ln>
                            <a:solidFill>
                              <a:schemeClr val="tx1"/>
                            </a:solidFill>
                          </a:ln>
                          <a:solidFill>
                            <a:schemeClr val="tx1"/>
                          </a:solidFill>
                          <a:latin typeface="Arial" panose="020B0604020202020204" pitchFamily="34" charset="0"/>
                          <a:cs typeface="Arial" panose="020B0604020202020204" pitchFamily="34" charset="0"/>
                        </a:rPr>
                        <a:t>I</a:t>
                      </a: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smtClean="0">
                          <a:ln>
                            <a:solidFill>
                              <a:schemeClr val="tx1"/>
                            </a:solidFill>
                          </a:ln>
                          <a:solidFill>
                            <a:schemeClr val="tx1"/>
                          </a:solidFill>
                          <a:latin typeface="Arial" panose="020B0604020202020204" pitchFamily="34" charset="0"/>
                          <a:cs typeface="Arial" panose="020B0604020202020204" pitchFamily="34" charset="0"/>
                        </a:rPr>
                        <a:t>T</a:t>
                      </a: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smtClean="0">
                          <a:ln>
                            <a:solidFill>
                              <a:schemeClr val="tx1"/>
                            </a:solidFill>
                          </a:ln>
                          <a:solidFill>
                            <a:schemeClr val="tx1"/>
                          </a:solidFill>
                          <a:latin typeface="Arial" panose="020B0604020202020204" pitchFamily="34" charset="0"/>
                          <a:cs typeface="Arial" panose="020B0604020202020204" pitchFamily="34" charset="0"/>
                        </a:rPr>
                        <a:t>Ô</a:t>
                      </a: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smtClean="0">
                          <a:ln>
                            <a:solidFill>
                              <a:schemeClr val="tx1"/>
                            </a:solidFill>
                          </a:ln>
                          <a:solidFill>
                            <a:schemeClr val="tx1"/>
                          </a:solidFill>
                          <a:latin typeface="Arial" panose="020B0604020202020204" pitchFamily="34" charset="0"/>
                          <a:cs typeface="Arial" panose="020B0604020202020204" pitchFamily="34" charset="0"/>
                        </a:rPr>
                        <a:t>I</a:t>
                      </a: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12607258"/>
                  </a:ext>
                </a:extLst>
              </a:tr>
            </a:tbl>
          </a:graphicData>
        </a:graphic>
      </p:graphicFrame>
      <p:graphicFrame>
        <p:nvGraphicFramePr>
          <p:cNvPr id="13" name="Table 12"/>
          <p:cNvGraphicFramePr>
            <a:graphicFrameLocks noGrp="1"/>
          </p:cNvGraphicFramePr>
          <p:nvPr>
            <p:extLst/>
          </p:nvPr>
        </p:nvGraphicFramePr>
        <p:xfrm>
          <a:off x="1575984" y="3658914"/>
          <a:ext cx="3689995" cy="620869"/>
        </p:xfrm>
        <a:graphic>
          <a:graphicData uri="http://schemas.openxmlformats.org/drawingml/2006/table">
            <a:tbl>
              <a:tblPr firstRow="1" bandRow="1">
                <a:tableStyleId>{5C22544A-7EE6-4342-B048-85BDC9FD1C3A}</a:tableStyleId>
              </a:tblPr>
              <a:tblGrid>
                <a:gridCol w="737999">
                  <a:extLst>
                    <a:ext uri="{9D8B030D-6E8A-4147-A177-3AD203B41FA5}">
                      <a16:colId xmlns="" xmlns:a16="http://schemas.microsoft.com/office/drawing/2014/main" val="992861188"/>
                    </a:ext>
                  </a:extLst>
                </a:gridCol>
                <a:gridCol w="737999">
                  <a:extLst>
                    <a:ext uri="{9D8B030D-6E8A-4147-A177-3AD203B41FA5}">
                      <a16:colId xmlns="" xmlns:a16="http://schemas.microsoft.com/office/drawing/2014/main" val="3631502038"/>
                    </a:ext>
                  </a:extLst>
                </a:gridCol>
                <a:gridCol w="737999">
                  <a:extLst>
                    <a:ext uri="{9D8B030D-6E8A-4147-A177-3AD203B41FA5}">
                      <a16:colId xmlns="" xmlns:a16="http://schemas.microsoft.com/office/drawing/2014/main" val="3152477148"/>
                    </a:ext>
                  </a:extLst>
                </a:gridCol>
                <a:gridCol w="737999">
                  <a:extLst>
                    <a:ext uri="{9D8B030D-6E8A-4147-A177-3AD203B41FA5}">
                      <a16:colId xmlns="" xmlns:a16="http://schemas.microsoft.com/office/drawing/2014/main" val="3813829991"/>
                    </a:ext>
                  </a:extLst>
                </a:gridCol>
                <a:gridCol w="737999">
                  <a:extLst>
                    <a:ext uri="{9D8B030D-6E8A-4147-A177-3AD203B41FA5}">
                      <a16:colId xmlns="" xmlns:a16="http://schemas.microsoft.com/office/drawing/2014/main" val="949259380"/>
                    </a:ext>
                  </a:extLst>
                </a:gridCol>
              </a:tblGrid>
              <a:tr h="620869">
                <a:tc>
                  <a:txBody>
                    <a:bodyPr/>
                    <a:lstStyle/>
                    <a:p>
                      <a:pPr algn="ct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12607258"/>
                  </a:ext>
                </a:extLst>
              </a:tr>
            </a:tbl>
          </a:graphicData>
        </a:graphic>
      </p:graphicFrame>
      <p:graphicFrame>
        <p:nvGraphicFramePr>
          <p:cNvPr id="14" name="Table 13"/>
          <p:cNvGraphicFramePr>
            <a:graphicFrameLocks noGrp="1"/>
          </p:cNvGraphicFramePr>
          <p:nvPr>
            <p:extLst/>
          </p:nvPr>
        </p:nvGraphicFramePr>
        <p:xfrm>
          <a:off x="1587753" y="4396826"/>
          <a:ext cx="5821656" cy="620869"/>
        </p:xfrm>
        <a:graphic>
          <a:graphicData uri="http://schemas.openxmlformats.org/drawingml/2006/table">
            <a:tbl>
              <a:tblPr firstRow="1" bandRow="1">
                <a:tableStyleId>{5C22544A-7EE6-4342-B048-85BDC9FD1C3A}</a:tableStyleId>
              </a:tblPr>
              <a:tblGrid>
                <a:gridCol w="727707">
                  <a:extLst>
                    <a:ext uri="{9D8B030D-6E8A-4147-A177-3AD203B41FA5}">
                      <a16:colId xmlns="" xmlns:a16="http://schemas.microsoft.com/office/drawing/2014/main" val="992861188"/>
                    </a:ext>
                  </a:extLst>
                </a:gridCol>
                <a:gridCol w="727707">
                  <a:extLst>
                    <a:ext uri="{9D8B030D-6E8A-4147-A177-3AD203B41FA5}">
                      <a16:colId xmlns="" xmlns:a16="http://schemas.microsoft.com/office/drawing/2014/main" val="3631502038"/>
                    </a:ext>
                  </a:extLst>
                </a:gridCol>
                <a:gridCol w="727707">
                  <a:extLst>
                    <a:ext uri="{9D8B030D-6E8A-4147-A177-3AD203B41FA5}">
                      <a16:colId xmlns="" xmlns:a16="http://schemas.microsoft.com/office/drawing/2014/main" val="3152477148"/>
                    </a:ext>
                  </a:extLst>
                </a:gridCol>
                <a:gridCol w="727707">
                  <a:extLst>
                    <a:ext uri="{9D8B030D-6E8A-4147-A177-3AD203B41FA5}">
                      <a16:colId xmlns="" xmlns:a16="http://schemas.microsoft.com/office/drawing/2014/main" val="3813829991"/>
                    </a:ext>
                  </a:extLst>
                </a:gridCol>
                <a:gridCol w="727707">
                  <a:extLst>
                    <a:ext uri="{9D8B030D-6E8A-4147-A177-3AD203B41FA5}">
                      <a16:colId xmlns="" xmlns:a16="http://schemas.microsoft.com/office/drawing/2014/main" val="949259380"/>
                    </a:ext>
                  </a:extLst>
                </a:gridCol>
                <a:gridCol w="727707">
                  <a:extLst>
                    <a:ext uri="{9D8B030D-6E8A-4147-A177-3AD203B41FA5}">
                      <a16:colId xmlns="" xmlns:a16="http://schemas.microsoft.com/office/drawing/2014/main" val="4257924915"/>
                    </a:ext>
                  </a:extLst>
                </a:gridCol>
                <a:gridCol w="727707">
                  <a:extLst>
                    <a:ext uri="{9D8B030D-6E8A-4147-A177-3AD203B41FA5}">
                      <a16:colId xmlns="" xmlns:a16="http://schemas.microsoft.com/office/drawing/2014/main" val="2550807289"/>
                    </a:ext>
                  </a:extLst>
                </a:gridCol>
                <a:gridCol w="727707">
                  <a:extLst>
                    <a:ext uri="{9D8B030D-6E8A-4147-A177-3AD203B41FA5}">
                      <a16:colId xmlns="" xmlns:a16="http://schemas.microsoft.com/office/drawing/2014/main" val="2762810623"/>
                    </a:ext>
                  </a:extLst>
                </a:gridCol>
              </a:tblGrid>
              <a:tr h="620869">
                <a:tc>
                  <a:txBody>
                    <a:bodyPr/>
                    <a:lstStyle/>
                    <a:p>
                      <a:pPr algn="ctr"/>
                      <a:r>
                        <a:rPr lang="vi-VN" sz="2400" dirty="0" smtClean="0">
                          <a:ln>
                            <a:solidFill>
                              <a:schemeClr val="tx1"/>
                            </a:solidFill>
                          </a:ln>
                          <a:solidFill>
                            <a:schemeClr val="tx1"/>
                          </a:solidFill>
                          <a:latin typeface="Arial" panose="020B0604020202020204" pitchFamily="34" charset="0"/>
                          <a:cs typeface="Arial" panose="020B0604020202020204" pitchFamily="34" charset="0"/>
                        </a:rPr>
                        <a:t>H</a:t>
                      </a: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smtClean="0">
                          <a:ln>
                            <a:solidFill>
                              <a:schemeClr val="tx1"/>
                            </a:solidFill>
                          </a:ln>
                          <a:solidFill>
                            <a:schemeClr val="tx1"/>
                          </a:solidFill>
                          <a:latin typeface="Arial" panose="020B0604020202020204" pitchFamily="34" charset="0"/>
                          <a:cs typeface="Arial" panose="020B0604020202020204" pitchFamily="34" charset="0"/>
                        </a:rPr>
                        <a:t>Ọ</a:t>
                      </a: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smtClean="0">
                          <a:ln>
                            <a:solidFill>
                              <a:schemeClr val="tx1"/>
                            </a:solidFill>
                          </a:ln>
                          <a:solidFill>
                            <a:schemeClr val="tx1"/>
                          </a:solidFill>
                          <a:latin typeface="Arial" panose="020B0604020202020204" pitchFamily="34" charset="0"/>
                          <a:cs typeface="Arial" panose="020B0604020202020204" pitchFamily="34" charset="0"/>
                        </a:rPr>
                        <a:t>N</a:t>
                      </a: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smtClean="0">
                          <a:ln>
                            <a:solidFill>
                              <a:schemeClr val="tx1"/>
                            </a:solidFill>
                          </a:ln>
                          <a:solidFill>
                            <a:schemeClr val="tx1"/>
                          </a:solidFill>
                          <a:latin typeface="Arial" panose="020B0604020202020204" pitchFamily="34" charset="0"/>
                          <a:cs typeface="Arial" panose="020B0604020202020204" pitchFamily="34" charset="0"/>
                        </a:rPr>
                        <a:t>G</a:t>
                      </a: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smtClean="0">
                          <a:ln>
                            <a:solidFill>
                              <a:schemeClr val="tx1"/>
                            </a:solidFill>
                          </a:ln>
                          <a:solidFill>
                            <a:schemeClr val="tx1"/>
                          </a:solidFill>
                          <a:latin typeface="Arial" panose="020B0604020202020204" pitchFamily="34" charset="0"/>
                          <a:cs typeface="Arial" panose="020B0604020202020204" pitchFamily="34" charset="0"/>
                        </a:rPr>
                        <a:t>U</a:t>
                      </a: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smtClean="0">
                          <a:ln>
                            <a:solidFill>
                              <a:schemeClr val="tx1"/>
                            </a:solidFill>
                          </a:ln>
                          <a:solidFill>
                            <a:schemeClr val="tx1"/>
                          </a:solidFill>
                          <a:latin typeface="Arial" panose="020B0604020202020204" pitchFamily="34" charset="0"/>
                          <a:cs typeface="Arial" panose="020B0604020202020204" pitchFamily="34" charset="0"/>
                        </a:rPr>
                        <a:t>Y</a:t>
                      </a: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smtClean="0">
                          <a:ln>
                            <a:solidFill>
                              <a:schemeClr val="tx1"/>
                            </a:solidFill>
                          </a:ln>
                          <a:solidFill>
                            <a:schemeClr val="tx1"/>
                          </a:solidFill>
                          <a:latin typeface="Arial" panose="020B0604020202020204" pitchFamily="34" charset="0"/>
                          <a:cs typeface="Arial" panose="020B0604020202020204" pitchFamily="34" charset="0"/>
                        </a:rPr>
                        <a:t>Ễ</a:t>
                      </a: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smtClean="0">
                          <a:ln>
                            <a:solidFill>
                              <a:schemeClr val="tx1"/>
                            </a:solidFill>
                          </a:ln>
                          <a:solidFill>
                            <a:schemeClr val="tx1"/>
                          </a:solidFill>
                          <a:latin typeface="Arial" panose="020B0604020202020204" pitchFamily="34" charset="0"/>
                          <a:cs typeface="Arial" panose="020B0604020202020204" pitchFamily="34" charset="0"/>
                        </a:rPr>
                        <a:t>N</a:t>
                      </a: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12607258"/>
                  </a:ext>
                </a:extLst>
              </a:tr>
            </a:tbl>
          </a:graphicData>
        </a:graphic>
      </p:graphicFrame>
      <p:graphicFrame>
        <p:nvGraphicFramePr>
          <p:cNvPr id="15" name="Table 14"/>
          <p:cNvGraphicFramePr>
            <a:graphicFrameLocks noGrp="1"/>
          </p:cNvGraphicFramePr>
          <p:nvPr>
            <p:extLst/>
          </p:nvPr>
        </p:nvGraphicFramePr>
        <p:xfrm>
          <a:off x="1575984" y="4404317"/>
          <a:ext cx="5903992" cy="620869"/>
        </p:xfrm>
        <a:graphic>
          <a:graphicData uri="http://schemas.openxmlformats.org/drawingml/2006/table">
            <a:tbl>
              <a:tblPr firstRow="1" bandRow="1">
                <a:tableStyleId>{5C22544A-7EE6-4342-B048-85BDC9FD1C3A}</a:tableStyleId>
              </a:tblPr>
              <a:tblGrid>
                <a:gridCol w="737999">
                  <a:extLst>
                    <a:ext uri="{9D8B030D-6E8A-4147-A177-3AD203B41FA5}">
                      <a16:colId xmlns="" xmlns:a16="http://schemas.microsoft.com/office/drawing/2014/main" val="992861188"/>
                    </a:ext>
                  </a:extLst>
                </a:gridCol>
                <a:gridCol w="737999">
                  <a:extLst>
                    <a:ext uri="{9D8B030D-6E8A-4147-A177-3AD203B41FA5}">
                      <a16:colId xmlns="" xmlns:a16="http://schemas.microsoft.com/office/drawing/2014/main" val="3631502038"/>
                    </a:ext>
                  </a:extLst>
                </a:gridCol>
                <a:gridCol w="737999">
                  <a:extLst>
                    <a:ext uri="{9D8B030D-6E8A-4147-A177-3AD203B41FA5}">
                      <a16:colId xmlns="" xmlns:a16="http://schemas.microsoft.com/office/drawing/2014/main" val="3152477148"/>
                    </a:ext>
                  </a:extLst>
                </a:gridCol>
                <a:gridCol w="737999">
                  <a:extLst>
                    <a:ext uri="{9D8B030D-6E8A-4147-A177-3AD203B41FA5}">
                      <a16:colId xmlns="" xmlns:a16="http://schemas.microsoft.com/office/drawing/2014/main" val="3813829991"/>
                    </a:ext>
                  </a:extLst>
                </a:gridCol>
                <a:gridCol w="737999">
                  <a:extLst>
                    <a:ext uri="{9D8B030D-6E8A-4147-A177-3AD203B41FA5}">
                      <a16:colId xmlns="" xmlns:a16="http://schemas.microsoft.com/office/drawing/2014/main" val="949259380"/>
                    </a:ext>
                  </a:extLst>
                </a:gridCol>
                <a:gridCol w="737999">
                  <a:extLst>
                    <a:ext uri="{9D8B030D-6E8A-4147-A177-3AD203B41FA5}">
                      <a16:colId xmlns="" xmlns:a16="http://schemas.microsoft.com/office/drawing/2014/main" val="2949722697"/>
                    </a:ext>
                  </a:extLst>
                </a:gridCol>
                <a:gridCol w="737999">
                  <a:extLst>
                    <a:ext uri="{9D8B030D-6E8A-4147-A177-3AD203B41FA5}">
                      <a16:colId xmlns="" xmlns:a16="http://schemas.microsoft.com/office/drawing/2014/main" val="2342371370"/>
                    </a:ext>
                  </a:extLst>
                </a:gridCol>
                <a:gridCol w="737999">
                  <a:extLst>
                    <a:ext uri="{9D8B030D-6E8A-4147-A177-3AD203B41FA5}">
                      <a16:colId xmlns="" xmlns:a16="http://schemas.microsoft.com/office/drawing/2014/main" val="2089219125"/>
                    </a:ext>
                  </a:extLst>
                </a:gridCol>
              </a:tblGrid>
              <a:tr h="620869">
                <a:tc>
                  <a:txBody>
                    <a:bodyPr/>
                    <a:lstStyle/>
                    <a:p>
                      <a:pPr algn="ct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12607258"/>
                  </a:ext>
                </a:extLst>
              </a:tr>
            </a:tbl>
          </a:graphicData>
        </a:graphic>
      </p:graphicFrame>
      <p:graphicFrame>
        <p:nvGraphicFramePr>
          <p:cNvPr id="16" name="Table 15"/>
          <p:cNvGraphicFramePr>
            <a:graphicFrameLocks noGrp="1"/>
          </p:cNvGraphicFramePr>
          <p:nvPr>
            <p:extLst/>
          </p:nvPr>
        </p:nvGraphicFramePr>
        <p:xfrm>
          <a:off x="1575984" y="5148942"/>
          <a:ext cx="6559488" cy="607844"/>
        </p:xfrm>
        <a:graphic>
          <a:graphicData uri="http://schemas.openxmlformats.org/drawingml/2006/table">
            <a:tbl>
              <a:tblPr firstRow="1" bandRow="1">
                <a:tableStyleId>{5C22544A-7EE6-4342-B048-85BDC9FD1C3A}</a:tableStyleId>
              </a:tblPr>
              <a:tblGrid>
                <a:gridCol w="713992">
                  <a:extLst>
                    <a:ext uri="{9D8B030D-6E8A-4147-A177-3AD203B41FA5}">
                      <a16:colId xmlns="" xmlns:a16="http://schemas.microsoft.com/office/drawing/2014/main" val="992861188"/>
                    </a:ext>
                  </a:extLst>
                </a:gridCol>
                <a:gridCol w="747422">
                  <a:extLst>
                    <a:ext uri="{9D8B030D-6E8A-4147-A177-3AD203B41FA5}">
                      <a16:colId xmlns="" xmlns:a16="http://schemas.microsoft.com/office/drawing/2014/main" val="3631502038"/>
                    </a:ext>
                  </a:extLst>
                </a:gridCol>
                <a:gridCol w="715618">
                  <a:extLst>
                    <a:ext uri="{9D8B030D-6E8A-4147-A177-3AD203B41FA5}">
                      <a16:colId xmlns="" xmlns:a16="http://schemas.microsoft.com/office/drawing/2014/main" val="3152477148"/>
                    </a:ext>
                  </a:extLst>
                </a:gridCol>
                <a:gridCol w="739471">
                  <a:extLst>
                    <a:ext uri="{9D8B030D-6E8A-4147-A177-3AD203B41FA5}">
                      <a16:colId xmlns="" xmlns:a16="http://schemas.microsoft.com/office/drawing/2014/main" val="3813829991"/>
                    </a:ext>
                  </a:extLst>
                </a:gridCol>
                <a:gridCol w="739471"/>
                <a:gridCol w="691764"/>
                <a:gridCol w="754086"/>
                <a:gridCol w="728832"/>
                <a:gridCol w="728832"/>
              </a:tblGrid>
              <a:tr h="607844">
                <a:tc>
                  <a:txBody>
                    <a:bodyPr/>
                    <a:lstStyle/>
                    <a:p>
                      <a:pPr algn="ctr"/>
                      <a:r>
                        <a:rPr lang="vi-VN" sz="2400" dirty="0" smtClean="0">
                          <a:ln>
                            <a:solidFill>
                              <a:schemeClr val="tx1"/>
                            </a:solidFill>
                          </a:ln>
                          <a:solidFill>
                            <a:schemeClr val="tx1"/>
                          </a:solidFill>
                          <a:latin typeface="Arial" panose="020B0604020202020204" pitchFamily="34" charset="0"/>
                          <a:cs typeface="Arial" panose="020B0604020202020204" pitchFamily="34" charset="0"/>
                        </a:rPr>
                        <a:t>T</a:t>
                      </a: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smtClean="0">
                          <a:ln>
                            <a:solidFill>
                              <a:schemeClr val="tx1"/>
                            </a:solidFill>
                          </a:ln>
                          <a:solidFill>
                            <a:schemeClr val="tx1"/>
                          </a:solidFill>
                          <a:latin typeface="Arial" panose="020B0604020202020204" pitchFamily="34" charset="0"/>
                          <a:cs typeface="Arial" panose="020B0604020202020204" pitchFamily="34" charset="0"/>
                        </a:rPr>
                        <a:t>H</a:t>
                      </a: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smtClean="0">
                          <a:ln>
                            <a:solidFill>
                              <a:schemeClr val="tx1"/>
                            </a:solidFill>
                          </a:ln>
                          <a:solidFill>
                            <a:schemeClr val="tx1"/>
                          </a:solidFill>
                          <a:latin typeface="Arial" panose="020B0604020202020204" pitchFamily="34" charset="0"/>
                          <a:cs typeface="Arial" panose="020B0604020202020204" pitchFamily="34" charset="0"/>
                        </a:rPr>
                        <a:t>Ầ</a:t>
                      </a: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smtClean="0">
                          <a:ln>
                            <a:solidFill>
                              <a:schemeClr val="tx1"/>
                            </a:solidFill>
                          </a:ln>
                          <a:solidFill>
                            <a:schemeClr val="tx1"/>
                          </a:solidFill>
                          <a:latin typeface="Arial" panose="020B0604020202020204" pitchFamily="34" charset="0"/>
                          <a:cs typeface="Arial" panose="020B0604020202020204" pitchFamily="34" charset="0"/>
                        </a:rPr>
                        <a:t>N</a:t>
                      </a: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smtClean="0">
                          <a:ln>
                            <a:solidFill>
                              <a:schemeClr val="tx1"/>
                            </a:solidFill>
                          </a:ln>
                          <a:solidFill>
                            <a:schemeClr val="tx1"/>
                          </a:solidFill>
                          <a:latin typeface="Arial" panose="020B0604020202020204" pitchFamily="34" charset="0"/>
                          <a:cs typeface="Arial" panose="020B0604020202020204" pitchFamily="34" charset="0"/>
                        </a:rPr>
                        <a:t>T</a:t>
                      </a: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smtClean="0">
                          <a:ln>
                            <a:solidFill>
                              <a:schemeClr val="tx1"/>
                            </a:solidFill>
                          </a:ln>
                          <a:solidFill>
                            <a:schemeClr val="tx1"/>
                          </a:solidFill>
                          <a:latin typeface="Arial" panose="020B0604020202020204" pitchFamily="34" charset="0"/>
                          <a:cs typeface="Arial" panose="020B0604020202020204" pitchFamily="34" charset="0"/>
                        </a:rPr>
                        <a:t>Ư</a:t>
                      </a: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smtClean="0">
                          <a:ln>
                            <a:solidFill>
                              <a:schemeClr val="tx1"/>
                            </a:solidFill>
                          </a:ln>
                          <a:solidFill>
                            <a:schemeClr val="tx1"/>
                          </a:solidFill>
                          <a:latin typeface="Arial" panose="020B0604020202020204" pitchFamily="34" charset="0"/>
                          <a:cs typeface="Arial" panose="020B0604020202020204" pitchFamily="34" charset="0"/>
                        </a:rPr>
                        <a:t>Ợ</a:t>
                      </a: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smtClean="0">
                          <a:ln>
                            <a:solidFill>
                              <a:schemeClr val="tx1"/>
                            </a:solidFill>
                          </a:ln>
                          <a:solidFill>
                            <a:schemeClr val="tx1"/>
                          </a:solidFill>
                          <a:latin typeface="Arial" panose="020B0604020202020204" pitchFamily="34" charset="0"/>
                          <a:cs typeface="Arial" panose="020B0604020202020204" pitchFamily="34" charset="0"/>
                        </a:rPr>
                        <a:t>N</a:t>
                      </a: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r>
                        <a:rPr lang="vi-VN" sz="2400" dirty="0" smtClean="0">
                          <a:ln>
                            <a:solidFill>
                              <a:schemeClr val="tx1"/>
                            </a:solidFill>
                          </a:ln>
                          <a:solidFill>
                            <a:schemeClr val="tx1"/>
                          </a:solidFill>
                          <a:latin typeface="Arial" panose="020B0604020202020204" pitchFamily="34" charset="0"/>
                          <a:cs typeface="Arial" panose="020B0604020202020204" pitchFamily="34" charset="0"/>
                        </a:rPr>
                        <a:t>G</a:t>
                      </a: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12607258"/>
                  </a:ext>
                </a:extLst>
              </a:tr>
            </a:tbl>
          </a:graphicData>
        </a:graphic>
      </p:graphicFrame>
      <p:graphicFrame>
        <p:nvGraphicFramePr>
          <p:cNvPr id="17" name="Table 16"/>
          <p:cNvGraphicFramePr>
            <a:graphicFrameLocks noGrp="1"/>
          </p:cNvGraphicFramePr>
          <p:nvPr>
            <p:extLst/>
          </p:nvPr>
        </p:nvGraphicFramePr>
        <p:xfrm>
          <a:off x="1587753" y="5157138"/>
          <a:ext cx="6559490" cy="689936"/>
        </p:xfrm>
        <a:graphic>
          <a:graphicData uri="http://schemas.openxmlformats.org/drawingml/2006/table">
            <a:tbl>
              <a:tblPr firstRow="1" bandRow="1">
                <a:tableStyleId>{5C22544A-7EE6-4342-B048-85BDC9FD1C3A}</a:tableStyleId>
              </a:tblPr>
              <a:tblGrid>
                <a:gridCol w="655949">
                  <a:extLst>
                    <a:ext uri="{9D8B030D-6E8A-4147-A177-3AD203B41FA5}">
                      <a16:colId xmlns="" xmlns:a16="http://schemas.microsoft.com/office/drawing/2014/main" val="992861188"/>
                    </a:ext>
                  </a:extLst>
                </a:gridCol>
                <a:gridCol w="655949">
                  <a:extLst>
                    <a:ext uri="{9D8B030D-6E8A-4147-A177-3AD203B41FA5}">
                      <a16:colId xmlns="" xmlns:a16="http://schemas.microsoft.com/office/drawing/2014/main" val="3631502038"/>
                    </a:ext>
                  </a:extLst>
                </a:gridCol>
                <a:gridCol w="655949">
                  <a:extLst>
                    <a:ext uri="{9D8B030D-6E8A-4147-A177-3AD203B41FA5}">
                      <a16:colId xmlns="" xmlns:a16="http://schemas.microsoft.com/office/drawing/2014/main" val="3152477148"/>
                    </a:ext>
                  </a:extLst>
                </a:gridCol>
                <a:gridCol w="655949">
                  <a:extLst>
                    <a:ext uri="{9D8B030D-6E8A-4147-A177-3AD203B41FA5}">
                      <a16:colId xmlns="" xmlns:a16="http://schemas.microsoft.com/office/drawing/2014/main" val="3813829991"/>
                    </a:ext>
                  </a:extLst>
                </a:gridCol>
                <a:gridCol w="655949"/>
                <a:gridCol w="655949"/>
                <a:gridCol w="655949"/>
                <a:gridCol w="655949"/>
                <a:gridCol w="655949"/>
                <a:gridCol w="655949"/>
              </a:tblGrid>
              <a:tr h="689936">
                <a:tc>
                  <a:txBody>
                    <a:bodyPr/>
                    <a:lstStyle/>
                    <a:p>
                      <a:pPr algn="ct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algn="ctr"/>
                      <a:endParaRPr lang="en-US" sz="2400" dirty="0">
                        <a:ln>
                          <a:solidFill>
                            <a:schemeClr val="tx1"/>
                          </a:solidFill>
                        </a:ln>
                        <a:solidFill>
                          <a:schemeClr val="tx1"/>
                        </a:solidFill>
                        <a:latin typeface="Arial" panose="020B0604020202020204" pitchFamily="34" charset="0"/>
                        <a:cs typeface="Arial" panose="020B0604020202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12607258"/>
                  </a:ext>
                </a:extLst>
              </a:tr>
            </a:tbl>
          </a:graphicData>
        </a:graphic>
      </p:graphicFrame>
      <p:sp>
        <p:nvSpPr>
          <p:cNvPr id="18" name="Oval 17">
            <a:hlinkClick r:id="rId3" action="ppaction://hlinksldjump"/>
          </p:cNvPr>
          <p:cNvSpPr/>
          <p:nvPr/>
        </p:nvSpPr>
        <p:spPr>
          <a:xfrm>
            <a:off x="767360" y="1492754"/>
            <a:ext cx="618982" cy="635853"/>
          </a:xfrm>
          <a:prstGeom prst="ellipse">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defTabSz="512048"/>
            <a:r>
              <a:rPr lang="en-US" sz="2500" b="1" dirty="0">
                <a:solidFill>
                  <a:prstClr val="white"/>
                </a:solidFill>
                <a:latin typeface="Times New Roman" pitchFamily="18" charset="0"/>
                <a:cs typeface="Times New Roman" pitchFamily="18" charset="0"/>
              </a:rPr>
              <a:t>2</a:t>
            </a:r>
          </a:p>
        </p:txBody>
      </p:sp>
      <p:sp>
        <p:nvSpPr>
          <p:cNvPr id="19" name="Oval 18">
            <a:hlinkClick r:id="rId4" action="ppaction://hlinksldjump"/>
          </p:cNvPr>
          <p:cNvSpPr/>
          <p:nvPr/>
        </p:nvSpPr>
        <p:spPr>
          <a:xfrm>
            <a:off x="767360" y="783396"/>
            <a:ext cx="618982" cy="635853"/>
          </a:xfrm>
          <a:prstGeom prst="ellipse">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defTabSz="512048"/>
            <a:r>
              <a:rPr lang="en-US" sz="2500" b="1" dirty="0" smtClean="0">
                <a:solidFill>
                  <a:prstClr val="white"/>
                </a:solidFill>
                <a:latin typeface="Times New Roman" pitchFamily="18" charset="0"/>
                <a:cs typeface="Times New Roman" pitchFamily="18" charset="0"/>
              </a:rPr>
              <a:t>1</a:t>
            </a:r>
            <a:endParaRPr lang="en-US" sz="2500" b="1" dirty="0">
              <a:solidFill>
                <a:prstClr val="white"/>
              </a:solidFill>
              <a:latin typeface="Times New Roman" pitchFamily="18" charset="0"/>
              <a:cs typeface="Times New Roman" pitchFamily="18" charset="0"/>
            </a:endParaRPr>
          </a:p>
        </p:txBody>
      </p:sp>
      <p:sp>
        <p:nvSpPr>
          <p:cNvPr id="20" name="Oval 19">
            <a:hlinkClick r:id="rId5" action="ppaction://hlinksldjump"/>
          </p:cNvPr>
          <p:cNvSpPr/>
          <p:nvPr/>
        </p:nvSpPr>
        <p:spPr>
          <a:xfrm>
            <a:off x="767360" y="2187751"/>
            <a:ext cx="618982" cy="635853"/>
          </a:xfrm>
          <a:prstGeom prst="ellipse">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defTabSz="512048"/>
            <a:r>
              <a:rPr lang="en-US" sz="2500" b="1" dirty="0" smtClean="0">
                <a:solidFill>
                  <a:prstClr val="white"/>
                </a:solidFill>
                <a:latin typeface="Times New Roman" pitchFamily="18" charset="0"/>
                <a:cs typeface="Times New Roman" pitchFamily="18" charset="0"/>
              </a:rPr>
              <a:t>3</a:t>
            </a:r>
            <a:endParaRPr lang="en-US" sz="2500" b="1" dirty="0">
              <a:solidFill>
                <a:prstClr val="white"/>
              </a:solidFill>
              <a:latin typeface="Times New Roman" pitchFamily="18" charset="0"/>
              <a:cs typeface="Times New Roman" pitchFamily="18" charset="0"/>
            </a:endParaRPr>
          </a:p>
        </p:txBody>
      </p:sp>
      <p:sp>
        <p:nvSpPr>
          <p:cNvPr id="21" name="Oval 20">
            <a:hlinkClick r:id="rId6" action="ppaction://hlinksldjump"/>
          </p:cNvPr>
          <p:cNvSpPr/>
          <p:nvPr/>
        </p:nvSpPr>
        <p:spPr>
          <a:xfrm>
            <a:off x="719390" y="2848020"/>
            <a:ext cx="618982" cy="635853"/>
          </a:xfrm>
          <a:prstGeom prst="ellipse">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defTabSz="512048"/>
            <a:r>
              <a:rPr lang="en-US" sz="2500" b="1" dirty="0" smtClean="0">
                <a:solidFill>
                  <a:prstClr val="white"/>
                </a:solidFill>
                <a:latin typeface="Times New Roman" pitchFamily="18" charset="0"/>
                <a:cs typeface="Times New Roman" pitchFamily="18" charset="0"/>
              </a:rPr>
              <a:t>4</a:t>
            </a:r>
            <a:endParaRPr lang="en-US" sz="2500" b="1" dirty="0">
              <a:solidFill>
                <a:prstClr val="white"/>
              </a:solidFill>
              <a:latin typeface="Times New Roman" pitchFamily="18" charset="0"/>
              <a:cs typeface="Times New Roman" pitchFamily="18" charset="0"/>
            </a:endParaRPr>
          </a:p>
        </p:txBody>
      </p:sp>
      <p:sp>
        <p:nvSpPr>
          <p:cNvPr id="22" name="Oval 21">
            <a:hlinkClick r:id="rId7" action="ppaction://hlinksldjump"/>
          </p:cNvPr>
          <p:cNvSpPr/>
          <p:nvPr/>
        </p:nvSpPr>
        <p:spPr>
          <a:xfrm>
            <a:off x="768995" y="3654342"/>
            <a:ext cx="618982" cy="635853"/>
          </a:xfrm>
          <a:prstGeom prst="ellipse">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defTabSz="512048"/>
            <a:r>
              <a:rPr lang="en-US" sz="2500" b="1" dirty="0">
                <a:solidFill>
                  <a:prstClr val="white"/>
                </a:solidFill>
                <a:latin typeface="Times New Roman" pitchFamily="18" charset="0"/>
                <a:cs typeface="Times New Roman" pitchFamily="18" charset="0"/>
              </a:rPr>
              <a:t>5</a:t>
            </a:r>
          </a:p>
        </p:txBody>
      </p:sp>
      <p:sp>
        <p:nvSpPr>
          <p:cNvPr id="23" name="Oval 22">
            <a:hlinkClick r:id="rId8" action="ppaction://hlinksldjump"/>
          </p:cNvPr>
          <p:cNvSpPr/>
          <p:nvPr/>
        </p:nvSpPr>
        <p:spPr>
          <a:xfrm>
            <a:off x="701361" y="4396826"/>
            <a:ext cx="618982" cy="635853"/>
          </a:xfrm>
          <a:prstGeom prst="ellipse">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defTabSz="512048"/>
            <a:r>
              <a:rPr lang="en-US" sz="2500" b="1" dirty="0">
                <a:solidFill>
                  <a:prstClr val="white"/>
                </a:solidFill>
                <a:latin typeface="Times New Roman" pitchFamily="18" charset="0"/>
                <a:cs typeface="Times New Roman" pitchFamily="18" charset="0"/>
              </a:rPr>
              <a:t>6</a:t>
            </a:r>
          </a:p>
        </p:txBody>
      </p:sp>
      <p:sp>
        <p:nvSpPr>
          <p:cNvPr id="24" name="Oval 23">
            <a:hlinkClick r:id="rId9" action="ppaction://hlinksldjump"/>
          </p:cNvPr>
          <p:cNvSpPr/>
          <p:nvPr/>
        </p:nvSpPr>
        <p:spPr>
          <a:xfrm>
            <a:off x="701361" y="5120933"/>
            <a:ext cx="618982" cy="635853"/>
          </a:xfrm>
          <a:prstGeom prst="ellipse">
            <a:avLst/>
          </a:prstGeom>
          <a:solidFill>
            <a:schemeClr val="accent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defTabSz="512048"/>
            <a:r>
              <a:rPr lang="en-US" sz="2500" b="1" dirty="0">
                <a:solidFill>
                  <a:prstClr val="white"/>
                </a:solidFill>
                <a:latin typeface="Times New Roman" pitchFamily="18" charset="0"/>
                <a:cs typeface="Times New Roman" pitchFamily="18" charset="0"/>
              </a:rPr>
              <a:t>7</a:t>
            </a:r>
          </a:p>
        </p:txBody>
      </p:sp>
      <p:sp>
        <p:nvSpPr>
          <p:cNvPr id="25" name="Right Arrow 24">
            <a:hlinkClick r:id="rId10" action="ppaction://hlinksldjump"/>
          </p:cNvPr>
          <p:cNvSpPr/>
          <p:nvPr/>
        </p:nvSpPr>
        <p:spPr>
          <a:xfrm>
            <a:off x="10886819" y="5667154"/>
            <a:ext cx="489097" cy="425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514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9" restart="whenNotActive" fill="hold" evtFilter="cancelBubble" nodeType="interactiveSeq">
                <p:stCondLst>
                  <p:cond evt="onClick" delay="0">
                    <p:tgtEl>
                      <p:spTgt spid="13"/>
                    </p:tgtEl>
                  </p:cond>
                </p:stCondLst>
                <p:endSync evt="end" delay="0">
                  <p:rtn val="all"/>
                </p:endSync>
                <p:childTnLst>
                  <p:par>
                    <p:cTn id="40" fill="hold">
                      <p:stCondLst>
                        <p:cond delay="0"/>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4" restart="whenNotActive" fill="hold" evtFilter="cancelBubble" nodeType="interactiveSeq">
                <p:stCondLst>
                  <p:cond evt="onClick" delay="0">
                    <p:tgtEl>
                      <p:spTgt spid="15"/>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9" restart="whenNotActive" fill="hold" evtFilter="cancelBubble" nodeType="interactiveSeq">
                <p:stCondLst>
                  <p:cond evt="onClick" delay="0">
                    <p:tgtEl>
                      <p:spTgt spid="17"/>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000" fill="hold"/>
                                        <p:tgtEl>
                                          <p:spTgt spid="18"/>
                                        </p:tgtEl>
                                        <p:attrNameLst>
                                          <p:attrName>fillcolor</p:attrName>
                                        </p:attrNameLst>
                                      </p:cBhvr>
                                      <p:to>
                                        <a:srgbClr val="FBD5B5"/>
                                      </p:to>
                                    </p:animClr>
                                    <p:set>
                                      <p:cBhvr>
                                        <p:cTn id="59" dur="2000" fill="hold"/>
                                        <p:tgtEl>
                                          <p:spTgt spid="18"/>
                                        </p:tgtEl>
                                        <p:attrNameLst>
                                          <p:attrName>fill.type</p:attrName>
                                        </p:attrNameLst>
                                      </p:cBhvr>
                                      <p:to>
                                        <p:strVal val="solid"/>
                                      </p:to>
                                    </p:set>
                                    <p:set>
                                      <p:cBhvr>
                                        <p:cTn id="60" dur="20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61" restart="whenNotActive" fill="hold" evtFilter="cancelBubble" nodeType="interactiveSeq">
                <p:stCondLst>
                  <p:cond evt="onClick" delay="0">
                    <p:tgtEl>
                      <p:spTgt spid="19"/>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000" fill="hold"/>
                                        <p:tgtEl>
                                          <p:spTgt spid="19"/>
                                        </p:tgtEl>
                                        <p:attrNameLst>
                                          <p:attrName>fillcolor</p:attrName>
                                        </p:attrNameLst>
                                      </p:cBhvr>
                                      <p:to>
                                        <a:srgbClr val="FBD5B5"/>
                                      </p:to>
                                    </p:animClr>
                                    <p:set>
                                      <p:cBhvr>
                                        <p:cTn id="66" dur="2000" fill="hold"/>
                                        <p:tgtEl>
                                          <p:spTgt spid="19"/>
                                        </p:tgtEl>
                                        <p:attrNameLst>
                                          <p:attrName>fill.type</p:attrName>
                                        </p:attrNameLst>
                                      </p:cBhvr>
                                      <p:to>
                                        <p:strVal val="solid"/>
                                      </p:to>
                                    </p:set>
                                    <p:set>
                                      <p:cBhvr>
                                        <p:cTn id="67" dur="200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68" restart="whenNotActive" fill="hold" evtFilter="cancelBubble" nodeType="interactiveSeq">
                <p:stCondLst>
                  <p:cond evt="onClick" delay="0">
                    <p:tgtEl>
                      <p:spTgt spid="20"/>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2000" fill="hold"/>
                                        <p:tgtEl>
                                          <p:spTgt spid="20"/>
                                        </p:tgtEl>
                                        <p:attrNameLst>
                                          <p:attrName>fillcolor</p:attrName>
                                        </p:attrNameLst>
                                      </p:cBhvr>
                                      <p:to>
                                        <a:srgbClr val="FBD5B5"/>
                                      </p:to>
                                    </p:animClr>
                                    <p:set>
                                      <p:cBhvr>
                                        <p:cTn id="73" dur="2000" fill="hold"/>
                                        <p:tgtEl>
                                          <p:spTgt spid="20"/>
                                        </p:tgtEl>
                                        <p:attrNameLst>
                                          <p:attrName>fill.type</p:attrName>
                                        </p:attrNameLst>
                                      </p:cBhvr>
                                      <p:to>
                                        <p:strVal val="solid"/>
                                      </p:to>
                                    </p:set>
                                    <p:set>
                                      <p:cBhvr>
                                        <p:cTn id="74" dur="20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75" restart="whenNotActive" fill="hold" evtFilter="cancelBubble" nodeType="interactiveSeq">
                <p:stCondLst>
                  <p:cond evt="onClick" delay="0">
                    <p:tgtEl>
                      <p:spTgt spid="21"/>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000" fill="hold"/>
                                        <p:tgtEl>
                                          <p:spTgt spid="21"/>
                                        </p:tgtEl>
                                        <p:attrNameLst>
                                          <p:attrName>fillcolor</p:attrName>
                                        </p:attrNameLst>
                                      </p:cBhvr>
                                      <p:to>
                                        <a:srgbClr val="FBD5B5"/>
                                      </p:to>
                                    </p:animClr>
                                    <p:set>
                                      <p:cBhvr>
                                        <p:cTn id="80" dur="2000" fill="hold"/>
                                        <p:tgtEl>
                                          <p:spTgt spid="21"/>
                                        </p:tgtEl>
                                        <p:attrNameLst>
                                          <p:attrName>fill.type</p:attrName>
                                        </p:attrNameLst>
                                      </p:cBhvr>
                                      <p:to>
                                        <p:strVal val="solid"/>
                                      </p:to>
                                    </p:set>
                                    <p:set>
                                      <p:cBhvr>
                                        <p:cTn id="81" dur="20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1" presetClass="emph" presetSubtype="2" fill="hold" nodeType="clickEffect">
                                  <p:stCondLst>
                                    <p:cond delay="0"/>
                                  </p:stCondLst>
                                  <p:childTnLst>
                                    <p:animClr clrSpc="rgb" dir="cw">
                                      <p:cBhvr>
                                        <p:cTn id="86" dur="2000" fill="hold"/>
                                        <p:tgtEl>
                                          <p:spTgt spid="22"/>
                                        </p:tgtEl>
                                        <p:attrNameLst>
                                          <p:attrName>fillcolor</p:attrName>
                                        </p:attrNameLst>
                                      </p:cBhvr>
                                      <p:to>
                                        <a:srgbClr val="FBD5B5"/>
                                      </p:to>
                                    </p:animClr>
                                    <p:set>
                                      <p:cBhvr>
                                        <p:cTn id="87" dur="2000" fill="hold"/>
                                        <p:tgtEl>
                                          <p:spTgt spid="22"/>
                                        </p:tgtEl>
                                        <p:attrNameLst>
                                          <p:attrName>fill.type</p:attrName>
                                        </p:attrNameLst>
                                      </p:cBhvr>
                                      <p:to>
                                        <p:strVal val="solid"/>
                                      </p:to>
                                    </p:set>
                                    <p:set>
                                      <p:cBhvr>
                                        <p:cTn id="88" dur="200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89" restart="whenNotActive" fill="hold" evtFilter="cancelBubble" nodeType="interactiveSeq">
                <p:stCondLst>
                  <p:cond evt="onClick" delay="0">
                    <p:tgtEl>
                      <p:spTgt spid="23"/>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000" fill="hold"/>
                                        <p:tgtEl>
                                          <p:spTgt spid="23"/>
                                        </p:tgtEl>
                                        <p:attrNameLst>
                                          <p:attrName>fillcolor</p:attrName>
                                        </p:attrNameLst>
                                      </p:cBhvr>
                                      <p:to>
                                        <a:srgbClr val="FBD5B5"/>
                                      </p:to>
                                    </p:animClr>
                                    <p:set>
                                      <p:cBhvr>
                                        <p:cTn id="94" dur="2000" fill="hold"/>
                                        <p:tgtEl>
                                          <p:spTgt spid="23"/>
                                        </p:tgtEl>
                                        <p:attrNameLst>
                                          <p:attrName>fill.type</p:attrName>
                                        </p:attrNameLst>
                                      </p:cBhvr>
                                      <p:to>
                                        <p:strVal val="solid"/>
                                      </p:to>
                                    </p:set>
                                    <p:set>
                                      <p:cBhvr>
                                        <p:cTn id="95" dur="200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96" restart="whenNotActive" fill="hold" evtFilter="cancelBubble" nodeType="interactiveSeq">
                <p:stCondLst>
                  <p:cond evt="onClick" delay="0">
                    <p:tgtEl>
                      <p:spTgt spid="24"/>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2000" fill="hold"/>
                                        <p:tgtEl>
                                          <p:spTgt spid="24"/>
                                        </p:tgtEl>
                                        <p:attrNameLst>
                                          <p:attrName>fillcolor</p:attrName>
                                        </p:attrNameLst>
                                      </p:cBhvr>
                                      <p:to>
                                        <a:srgbClr val="FBD5B5"/>
                                      </p:to>
                                    </p:animClr>
                                    <p:set>
                                      <p:cBhvr>
                                        <p:cTn id="101" dur="2000" fill="hold"/>
                                        <p:tgtEl>
                                          <p:spTgt spid="24"/>
                                        </p:tgtEl>
                                        <p:attrNameLst>
                                          <p:attrName>fill.type</p:attrName>
                                        </p:attrNameLst>
                                      </p:cBhvr>
                                      <p:to>
                                        <p:strVal val="solid"/>
                                      </p:to>
                                    </p:set>
                                    <p:set>
                                      <p:cBhvr>
                                        <p:cTn id="102" dur="200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childTnLst>
        </p:cTn>
      </p:par>
    </p:tnLst>
    <p:bldLst>
      <p:bldP spid="18" grpId="0" animBg="1"/>
      <p:bldP spid="19" grpId="0" animBg="1"/>
      <p:bldP spid="20" grpId="0" animBg="1"/>
      <p:bldP spid="21" grpId="0" animBg="1"/>
      <p:bldP spid="22" grpId="0" animBg="1"/>
      <p:bldP spid="23" grpId="0" animBg="1"/>
      <p:bldP spid="2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4328" y="767470"/>
            <a:ext cx="1165524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0"/>
            <a:ext cx="12192000" cy="584775"/>
          </a:xfrm>
          <a:prstGeom prst="rect">
            <a:avLst/>
          </a:prstGeom>
          <a:solidFill>
            <a:srgbClr val="FFFFD5"/>
          </a:solidFill>
        </p:spPr>
        <p:txBody>
          <a:bodyPr wrap="square" lIns="91440" tIns="45720" rIns="91440" bIns="45720">
            <a:spAutoFit/>
          </a:bodyPr>
          <a:lstStyle/>
          <a:p>
            <a:pPr algn="ctr"/>
            <a:r>
              <a:rPr lang="en-US" sz="3200" b="1" smtClean="0">
                <a:ln w="22225">
                  <a:solidFill>
                    <a:srgbClr val="FF0000"/>
                  </a:solidFill>
                  <a:prstDash val="solid"/>
                </a:ln>
                <a:solidFill>
                  <a:srgbClr val="FF0000"/>
                </a:solidFill>
                <a:latin typeface="Times New Roman" pitchFamily="18" charset="0"/>
                <a:cs typeface="Times New Roman" pitchFamily="18" charset="0"/>
              </a:rPr>
              <a:t>BÀI CA NGẤT NGƯỞNG </a:t>
            </a:r>
            <a:endParaRPr lang="en-US" sz="2800" b="1" dirty="0">
              <a:ln w="22225">
                <a:solidFill>
                  <a:srgbClr val="FF0000"/>
                </a:solidFill>
                <a:prstDash val="solid"/>
              </a:ln>
              <a:solidFill>
                <a:srgbClr val="FF0000"/>
              </a:solidFill>
              <a:latin typeface="Times New Roman" pitchFamily="18" charset="0"/>
              <a:cs typeface="Times New Roman" pitchFamily="18" charset="0"/>
            </a:endParaRPr>
          </a:p>
        </p:txBody>
      </p:sp>
      <p:cxnSp>
        <p:nvCxnSpPr>
          <p:cNvPr id="9" name="Straight Connector 8"/>
          <p:cNvCxnSpPr/>
          <p:nvPr/>
        </p:nvCxnSpPr>
        <p:spPr>
          <a:xfrm flipV="1">
            <a:off x="98474" y="712337"/>
            <a:ext cx="12093526" cy="1406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8475260" y="382412"/>
            <a:ext cx="2825086" cy="369332"/>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Nguyễn Công Trứ</a:t>
            </a:r>
            <a:endParaRPr lang="en-US" b="1" dirty="0">
              <a:latin typeface="Times New Roman" panose="02020603050405020304" pitchFamily="18" charset="0"/>
              <a:cs typeface="Times New Roman" panose="02020603050405020304" pitchFamily="18" charset="0"/>
            </a:endParaRPr>
          </a:p>
        </p:txBody>
      </p:sp>
      <p:sp>
        <p:nvSpPr>
          <p:cNvPr id="13" name="Rectangle 12"/>
          <p:cNvSpPr/>
          <p:nvPr/>
        </p:nvSpPr>
        <p:spPr>
          <a:xfrm>
            <a:off x="181970" y="751744"/>
            <a:ext cx="4055660" cy="10523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002060"/>
                </a:solidFill>
                <a:latin typeface="Times New Roman" pitchFamily="18" charset="0"/>
                <a:cs typeface="Times New Roman" pitchFamily="18" charset="0"/>
              </a:rPr>
              <a:t>2. </a:t>
            </a:r>
            <a:r>
              <a:rPr lang="en-US" sz="2400" b="1" dirty="0" smtClean="0">
                <a:solidFill>
                  <a:srgbClr val="002060"/>
                </a:solidFill>
                <a:latin typeface="Times New Roman" pitchFamily="18" charset="0"/>
                <a:cs typeface="Times New Roman" pitchFamily="18" charset="0"/>
              </a:rPr>
              <a:t>Phân tích.</a:t>
            </a:r>
          </a:p>
          <a:p>
            <a:endParaRPr lang="en-US" sz="2400" b="1" dirty="0" smtClean="0">
              <a:solidFill>
                <a:srgbClr val="002060"/>
              </a:solidFill>
              <a:latin typeface="Times New Roman" pitchFamily="18" charset="0"/>
              <a:cs typeface="Times New Roman" pitchFamily="18" charset="0"/>
            </a:endParaRPr>
          </a:p>
        </p:txBody>
      </p:sp>
      <p:sp>
        <p:nvSpPr>
          <p:cNvPr id="4" name="Oval 3"/>
          <p:cNvSpPr/>
          <p:nvPr/>
        </p:nvSpPr>
        <p:spPr>
          <a:xfrm>
            <a:off x="1" y="2211446"/>
            <a:ext cx="12192000" cy="4385298"/>
          </a:xfrm>
          <a:prstGeom prst="ellipse">
            <a:avLst/>
          </a:prstGeom>
          <a:solidFill>
            <a:srgbClr val="FFFFD5"/>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i="1" dirty="0">
                <a:solidFill>
                  <a:schemeClr val="tx1"/>
                </a:solidFill>
                <a:latin typeface="Times New Roman" panose="02020603050405020304" pitchFamily="18" charset="0"/>
                <a:cs typeface="Times New Roman" panose="02020603050405020304" pitchFamily="18" charset="0"/>
              </a:rPr>
              <a:t>1. Chỉ ra những hành động mà NCT đã làm kể từ lúc về hưu?</a:t>
            </a:r>
            <a:endParaRPr lang="vi-VN" sz="3600" dirty="0">
              <a:solidFill>
                <a:schemeClr val="tx1"/>
              </a:solidFill>
              <a:latin typeface="Times New Roman" panose="02020603050405020304" pitchFamily="18" charset="0"/>
              <a:cs typeface="Times New Roman" panose="02020603050405020304" pitchFamily="18" charset="0"/>
            </a:endParaRPr>
          </a:p>
          <a:p>
            <a:r>
              <a:rPr lang="en-US" sz="3600" i="1" dirty="0">
                <a:solidFill>
                  <a:schemeClr val="tx1"/>
                </a:solidFill>
                <a:latin typeface="Times New Roman" panose="02020603050405020304" pitchFamily="18" charset="0"/>
                <a:cs typeface="Times New Roman" panose="02020603050405020304" pitchFamily="18" charset="0"/>
              </a:rPr>
              <a:t>2. Em có lí giải như thế nào về những việc làm của NCT khi đã cáo quan về quê? </a:t>
            </a:r>
            <a:endParaRPr lang="en-US" sz="3600" i="1" dirty="0" smtClean="0">
              <a:solidFill>
                <a:schemeClr val="tx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0" y="1277917"/>
            <a:ext cx="12192000" cy="6952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rgbClr val="C00000"/>
                </a:solidFill>
                <a:latin typeface="Times New Roman" panose="02020603050405020304" pitchFamily="18" charset="0"/>
                <a:cs typeface="Times New Roman" panose="02020603050405020304" pitchFamily="18" charset="0"/>
              </a:rPr>
              <a:t>2</a:t>
            </a:r>
            <a:r>
              <a:rPr lang="en-US" sz="2800" b="1" dirty="0" smtClean="0">
                <a:solidFill>
                  <a:srgbClr val="C00000"/>
                </a:solidFill>
                <a:latin typeface="Times New Roman" panose="02020603050405020304" pitchFamily="18" charset="0"/>
                <a:cs typeface="Times New Roman" panose="02020603050405020304" pitchFamily="18" charset="0"/>
              </a:rPr>
              <a:t>.3. </a:t>
            </a:r>
            <a:r>
              <a:rPr lang="en-US" sz="2800" b="1" dirty="0" smtClean="0">
                <a:solidFill>
                  <a:srgbClr val="C00000"/>
                </a:solidFill>
                <a:latin typeface="Times New Roman" panose="02020603050405020304" pitchFamily="18" charset="0"/>
                <a:cs typeface="Times New Roman" panose="02020603050405020304" pitchFamily="18" charset="0"/>
              </a:rPr>
              <a:t>NCT </a:t>
            </a:r>
            <a:r>
              <a:rPr lang="en-US" sz="2800" b="1" dirty="0" smtClean="0">
                <a:solidFill>
                  <a:srgbClr val="C00000"/>
                </a:solidFill>
                <a:latin typeface="Times New Roman" panose="02020603050405020304" pitchFamily="18" charset="0"/>
                <a:cs typeface="Times New Roman" panose="02020603050405020304" pitchFamily="18" charset="0"/>
              </a:rPr>
              <a:t>– Cuộc sống trí sĩ phong tình “ngất ngưởng”</a:t>
            </a:r>
            <a:endParaRPr lang="en-US" sz="2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278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6" presetClass="entr" presetSubtype="3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out)">
                                      <p:cBhvr>
                                        <p:cTn id="15" dur="1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4328" y="767470"/>
            <a:ext cx="1165524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0"/>
            <a:ext cx="12192000" cy="584775"/>
          </a:xfrm>
          <a:prstGeom prst="rect">
            <a:avLst/>
          </a:prstGeom>
          <a:solidFill>
            <a:srgbClr val="FFFFD5"/>
          </a:solidFill>
        </p:spPr>
        <p:txBody>
          <a:bodyPr wrap="square" lIns="91440" tIns="45720" rIns="91440" bIns="45720">
            <a:spAutoFit/>
          </a:bodyPr>
          <a:lstStyle/>
          <a:p>
            <a:pPr algn="ctr"/>
            <a:r>
              <a:rPr lang="en-US" sz="3200" b="1" smtClean="0">
                <a:ln w="22225">
                  <a:solidFill>
                    <a:srgbClr val="FF0000"/>
                  </a:solidFill>
                  <a:prstDash val="solid"/>
                </a:ln>
                <a:solidFill>
                  <a:srgbClr val="FF0000"/>
                </a:solidFill>
                <a:latin typeface="Times New Roman" pitchFamily="18" charset="0"/>
                <a:cs typeface="Times New Roman" pitchFamily="18" charset="0"/>
              </a:rPr>
              <a:t>BÀI CA NGẤT NGƯỞNG </a:t>
            </a:r>
            <a:endParaRPr lang="en-US" sz="2800" b="1" dirty="0">
              <a:ln w="22225">
                <a:solidFill>
                  <a:srgbClr val="FF0000"/>
                </a:solidFill>
                <a:prstDash val="solid"/>
              </a:ln>
              <a:solidFill>
                <a:srgbClr val="FF0000"/>
              </a:solidFill>
              <a:latin typeface="Times New Roman" pitchFamily="18" charset="0"/>
              <a:cs typeface="Times New Roman" pitchFamily="18" charset="0"/>
            </a:endParaRPr>
          </a:p>
        </p:txBody>
      </p:sp>
      <p:cxnSp>
        <p:nvCxnSpPr>
          <p:cNvPr id="9" name="Straight Connector 8"/>
          <p:cNvCxnSpPr/>
          <p:nvPr/>
        </p:nvCxnSpPr>
        <p:spPr>
          <a:xfrm flipV="1">
            <a:off x="98474" y="712337"/>
            <a:ext cx="12093526" cy="1406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8475260" y="382412"/>
            <a:ext cx="2825086" cy="369332"/>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Nguyễn Công Trứ</a:t>
            </a:r>
            <a:endParaRPr lang="en-US" b="1" dirty="0">
              <a:latin typeface="Times New Roman" panose="02020603050405020304" pitchFamily="18" charset="0"/>
              <a:cs typeface="Times New Roman" panose="02020603050405020304" pitchFamily="18" charset="0"/>
            </a:endParaRPr>
          </a:p>
        </p:txBody>
      </p:sp>
      <p:sp>
        <p:nvSpPr>
          <p:cNvPr id="13" name="Rectangle 12"/>
          <p:cNvSpPr/>
          <p:nvPr/>
        </p:nvSpPr>
        <p:spPr>
          <a:xfrm>
            <a:off x="181970" y="751744"/>
            <a:ext cx="4055660" cy="10523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002060"/>
                </a:solidFill>
                <a:latin typeface="Times New Roman" pitchFamily="18" charset="0"/>
                <a:cs typeface="Times New Roman" pitchFamily="18" charset="0"/>
              </a:rPr>
              <a:t>2. </a:t>
            </a:r>
            <a:r>
              <a:rPr lang="en-US" sz="2400" b="1" dirty="0" smtClean="0">
                <a:solidFill>
                  <a:srgbClr val="002060"/>
                </a:solidFill>
                <a:latin typeface="Times New Roman" pitchFamily="18" charset="0"/>
                <a:cs typeface="Times New Roman" pitchFamily="18" charset="0"/>
              </a:rPr>
              <a:t>Phân tích.</a:t>
            </a:r>
          </a:p>
          <a:p>
            <a:endParaRPr lang="en-US" sz="2400" b="1" dirty="0" smtClean="0">
              <a:solidFill>
                <a:srgbClr val="002060"/>
              </a:solidFill>
              <a:latin typeface="Times New Roman" pitchFamily="18" charset="0"/>
              <a:cs typeface="Times New Roman" pitchFamily="18" charset="0"/>
            </a:endParaRPr>
          </a:p>
        </p:txBody>
      </p:sp>
      <p:sp>
        <p:nvSpPr>
          <p:cNvPr id="10" name="Rectangle 9"/>
          <p:cNvSpPr/>
          <p:nvPr/>
        </p:nvSpPr>
        <p:spPr>
          <a:xfrm>
            <a:off x="0" y="1277917"/>
            <a:ext cx="12192000" cy="6952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rgbClr val="C00000"/>
                </a:solidFill>
                <a:latin typeface="Times New Roman" panose="02020603050405020304" pitchFamily="18" charset="0"/>
                <a:cs typeface="Times New Roman" panose="02020603050405020304" pitchFamily="18" charset="0"/>
              </a:rPr>
              <a:t>2</a:t>
            </a:r>
            <a:r>
              <a:rPr lang="en-US" sz="2800" b="1" dirty="0" smtClean="0">
                <a:solidFill>
                  <a:srgbClr val="C00000"/>
                </a:solidFill>
                <a:latin typeface="Times New Roman" panose="02020603050405020304" pitchFamily="18" charset="0"/>
                <a:cs typeface="Times New Roman" panose="02020603050405020304" pitchFamily="18" charset="0"/>
              </a:rPr>
              <a:t>.3. </a:t>
            </a:r>
            <a:r>
              <a:rPr lang="en-US" sz="2800" b="1" dirty="0" smtClean="0">
                <a:solidFill>
                  <a:srgbClr val="C00000"/>
                </a:solidFill>
                <a:latin typeface="Times New Roman" panose="02020603050405020304" pitchFamily="18" charset="0"/>
                <a:cs typeface="Times New Roman" panose="02020603050405020304" pitchFamily="18" charset="0"/>
              </a:rPr>
              <a:t>NCT </a:t>
            </a:r>
            <a:r>
              <a:rPr lang="en-US" sz="2800" b="1" dirty="0" smtClean="0">
                <a:solidFill>
                  <a:srgbClr val="C00000"/>
                </a:solidFill>
                <a:latin typeface="Times New Roman" panose="02020603050405020304" pitchFamily="18" charset="0"/>
                <a:cs typeface="Times New Roman" panose="02020603050405020304" pitchFamily="18" charset="0"/>
              </a:rPr>
              <a:t>– Cuộc sống trí sĩ phong tình “ngất ngưởng”</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0" y="1845158"/>
            <a:ext cx="5871411" cy="4439229"/>
          </a:xfrm>
          <a:prstGeom prst="rect">
            <a:avLst/>
          </a:prstGeom>
          <a:solidFill>
            <a:schemeClr val="accent1">
              <a:lumMod val="40000"/>
              <a:lumOff val="60000"/>
            </a:schemeClr>
          </a:solidFill>
        </p:spPr>
        <p:txBody>
          <a:bodyPr wrap="square">
            <a:spAutoFit/>
          </a:bodyPr>
          <a:lstStyle/>
          <a:p>
            <a:pPr algn="just" fontAlgn="base">
              <a:lnSpc>
                <a:spcPct val="107000"/>
              </a:lnSpc>
              <a:spcAft>
                <a:spcPts val="0"/>
              </a:spcAft>
            </a:pPr>
            <a:r>
              <a:rPr lang="en-US" sz="2400" i="1" dirty="0">
                <a:latin typeface="Times New Roman" panose="02020603050405020304" pitchFamily="18" charset="0"/>
                <a:ea typeface="Arial" panose="020B0604020202020204" pitchFamily="34" charset="0"/>
                <a:cs typeface="Times New Roman" panose="02020603050405020304" pitchFamily="18" charset="0"/>
              </a:rPr>
              <a:t>*Cuộc sống trí sĩ</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vi-VN" sz="2400" dirty="0">
                <a:latin typeface="Times New Roman" panose="02020603050405020304" pitchFamily="18" charset="0"/>
                <a:ea typeface="Calibri" panose="020F0502020204030204" pitchFamily="34" charset="0"/>
                <a:cs typeface="Times New Roman" panose="02020603050405020304" pitchFamily="18" charset="0"/>
              </a:rPr>
              <a:t>- Thăm thú khắp nơi, vãng </a:t>
            </a:r>
            <a:r>
              <a:rPr lang="vi-VN" sz="2400" dirty="0" smtClean="0">
                <a:latin typeface="Times New Roman" panose="02020603050405020304" pitchFamily="18" charset="0"/>
                <a:ea typeface="Calibri" panose="020F0502020204030204" pitchFamily="34" charset="0"/>
                <a:cs typeface="Times New Roman" panose="02020603050405020304" pitchFamily="18" charset="0"/>
              </a:rPr>
              <a:t>cảnh</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vi-VN" sz="2400" dirty="0">
                <a:latin typeface="Times New Roman" panose="02020603050405020304" pitchFamily="18" charset="0"/>
                <a:ea typeface="Calibri" panose="020F0502020204030204" pitchFamily="34" charset="0"/>
                <a:cs typeface="Times New Roman" panose="02020603050405020304" pitchFamily="18" charset="0"/>
              </a:rPr>
              <a:t>-&gt; tự do, nhàn tản, thảnh thơi.</a:t>
            </a:r>
          </a:p>
          <a:p>
            <a:pPr algn="just">
              <a:lnSpc>
                <a:spcPct val="107000"/>
              </a:lnSpc>
              <a:spcAft>
                <a:spcPts val="0"/>
              </a:spcAft>
            </a:pPr>
            <a:r>
              <a:rPr lang="vi-VN" sz="2400" dirty="0">
                <a:latin typeface="Times New Roman" panose="02020603050405020304" pitchFamily="18" charset="0"/>
                <a:ea typeface="Calibri" panose="020F0502020204030204" pitchFamily="34" charset="0"/>
                <a:cs typeface="Times New Roman" panose="02020603050405020304" pitchFamily="18" charset="0"/>
              </a:rPr>
              <a:t>- Dẫn các cô gái trẻ lên chơi chùa, đi hát ả đào </a:t>
            </a:r>
          </a:p>
          <a:p>
            <a:pPr algn="just">
              <a:lnSpc>
                <a:spcPct val="107000"/>
              </a:lnSpc>
              <a:spcAft>
                <a:spcPts val="0"/>
              </a:spcAft>
            </a:pPr>
            <a:r>
              <a:rPr lang="vi-VN" sz="2400" dirty="0">
                <a:latin typeface="Times New Roman" panose="02020603050405020304" pitchFamily="18" charset="0"/>
                <a:ea typeface="Calibri" panose="020F0502020204030204" pitchFamily="34" charset="0"/>
                <a:cs typeface="Times New Roman" panose="02020603050405020304" pitchFamily="18" charset="0"/>
              </a:rPr>
              <a:t>-&gt; táo bạo, khác thường.</a:t>
            </a:r>
          </a:p>
          <a:p>
            <a:pPr lvl="0" algn="just" fontAlgn="base">
              <a:lnSpc>
                <a:spcPct val="107000"/>
              </a:lnSpc>
              <a:spcAft>
                <a:spcPts val="0"/>
              </a:spcAft>
              <a:tabLst>
                <a:tab pos="457200" algn="l"/>
              </a:tabLst>
            </a:pP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vi-VN" sz="2400" dirty="0">
                <a:latin typeface="Times New Roman" panose="02020603050405020304" pitchFamily="18" charset="0"/>
                <a:ea typeface="Arial" panose="020B0604020202020204" pitchFamily="34" charset="0"/>
                <a:cs typeface="Times New Roman" panose="02020603050405020304" pitchFamily="18" charset="0"/>
              </a:rPr>
              <a:t>Từ “đủng đỉnh” </a:t>
            </a:r>
            <a:r>
              <a:rPr lang="vi-VN" sz="2400" dirty="0" smtClean="0">
                <a:latin typeface="Times New Roman" panose="02020603050405020304" pitchFamily="18" charset="0"/>
                <a:ea typeface="Arial" panose="020B0604020202020204" pitchFamily="34" charset="0"/>
                <a:cs typeface="Times New Roman" panose="02020603050405020304" pitchFamily="18" charset="0"/>
              </a:rPr>
              <a:t>- ung </a:t>
            </a:r>
            <a:r>
              <a:rPr lang="vi-VN" sz="2400" dirty="0">
                <a:latin typeface="Times New Roman" panose="02020603050405020304" pitchFamily="18" charset="0"/>
                <a:ea typeface="Arial" panose="020B0604020202020204" pitchFamily="34" charset="0"/>
                <a:cs typeface="Times New Roman" panose="02020603050405020304" pitchFamily="18" charset="0"/>
              </a:rPr>
              <a:t>dung, thư thái.</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a:p>
            <a:pPr lvl="0" algn="just" fontAlgn="base">
              <a:lnSpc>
                <a:spcPct val="107000"/>
              </a:lnSpc>
              <a:spcAft>
                <a:spcPts val="0"/>
              </a:spcAft>
              <a:tabLst>
                <a:tab pos="457200" algn="l"/>
              </a:tabLst>
            </a:pPr>
            <a:r>
              <a:rPr lang="vi-VN" sz="2400" dirty="0" smtClean="0">
                <a:latin typeface="Times New Roman" panose="02020603050405020304" pitchFamily="18" charset="0"/>
                <a:ea typeface="Arial" panose="020B0604020202020204" pitchFamily="34" charset="0"/>
                <a:cs typeface="Times New Roman" panose="02020603050405020304" pitchFamily="18" charset="0"/>
              </a:rPr>
              <a:t>-&gt; Cái </a:t>
            </a:r>
            <a:r>
              <a:rPr lang="vi-VN" sz="2400" dirty="0">
                <a:latin typeface="Times New Roman" panose="02020603050405020304" pitchFamily="18" charset="0"/>
                <a:ea typeface="Arial" panose="020B0604020202020204" pitchFamily="34" charset="0"/>
                <a:cs typeface="Times New Roman" panose="02020603050405020304" pitchFamily="18" charset="0"/>
              </a:rPr>
              <a:t>tôi đầy thách thức, trái với lối sống “khắc kỉ phục lễ”.</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7000"/>
              </a:lnSpc>
              <a:spcAft>
                <a:spcPts val="0"/>
              </a:spcAft>
              <a:buFont typeface="Symbol" panose="05050102010706020507" pitchFamily="18" charset="2"/>
              <a:buChar char="Þ"/>
            </a:pPr>
            <a:r>
              <a:rPr lang="en-US" sz="2400" dirty="0" smtClean="0">
                <a:latin typeface="Times New Roman" panose="02020603050405020304" pitchFamily="18" charset="0"/>
                <a:ea typeface="Arial" panose="020B0604020202020204" pitchFamily="34" charset="0"/>
                <a:cs typeface="Times New Roman" panose="02020603050405020304" pitchFamily="18" charset="0"/>
              </a:rPr>
              <a:t>Sống </a:t>
            </a:r>
            <a:r>
              <a:rPr lang="en-US" sz="2400" dirty="0">
                <a:latin typeface="Times New Roman" panose="02020603050405020304" pitchFamily="18" charset="0"/>
                <a:ea typeface="Arial" panose="020B0604020202020204" pitchFamily="34" charset="0"/>
                <a:cs typeface="Times New Roman" panose="02020603050405020304" pitchFamily="18" charset="0"/>
              </a:rPr>
              <a:t>vượt lên thế </a:t>
            </a:r>
            <a:r>
              <a:rPr lang="en-US" sz="2400" dirty="0" smtClean="0">
                <a:latin typeface="Times New Roman" panose="02020603050405020304" pitchFamily="18" charset="0"/>
                <a:ea typeface="Arial" panose="020B0604020202020204" pitchFamily="34" charset="0"/>
                <a:cs typeface="Times New Roman" panose="02020603050405020304" pitchFamily="18" charset="0"/>
              </a:rPr>
              <a:t>tục</a:t>
            </a:r>
          </a:p>
          <a:p>
            <a:pPr marL="342900" indent="-342900" algn="just">
              <a:lnSpc>
                <a:spcPct val="107000"/>
              </a:lnSpc>
              <a:buFont typeface="Symbol" panose="05050102010706020507" pitchFamily="18" charset="2"/>
              <a:buChar char="Þ"/>
            </a:pPr>
            <a:r>
              <a:rPr lang="vi-VN" sz="2400" dirty="0">
                <a:latin typeface="Times New Roman" panose="02020603050405020304" pitchFamily="18" charset="0"/>
                <a:cs typeface="Times New Roman" panose="02020603050405020304" pitchFamily="18" charset="0"/>
              </a:rPr>
              <a:t>đồng thời cho</a:t>
            </a:r>
            <a:r>
              <a:rPr lang="en-US" sz="2400" dirty="0">
                <a:latin typeface="Times New Roman" panose="02020603050405020304" pitchFamily="18" charset="0"/>
                <a:cs typeface="Times New Roman" panose="02020603050405020304" pitchFamily="18" charset="0"/>
              </a:rPr>
              <a:t> thấy sự yêu</a:t>
            </a:r>
            <a:r>
              <a:rPr lang="vi-VN" sz="2400" dirty="0">
                <a:latin typeface="Times New Roman" panose="02020603050405020304" pitchFamily="18" charset="0"/>
                <a:cs typeface="Times New Roman" panose="02020603050405020304" pitchFamily="18" charset="0"/>
              </a:rPr>
              <a:t> thích sâu sắc tới nghệ thuật ca trù</a:t>
            </a:r>
            <a:r>
              <a:rPr lang="en-US" sz="2400" dirty="0" smtClean="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
        <p:nvSpPr>
          <p:cNvPr id="4" name="Right Brace 3"/>
          <p:cNvSpPr/>
          <p:nvPr/>
        </p:nvSpPr>
        <p:spPr>
          <a:xfrm>
            <a:off x="6472989" y="1973178"/>
            <a:ext cx="300790" cy="431120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a:p>
        </p:txBody>
      </p:sp>
      <p:sp>
        <p:nvSpPr>
          <p:cNvPr id="8" name="Rounded Rectangle 7"/>
          <p:cNvSpPr/>
          <p:nvPr/>
        </p:nvSpPr>
        <p:spPr>
          <a:xfrm>
            <a:off x="7279105" y="3056021"/>
            <a:ext cx="4138863" cy="19370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dirty="0">
                <a:latin typeface="+mj-lt"/>
              </a:rPr>
              <a:t> </a:t>
            </a:r>
            <a:r>
              <a:rPr lang="vi-VN" dirty="0" smtClean="0">
                <a:latin typeface="+mj-lt"/>
              </a:rPr>
              <a:t>Lý giải: </a:t>
            </a:r>
            <a:r>
              <a:rPr lang="vi-VN" dirty="0">
                <a:latin typeface="+mj-lt"/>
              </a:rPr>
              <a:t>Cuộc sống: từ kẻ sĩ thi tài “kinh bang tế thế” với đời nay quay về cuộc sống thanh tao, ẩn dật.</a:t>
            </a:r>
            <a:endParaRPr lang="vi-VN" dirty="0">
              <a:latin typeface="+mj-lt"/>
            </a:endParaRPr>
          </a:p>
        </p:txBody>
      </p:sp>
    </p:spTree>
    <p:extLst>
      <p:ext uri="{BB962C8B-B14F-4D97-AF65-F5344CB8AC3E}">
        <p14:creationId xmlns:p14="http://schemas.microsoft.com/office/powerpoint/2010/main" val="285434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in)">
                                      <p:cBhvr>
                                        <p:cTn id="3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P spid="3" grpId="0" animBg="1"/>
      <p:bldP spid="4"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4328" y="767470"/>
            <a:ext cx="1165524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0"/>
            <a:ext cx="12192000" cy="584775"/>
          </a:xfrm>
          <a:prstGeom prst="rect">
            <a:avLst/>
          </a:prstGeom>
          <a:solidFill>
            <a:srgbClr val="FFFFD5"/>
          </a:solidFill>
        </p:spPr>
        <p:txBody>
          <a:bodyPr wrap="square" lIns="91440" tIns="45720" rIns="91440" bIns="45720">
            <a:spAutoFit/>
          </a:bodyPr>
          <a:lstStyle/>
          <a:p>
            <a:pPr algn="ctr"/>
            <a:r>
              <a:rPr lang="en-US" sz="3200" b="1" smtClean="0">
                <a:ln w="22225">
                  <a:solidFill>
                    <a:srgbClr val="FF0000"/>
                  </a:solidFill>
                  <a:prstDash val="solid"/>
                </a:ln>
                <a:solidFill>
                  <a:srgbClr val="FF0000"/>
                </a:solidFill>
                <a:latin typeface="Times New Roman" pitchFamily="18" charset="0"/>
                <a:cs typeface="Times New Roman" pitchFamily="18" charset="0"/>
              </a:rPr>
              <a:t>BÀI CA NGẤT NGƯỞNG </a:t>
            </a:r>
            <a:endParaRPr lang="en-US" sz="2800" b="1" dirty="0">
              <a:ln w="22225">
                <a:solidFill>
                  <a:srgbClr val="FF0000"/>
                </a:solidFill>
                <a:prstDash val="solid"/>
              </a:ln>
              <a:solidFill>
                <a:srgbClr val="FF0000"/>
              </a:solidFill>
              <a:latin typeface="Times New Roman" pitchFamily="18" charset="0"/>
              <a:cs typeface="Times New Roman" pitchFamily="18" charset="0"/>
            </a:endParaRPr>
          </a:p>
        </p:txBody>
      </p:sp>
      <p:cxnSp>
        <p:nvCxnSpPr>
          <p:cNvPr id="9" name="Straight Connector 8"/>
          <p:cNvCxnSpPr/>
          <p:nvPr/>
        </p:nvCxnSpPr>
        <p:spPr>
          <a:xfrm flipV="1">
            <a:off x="98474" y="712337"/>
            <a:ext cx="12093526" cy="1406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8475260" y="382412"/>
            <a:ext cx="2825086" cy="369332"/>
          </a:xfrm>
          <a:prstGeom prst="rect">
            <a:avLst/>
          </a:prstGeom>
          <a:noFill/>
        </p:spPr>
        <p:txBody>
          <a:bodyPr wrap="square" rtlCol="0">
            <a:spAutoFit/>
          </a:bodyPr>
          <a:lstStyle/>
          <a:p>
            <a:r>
              <a:rPr lang="en-US" b="1" smtClean="0">
                <a:latin typeface="Times New Roman" panose="02020603050405020304" pitchFamily="18" charset="0"/>
                <a:cs typeface="Times New Roman" panose="02020603050405020304" pitchFamily="18" charset="0"/>
              </a:rPr>
              <a:t>Nguyễn Công Trứ</a:t>
            </a:r>
            <a:endParaRPr lang="en-US" b="1">
              <a:latin typeface="Times New Roman" panose="02020603050405020304" pitchFamily="18" charset="0"/>
              <a:cs typeface="Times New Roman" panose="02020603050405020304" pitchFamily="18" charset="0"/>
            </a:endParaRPr>
          </a:p>
        </p:txBody>
      </p:sp>
      <p:sp>
        <p:nvSpPr>
          <p:cNvPr id="13" name="Rectangle 12"/>
          <p:cNvSpPr/>
          <p:nvPr/>
        </p:nvSpPr>
        <p:spPr>
          <a:xfrm>
            <a:off x="181970" y="751745"/>
            <a:ext cx="4055660" cy="9492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itchFamily="18" charset="0"/>
                <a:cs typeface="Times New Roman" pitchFamily="18" charset="0"/>
              </a:rPr>
              <a:t>3. Phân tích.</a:t>
            </a:r>
          </a:p>
          <a:p>
            <a:endParaRPr lang="en-US" sz="2400" b="1" smtClean="0">
              <a:solidFill>
                <a:srgbClr val="002060"/>
              </a:solidFill>
              <a:latin typeface="Times New Roman" pitchFamily="18" charset="0"/>
              <a:cs typeface="Times New Roman" pitchFamily="18" charset="0"/>
            </a:endParaRPr>
          </a:p>
        </p:txBody>
      </p:sp>
      <p:sp>
        <p:nvSpPr>
          <p:cNvPr id="3" name="Rectangle 2"/>
          <p:cNvSpPr/>
          <p:nvPr/>
        </p:nvSpPr>
        <p:spPr>
          <a:xfrm>
            <a:off x="181970" y="1383762"/>
            <a:ext cx="10453946" cy="317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Times New Roman" panose="02020603050405020304" pitchFamily="18" charset="0"/>
                <a:cs typeface="Times New Roman" panose="02020603050405020304" pitchFamily="18" charset="0"/>
              </a:rPr>
              <a:t>3.2. NCT khi cởi mũ áo từ quan về quê với hành động “ngất ngưởng"</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10" name="Text Box 5"/>
          <p:cNvSpPr txBox="1">
            <a:spLocks noChangeArrowheads="1"/>
          </p:cNvSpPr>
          <p:nvPr/>
        </p:nvSpPr>
        <p:spPr bwMode="auto">
          <a:xfrm>
            <a:off x="1762019" y="1912684"/>
            <a:ext cx="57851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65000"/>
              </a:spcBef>
            </a:pPr>
            <a:r>
              <a:rPr lang="vi-VN" altLang="en-US" sz="2400">
                <a:solidFill>
                  <a:srgbClr val="990099"/>
                </a:solidFill>
                <a:latin typeface="+mj-lt"/>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p:txBody>
      </p:sp>
      <p:sp>
        <p:nvSpPr>
          <p:cNvPr id="6" name="Rectangle 5"/>
          <p:cNvSpPr/>
          <p:nvPr/>
        </p:nvSpPr>
        <p:spPr>
          <a:xfrm>
            <a:off x="1372018" y="2473850"/>
            <a:ext cx="8881579" cy="1815882"/>
          </a:xfrm>
          <a:prstGeom prst="rect">
            <a:avLst/>
          </a:prstGeom>
          <a:solidFill>
            <a:schemeClr val="accent5">
              <a:lumMod val="40000"/>
              <a:lumOff val="60000"/>
            </a:schemeClr>
          </a:solidFill>
        </p:spPr>
        <p:txBody>
          <a:bodyPr wrap="square">
            <a:spAutoFit/>
          </a:bodyPr>
          <a:lstStyle/>
          <a:p>
            <a:r>
              <a:rPr lang="en-US" sz="2800" i="1" dirty="0"/>
              <a:t>3. Thái độ của mọi người ra sao trước những việc làm của NCT khi cáo quan?</a:t>
            </a:r>
            <a:endParaRPr lang="vi-VN" sz="2800" dirty="0"/>
          </a:p>
          <a:p>
            <a:r>
              <a:rPr lang="en-US" sz="2800" i="1" dirty="0"/>
              <a:t>4. Qua đó em nhận xét gì về cuộc sống của nhà thơ khi không còn bị nhốt trong lồng giam chốn quan trường nữa?</a:t>
            </a:r>
            <a:endParaRPr lang="vi-VN" sz="2800" dirty="0"/>
          </a:p>
        </p:txBody>
      </p:sp>
    </p:spTree>
    <p:extLst>
      <p:ext uri="{BB962C8B-B14F-4D97-AF65-F5344CB8AC3E}">
        <p14:creationId xmlns:p14="http://schemas.microsoft.com/office/powerpoint/2010/main" val="331367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4328" y="767470"/>
            <a:ext cx="1165524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0"/>
            <a:ext cx="12192000" cy="584775"/>
          </a:xfrm>
          <a:prstGeom prst="rect">
            <a:avLst/>
          </a:prstGeom>
          <a:solidFill>
            <a:srgbClr val="FFFFD5"/>
          </a:solidFill>
        </p:spPr>
        <p:txBody>
          <a:bodyPr wrap="square" lIns="91440" tIns="45720" rIns="91440" bIns="45720">
            <a:spAutoFit/>
          </a:bodyPr>
          <a:lstStyle/>
          <a:p>
            <a:pPr algn="ctr"/>
            <a:r>
              <a:rPr lang="en-US" sz="3200" b="1" smtClean="0">
                <a:ln w="22225">
                  <a:solidFill>
                    <a:srgbClr val="FF0000"/>
                  </a:solidFill>
                  <a:prstDash val="solid"/>
                </a:ln>
                <a:solidFill>
                  <a:srgbClr val="FF0000"/>
                </a:solidFill>
                <a:latin typeface="Times New Roman" pitchFamily="18" charset="0"/>
                <a:cs typeface="Times New Roman" pitchFamily="18" charset="0"/>
              </a:rPr>
              <a:t>BÀI CA NGẤT NGƯỞNG </a:t>
            </a:r>
            <a:endParaRPr lang="en-US" sz="2800" b="1" dirty="0">
              <a:ln w="22225">
                <a:solidFill>
                  <a:srgbClr val="FF0000"/>
                </a:solidFill>
                <a:prstDash val="solid"/>
              </a:ln>
              <a:solidFill>
                <a:srgbClr val="FF0000"/>
              </a:solidFill>
              <a:latin typeface="Times New Roman" pitchFamily="18" charset="0"/>
              <a:cs typeface="Times New Roman" pitchFamily="18" charset="0"/>
            </a:endParaRPr>
          </a:p>
        </p:txBody>
      </p:sp>
      <p:cxnSp>
        <p:nvCxnSpPr>
          <p:cNvPr id="9" name="Straight Connector 8"/>
          <p:cNvCxnSpPr/>
          <p:nvPr/>
        </p:nvCxnSpPr>
        <p:spPr>
          <a:xfrm flipV="1">
            <a:off x="98474" y="712337"/>
            <a:ext cx="12093526" cy="1406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8475260" y="382412"/>
            <a:ext cx="2825086" cy="369332"/>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Nguyễn Công Trứ</a:t>
            </a:r>
            <a:endParaRPr lang="en-US" b="1" dirty="0">
              <a:latin typeface="Times New Roman" panose="02020603050405020304" pitchFamily="18" charset="0"/>
              <a:cs typeface="Times New Roman" panose="02020603050405020304" pitchFamily="18" charset="0"/>
            </a:endParaRPr>
          </a:p>
        </p:txBody>
      </p:sp>
      <p:sp>
        <p:nvSpPr>
          <p:cNvPr id="13" name="Rectangle 12"/>
          <p:cNvSpPr/>
          <p:nvPr/>
        </p:nvSpPr>
        <p:spPr>
          <a:xfrm>
            <a:off x="181970" y="751744"/>
            <a:ext cx="4055660" cy="10523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002060"/>
                </a:solidFill>
                <a:latin typeface="Times New Roman" pitchFamily="18" charset="0"/>
                <a:cs typeface="Times New Roman" pitchFamily="18" charset="0"/>
              </a:rPr>
              <a:t>2. </a:t>
            </a:r>
            <a:r>
              <a:rPr lang="en-US" sz="2400" b="1" dirty="0" smtClean="0">
                <a:solidFill>
                  <a:srgbClr val="002060"/>
                </a:solidFill>
                <a:latin typeface="Times New Roman" pitchFamily="18" charset="0"/>
                <a:cs typeface="Times New Roman" pitchFamily="18" charset="0"/>
              </a:rPr>
              <a:t>Phân tích.</a:t>
            </a:r>
          </a:p>
          <a:p>
            <a:endParaRPr lang="en-US" sz="2400" b="1" dirty="0" smtClean="0">
              <a:solidFill>
                <a:srgbClr val="002060"/>
              </a:solidFill>
              <a:latin typeface="Times New Roman" pitchFamily="18" charset="0"/>
              <a:cs typeface="Times New Roman" pitchFamily="18" charset="0"/>
            </a:endParaRPr>
          </a:p>
        </p:txBody>
      </p:sp>
      <p:sp>
        <p:nvSpPr>
          <p:cNvPr id="10" name="Rectangle 9"/>
          <p:cNvSpPr/>
          <p:nvPr/>
        </p:nvSpPr>
        <p:spPr>
          <a:xfrm>
            <a:off x="0" y="1277917"/>
            <a:ext cx="12192000" cy="6952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rgbClr val="C00000"/>
                </a:solidFill>
                <a:latin typeface="Times New Roman" panose="02020603050405020304" pitchFamily="18" charset="0"/>
                <a:cs typeface="Times New Roman" panose="02020603050405020304" pitchFamily="18" charset="0"/>
              </a:rPr>
              <a:t>2</a:t>
            </a:r>
            <a:r>
              <a:rPr lang="en-US" sz="2800" b="1" dirty="0" smtClean="0">
                <a:solidFill>
                  <a:srgbClr val="C00000"/>
                </a:solidFill>
                <a:latin typeface="Times New Roman" panose="02020603050405020304" pitchFamily="18" charset="0"/>
                <a:cs typeface="Times New Roman" panose="02020603050405020304" pitchFamily="18" charset="0"/>
              </a:rPr>
              <a:t>.3. </a:t>
            </a:r>
            <a:r>
              <a:rPr lang="en-US" sz="2800" b="1" dirty="0" smtClean="0">
                <a:solidFill>
                  <a:srgbClr val="C00000"/>
                </a:solidFill>
                <a:latin typeface="Times New Roman" panose="02020603050405020304" pitchFamily="18" charset="0"/>
                <a:cs typeface="Times New Roman" panose="02020603050405020304" pitchFamily="18" charset="0"/>
              </a:rPr>
              <a:t>NCT </a:t>
            </a:r>
            <a:r>
              <a:rPr lang="en-US" sz="2800" b="1" dirty="0" smtClean="0">
                <a:solidFill>
                  <a:srgbClr val="C00000"/>
                </a:solidFill>
                <a:latin typeface="Times New Roman" panose="02020603050405020304" pitchFamily="18" charset="0"/>
                <a:cs typeface="Times New Roman" panose="02020603050405020304" pitchFamily="18" charset="0"/>
              </a:rPr>
              <a:t>– Cuộc sống trí sĩ phong tình “ngất ngưởng”</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0" y="1845158"/>
            <a:ext cx="5871411" cy="4834400"/>
          </a:xfrm>
          <a:prstGeom prst="rect">
            <a:avLst/>
          </a:prstGeom>
          <a:solidFill>
            <a:schemeClr val="accent1">
              <a:lumMod val="40000"/>
              <a:lumOff val="60000"/>
            </a:schemeClr>
          </a:solidFill>
        </p:spPr>
        <p:txBody>
          <a:bodyPr wrap="square">
            <a:spAutoFit/>
          </a:bodyPr>
          <a:lstStyle/>
          <a:p>
            <a:pPr algn="just" fontAlgn="base">
              <a:lnSpc>
                <a:spcPct val="107000"/>
              </a:lnSpc>
              <a:spcAft>
                <a:spcPts val="0"/>
              </a:spcAft>
            </a:pPr>
            <a:r>
              <a:rPr lang="en-US" sz="2400" i="1" dirty="0">
                <a:latin typeface="Times New Roman" panose="02020603050405020304" pitchFamily="18" charset="0"/>
                <a:ea typeface="Arial" panose="020B0604020202020204" pitchFamily="34" charset="0"/>
                <a:cs typeface="Times New Roman" panose="02020603050405020304" pitchFamily="18" charset="0"/>
              </a:rPr>
              <a:t>*Cuộc sống trí sĩ</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vi-VN" sz="2400" dirty="0">
                <a:latin typeface="Times New Roman" panose="02020603050405020304" pitchFamily="18" charset="0"/>
                <a:ea typeface="Calibri" panose="020F0502020204030204" pitchFamily="34" charset="0"/>
                <a:cs typeface="Times New Roman" panose="02020603050405020304" pitchFamily="18" charset="0"/>
              </a:rPr>
              <a:t>- Thăm thú khắp nơi, vãng </a:t>
            </a:r>
            <a:r>
              <a:rPr lang="vi-VN" sz="2400" dirty="0" smtClean="0">
                <a:latin typeface="Times New Roman" panose="02020603050405020304" pitchFamily="18" charset="0"/>
                <a:ea typeface="Calibri" panose="020F0502020204030204" pitchFamily="34" charset="0"/>
                <a:cs typeface="Times New Roman" panose="02020603050405020304" pitchFamily="18" charset="0"/>
              </a:rPr>
              <a:t>cảnh</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vi-VN" sz="2400" dirty="0">
                <a:latin typeface="Times New Roman" panose="02020603050405020304" pitchFamily="18" charset="0"/>
                <a:ea typeface="Calibri" panose="020F0502020204030204" pitchFamily="34" charset="0"/>
                <a:cs typeface="Times New Roman" panose="02020603050405020304" pitchFamily="18" charset="0"/>
              </a:rPr>
              <a:t>-&gt; tự do, nhàn tản, thảnh thơi.</a:t>
            </a:r>
          </a:p>
          <a:p>
            <a:pPr algn="just">
              <a:lnSpc>
                <a:spcPct val="107000"/>
              </a:lnSpc>
              <a:spcAft>
                <a:spcPts val="0"/>
              </a:spcAft>
            </a:pPr>
            <a:r>
              <a:rPr lang="vi-VN" sz="2400" dirty="0">
                <a:latin typeface="Times New Roman" panose="02020603050405020304" pitchFamily="18" charset="0"/>
                <a:ea typeface="Calibri" panose="020F0502020204030204" pitchFamily="34" charset="0"/>
                <a:cs typeface="Times New Roman" panose="02020603050405020304" pitchFamily="18" charset="0"/>
              </a:rPr>
              <a:t>- Dẫn các cô gái trẻ lên chơi chùa, đi hát ả đào </a:t>
            </a:r>
          </a:p>
          <a:p>
            <a:pPr algn="just">
              <a:lnSpc>
                <a:spcPct val="107000"/>
              </a:lnSpc>
              <a:spcAft>
                <a:spcPts val="0"/>
              </a:spcAft>
            </a:pPr>
            <a:r>
              <a:rPr lang="vi-VN" sz="2400" dirty="0">
                <a:latin typeface="Times New Roman" panose="02020603050405020304" pitchFamily="18" charset="0"/>
                <a:ea typeface="Calibri" panose="020F0502020204030204" pitchFamily="34" charset="0"/>
                <a:cs typeface="Times New Roman" panose="02020603050405020304" pitchFamily="18" charset="0"/>
              </a:rPr>
              <a:t>-&gt; táo bạo, khác thường.</a:t>
            </a:r>
          </a:p>
          <a:p>
            <a:pPr lvl="0" algn="just" fontAlgn="base">
              <a:lnSpc>
                <a:spcPct val="107000"/>
              </a:lnSpc>
              <a:spcAft>
                <a:spcPts val="0"/>
              </a:spcAft>
              <a:tabLst>
                <a:tab pos="457200" algn="l"/>
              </a:tabLst>
            </a:pP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vi-VN" sz="2400" dirty="0">
                <a:latin typeface="Times New Roman" panose="02020603050405020304" pitchFamily="18" charset="0"/>
                <a:ea typeface="Arial" panose="020B0604020202020204" pitchFamily="34" charset="0"/>
                <a:cs typeface="Times New Roman" panose="02020603050405020304" pitchFamily="18" charset="0"/>
              </a:rPr>
              <a:t>Từ “đủng đỉnh” bộc lộ thái độ ung dung, thư thái.</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a:p>
            <a:pPr lvl="0" algn="just" fontAlgn="base">
              <a:lnSpc>
                <a:spcPct val="107000"/>
              </a:lnSpc>
              <a:spcAft>
                <a:spcPts val="0"/>
              </a:spcAft>
              <a:tabLst>
                <a:tab pos="457200" algn="l"/>
              </a:tabLst>
            </a:pPr>
            <a:r>
              <a:rPr lang="vi-VN" sz="2400" dirty="0" smtClean="0">
                <a:latin typeface="Times New Roman" panose="02020603050405020304" pitchFamily="18" charset="0"/>
                <a:ea typeface="Arial" panose="020B0604020202020204" pitchFamily="34" charset="0"/>
                <a:cs typeface="Times New Roman" panose="02020603050405020304" pitchFamily="18" charset="0"/>
              </a:rPr>
              <a:t>-&gt; Cái </a:t>
            </a:r>
            <a:r>
              <a:rPr lang="vi-VN" sz="2400" dirty="0">
                <a:latin typeface="Times New Roman" panose="02020603050405020304" pitchFamily="18" charset="0"/>
                <a:ea typeface="Arial" panose="020B0604020202020204" pitchFamily="34" charset="0"/>
                <a:cs typeface="Times New Roman" panose="02020603050405020304" pitchFamily="18" charset="0"/>
              </a:rPr>
              <a:t>tôi đầy thách thức, trái với lối sống “khắc kỉ phục lễ”.</a:t>
            </a: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7000"/>
              </a:lnSpc>
              <a:spcAft>
                <a:spcPts val="0"/>
              </a:spcAft>
              <a:buFont typeface="Symbol" panose="05050102010706020507" pitchFamily="18" charset="2"/>
              <a:buChar char="Þ"/>
            </a:pPr>
            <a:r>
              <a:rPr lang="en-US" sz="2400" dirty="0" smtClean="0">
                <a:latin typeface="Times New Roman" panose="02020603050405020304" pitchFamily="18" charset="0"/>
                <a:ea typeface="Arial" panose="020B0604020202020204" pitchFamily="34" charset="0"/>
                <a:cs typeface="Times New Roman" panose="02020603050405020304" pitchFamily="18" charset="0"/>
              </a:rPr>
              <a:t>Sống </a:t>
            </a:r>
            <a:r>
              <a:rPr lang="en-US" sz="2400" dirty="0">
                <a:latin typeface="Times New Roman" panose="02020603050405020304" pitchFamily="18" charset="0"/>
                <a:ea typeface="Arial" panose="020B0604020202020204" pitchFamily="34" charset="0"/>
                <a:cs typeface="Times New Roman" panose="02020603050405020304" pitchFamily="18" charset="0"/>
              </a:rPr>
              <a:t>vượt lên thế </a:t>
            </a:r>
            <a:r>
              <a:rPr lang="en-US" sz="2400" dirty="0" smtClean="0">
                <a:latin typeface="Times New Roman" panose="02020603050405020304" pitchFamily="18" charset="0"/>
                <a:ea typeface="Arial" panose="020B0604020202020204" pitchFamily="34" charset="0"/>
                <a:cs typeface="Times New Roman" panose="02020603050405020304" pitchFamily="18" charset="0"/>
              </a:rPr>
              <a:t>tục</a:t>
            </a:r>
          </a:p>
          <a:p>
            <a:pPr marL="342900" indent="-342900" algn="just">
              <a:lnSpc>
                <a:spcPct val="107000"/>
              </a:lnSpc>
              <a:buFont typeface="Symbol" panose="05050102010706020507" pitchFamily="18" charset="2"/>
              <a:buChar char="Þ"/>
            </a:pPr>
            <a:r>
              <a:rPr lang="vi-VN" sz="2400" dirty="0">
                <a:latin typeface="Times New Roman" panose="02020603050405020304" pitchFamily="18" charset="0"/>
                <a:cs typeface="Times New Roman" panose="02020603050405020304" pitchFamily="18" charset="0"/>
              </a:rPr>
              <a:t>đồng thời cho</a:t>
            </a:r>
            <a:r>
              <a:rPr lang="en-US" sz="2400" dirty="0">
                <a:latin typeface="Times New Roman" panose="02020603050405020304" pitchFamily="18" charset="0"/>
                <a:cs typeface="Times New Roman" panose="02020603050405020304" pitchFamily="18" charset="0"/>
              </a:rPr>
              <a:t> thấy sự yêu</a:t>
            </a:r>
            <a:r>
              <a:rPr lang="vi-VN" sz="2400" dirty="0">
                <a:latin typeface="Times New Roman" panose="02020603050405020304" pitchFamily="18" charset="0"/>
                <a:cs typeface="Times New Roman" panose="02020603050405020304" pitchFamily="18" charset="0"/>
              </a:rPr>
              <a:t> thích sâu sắc tới nghệ thuật ca trù</a:t>
            </a:r>
            <a:r>
              <a:rPr lang="en-US" sz="2400" dirty="0" smtClean="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
        <p:nvSpPr>
          <p:cNvPr id="6" name="Rectangle 5"/>
          <p:cNvSpPr/>
          <p:nvPr/>
        </p:nvSpPr>
        <p:spPr>
          <a:xfrm>
            <a:off x="5871411" y="1973178"/>
            <a:ext cx="6320589" cy="1906291"/>
          </a:xfrm>
          <a:prstGeom prst="rect">
            <a:avLst/>
          </a:prstGeom>
          <a:solidFill>
            <a:schemeClr val="accent4">
              <a:lumMod val="20000"/>
              <a:lumOff val="80000"/>
            </a:schemeClr>
          </a:solidFill>
        </p:spPr>
        <p:txBody>
          <a:bodyPr wrap="square">
            <a:spAutoFit/>
          </a:bodyPr>
          <a:lstStyle/>
          <a:p>
            <a:pPr algn="just">
              <a:lnSpc>
                <a:spcPct val="107000"/>
              </a:lnSpc>
              <a:spcAft>
                <a:spcPts val="0"/>
              </a:spcAft>
            </a:pPr>
            <a:r>
              <a:rPr lang="vi-VN" sz="2800" i="1" dirty="0" smtClean="0">
                <a:latin typeface="Times New Roman" panose="02020603050405020304" pitchFamily="18" charset="0"/>
                <a:ea typeface="Calibri" panose="020F0502020204030204" pitchFamily="34" charset="0"/>
                <a:cs typeface="Times New Roman" panose="02020603050405020304" pitchFamily="18" charset="0"/>
              </a:rPr>
              <a:t>* Thái </a:t>
            </a:r>
            <a:r>
              <a:rPr lang="vi-VN" sz="2800" i="1" dirty="0">
                <a:latin typeface="Times New Roman" panose="02020603050405020304" pitchFamily="18" charset="0"/>
                <a:ea typeface="Calibri" panose="020F0502020204030204" pitchFamily="34" charset="0"/>
                <a:cs typeface="Times New Roman" panose="02020603050405020304" pitchFamily="18" charset="0"/>
              </a:rPr>
              <a:t>độ của </a:t>
            </a:r>
            <a:r>
              <a:rPr lang="vi-VN" sz="2800" i="1" dirty="0" smtClean="0">
                <a:latin typeface="Times New Roman" panose="02020603050405020304" pitchFamily="18" charset="0"/>
                <a:ea typeface="Calibri" panose="020F0502020204030204" pitchFamily="34" charset="0"/>
                <a:cs typeface="Times New Roman" panose="02020603050405020304" pitchFamily="18" charset="0"/>
              </a:rPr>
              <a:t>mọi người:</a:t>
            </a:r>
            <a:endParaRPr lang="vi-VN" sz="28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vi-VN"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vi-VN" sz="2800" dirty="0">
                <a:latin typeface="Times New Roman" panose="02020603050405020304" pitchFamily="18" charset="0"/>
                <a:ea typeface="Calibri" panose="020F0502020204030204" pitchFamily="34" charset="0"/>
                <a:cs typeface="Times New Roman" panose="02020603050405020304" pitchFamily="18" charset="0"/>
              </a:rPr>
              <a:t>Bụt nực cười (thiên hạ cười): nụ cười độ lượng, hóm hỉnh</a:t>
            </a:r>
          </a:p>
          <a:p>
            <a:r>
              <a:rPr lang="vi-VN" sz="2800" i="1" dirty="0" smtClean="0">
                <a:latin typeface="Times New Roman" panose="02020603050405020304" pitchFamily="18" charset="0"/>
                <a:ea typeface="Calibri" panose="020F0502020204030204" pitchFamily="34" charset="0"/>
              </a:rPr>
              <a:t>-&gt; Yêu mà bao dung</a:t>
            </a:r>
            <a:endParaRPr lang="vi-VN" sz="2800" dirty="0"/>
          </a:p>
        </p:txBody>
      </p:sp>
      <p:sp>
        <p:nvSpPr>
          <p:cNvPr id="7" name="Rectangle 6"/>
          <p:cNvSpPr/>
          <p:nvPr/>
        </p:nvSpPr>
        <p:spPr>
          <a:xfrm>
            <a:off x="6111952" y="4494683"/>
            <a:ext cx="6096000" cy="1569660"/>
          </a:xfrm>
          <a:prstGeom prst="rect">
            <a:avLst/>
          </a:prstGeom>
        </p:spPr>
        <p:txBody>
          <a:bodyPr>
            <a:spAutoFit/>
          </a:bodyPr>
          <a:lstStyle/>
          <a:p>
            <a:r>
              <a:rPr lang="en-US" dirty="0" smtClean="0">
                <a:latin typeface="Times New Roman" panose="02020603050405020304" pitchFamily="18" charset="0"/>
                <a:cs typeface="Times New Roman" panose="02020603050405020304" pitchFamily="18" charset="0"/>
                <a:sym typeface="Wingdings" panose="05000000000000000000" pitchFamily="2" charset="2"/>
              </a:rPr>
              <a:t>=&gt; </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Cố </a:t>
            </a:r>
            <a:r>
              <a:rPr lang="en-US" sz="2400" b="1" dirty="0">
                <a:latin typeface="Times New Roman" panose="02020603050405020304" pitchFamily="18" charset="0"/>
                <a:cs typeface="Times New Roman" panose="02020603050405020304" pitchFamily="18" charset="0"/>
                <a:sym typeface="Wingdings" panose="05000000000000000000" pitchFamily="2" charset="2"/>
              </a:rPr>
              <a:t>ý phơi bày sự khác </a:t>
            </a:r>
            <a:r>
              <a:rPr lang="en-US" sz="2400" b="1" dirty="0" smtClean="0">
                <a:latin typeface="Times New Roman" panose="02020603050405020304" pitchFamily="18" charset="0"/>
                <a:cs typeface="Times New Roman" panose="02020603050405020304" pitchFamily="18" charset="0"/>
                <a:sym typeface="Wingdings" panose="05000000000000000000" pitchFamily="2" charset="2"/>
              </a:rPr>
              <a:t>lạ: </a:t>
            </a:r>
            <a:r>
              <a:rPr lang="en-US" sz="2400" b="1" dirty="0">
                <a:latin typeface="Times New Roman" panose="02020603050405020304" pitchFamily="18" charset="0"/>
                <a:cs typeface="Times New Roman" panose="02020603050405020304" pitchFamily="18" charset="0"/>
              </a:rPr>
              <a:t>Một cá tính nghệ sĩ: Sống phóng túng, tự do</a:t>
            </a:r>
            <a:r>
              <a:rPr lang="en-US" sz="2400" b="1" dirty="0" smtClean="0">
                <a:latin typeface="Times New Roman" panose="02020603050405020304" pitchFamily="18" charset="0"/>
                <a:cs typeface="Times New Roman" panose="02020603050405020304" pitchFamily="18" charset="0"/>
              </a:rPr>
              <a:t>, sống </a:t>
            </a:r>
            <a:r>
              <a:rPr lang="en-US" sz="2400" b="1" dirty="0">
                <a:latin typeface="Times New Roman" panose="02020603050405020304" pitchFamily="18" charset="0"/>
                <a:cs typeface="Times New Roman" panose="02020603050405020304" pitchFamily="18" charset="0"/>
              </a:rPr>
              <a:t>theo cách của mình, nhanh chóng thích nghi hoàn cảnh.</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169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barn(inVertical)">
                                      <p:cBhvr>
                                        <p:cTn id="3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P spid="3"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4328" y="767470"/>
            <a:ext cx="1165524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0"/>
            <a:ext cx="12192000" cy="584775"/>
          </a:xfrm>
          <a:prstGeom prst="rect">
            <a:avLst/>
          </a:prstGeom>
          <a:solidFill>
            <a:srgbClr val="FFFFD5"/>
          </a:solidFill>
        </p:spPr>
        <p:txBody>
          <a:bodyPr wrap="square" lIns="91440" tIns="45720" rIns="91440" bIns="45720">
            <a:spAutoFit/>
          </a:bodyPr>
          <a:lstStyle/>
          <a:p>
            <a:pPr algn="ctr"/>
            <a:r>
              <a:rPr lang="en-US" sz="3200" b="1" smtClean="0">
                <a:ln w="22225">
                  <a:solidFill>
                    <a:srgbClr val="FF0000"/>
                  </a:solidFill>
                  <a:prstDash val="solid"/>
                </a:ln>
                <a:solidFill>
                  <a:srgbClr val="FF0000"/>
                </a:solidFill>
                <a:latin typeface="Times New Roman" pitchFamily="18" charset="0"/>
                <a:cs typeface="Times New Roman" pitchFamily="18" charset="0"/>
              </a:rPr>
              <a:t>BÀI CA NGẤT NGƯỞNG </a:t>
            </a:r>
            <a:endParaRPr lang="en-US" sz="2800" b="1" dirty="0">
              <a:ln w="22225">
                <a:solidFill>
                  <a:srgbClr val="FF0000"/>
                </a:solidFill>
                <a:prstDash val="solid"/>
              </a:ln>
              <a:solidFill>
                <a:srgbClr val="FF0000"/>
              </a:solidFill>
              <a:latin typeface="Times New Roman" pitchFamily="18" charset="0"/>
              <a:cs typeface="Times New Roman" pitchFamily="18" charset="0"/>
            </a:endParaRPr>
          </a:p>
        </p:txBody>
      </p:sp>
      <p:cxnSp>
        <p:nvCxnSpPr>
          <p:cNvPr id="9" name="Straight Connector 8"/>
          <p:cNvCxnSpPr/>
          <p:nvPr/>
        </p:nvCxnSpPr>
        <p:spPr>
          <a:xfrm flipV="1">
            <a:off x="98474" y="712337"/>
            <a:ext cx="12093526" cy="1406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8475260" y="382412"/>
            <a:ext cx="2825086" cy="369332"/>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Nguyễn Công Trứ</a:t>
            </a:r>
            <a:endParaRPr lang="en-US" b="1" dirty="0">
              <a:latin typeface="Times New Roman" panose="02020603050405020304" pitchFamily="18" charset="0"/>
              <a:cs typeface="Times New Roman" panose="02020603050405020304" pitchFamily="18" charset="0"/>
            </a:endParaRPr>
          </a:p>
        </p:txBody>
      </p:sp>
      <p:sp>
        <p:nvSpPr>
          <p:cNvPr id="13" name="Rectangle 12"/>
          <p:cNvSpPr/>
          <p:nvPr/>
        </p:nvSpPr>
        <p:spPr>
          <a:xfrm>
            <a:off x="181970" y="751744"/>
            <a:ext cx="4055660" cy="10523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002060"/>
                </a:solidFill>
                <a:latin typeface="Times New Roman" pitchFamily="18" charset="0"/>
                <a:cs typeface="Times New Roman" pitchFamily="18" charset="0"/>
              </a:rPr>
              <a:t>2. </a:t>
            </a:r>
            <a:r>
              <a:rPr lang="en-US" sz="2400" b="1" dirty="0" smtClean="0">
                <a:solidFill>
                  <a:srgbClr val="002060"/>
                </a:solidFill>
                <a:latin typeface="Times New Roman" pitchFamily="18" charset="0"/>
                <a:cs typeface="Times New Roman" pitchFamily="18" charset="0"/>
              </a:rPr>
              <a:t>Phân tích.</a:t>
            </a:r>
          </a:p>
          <a:p>
            <a:endParaRPr lang="en-US" sz="2400" b="1" dirty="0" smtClean="0">
              <a:solidFill>
                <a:srgbClr val="002060"/>
              </a:solidFill>
              <a:latin typeface="Times New Roman" pitchFamily="18" charset="0"/>
              <a:cs typeface="Times New Roman" pitchFamily="18" charset="0"/>
            </a:endParaRPr>
          </a:p>
        </p:txBody>
      </p:sp>
      <p:sp>
        <p:nvSpPr>
          <p:cNvPr id="10" name="Rectangle 9"/>
          <p:cNvSpPr/>
          <p:nvPr/>
        </p:nvSpPr>
        <p:spPr>
          <a:xfrm>
            <a:off x="0" y="1277917"/>
            <a:ext cx="12192000" cy="6952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rgbClr val="C00000"/>
                </a:solidFill>
                <a:latin typeface="Times New Roman" panose="02020603050405020304" pitchFamily="18" charset="0"/>
                <a:cs typeface="Times New Roman" panose="02020603050405020304" pitchFamily="18" charset="0"/>
              </a:rPr>
              <a:t>2</a:t>
            </a:r>
            <a:r>
              <a:rPr lang="en-US" sz="2800" b="1" dirty="0" smtClean="0">
                <a:solidFill>
                  <a:srgbClr val="C00000"/>
                </a:solidFill>
                <a:latin typeface="Times New Roman" panose="02020603050405020304" pitchFamily="18" charset="0"/>
                <a:cs typeface="Times New Roman" panose="02020603050405020304" pitchFamily="18" charset="0"/>
              </a:rPr>
              <a:t>.3. </a:t>
            </a:r>
            <a:r>
              <a:rPr lang="en-US" sz="2800" b="1" dirty="0" smtClean="0">
                <a:solidFill>
                  <a:srgbClr val="C00000"/>
                </a:solidFill>
                <a:latin typeface="Times New Roman" panose="02020603050405020304" pitchFamily="18" charset="0"/>
                <a:cs typeface="Times New Roman" panose="02020603050405020304" pitchFamily="18" charset="0"/>
              </a:rPr>
              <a:t>NCT </a:t>
            </a:r>
            <a:r>
              <a:rPr lang="en-US" sz="2800" b="1" dirty="0" smtClean="0">
                <a:solidFill>
                  <a:srgbClr val="C00000"/>
                </a:solidFill>
                <a:latin typeface="Times New Roman" panose="02020603050405020304" pitchFamily="18" charset="0"/>
                <a:cs typeface="Times New Roman" panose="02020603050405020304" pitchFamily="18" charset="0"/>
              </a:rPr>
              <a:t>– Cuộc sống trí sĩ phong tình “ngất ngưởng”</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048000" y="2967335"/>
            <a:ext cx="6096000" cy="3416320"/>
          </a:xfrm>
          <a:prstGeom prst="rect">
            <a:avLst/>
          </a:prstGeom>
          <a:solidFill>
            <a:schemeClr val="accent1">
              <a:lumMod val="60000"/>
              <a:lumOff val="40000"/>
            </a:schemeClr>
          </a:solidFill>
        </p:spPr>
        <p:txBody>
          <a:bodyPr>
            <a:spAutoFit/>
          </a:bodyPr>
          <a:lstStyle/>
          <a:p>
            <a:r>
              <a:rPr lang="vi-VN" sz="3600" i="1" dirty="0">
                <a:latin typeface="Times New Roman" panose="02020603050405020304" pitchFamily="18" charset="0"/>
                <a:cs typeface="Times New Roman" panose="02020603050405020304" pitchFamily="18" charset="0"/>
              </a:rPr>
              <a:t>? Từ cuộc sống ngất ngưởng ấy, NCT đã trực tiếp giãi bày quan niệm sống của mình qua những câu thơ nào? Em hãy phân tích những quan niệm ấy của nhà thơ?</a:t>
            </a:r>
            <a:endParaRPr lang="vi-VN"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895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arn(inVertical)">
                                      <p:cBhvr>
                                        <p:cTn id="2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4328" y="767470"/>
            <a:ext cx="1165524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0"/>
            <a:ext cx="12192000" cy="584775"/>
          </a:xfrm>
          <a:prstGeom prst="rect">
            <a:avLst/>
          </a:prstGeom>
          <a:solidFill>
            <a:srgbClr val="FFFFD5"/>
          </a:solidFill>
        </p:spPr>
        <p:txBody>
          <a:bodyPr wrap="square" lIns="91440" tIns="45720" rIns="91440" bIns="45720">
            <a:spAutoFit/>
          </a:bodyPr>
          <a:lstStyle/>
          <a:p>
            <a:pPr algn="ctr"/>
            <a:r>
              <a:rPr lang="en-US" sz="3200" b="1" smtClean="0">
                <a:ln w="22225">
                  <a:solidFill>
                    <a:srgbClr val="FF0000"/>
                  </a:solidFill>
                  <a:prstDash val="solid"/>
                </a:ln>
                <a:solidFill>
                  <a:srgbClr val="FF0000"/>
                </a:solidFill>
                <a:latin typeface="Times New Roman" pitchFamily="18" charset="0"/>
                <a:cs typeface="Times New Roman" pitchFamily="18" charset="0"/>
              </a:rPr>
              <a:t>BÀI CA NGẤT NGƯỞNG </a:t>
            </a:r>
            <a:endParaRPr lang="en-US" sz="2800" b="1" dirty="0">
              <a:ln w="22225">
                <a:solidFill>
                  <a:srgbClr val="FF0000"/>
                </a:solidFill>
                <a:prstDash val="solid"/>
              </a:ln>
              <a:solidFill>
                <a:srgbClr val="FF0000"/>
              </a:solidFill>
              <a:latin typeface="Times New Roman" pitchFamily="18" charset="0"/>
              <a:cs typeface="Times New Roman" pitchFamily="18" charset="0"/>
            </a:endParaRPr>
          </a:p>
        </p:txBody>
      </p:sp>
      <p:cxnSp>
        <p:nvCxnSpPr>
          <p:cNvPr id="9" name="Straight Connector 8"/>
          <p:cNvCxnSpPr/>
          <p:nvPr/>
        </p:nvCxnSpPr>
        <p:spPr>
          <a:xfrm flipV="1">
            <a:off x="98474" y="712337"/>
            <a:ext cx="12093526" cy="1406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8475260" y="382412"/>
            <a:ext cx="2825086" cy="369332"/>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Nguyễn Công Trứ</a:t>
            </a:r>
            <a:endParaRPr lang="en-US" b="1" dirty="0">
              <a:latin typeface="Times New Roman" panose="02020603050405020304" pitchFamily="18" charset="0"/>
              <a:cs typeface="Times New Roman" panose="02020603050405020304" pitchFamily="18" charset="0"/>
            </a:endParaRPr>
          </a:p>
        </p:txBody>
      </p:sp>
      <p:sp>
        <p:nvSpPr>
          <p:cNvPr id="13" name="Rectangle 12"/>
          <p:cNvSpPr/>
          <p:nvPr/>
        </p:nvSpPr>
        <p:spPr>
          <a:xfrm>
            <a:off x="181970" y="751744"/>
            <a:ext cx="4055660" cy="10523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002060"/>
                </a:solidFill>
                <a:latin typeface="Times New Roman" pitchFamily="18" charset="0"/>
                <a:cs typeface="Times New Roman" pitchFamily="18" charset="0"/>
              </a:rPr>
              <a:t>2. </a:t>
            </a:r>
            <a:r>
              <a:rPr lang="en-US" sz="2400" b="1" dirty="0" smtClean="0">
                <a:solidFill>
                  <a:srgbClr val="002060"/>
                </a:solidFill>
                <a:latin typeface="Times New Roman" pitchFamily="18" charset="0"/>
                <a:cs typeface="Times New Roman" pitchFamily="18" charset="0"/>
              </a:rPr>
              <a:t>Phân tích.</a:t>
            </a:r>
          </a:p>
          <a:p>
            <a:endParaRPr lang="en-US" sz="2400" b="1" dirty="0" smtClean="0">
              <a:solidFill>
                <a:srgbClr val="002060"/>
              </a:solidFill>
              <a:latin typeface="Times New Roman" pitchFamily="18" charset="0"/>
              <a:cs typeface="Times New Roman" pitchFamily="18" charset="0"/>
            </a:endParaRPr>
          </a:p>
        </p:txBody>
      </p:sp>
      <p:sp>
        <p:nvSpPr>
          <p:cNvPr id="10" name="Rectangle 9"/>
          <p:cNvSpPr/>
          <p:nvPr/>
        </p:nvSpPr>
        <p:spPr>
          <a:xfrm>
            <a:off x="0" y="1277917"/>
            <a:ext cx="12192000" cy="6952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rgbClr val="C00000"/>
                </a:solidFill>
                <a:latin typeface="Times New Roman" panose="02020603050405020304" pitchFamily="18" charset="0"/>
                <a:cs typeface="Times New Roman" panose="02020603050405020304" pitchFamily="18" charset="0"/>
              </a:rPr>
              <a:t>2</a:t>
            </a:r>
            <a:r>
              <a:rPr lang="en-US" sz="2800" b="1" dirty="0" smtClean="0">
                <a:solidFill>
                  <a:srgbClr val="C00000"/>
                </a:solidFill>
                <a:latin typeface="Times New Roman" panose="02020603050405020304" pitchFamily="18" charset="0"/>
                <a:cs typeface="Times New Roman" panose="02020603050405020304" pitchFamily="18" charset="0"/>
              </a:rPr>
              <a:t>.3. </a:t>
            </a:r>
            <a:r>
              <a:rPr lang="en-US" sz="2800" b="1" dirty="0" smtClean="0">
                <a:solidFill>
                  <a:srgbClr val="C00000"/>
                </a:solidFill>
                <a:latin typeface="Times New Roman" panose="02020603050405020304" pitchFamily="18" charset="0"/>
                <a:cs typeface="Times New Roman" panose="02020603050405020304" pitchFamily="18" charset="0"/>
              </a:rPr>
              <a:t>NCT </a:t>
            </a:r>
            <a:r>
              <a:rPr lang="en-US" sz="2800" b="1" dirty="0" smtClean="0">
                <a:solidFill>
                  <a:srgbClr val="C00000"/>
                </a:solidFill>
                <a:latin typeface="Times New Roman" panose="02020603050405020304" pitchFamily="18" charset="0"/>
                <a:cs typeface="Times New Roman" panose="02020603050405020304" pitchFamily="18" charset="0"/>
              </a:rPr>
              <a:t>– Cuộc sống trí sĩ phong tình “ngất ngưởng”</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12" name="Content Placeholder 28"/>
          <p:cNvSpPr txBox="1"/>
          <p:nvPr/>
        </p:nvSpPr>
        <p:spPr>
          <a:xfrm>
            <a:off x="284328" y="2002841"/>
            <a:ext cx="4784978" cy="4083050"/>
          </a:xfrm>
          <a:prstGeom prst="rect">
            <a:avLst/>
          </a:prstGeom>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65430" marR="0" lvl="0" indent="-265430" algn="l" defTabSz="914400" rtl="0" eaLnBrk="1" fontAlgn="auto" latinLnBrk="0" hangingPunct="1">
              <a:lnSpc>
                <a:spcPct val="100000"/>
              </a:lnSpc>
              <a:spcBef>
                <a:spcPts val="250"/>
              </a:spcBef>
              <a:spcAft>
                <a:spcPts val="0"/>
              </a:spcAft>
              <a:buClr>
                <a:schemeClr val="accent1"/>
              </a:buClr>
              <a:buSzPct val="80000"/>
              <a:buFont typeface="Wingdings 2" panose="05020102010507070707"/>
              <a:buNone/>
              <a:defRPr/>
            </a:pPr>
            <a:r>
              <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Quan</a:t>
            </a:r>
            <a:r>
              <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niệm</a:t>
            </a:r>
            <a:r>
              <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sự</a:t>
            </a:r>
            <a:r>
              <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đời</a:t>
            </a:r>
            <a:r>
              <a:rPr kumimoji="0" lang="en-US" sz="2800" b="0" i="0"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a:t>
            </a:r>
          </a:p>
          <a:p>
            <a:pPr marL="265430" marR="0" lvl="0" indent="-265430" algn="l" defTabSz="914400" rtl="0" eaLnBrk="1" fontAlgn="auto" latinLnBrk="0" hangingPunct="1">
              <a:lnSpc>
                <a:spcPct val="100000"/>
              </a:lnSpc>
              <a:spcBef>
                <a:spcPts val="250"/>
              </a:spcBef>
              <a:spcAft>
                <a:spcPts val="0"/>
              </a:spcAft>
              <a:buClr>
                <a:schemeClr val="accent1"/>
              </a:buClr>
              <a:buSzPct val="80000"/>
              <a:buFont typeface="Wingdings 2" panose="05020102010507070707"/>
              <a:buNone/>
              <a:defRPr/>
            </a:pP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cs typeface="Times New Roman" panose="02020603050405020304" pitchFamily="18" charset="0"/>
              </a:rPr>
              <a:t>Được</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cs typeface="Times New Roman" panose="02020603050405020304" pitchFamily="18" charset="0"/>
              </a:rPr>
              <a:t>mất</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cs typeface="Times New Roman" panose="02020603050405020304" pitchFamily="18" charset="0"/>
              </a:rPr>
              <a:t>khen</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cs typeface="Times New Roman" panose="02020603050405020304" pitchFamily="18" charset="0"/>
              </a:rPr>
              <a:t>chê</a:t>
            </a:r>
            <a:endPar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endParaRPr>
          </a:p>
          <a:p>
            <a:pPr marL="265430" marR="0" lvl="0" indent="-265430" algn="l" defTabSz="914400" rtl="0" eaLnBrk="1" fontAlgn="auto" latinLnBrk="0" hangingPunct="1">
              <a:lnSpc>
                <a:spcPct val="100000"/>
              </a:lnSpc>
              <a:spcBef>
                <a:spcPts val="250"/>
              </a:spcBef>
              <a:spcAft>
                <a:spcPts val="0"/>
              </a:spcAft>
              <a:buClr>
                <a:schemeClr val="accent1"/>
              </a:buClr>
              <a:buSzPct val="80000"/>
              <a:buFont typeface="Wingdings 2" panose="05020102010507070707"/>
              <a:buNone/>
              <a:defRPr/>
            </a:pP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cs typeface="Times New Roman" panose="02020603050405020304" pitchFamily="18" charset="0"/>
              </a:rPr>
              <a:t>Dương</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cs typeface="Times New Roman" panose="02020603050405020304" pitchFamily="18" charset="0"/>
              </a:rPr>
              <a:t>dương</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cs typeface="Times New Roman" panose="02020603050405020304" pitchFamily="18" charset="0"/>
              </a:rPr>
              <a:t>phơi</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cs typeface="Times New Roman" panose="02020603050405020304" pitchFamily="18" charset="0"/>
              </a:rPr>
              <a:t>phới</a:t>
            </a:r>
            <a:endPar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endParaRPr>
          </a:p>
          <a:p>
            <a:pPr marL="265430" marR="0" lvl="0" indent="-265430" algn="l" defTabSz="914400" rtl="0" eaLnBrk="1" fontAlgn="auto" latinLnBrk="0" hangingPunct="1">
              <a:lnSpc>
                <a:spcPct val="100000"/>
              </a:lnSpc>
              <a:spcBef>
                <a:spcPts val="250"/>
              </a:spcBef>
              <a:spcAft>
                <a:spcPts val="0"/>
              </a:spcAft>
              <a:buClr>
                <a:schemeClr val="accent1"/>
              </a:buClr>
              <a:buSzPct val="80000"/>
              <a:buFont typeface="Wingdings 2" panose="05020102010507070707"/>
              <a:buNone/>
              <a:defRPr/>
            </a:pP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cs typeface="Times New Roman" panose="02020603050405020304" pitchFamily="18" charset="0"/>
              </a:rPr>
              <a:t>Người</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cs typeface="Times New Roman" panose="02020603050405020304" pitchFamily="18" charset="0"/>
              </a:rPr>
              <a:t>thái</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cs typeface="Times New Roman" panose="02020603050405020304" pitchFamily="18" charset="0"/>
              </a:rPr>
              <a:t>thượng</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cs typeface="Times New Roman" panose="02020603050405020304" pitchFamily="18" charset="0"/>
              </a:rPr>
              <a:t>ngọn</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cs typeface="Times New Roman" panose="02020603050405020304" pitchFamily="18" charset="0"/>
              </a:rPr>
              <a:t>đông</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cs typeface="Times New Roman" panose="02020603050405020304" pitchFamily="18" charset="0"/>
              </a:rPr>
              <a:t>phong</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rPr>
              <a:t>.</a:t>
            </a:r>
          </a:p>
          <a:p>
            <a:pPr marL="265430" marR="0" lvl="0" indent="-265430" algn="l" defTabSz="914400" rtl="0" eaLnBrk="1" fontAlgn="auto" latinLnBrk="0" hangingPunct="1">
              <a:lnSpc>
                <a:spcPct val="100000"/>
              </a:lnSpc>
              <a:spcBef>
                <a:spcPts val="250"/>
              </a:spcBef>
              <a:spcAft>
                <a:spcPts val="0"/>
              </a:spcAft>
              <a:buClr>
                <a:schemeClr val="accent1"/>
              </a:buClr>
              <a:buSzPct val="80000"/>
              <a:defRPr/>
            </a:pP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sym typeface="Wingdings" panose="05000000000000000000" pitchFamily="2" charset="2"/>
              </a:rPr>
              <a:t> NT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cs typeface="Times New Roman" panose="02020603050405020304" pitchFamily="18" charset="0"/>
                <a:sym typeface="Wingdings" panose="05000000000000000000" pitchFamily="2" charset="2"/>
              </a:rPr>
              <a:t>đối</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cs typeface="Times New Roman" panose="02020603050405020304" pitchFamily="18" charset="0"/>
                <a:sym typeface="Wingdings" panose="05000000000000000000" pitchFamily="2" charset="2"/>
              </a:rPr>
              <a:t>tương</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cs typeface="Times New Roman" panose="02020603050405020304" pitchFamily="18" charset="0"/>
                <a:sym typeface="Wingdings" panose="05000000000000000000" pitchFamily="2" charset="2"/>
              </a:rPr>
              <a:t>hỗ</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cs typeface="Times New Roman" panose="02020603050405020304" pitchFamily="18" charset="0"/>
                <a:sym typeface="Wingdings" panose="05000000000000000000" pitchFamily="2" charset="2"/>
              </a:rPr>
              <a:t>Thái</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cs typeface="Times New Roman" panose="02020603050405020304" pitchFamily="18" charset="0"/>
                <a:sym typeface="Wingdings" panose="05000000000000000000" pitchFamily="2" charset="2"/>
              </a:rPr>
              <a:t>độ</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cs typeface="Times New Roman" panose="02020603050405020304" pitchFamily="18" charset="0"/>
                <a:sym typeface="Wingdings" panose="05000000000000000000" pitchFamily="2" charset="2"/>
              </a:rPr>
              <a:t>coi</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cs typeface="Times New Roman" panose="02020603050405020304" pitchFamily="18" charset="0"/>
                <a:sym typeface="Wingdings" panose="05000000000000000000" pitchFamily="2" charset="2"/>
              </a:rPr>
              <a:t>thường</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cs typeface="Times New Roman" panose="02020603050405020304" pitchFamily="18" charset="0"/>
                <a:sym typeface="Wingdings" panose="05000000000000000000" pitchFamily="2" charset="2"/>
              </a:rPr>
              <a:t>được</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cs typeface="Times New Roman" panose="02020603050405020304" pitchFamily="18" charset="0"/>
                <a:sym typeface="Wingdings" panose="05000000000000000000" pitchFamily="2" charset="2"/>
              </a:rPr>
              <a:t>mất</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cs typeface="Times New Roman" panose="02020603050405020304" pitchFamily="18" charset="0"/>
                <a:sym typeface="Wingdings" panose="05000000000000000000" pitchFamily="2" charset="2"/>
              </a:rPr>
              <a:t>khen</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cs typeface="Times New Roman" panose="02020603050405020304" pitchFamily="18" charset="0"/>
                <a:sym typeface="Wingdings" panose="05000000000000000000" pitchFamily="2" charset="2"/>
              </a:rPr>
              <a:t>chê</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sym typeface="Wingdings" panose="05000000000000000000" pitchFamily="2" charset="2"/>
              </a:rPr>
              <a:t> ở </a:t>
            </a:r>
            <a:r>
              <a:rPr kumimoji="0" lang="en-US" sz="2800" b="0" i="0" u="none" strike="noStrike" kern="1200" cap="none" spc="0" normalizeH="0" baseline="0" noProof="0" dirty="0" err="1" smtClean="0">
                <a:ln>
                  <a:noFill/>
                </a:ln>
                <a:solidFill>
                  <a:schemeClr val="tx1"/>
                </a:solidFill>
                <a:effectLst/>
                <a:uLnTx/>
                <a:uFillTx/>
                <a:latin typeface="Times New Roman" panose="02020603050405020304" pitchFamily="18" charset="0"/>
                <a:cs typeface="Times New Roman" panose="02020603050405020304" pitchFamily="18" charset="0"/>
                <a:sym typeface="Wingdings" panose="05000000000000000000" pitchFamily="2" charset="2"/>
              </a:rPr>
              <a:t>đời</a:t>
            </a:r>
            <a:r>
              <a:rPr kumimoji="0" lang="en-US" sz="2800" b="0"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endPar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cxnSp>
        <p:nvCxnSpPr>
          <p:cNvPr id="14" name="Straight Connector 13"/>
          <p:cNvCxnSpPr/>
          <p:nvPr/>
        </p:nvCxnSpPr>
        <p:spPr>
          <a:xfrm>
            <a:off x="5051109" y="2166595"/>
            <a:ext cx="0" cy="4691405"/>
          </a:xfrm>
          <a:prstGeom prst="line">
            <a:avLst/>
          </a:prstGeom>
          <a:ln>
            <a:solidFill>
              <a:schemeClr val="accent2">
                <a:lumMod val="75000"/>
              </a:schemeClr>
            </a:solidFill>
          </a:ln>
        </p:spPr>
        <p:style>
          <a:lnRef idx="3">
            <a:schemeClr val="accent5"/>
          </a:lnRef>
          <a:fillRef idx="0">
            <a:schemeClr val="accent5"/>
          </a:fillRef>
          <a:effectRef idx="2">
            <a:schemeClr val="accent5"/>
          </a:effectRef>
          <a:fontRef idx="minor">
            <a:schemeClr val="tx1"/>
          </a:fontRef>
        </p:style>
      </p:cxnSp>
      <p:sp>
        <p:nvSpPr>
          <p:cNvPr id="15" name="Rectangle 14"/>
          <p:cNvSpPr/>
          <p:nvPr/>
        </p:nvSpPr>
        <p:spPr>
          <a:xfrm>
            <a:off x="5320314" y="2166595"/>
            <a:ext cx="6871686" cy="415498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Sự</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hành</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lạc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thú</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hưởng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lạc</a:t>
            </a:r>
            <a:endParaRPr lang="en-US" sz="2400" dirty="0" smtClean="0">
              <a:solidFill>
                <a:srgbClr val="FF0000"/>
              </a:solidFill>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Liệt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kê</a:t>
            </a:r>
            <a:r>
              <a:rPr lang="en-US" sz="2400" dirty="0" smtClean="0">
                <a:latin typeface="Times New Roman" panose="02020603050405020304" pitchFamily="18" charset="0"/>
                <a:cs typeface="Times New Roman" panose="02020603050405020304" pitchFamily="18" charset="0"/>
              </a:rPr>
              <a:t> “ca, </a:t>
            </a:r>
            <a:r>
              <a:rPr lang="en-US" sz="2400" dirty="0" err="1" smtClean="0">
                <a:latin typeface="Times New Roman" panose="02020603050405020304" pitchFamily="18" charset="0"/>
                <a:cs typeface="Times New Roman" panose="02020603050405020304" pitchFamily="18" charset="0"/>
              </a:rPr>
              <a:t>tửu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cắc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tùng</a:t>
            </a:r>
            <a:r>
              <a:rPr lang="en-US" sz="2400" dirty="0" smtClean="0">
                <a:latin typeface="Times New Roman" panose="02020603050405020304" pitchFamily="18" charset="0"/>
                <a:cs typeface="Times New Roman" panose="02020603050405020304" pitchFamily="18" charset="0"/>
              </a:rPr>
              <a:t>” + </a:t>
            </a:r>
            <a:r>
              <a:rPr lang="en-US" sz="2400" dirty="0" err="1" smtClean="0">
                <a:latin typeface="Times New Roman" panose="02020603050405020304" pitchFamily="18" charset="0"/>
                <a:cs typeface="Times New Roman" panose="02020603050405020304" pitchFamily="18" charset="0"/>
              </a:rPr>
              <a:t>điệp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ngữ</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khi</a:t>
            </a:r>
            <a:r>
              <a:rPr lang="en-US"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thú</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vui</a:t>
            </a:r>
            <a:endParaRPr lang="en-US" sz="2400" dirty="0" smtClean="0">
              <a:latin typeface="Times New Roman" panose="02020603050405020304" pitchFamily="18" charset="0"/>
              <a:cs typeface="Times New Roman" panose="02020603050405020304" pitchFamily="18" charset="0"/>
              <a:sym typeface="Wingdings" panose="05000000000000000000" pitchFamily="2" charset="2"/>
            </a:endParaRPr>
          </a:p>
          <a:p>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Phật</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tiên</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quan</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niệm</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sống</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tự</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do,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không</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tín</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ngưỡng</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a:t>
            </a:r>
            <a:endParaRPr lang="vi-VN" sz="2400" dirty="0" smtClean="0">
              <a:latin typeface="Times New Roman" panose="02020603050405020304" pitchFamily="18" charset="0"/>
              <a:cs typeface="Times New Roman" panose="02020603050405020304" pitchFamily="18" charset="0"/>
              <a:sym typeface="Wingdings" panose="05000000000000000000" pitchFamily="2" charset="2"/>
            </a:endParaRPr>
          </a:p>
          <a:p>
            <a:r>
              <a:rPr lang="en-US" altLang="vi-VN"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altLang="vi-VN" sz="2400" dirty="0" smtClean="0">
                <a:latin typeface="Times New Roman" panose="02020603050405020304" pitchFamily="18" charset="0"/>
                <a:cs typeface="Times New Roman" panose="02020603050405020304" pitchFamily="18" charset="0"/>
              </a:rPr>
              <a:t>So </a:t>
            </a:r>
            <a:r>
              <a:rPr lang="en-US" altLang="vi-VN" sz="2400" dirty="0" err="1" smtClean="0">
                <a:latin typeface="Times New Roman" panose="02020603050405020304" pitchFamily="18" charset="0"/>
                <a:cs typeface="Times New Roman" panose="02020603050405020304" pitchFamily="18" charset="0"/>
              </a:rPr>
              <a:t>sánh</a:t>
            </a:r>
            <a:r>
              <a:rPr lang="en-US" altLang="vi-VN" sz="2400" dirty="0" smtClean="0">
                <a:latin typeface="Times New Roman" panose="02020603050405020304" pitchFamily="18" charset="0"/>
                <a:cs typeface="Times New Roman" panose="02020603050405020304" pitchFamily="18" charset="0"/>
              </a:rPr>
              <a:t> </a:t>
            </a:r>
            <a:r>
              <a:rPr lang="en-US" altLang="vi-VN" sz="2400" dirty="0" err="1" smtClean="0">
                <a:latin typeface="Times New Roman" panose="02020603050405020304" pitchFamily="18" charset="0"/>
                <a:cs typeface="Times New Roman" panose="02020603050405020304" pitchFamily="18" charset="0"/>
              </a:rPr>
              <a:t>mình</a:t>
            </a:r>
            <a:r>
              <a:rPr lang="en-US" altLang="vi-VN" sz="2400" dirty="0" smtClean="0">
                <a:latin typeface="Times New Roman" panose="02020603050405020304" pitchFamily="18" charset="0"/>
                <a:cs typeface="Times New Roman" panose="02020603050405020304" pitchFamily="18" charset="0"/>
              </a:rPr>
              <a:t> </a:t>
            </a:r>
            <a:r>
              <a:rPr lang="en-US" altLang="vi-VN" sz="2400" dirty="0" err="1" smtClean="0">
                <a:latin typeface="Times New Roman" panose="02020603050405020304" pitchFamily="18" charset="0"/>
                <a:cs typeface="Times New Roman" panose="02020603050405020304" pitchFamily="18" charset="0"/>
              </a:rPr>
              <a:t>với</a:t>
            </a:r>
            <a:r>
              <a:rPr lang="en-US" altLang="vi-VN" sz="2400" dirty="0" smtClean="0">
                <a:latin typeface="Times New Roman" panose="02020603050405020304" pitchFamily="18" charset="0"/>
                <a:cs typeface="Times New Roman" panose="02020603050405020304" pitchFamily="18" charset="0"/>
              </a:rPr>
              <a:t> </a:t>
            </a:r>
            <a:r>
              <a:rPr lang="en-US" altLang="vi-VN" sz="2400" dirty="0" err="1" smtClean="0">
                <a:latin typeface="Times New Roman" panose="02020603050405020304" pitchFamily="18" charset="0"/>
                <a:cs typeface="Times New Roman" panose="02020603050405020304" pitchFamily="18" charset="0"/>
              </a:rPr>
              <a:t>các</a:t>
            </a:r>
            <a:r>
              <a:rPr lang="en-US" altLang="vi-VN" sz="2400" dirty="0" smtClean="0">
                <a:latin typeface="Times New Roman" panose="02020603050405020304" pitchFamily="18" charset="0"/>
                <a:cs typeface="Times New Roman" panose="02020603050405020304" pitchFamily="18" charset="0"/>
              </a:rPr>
              <a:t> </a:t>
            </a:r>
            <a:r>
              <a:rPr lang="en-US" altLang="vi-VN" sz="2400" dirty="0" err="1" smtClean="0">
                <a:latin typeface="Times New Roman" panose="02020603050405020304" pitchFamily="18" charset="0"/>
                <a:cs typeface="Times New Roman" panose="02020603050405020304" pitchFamily="18" charset="0"/>
              </a:rPr>
              <a:t>danh</a:t>
            </a:r>
            <a:r>
              <a:rPr lang="en-US" altLang="vi-VN" sz="2400" dirty="0" smtClean="0">
                <a:latin typeface="Times New Roman" panose="02020603050405020304" pitchFamily="18" charset="0"/>
                <a:cs typeface="Times New Roman" panose="02020603050405020304" pitchFamily="18" charset="0"/>
              </a:rPr>
              <a:t> </a:t>
            </a:r>
            <a:r>
              <a:rPr lang="en-US" altLang="vi-VN" sz="2400" dirty="0" err="1" smtClean="0">
                <a:latin typeface="Times New Roman" panose="02020603050405020304" pitchFamily="18" charset="0"/>
                <a:cs typeface="Times New Roman" panose="02020603050405020304" pitchFamily="18" charset="0"/>
              </a:rPr>
              <a:t>tướng</a:t>
            </a:r>
            <a:r>
              <a:rPr lang="en-US" altLang="vi-VN" sz="2400" dirty="0" smtClean="0">
                <a:latin typeface="Times New Roman" panose="02020603050405020304" pitchFamily="18" charset="0"/>
                <a:cs typeface="Times New Roman" panose="02020603050405020304" pitchFamily="18" charset="0"/>
              </a:rPr>
              <a:t> </a:t>
            </a:r>
            <a:r>
              <a:rPr lang="en-US" altLang="vi-VN" sz="2400" dirty="0" err="1" smtClean="0">
                <a:latin typeface="Times New Roman" panose="02020603050405020304" pitchFamily="18" charset="0"/>
                <a:cs typeface="Times New Roman" panose="02020603050405020304" pitchFamily="18" charset="0"/>
              </a:rPr>
              <a:t>thời</a:t>
            </a:r>
            <a:r>
              <a:rPr lang="en-US" altLang="vi-VN" sz="2400" dirty="0" smtClean="0">
                <a:latin typeface="Times New Roman" panose="02020603050405020304" pitchFamily="18" charset="0"/>
                <a:cs typeface="Times New Roman" panose="02020603050405020304" pitchFamily="18" charset="0"/>
              </a:rPr>
              <a:t> </a:t>
            </a:r>
            <a:r>
              <a:rPr lang="en-US" altLang="vi-VN" sz="2400" dirty="0" err="1" smtClean="0">
                <a:latin typeface="Times New Roman" panose="02020603050405020304" pitchFamily="18" charset="0"/>
                <a:cs typeface="Times New Roman" panose="02020603050405020304" pitchFamily="18" charset="0"/>
              </a:rPr>
              <a:t>xưa</a:t>
            </a:r>
            <a:r>
              <a:rPr lang="en-US" altLang="vi-VN" sz="2400" dirty="0" smtClean="0">
                <a:latin typeface="Times New Roman" panose="02020603050405020304" pitchFamily="18" charset="0"/>
                <a:cs typeface="Times New Roman" panose="02020603050405020304" pitchFamily="18" charset="0"/>
              </a:rPr>
              <a:t> </a:t>
            </a:r>
            <a:r>
              <a:rPr lang="en-US" altLang="vi-VN" sz="2400" dirty="0" err="1" smtClean="0">
                <a:latin typeface="Times New Roman" panose="02020603050405020304" pitchFamily="18" charset="0"/>
                <a:cs typeface="Times New Roman" panose="02020603050405020304" pitchFamily="18" charset="0"/>
              </a:rPr>
              <a:t>để</a:t>
            </a:r>
            <a:r>
              <a:rPr lang="en-US" altLang="vi-VN" sz="2400" dirty="0" smtClean="0">
                <a:latin typeface="Times New Roman" panose="02020603050405020304" pitchFamily="18" charset="0"/>
                <a:cs typeface="Times New Roman" panose="02020603050405020304" pitchFamily="18" charset="0"/>
              </a:rPr>
              <a:t> </a:t>
            </a:r>
            <a:r>
              <a:rPr lang="en-US" altLang="vi-VN" sz="2400" dirty="0" err="1" smtClean="0">
                <a:solidFill>
                  <a:srgbClr val="FF0000"/>
                </a:solidFill>
                <a:latin typeface="Times New Roman" panose="02020603050405020304" pitchFamily="18" charset="0"/>
                <a:cs typeface="Times New Roman" panose="02020603050405020304" pitchFamily="18" charset="0"/>
              </a:rPr>
              <a:t>khẳng</a:t>
            </a:r>
            <a:r>
              <a:rPr lang="en-US" altLang="vi-VN" sz="2400" dirty="0" smtClean="0">
                <a:solidFill>
                  <a:srgbClr val="FF0000"/>
                </a:solidFill>
                <a:latin typeface="Times New Roman" panose="02020603050405020304" pitchFamily="18" charset="0"/>
                <a:cs typeface="Times New Roman" panose="02020603050405020304" pitchFamily="18" charset="0"/>
              </a:rPr>
              <a:t> </a:t>
            </a:r>
            <a:r>
              <a:rPr lang="en-US" altLang="vi-VN" sz="2400" dirty="0" err="1" smtClean="0">
                <a:solidFill>
                  <a:srgbClr val="FF0000"/>
                </a:solidFill>
                <a:latin typeface="Times New Roman" panose="02020603050405020304" pitchFamily="18" charset="0"/>
                <a:cs typeface="Times New Roman" panose="02020603050405020304" pitchFamily="18" charset="0"/>
              </a:rPr>
              <a:t>định</a:t>
            </a:r>
            <a:r>
              <a:rPr lang="en-US" altLang="vi-VN" sz="2400" dirty="0" smtClean="0">
                <a:solidFill>
                  <a:srgbClr val="FF0000"/>
                </a:solidFill>
                <a:latin typeface="Times New Roman" panose="02020603050405020304" pitchFamily="18" charset="0"/>
                <a:cs typeface="Times New Roman" panose="02020603050405020304" pitchFamily="18" charset="0"/>
              </a:rPr>
              <a:t> </a:t>
            </a:r>
            <a:r>
              <a:rPr lang="en-US" altLang="vi-VN" sz="2400" dirty="0" err="1" smtClean="0">
                <a:solidFill>
                  <a:srgbClr val="FF0000"/>
                </a:solidFill>
                <a:latin typeface="Times New Roman" panose="02020603050405020304" pitchFamily="18" charset="0"/>
                <a:cs typeface="Times New Roman" panose="02020603050405020304" pitchFamily="18" charset="0"/>
              </a:rPr>
              <a:t>tài</a:t>
            </a:r>
            <a:r>
              <a:rPr lang="en-US" altLang="vi-VN" sz="2400" dirty="0" smtClean="0">
                <a:solidFill>
                  <a:srgbClr val="FF0000"/>
                </a:solidFill>
                <a:latin typeface="Times New Roman" panose="02020603050405020304" pitchFamily="18" charset="0"/>
                <a:cs typeface="Times New Roman" panose="02020603050405020304" pitchFamily="18" charset="0"/>
              </a:rPr>
              <a:t> </a:t>
            </a:r>
            <a:r>
              <a:rPr lang="en-US" altLang="vi-VN" sz="2400" dirty="0" err="1" smtClean="0">
                <a:solidFill>
                  <a:srgbClr val="FF0000"/>
                </a:solidFill>
                <a:latin typeface="Times New Roman" panose="02020603050405020304" pitchFamily="18" charset="0"/>
                <a:cs typeface="Times New Roman" panose="02020603050405020304" pitchFamily="18" charset="0"/>
              </a:rPr>
              <a:t>năng</a:t>
            </a:r>
            <a:r>
              <a:rPr lang="en-US" altLang="vi-VN" sz="2400" dirty="0" smtClean="0">
                <a:latin typeface="Times New Roman" panose="02020603050405020304" pitchFamily="18" charset="0"/>
                <a:cs typeface="Times New Roman" panose="02020603050405020304" pitchFamily="18" charset="0"/>
              </a:rPr>
              <a:t> </a:t>
            </a:r>
            <a:r>
              <a:rPr lang="en-US" altLang="vi-VN" sz="2400" dirty="0" err="1" smtClean="0">
                <a:solidFill>
                  <a:srgbClr val="FF0000"/>
                </a:solidFill>
                <a:latin typeface="Times New Roman" panose="02020603050405020304" pitchFamily="18" charset="0"/>
                <a:cs typeface="Times New Roman" panose="02020603050405020304" pitchFamily="18" charset="0"/>
              </a:rPr>
              <a:t>và</a:t>
            </a:r>
            <a:r>
              <a:rPr lang="en-US" altLang="vi-VN" sz="2400" dirty="0" smtClean="0">
                <a:solidFill>
                  <a:srgbClr val="FF0000"/>
                </a:solidFill>
                <a:latin typeface="Times New Roman" panose="02020603050405020304" pitchFamily="18" charset="0"/>
                <a:cs typeface="Times New Roman" panose="02020603050405020304" pitchFamily="18" charset="0"/>
              </a:rPr>
              <a:t> </a:t>
            </a:r>
            <a:r>
              <a:rPr lang="en-US" altLang="vi-VN" sz="2400" dirty="0" err="1" smtClean="0">
                <a:solidFill>
                  <a:srgbClr val="FF0000"/>
                </a:solidFill>
                <a:latin typeface="Times New Roman" panose="02020603050405020304" pitchFamily="18" charset="0"/>
                <a:cs typeface="Times New Roman" panose="02020603050405020304" pitchFamily="18" charset="0"/>
              </a:rPr>
              <a:t>lòng</a:t>
            </a:r>
            <a:r>
              <a:rPr lang="en-US" altLang="vi-VN" sz="2400" dirty="0" smtClean="0">
                <a:solidFill>
                  <a:srgbClr val="FF0000"/>
                </a:solidFill>
                <a:latin typeface="Times New Roman" panose="02020603050405020304" pitchFamily="18" charset="0"/>
                <a:cs typeface="Times New Roman" panose="02020603050405020304" pitchFamily="18" charset="0"/>
              </a:rPr>
              <a:t> </a:t>
            </a:r>
            <a:r>
              <a:rPr lang="en-US" altLang="vi-VN" sz="2400" dirty="0" err="1" smtClean="0">
                <a:solidFill>
                  <a:srgbClr val="FF0000"/>
                </a:solidFill>
                <a:latin typeface="Times New Roman" panose="02020603050405020304" pitchFamily="18" charset="0"/>
                <a:cs typeface="Times New Roman" panose="02020603050405020304" pitchFamily="18" charset="0"/>
              </a:rPr>
              <a:t>trung</a:t>
            </a:r>
            <a:r>
              <a:rPr lang="en-US" altLang="vi-VN" sz="2400" dirty="0" smtClean="0">
                <a:solidFill>
                  <a:srgbClr val="FF0000"/>
                </a:solidFill>
                <a:latin typeface="Times New Roman" panose="02020603050405020304" pitchFamily="18" charset="0"/>
                <a:cs typeface="Times New Roman" panose="02020603050405020304" pitchFamily="18" charset="0"/>
              </a:rPr>
              <a:t> </a:t>
            </a:r>
            <a:r>
              <a:rPr lang="en-US" altLang="vi-VN" sz="2400" dirty="0" err="1" smtClean="0">
                <a:solidFill>
                  <a:srgbClr val="FF0000"/>
                </a:solidFill>
                <a:latin typeface="Times New Roman" panose="02020603050405020304" pitchFamily="18" charset="0"/>
                <a:cs typeface="Times New Roman" panose="02020603050405020304" pitchFamily="18" charset="0"/>
              </a:rPr>
              <a:t>thành</a:t>
            </a:r>
            <a:r>
              <a:rPr lang="en-US" altLang="vi-VN" sz="2400" dirty="0" smtClean="0">
                <a:solidFill>
                  <a:srgbClr val="FF0000"/>
                </a:solidFill>
                <a:latin typeface="Times New Roman" panose="02020603050405020304" pitchFamily="18" charset="0"/>
                <a:cs typeface="Times New Roman" panose="02020603050405020304" pitchFamily="18" charset="0"/>
              </a:rPr>
              <a:t> </a:t>
            </a:r>
            <a:r>
              <a:rPr lang="en-US" altLang="vi-VN" sz="2400" dirty="0" err="1" smtClean="0">
                <a:solidFill>
                  <a:srgbClr val="FF0000"/>
                </a:solidFill>
                <a:latin typeface="Times New Roman" panose="02020603050405020304" pitchFamily="18" charset="0"/>
                <a:cs typeface="Times New Roman" panose="02020603050405020304" pitchFamily="18" charset="0"/>
              </a:rPr>
              <a:t>với</a:t>
            </a:r>
            <a:r>
              <a:rPr lang="en-US" altLang="vi-VN" sz="2400" dirty="0" smtClean="0">
                <a:solidFill>
                  <a:srgbClr val="FF0000"/>
                </a:solidFill>
                <a:latin typeface="Times New Roman" panose="02020603050405020304" pitchFamily="18" charset="0"/>
                <a:cs typeface="Times New Roman" panose="02020603050405020304" pitchFamily="18" charset="0"/>
              </a:rPr>
              <a:t> </a:t>
            </a:r>
            <a:r>
              <a:rPr lang="en-US" altLang="vi-VN" sz="2400" dirty="0" err="1" smtClean="0">
                <a:solidFill>
                  <a:srgbClr val="FF0000"/>
                </a:solidFill>
                <a:latin typeface="Times New Roman" panose="02020603050405020304" pitchFamily="18" charset="0"/>
                <a:cs typeface="Times New Roman" panose="02020603050405020304" pitchFamily="18" charset="0"/>
              </a:rPr>
              <a:t>vua</a:t>
            </a:r>
            <a:r>
              <a:rPr lang="en-US" altLang="vi-VN" sz="2400" dirty="0" smtClean="0">
                <a:solidFill>
                  <a:srgbClr val="FF0000"/>
                </a:solidFill>
                <a:latin typeface="Times New Roman" panose="02020603050405020304" pitchFamily="18" charset="0"/>
                <a:cs typeface="Times New Roman" panose="02020603050405020304" pitchFamily="18" charset="0"/>
              </a:rPr>
              <a:t>.</a:t>
            </a:r>
            <a:endParaRPr lang="en-US" sz="2400" dirty="0" smtClean="0">
              <a:latin typeface="Times New Roman" panose="02020603050405020304" pitchFamily="18" charset="0"/>
              <a:cs typeface="Times New Roman" panose="02020603050405020304" pitchFamily="18" charset="0"/>
              <a:sym typeface="Wingdings" panose="05000000000000000000" pitchFamily="2" charset="2"/>
            </a:endParaRPr>
          </a:p>
          <a:p>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Dù</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có</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tài</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năng</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nhưng</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Nguyễn</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Công</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Trứ</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vẫn</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luôn</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đề</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cao</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cái</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sự</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trung</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thành</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của</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một</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đấng</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bề</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tôi</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a:t>
            </a:r>
          </a:p>
          <a:p>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-&gt;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Bậc</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tài</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tử</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phong</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lưu</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không</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ngần</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ngại</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khẳng</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định</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bản</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lĩnh</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cá</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tính</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của</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latin typeface="Times New Roman" panose="02020603050405020304" pitchFamily="18" charset="0"/>
                <a:cs typeface="Times New Roman" panose="02020603050405020304" pitchFamily="18" charset="0"/>
                <a:sym typeface="Wingdings" panose="05000000000000000000" pitchFamily="2" charset="2"/>
              </a:rPr>
              <a:t>mình</a:t>
            </a:r>
            <a:r>
              <a:rPr lang="en-US" sz="2400" dirty="0" smtClean="0">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161064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P spid="12"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1"/>
          </a:xfrm>
          <a:prstGeom prst="rect">
            <a:avLst/>
          </a:prstGeom>
        </p:spPr>
      </p:pic>
      <p:sp>
        <p:nvSpPr>
          <p:cNvPr id="4" name="TextBox 3"/>
          <p:cNvSpPr txBox="1"/>
          <p:nvPr/>
        </p:nvSpPr>
        <p:spPr>
          <a:xfrm>
            <a:off x="1371600" y="4231106"/>
            <a:ext cx="10820400" cy="1938992"/>
          </a:xfrm>
          <a:prstGeom prst="rect">
            <a:avLst/>
          </a:prstGeom>
          <a:noFill/>
        </p:spPr>
        <p:txBody>
          <a:bodyPr wrap="square" rtlCol="0">
            <a:spAutoFit/>
          </a:bodyPr>
          <a:lstStyle/>
          <a:p>
            <a:pPr algn="r"/>
            <a:r>
              <a:rPr lang="en-US" sz="4000" b="1" i="1" dirty="0">
                <a:solidFill>
                  <a:srgbClr val="943634"/>
                </a:solidFill>
                <a:latin typeface="Times New Roman" panose="02020603050405020304" pitchFamily="18" charset="0"/>
                <a:cs typeface="Times New Roman" panose="02020603050405020304" pitchFamily="18" charset="0"/>
              </a:rPr>
              <a:t>“</a:t>
            </a:r>
            <a:r>
              <a:rPr lang="en-US" sz="4000" b="1" i="1" dirty="0" err="1">
                <a:solidFill>
                  <a:srgbClr val="943634"/>
                </a:solidFill>
                <a:latin typeface="Times New Roman" panose="02020603050405020304" pitchFamily="18" charset="0"/>
                <a:cs typeface="Times New Roman" panose="02020603050405020304" pitchFamily="18" charset="0"/>
              </a:rPr>
              <a:t>Chẳng</a:t>
            </a:r>
            <a:r>
              <a:rPr lang="en-US" sz="4000" b="1" i="1" dirty="0">
                <a:solidFill>
                  <a:srgbClr val="943634"/>
                </a:solidFill>
                <a:latin typeface="Times New Roman" panose="02020603050405020304" pitchFamily="18" charset="0"/>
                <a:cs typeface="Times New Roman" panose="02020603050405020304" pitchFamily="18" charset="0"/>
              </a:rPr>
              <a:t> </a:t>
            </a:r>
            <a:r>
              <a:rPr lang="en-US" sz="4000" b="1" i="1" dirty="0" err="1">
                <a:solidFill>
                  <a:srgbClr val="943634"/>
                </a:solidFill>
                <a:latin typeface="Times New Roman" panose="02020603050405020304" pitchFamily="18" charset="0"/>
                <a:cs typeface="Times New Roman" panose="02020603050405020304" pitchFamily="18" charset="0"/>
              </a:rPr>
              <a:t>Trãi</a:t>
            </a:r>
            <a:r>
              <a:rPr lang="en-US" sz="4000" b="1" i="1" dirty="0">
                <a:solidFill>
                  <a:srgbClr val="943634"/>
                </a:solidFill>
                <a:latin typeface="Times New Roman" panose="02020603050405020304" pitchFamily="18" charset="0"/>
                <a:cs typeface="Times New Roman" panose="02020603050405020304" pitchFamily="18" charset="0"/>
              </a:rPr>
              <a:t>, </a:t>
            </a:r>
            <a:r>
              <a:rPr lang="en-US" sz="4000" b="1" i="1" dirty="0" err="1">
                <a:solidFill>
                  <a:srgbClr val="943634"/>
                </a:solidFill>
                <a:latin typeface="Times New Roman" panose="02020603050405020304" pitchFamily="18" charset="0"/>
                <a:cs typeface="Times New Roman" panose="02020603050405020304" pitchFamily="18" charset="0"/>
              </a:rPr>
              <a:t>Nhạc</a:t>
            </a:r>
            <a:r>
              <a:rPr lang="en-US" sz="4000" b="1" i="1" dirty="0">
                <a:solidFill>
                  <a:srgbClr val="943634"/>
                </a:solidFill>
                <a:latin typeface="Times New Roman" panose="02020603050405020304" pitchFamily="18" charset="0"/>
                <a:cs typeface="Times New Roman" panose="02020603050405020304" pitchFamily="18" charset="0"/>
              </a:rPr>
              <a:t> </a:t>
            </a:r>
            <a:r>
              <a:rPr lang="en-US" sz="4000" b="1" i="1" dirty="0" err="1">
                <a:solidFill>
                  <a:srgbClr val="943634"/>
                </a:solidFill>
                <a:latin typeface="Times New Roman" panose="02020603050405020304" pitchFamily="18" charset="0"/>
                <a:cs typeface="Times New Roman" panose="02020603050405020304" pitchFamily="18" charset="0"/>
              </a:rPr>
              <a:t>cũng</a:t>
            </a:r>
            <a:r>
              <a:rPr lang="en-US" sz="4000" b="1" i="1" dirty="0">
                <a:solidFill>
                  <a:srgbClr val="943634"/>
                </a:solidFill>
                <a:latin typeface="Times New Roman" panose="02020603050405020304" pitchFamily="18" charset="0"/>
                <a:cs typeface="Times New Roman" panose="02020603050405020304" pitchFamily="18" charset="0"/>
              </a:rPr>
              <a:t> </a:t>
            </a:r>
            <a:r>
              <a:rPr lang="en-US" sz="4000" b="1" i="1" dirty="0" err="1">
                <a:solidFill>
                  <a:srgbClr val="943634"/>
                </a:solidFill>
                <a:latin typeface="Times New Roman" panose="02020603050405020304" pitchFamily="18" charset="0"/>
                <a:cs typeface="Times New Roman" panose="02020603050405020304" pitchFamily="18" charset="0"/>
              </a:rPr>
              <a:t>vào</a:t>
            </a:r>
            <a:r>
              <a:rPr lang="en-US" sz="4000" b="1" i="1" dirty="0">
                <a:solidFill>
                  <a:srgbClr val="943634"/>
                </a:solidFill>
                <a:latin typeface="Times New Roman" panose="02020603050405020304" pitchFamily="18" charset="0"/>
                <a:cs typeface="Times New Roman" panose="02020603050405020304" pitchFamily="18" charset="0"/>
              </a:rPr>
              <a:t> </a:t>
            </a:r>
            <a:r>
              <a:rPr lang="en-US" sz="4000" b="1" i="1" dirty="0" err="1">
                <a:solidFill>
                  <a:srgbClr val="943634"/>
                </a:solidFill>
                <a:latin typeface="Times New Roman" panose="02020603050405020304" pitchFamily="18" charset="0"/>
                <a:cs typeface="Times New Roman" panose="02020603050405020304" pitchFamily="18" charset="0"/>
              </a:rPr>
              <a:t>phường</a:t>
            </a:r>
            <a:r>
              <a:rPr lang="en-US" sz="4000" b="1" i="1" dirty="0">
                <a:solidFill>
                  <a:srgbClr val="943634"/>
                </a:solidFill>
                <a:latin typeface="Times New Roman" panose="02020603050405020304" pitchFamily="18" charset="0"/>
                <a:cs typeface="Times New Roman" panose="02020603050405020304" pitchFamily="18" charset="0"/>
              </a:rPr>
              <a:t> </a:t>
            </a:r>
            <a:r>
              <a:rPr lang="en-US" sz="4000" b="1" i="1" dirty="0" err="1">
                <a:solidFill>
                  <a:srgbClr val="943634"/>
                </a:solidFill>
                <a:latin typeface="Times New Roman" panose="02020603050405020304" pitchFamily="18" charset="0"/>
                <a:cs typeface="Times New Roman" panose="02020603050405020304" pitchFamily="18" charset="0"/>
              </a:rPr>
              <a:t>Hàn</a:t>
            </a:r>
            <a:r>
              <a:rPr lang="en-US" sz="4000" b="1" i="1" dirty="0">
                <a:solidFill>
                  <a:srgbClr val="943634"/>
                </a:solidFill>
                <a:latin typeface="Times New Roman" panose="02020603050405020304" pitchFamily="18" charset="0"/>
                <a:cs typeface="Times New Roman" panose="02020603050405020304" pitchFamily="18" charset="0"/>
              </a:rPr>
              <a:t>, </a:t>
            </a:r>
            <a:r>
              <a:rPr lang="en-US" sz="4000" b="1" i="1" dirty="0" err="1">
                <a:solidFill>
                  <a:srgbClr val="943634"/>
                </a:solidFill>
                <a:latin typeface="Times New Roman" panose="02020603050405020304" pitchFamily="18" charset="0"/>
                <a:cs typeface="Times New Roman" panose="02020603050405020304" pitchFamily="18" charset="0"/>
              </a:rPr>
              <a:t>Phú</a:t>
            </a:r>
            <a:r>
              <a:rPr lang="en-US" sz="4000" b="1" i="1" dirty="0">
                <a:solidFill>
                  <a:srgbClr val="943634"/>
                </a:solidFill>
                <a:latin typeface="Times New Roman" panose="02020603050405020304" pitchFamily="18" charset="0"/>
                <a:cs typeface="Times New Roman" panose="02020603050405020304" pitchFamily="18" charset="0"/>
              </a:rPr>
              <a:t>.</a:t>
            </a:r>
          </a:p>
          <a:p>
            <a:pPr algn="r"/>
            <a:r>
              <a:rPr lang="en-US" sz="4000" b="1" i="1" dirty="0" err="1">
                <a:solidFill>
                  <a:srgbClr val="943634"/>
                </a:solidFill>
                <a:latin typeface="Times New Roman" panose="02020603050405020304" pitchFamily="18" charset="0"/>
                <a:cs typeface="Times New Roman" panose="02020603050405020304" pitchFamily="18" charset="0"/>
              </a:rPr>
              <a:t>Nghĩa</a:t>
            </a:r>
            <a:r>
              <a:rPr lang="en-US" sz="4000" b="1" i="1" dirty="0">
                <a:solidFill>
                  <a:srgbClr val="943634"/>
                </a:solidFill>
                <a:latin typeface="Times New Roman" panose="02020603050405020304" pitchFamily="18" charset="0"/>
                <a:cs typeface="Times New Roman" panose="02020603050405020304" pitchFamily="18" charset="0"/>
              </a:rPr>
              <a:t> </a:t>
            </a:r>
            <a:r>
              <a:rPr lang="en-US" sz="4000" b="1" i="1" dirty="0" err="1">
                <a:solidFill>
                  <a:srgbClr val="943634"/>
                </a:solidFill>
                <a:latin typeface="Times New Roman" panose="02020603050405020304" pitchFamily="18" charset="0"/>
                <a:cs typeface="Times New Roman" panose="02020603050405020304" pitchFamily="18" charset="0"/>
              </a:rPr>
              <a:t>vua</a:t>
            </a:r>
            <a:r>
              <a:rPr lang="en-US" sz="4000" b="1" i="1" dirty="0">
                <a:solidFill>
                  <a:srgbClr val="943634"/>
                </a:solidFill>
                <a:latin typeface="Times New Roman" panose="02020603050405020304" pitchFamily="18" charset="0"/>
                <a:cs typeface="Times New Roman" panose="02020603050405020304" pitchFamily="18" charset="0"/>
              </a:rPr>
              <a:t> </a:t>
            </a:r>
            <a:r>
              <a:rPr lang="en-US" sz="4000" b="1" i="1" dirty="0" err="1">
                <a:solidFill>
                  <a:srgbClr val="943634"/>
                </a:solidFill>
                <a:latin typeface="Times New Roman" panose="02020603050405020304" pitchFamily="18" charset="0"/>
                <a:cs typeface="Times New Roman" panose="02020603050405020304" pitchFamily="18" charset="0"/>
              </a:rPr>
              <a:t>tôi</a:t>
            </a:r>
            <a:r>
              <a:rPr lang="en-US" sz="4000" b="1" i="1" dirty="0">
                <a:solidFill>
                  <a:srgbClr val="943634"/>
                </a:solidFill>
                <a:latin typeface="Times New Roman" panose="02020603050405020304" pitchFamily="18" charset="0"/>
                <a:cs typeface="Times New Roman" panose="02020603050405020304" pitchFamily="18" charset="0"/>
              </a:rPr>
              <a:t> </a:t>
            </a:r>
            <a:r>
              <a:rPr lang="en-US" sz="4000" b="1" i="1" dirty="0" err="1">
                <a:solidFill>
                  <a:srgbClr val="943634"/>
                </a:solidFill>
                <a:latin typeface="Times New Roman" panose="02020603050405020304" pitchFamily="18" charset="0"/>
                <a:cs typeface="Times New Roman" panose="02020603050405020304" pitchFamily="18" charset="0"/>
              </a:rPr>
              <a:t>trọn</a:t>
            </a:r>
            <a:r>
              <a:rPr lang="en-US" sz="4000" b="1" i="1" dirty="0">
                <a:solidFill>
                  <a:srgbClr val="943634"/>
                </a:solidFill>
                <a:latin typeface="Times New Roman" panose="02020603050405020304" pitchFamily="18" charset="0"/>
                <a:cs typeface="Times New Roman" panose="02020603050405020304" pitchFamily="18" charset="0"/>
              </a:rPr>
              <a:t> </a:t>
            </a:r>
            <a:r>
              <a:rPr lang="en-US" sz="4000" b="1" i="1" dirty="0" err="1">
                <a:solidFill>
                  <a:srgbClr val="943634"/>
                </a:solidFill>
                <a:latin typeface="Times New Roman" panose="02020603050405020304" pitchFamily="18" charset="0"/>
                <a:cs typeface="Times New Roman" panose="02020603050405020304" pitchFamily="18" charset="0"/>
              </a:rPr>
              <a:t>vẹn</a:t>
            </a:r>
            <a:r>
              <a:rPr lang="en-US" sz="4000" b="1" i="1" dirty="0">
                <a:solidFill>
                  <a:srgbClr val="943634"/>
                </a:solidFill>
                <a:latin typeface="Times New Roman" panose="02020603050405020304" pitchFamily="18" charset="0"/>
                <a:cs typeface="Times New Roman" panose="02020603050405020304" pitchFamily="18" charset="0"/>
              </a:rPr>
              <a:t> </a:t>
            </a:r>
            <a:r>
              <a:rPr lang="en-US" sz="4000" b="1" i="1" dirty="0" err="1">
                <a:solidFill>
                  <a:srgbClr val="943634"/>
                </a:solidFill>
                <a:latin typeface="Times New Roman" panose="02020603050405020304" pitchFamily="18" charset="0"/>
                <a:cs typeface="Times New Roman" panose="02020603050405020304" pitchFamily="18" charset="0"/>
              </a:rPr>
              <a:t>đạo</a:t>
            </a:r>
            <a:r>
              <a:rPr lang="en-US" sz="4000" b="1" i="1" dirty="0">
                <a:solidFill>
                  <a:srgbClr val="943634"/>
                </a:solidFill>
                <a:latin typeface="Times New Roman" panose="02020603050405020304" pitchFamily="18" charset="0"/>
                <a:cs typeface="Times New Roman" panose="02020603050405020304" pitchFamily="18" charset="0"/>
              </a:rPr>
              <a:t> </a:t>
            </a:r>
            <a:r>
              <a:rPr lang="en-US" sz="4000" b="1" i="1" dirty="0" err="1">
                <a:solidFill>
                  <a:srgbClr val="943634"/>
                </a:solidFill>
                <a:latin typeface="Times New Roman" panose="02020603050405020304" pitchFamily="18" charset="0"/>
                <a:cs typeface="Times New Roman" panose="02020603050405020304" pitchFamily="18" charset="0"/>
              </a:rPr>
              <a:t>sơ</a:t>
            </a:r>
            <a:r>
              <a:rPr lang="en-US" sz="4000" b="1" i="1" dirty="0">
                <a:solidFill>
                  <a:srgbClr val="943634"/>
                </a:solidFill>
                <a:latin typeface="Times New Roman" panose="02020603050405020304" pitchFamily="18" charset="0"/>
                <a:cs typeface="Times New Roman" panose="02020603050405020304" pitchFamily="18" charset="0"/>
              </a:rPr>
              <a:t> </a:t>
            </a:r>
            <a:r>
              <a:rPr lang="en-US" sz="4000" b="1" i="1" dirty="0" err="1">
                <a:solidFill>
                  <a:srgbClr val="943634"/>
                </a:solidFill>
                <a:latin typeface="Times New Roman" panose="02020603050405020304" pitchFamily="18" charset="0"/>
                <a:cs typeface="Times New Roman" panose="02020603050405020304" pitchFamily="18" charset="0"/>
              </a:rPr>
              <a:t>chung</a:t>
            </a:r>
            <a:r>
              <a:rPr lang="en-US" sz="4000" b="1" i="1" dirty="0">
                <a:solidFill>
                  <a:srgbClr val="943634"/>
                </a:solidFill>
                <a:latin typeface="Times New Roman" panose="02020603050405020304" pitchFamily="18" charset="0"/>
                <a:cs typeface="Times New Roman" panose="02020603050405020304" pitchFamily="18" charset="0"/>
              </a:rPr>
              <a:t>.</a:t>
            </a:r>
          </a:p>
          <a:p>
            <a:pPr algn="r"/>
            <a:r>
              <a:rPr lang="en-US" sz="4000" b="1" i="1" dirty="0" err="1">
                <a:solidFill>
                  <a:srgbClr val="943634"/>
                </a:solidFill>
                <a:latin typeface="Times New Roman" panose="02020603050405020304" pitchFamily="18" charset="0"/>
                <a:cs typeface="Times New Roman" panose="02020603050405020304" pitchFamily="18" charset="0"/>
              </a:rPr>
              <a:t>Trong</a:t>
            </a:r>
            <a:r>
              <a:rPr lang="en-US" sz="4000" b="1" i="1" dirty="0">
                <a:solidFill>
                  <a:srgbClr val="943634"/>
                </a:solidFill>
                <a:latin typeface="Times New Roman" panose="02020603050405020304" pitchFamily="18" charset="0"/>
                <a:cs typeface="Times New Roman" panose="02020603050405020304" pitchFamily="18" charset="0"/>
              </a:rPr>
              <a:t> </a:t>
            </a:r>
            <a:r>
              <a:rPr lang="en-US" sz="4000" b="1" i="1" dirty="0" err="1">
                <a:solidFill>
                  <a:srgbClr val="943634"/>
                </a:solidFill>
                <a:latin typeface="Times New Roman" panose="02020603050405020304" pitchFamily="18" charset="0"/>
                <a:cs typeface="Times New Roman" panose="02020603050405020304" pitchFamily="18" charset="0"/>
              </a:rPr>
              <a:t>triều</a:t>
            </a:r>
            <a:r>
              <a:rPr lang="en-US" sz="4000" b="1" i="1" dirty="0">
                <a:solidFill>
                  <a:srgbClr val="943634"/>
                </a:solidFill>
                <a:latin typeface="Times New Roman" panose="02020603050405020304" pitchFamily="18" charset="0"/>
                <a:cs typeface="Times New Roman" panose="02020603050405020304" pitchFamily="18" charset="0"/>
              </a:rPr>
              <a:t> </a:t>
            </a:r>
            <a:r>
              <a:rPr lang="en-US" sz="4000" b="1" i="1" dirty="0" err="1">
                <a:solidFill>
                  <a:srgbClr val="943634"/>
                </a:solidFill>
                <a:latin typeface="Times New Roman" panose="02020603050405020304" pitchFamily="18" charset="0"/>
                <a:cs typeface="Times New Roman" panose="02020603050405020304" pitchFamily="18" charset="0"/>
              </a:rPr>
              <a:t>ai</a:t>
            </a:r>
            <a:r>
              <a:rPr lang="en-US" sz="4000" b="1" i="1" dirty="0">
                <a:solidFill>
                  <a:srgbClr val="943634"/>
                </a:solidFill>
                <a:latin typeface="Times New Roman" panose="02020603050405020304" pitchFamily="18" charset="0"/>
                <a:cs typeface="Times New Roman" panose="02020603050405020304" pitchFamily="18" charset="0"/>
              </a:rPr>
              <a:t> </a:t>
            </a:r>
            <a:r>
              <a:rPr lang="en-US" sz="4000" b="1" i="1" dirty="0" err="1">
                <a:solidFill>
                  <a:srgbClr val="943634"/>
                </a:solidFill>
                <a:latin typeface="Times New Roman" panose="02020603050405020304" pitchFamily="18" charset="0"/>
                <a:cs typeface="Times New Roman" panose="02020603050405020304" pitchFamily="18" charset="0"/>
              </a:rPr>
              <a:t>ngất</a:t>
            </a:r>
            <a:r>
              <a:rPr lang="en-US" sz="4000" b="1" i="1" dirty="0">
                <a:solidFill>
                  <a:srgbClr val="943634"/>
                </a:solidFill>
                <a:latin typeface="Times New Roman" panose="02020603050405020304" pitchFamily="18" charset="0"/>
                <a:cs typeface="Times New Roman" panose="02020603050405020304" pitchFamily="18" charset="0"/>
              </a:rPr>
              <a:t> </a:t>
            </a:r>
            <a:r>
              <a:rPr lang="en-US" sz="4000" b="1" i="1" dirty="0" err="1">
                <a:solidFill>
                  <a:srgbClr val="943634"/>
                </a:solidFill>
                <a:latin typeface="Times New Roman" panose="02020603050405020304" pitchFamily="18" charset="0"/>
                <a:cs typeface="Times New Roman" panose="02020603050405020304" pitchFamily="18" charset="0"/>
              </a:rPr>
              <a:t>ngưởng</a:t>
            </a:r>
            <a:r>
              <a:rPr lang="en-US" sz="4000" b="1" i="1" dirty="0">
                <a:solidFill>
                  <a:srgbClr val="943634"/>
                </a:solidFill>
                <a:latin typeface="Times New Roman" panose="02020603050405020304" pitchFamily="18" charset="0"/>
                <a:cs typeface="Times New Roman" panose="02020603050405020304" pitchFamily="18" charset="0"/>
              </a:rPr>
              <a:t> </a:t>
            </a:r>
            <a:r>
              <a:rPr lang="en-US" sz="4000" b="1" i="1" dirty="0" err="1">
                <a:solidFill>
                  <a:srgbClr val="943634"/>
                </a:solidFill>
                <a:latin typeface="Times New Roman" panose="02020603050405020304" pitchFamily="18" charset="0"/>
                <a:cs typeface="Times New Roman" panose="02020603050405020304" pitchFamily="18" charset="0"/>
              </a:rPr>
              <a:t>như</a:t>
            </a:r>
            <a:r>
              <a:rPr lang="en-US" sz="4000" b="1" i="1" dirty="0">
                <a:solidFill>
                  <a:srgbClr val="943634"/>
                </a:solidFill>
                <a:latin typeface="Times New Roman" panose="02020603050405020304" pitchFamily="18" charset="0"/>
                <a:cs typeface="Times New Roman" panose="02020603050405020304" pitchFamily="18" charset="0"/>
              </a:rPr>
              <a:t> </a:t>
            </a:r>
            <a:r>
              <a:rPr lang="en-US" sz="4000" b="1" i="1" dirty="0" err="1">
                <a:solidFill>
                  <a:srgbClr val="943634"/>
                </a:solidFill>
                <a:latin typeface="Times New Roman" panose="02020603050405020304" pitchFamily="18" charset="0"/>
                <a:cs typeface="Times New Roman" panose="02020603050405020304" pitchFamily="18" charset="0"/>
              </a:rPr>
              <a:t>ông</a:t>
            </a:r>
            <a:r>
              <a:rPr lang="en-US" sz="4000" b="1" i="1" dirty="0">
                <a:solidFill>
                  <a:srgbClr val="943634"/>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9530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linds(horizontal)">
                                      <p:cBhvr>
                                        <p:cTn id="10" dur="500"/>
                                        <p:tgtEl>
                                          <p:spTgt spid="4">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linds(horizontal)">
                                      <p:cBhvr>
                                        <p:cTn id="1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4328" y="767470"/>
            <a:ext cx="1165524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0"/>
            <a:ext cx="12192000" cy="584775"/>
          </a:xfrm>
          <a:prstGeom prst="rect">
            <a:avLst/>
          </a:prstGeom>
          <a:solidFill>
            <a:srgbClr val="FFFFD5"/>
          </a:solidFill>
        </p:spPr>
        <p:txBody>
          <a:bodyPr wrap="square" lIns="91440" tIns="45720" rIns="91440" bIns="45720">
            <a:spAutoFit/>
          </a:bodyPr>
          <a:lstStyle/>
          <a:p>
            <a:pPr algn="ctr"/>
            <a:r>
              <a:rPr lang="en-US" sz="3200" b="1" smtClean="0">
                <a:ln w="22225">
                  <a:solidFill>
                    <a:srgbClr val="FF0000"/>
                  </a:solidFill>
                  <a:prstDash val="solid"/>
                </a:ln>
                <a:solidFill>
                  <a:srgbClr val="FF0000"/>
                </a:solidFill>
                <a:latin typeface="Times New Roman" pitchFamily="18" charset="0"/>
                <a:cs typeface="Times New Roman" pitchFamily="18" charset="0"/>
              </a:rPr>
              <a:t>BÀI CA NGẤT NGƯỞNG </a:t>
            </a:r>
            <a:endParaRPr lang="en-US" sz="2800" b="1" dirty="0">
              <a:ln w="22225">
                <a:solidFill>
                  <a:srgbClr val="FF0000"/>
                </a:solidFill>
                <a:prstDash val="solid"/>
              </a:ln>
              <a:solidFill>
                <a:srgbClr val="FF0000"/>
              </a:solidFill>
              <a:latin typeface="Times New Roman" pitchFamily="18" charset="0"/>
              <a:cs typeface="Times New Roman" pitchFamily="18" charset="0"/>
            </a:endParaRPr>
          </a:p>
        </p:txBody>
      </p:sp>
      <p:cxnSp>
        <p:nvCxnSpPr>
          <p:cNvPr id="9" name="Straight Connector 8"/>
          <p:cNvCxnSpPr/>
          <p:nvPr/>
        </p:nvCxnSpPr>
        <p:spPr>
          <a:xfrm flipV="1">
            <a:off x="98474" y="712337"/>
            <a:ext cx="12093526" cy="1406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8475260" y="382412"/>
            <a:ext cx="2825086" cy="369332"/>
          </a:xfrm>
          <a:prstGeom prst="rect">
            <a:avLst/>
          </a:prstGeom>
          <a:noFill/>
        </p:spPr>
        <p:txBody>
          <a:bodyPr wrap="square" rtlCol="0">
            <a:spAutoFit/>
          </a:bodyPr>
          <a:lstStyle/>
          <a:p>
            <a:r>
              <a:rPr lang="en-US" b="1" smtClean="0">
                <a:latin typeface="Times New Roman" panose="02020603050405020304" pitchFamily="18" charset="0"/>
                <a:cs typeface="Times New Roman" panose="02020603050405020304" pitchFamily="18" charset="0"/>
              </a:rPr>
              <a:t>Nguyễn Công Trứ</a:t>
            </a:r>
            <a:endParaRPr lang="en-US" b="1">
              <a:latin typeface="Times New Roman" panose="02020603050405020304" pitchFamily="18" charset="0"/>
              <a:cs typeface="Times New Roman" panose="02020603050405020304" pitchFamily="18" charset="0"/>
            </a:endParaRPr>
          </a:p>
        </p:txBody>
      </p:sp>
      <p:sp>
        <p:nvSpPr>
          <p:cNvPr id="13" name="Rectangle 12"/>
          <p:cNvSpPr/>
          <p:nvPr/>
        </p:nvSpPr>
        <p:spPr>
          <a:xfrm>
            <a:off x="181970" y="751745"/>
            <a:ext cx="4055660" cy="9492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itchFamily="18" charset="0"/>
                <a:cs typeface="Times New Roman" pitchFamily="18" charset="0"/>
              </a:rPr>
              <a:t>3. Phân tích.</a:t>
            </a:r>
          </a:p>
          <a:p>
            <a:endParaRPr lang="en-US" sz="2400" b="1" smtClean="0">
              <a:solidFill>
                <a:srgbClr val="002060"/>
              </a:solidFill>
              <a:latin typeface="Times New Roman" pitchFamily="18" charset="0"/>
              <a:cs typeface="Times New Roman" pitchFamily="18" charset="0"/>
            </a:endParaRPr>
          </a:p>
        </p:txBody>
      </p:sp>
      <p:sp>
        <p:nvSpPr>
          <p:cNvPr id="3" name="Rectangle 2"/>
          <p:cNvSpPr/>
          <p:nvPr/>
        </p:nvSpPr>
        <p:spPr>
          <a:xfrm>
            <a:off x="181970" y="1383762"/>
            <a:ext cx="10453946" cy="317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Times New Roman" panose="02020603050405020304" pitchFamily="18" charset="0"/>
                <a:cs typeface="Times New Roman" panose="02020603050405020304" pitchFamily="18" charset="0"/>
              </a:rPr>
              <a:t>3.3. NCT – Đạo nghĩa quân thần và đúc kết cuộc đời “ngất ngưởng”</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10" name="Text Box 5"/>
          <p:cNvSpPr txBox="1">
            <a:spLocks noChangeArrowheads="1"/>
          </p:cNvSpPr>
          <p:nvPr/>
        </p:nvSpPr>
        <p:spPr bwMode="auto">
          <a:xfrm>
            <a:off x="1762019" y="1912684"/>
            <a:ext cx="57851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65000"/>
              </a:spcBef>
            </a:pPr>
            <a:r>
              <a:rPr lang="vi-VN" altLang="en-US" sz="2400">
                <a:solidFill>
                  <a:srgbClr val="990099"/>
                </a:solidFill>
                <a:latin typeface="+mj-lt"/>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p:txBody>
      </p:sp>
      <p:sp>
        <p:nvSpPr>
          <p:cNvPr id="6" name="Rectangle 5"/>
          <p:cNvSpPr/>
          <p:nvPr/>
        </p:nvSpPr>
        <p:spPr>
          <a:xfrm>
            <a:off x="1372018" y="2473850"/>
            <a:ext cx="8881579" cy="2246769"/>
          </a:xfrm>
          <a:prstGeom prst="rect">
            <a:avLst/>
          </a:prstGeom>
          <a:solidFill>
            <a:schemeClr val="accent5">
              <a:lumMod val="40000"/>
              <a:lumOff val="60000"/>
            </a:schemeClr>
          </a:solidFill>
        </p:spPr>
        <p:txBody>
          <a:bodyPr wrap="square">
            <a:spAutoFit/>
          </a:bodyPr>
          <a:lstStyle/>
          <a:p>
            <a:r>
              <a:rPr lang="en-US" sz="2800" i="1" dirty="0"/>
              <a:t>1. Để khẳng định tuyên ngôn về lẽ sống, NCT đã sử dụng nghệ thuật gì trong 3 câu thơ cuối bài?</a:t>
            </a:r>
            <a:endParaRPr lang="vi-VN" sz="2800" dirty="0"/>
          </a:p>
          <a:p>
            <a:r>
              <a:rPr lang="en-US" sz="2800" i="1" dirty="0"/>
              <a:t>2. Nhận xét về phong cách và lý tưởng sống của nhà thơ?</a:t>
            </a:r>
            <a:endParaRPr lang="vi-VN" sz="2800" dirty="0"/>
          </a:p>
          <a:p>
            <a:r>
              <a:rPr lang="en-US" sz="2800" i="1" dirty="0"/>
              <a:t>3 Theo em, qua đó nhà thơ muốn gửi gắm đến đương thời và hậu thế thông điệp gì?.</a:t>
            </a:r>
            <a:endParaRPr lang="vi-VN" sz="2800" dirty="0"/>
          </a:p>
        </p:txBody>
      </p:sp>
    </p:spTree>
    <p:extLst>
      <p:ext uri="{BB962C8B-B14F-4D97-AF65-F5344CB8AC3E}">
        <p14:creationId xmlns:p14="http://schemas.microsoft.com/office/powerpoint/2010/main" val="182359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4328" y="767470"/>
            <a:ext cx="11655248"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0"/>
            <a:ext cx="12192000" cy="584775"/>
          </a:xfrm>
          <a:prstGeom prst="rect">
            <a:avLst/>
          </a:prstGeom>
          <a:solidFill>
            <a:srgbClr val="FFFFD5"/>
          </a:solidFill>
        </p:spPr>
        <p:txBody>
          <a:bodyPr wrap="square" lIns="91440" tIns="45720" rIns="91440" bIns="45720">
            <a:spAutoFit/>
          </a:bodyPr>
          <a:lstStyle/>
          <a:p>
            <a:pPr algn="ctr"/>
            <a:r>
              <a:rPr lang="en-US" sz="3200" b="1" smtClean="0">
                <a:ln w="22225">
                  <a:solidFill>
                    <a:srgbClr val="FF0000"/>
                  </a:solidFill>
                  <a:prstDash val="solid"/>
                </a:ln>
                <a:solidFill>
                  <a:srgbClr val="FF0000"/>
                </a:solidFill>
                <a:latin typeface="Times New Roman" pitchFamily="18" charset="0"/>
                <a:cs typeface="Times New Roman" pitchFamily="18" charset="0"/>
              </a:rPr>
              <a:t>BÀI CA NGẤT NGƯỞNG </a:t>
            </a:r>
            <a:endParaRPr lang="en-US" sz="2800" b="1" dirty="0">
              <a:ln w="22225">
                <a:solidFill>
                  <a:srgbClr val="FF0000"/>
                </a:solidFill>
                <a:prstDash val="solid"/>
              </a:ln>
              <a:solidFill>
                <a:srgbClr val="FF0000"/>
              </a:solidFill>
              <a:latin typeface="Times New Roman" pitchFamily="18" charset="0"/>
              <a:cs typeface="Times New Roman" pitchFamily="18" charset="0"/>
            </a:endParaRPr>
          </a:p>
        </p:txBody>
      </p:sp>
      <p:cxnSp>
        <p:nvCxnSpPr>
          <p:cNvPr id="9" name="Straight Connector 8"/>
          <p:cNvCxnSpPr/>
          <p:nvPr/>
        </p:nvCxnSpPr>
        <p:spPr>
          <a:xfrm flipV="1">
            <a:off x="98474" y="712337"/>
            <a:ext cx="12093526" cy="1406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8475260" y="382412"/>
            <a:ext cx="2825086" cy="369332"/>
          </a:xfrm>
          <a:prstGeom prst="rect">
            <a:avLst/>
          </a:prstGeom>
          <a:noFill/>
        </p:spPr>
        <p:txBody>
          <a:bodyPr wrap="square" rtlCol="0">
            <a:spAutoFit/>
          </a:bodyPr>
          <a:lstStyle/>
          <a:p>
            <a:r>
              <a:rPr lang="en-US" b="1" smtClean="0">
                <a:latin typeface="Times New Roman" panose="02020603050405020304" pitchFamily="18" charset="0"/>
                <a:cs typeface="Times New Roman" panose="02020603050405020304" pitchFamily="18" charset="0"/>
              </a:rPr>
              <a:t>Nguyễn Công Trứ</a:t>
            </a:r>
            <a:endParaRPr lang="en-US" b="1">
              <a:latin typeface="Times New Roman" panose="02020603050405020304" pitchFamily="18" charset="0"/>
              <a:cs typeface="Times New Roman" panose="02020603050405020304" pitchFamily="18" charset="0"/>
            </a:endParaRPr>
          </a:p>
        </p:txBody>
      </p:sp>
      <p:sp>
        <p:nvSpPr>
          <p:cNvPr id="13" name="Rectangle 12"/>
          <p:cNvSpPr/>
          <p:nvPr/>
        </p:nvSpPr>
        <p:spPr>
          <a:xfrm>
            <a:off x="181970" y="751745"/>
            <a:ext cx="4055660" cy="9492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rgbClr val="002060"/>
                </a:solidFill>
                <a:latin typeface="Times New Roman" pitchFamily="18" charset="0"/>
                <a:cs typeface="Times New Roman" pitchFamily="18" charset="0"/>
              </a:rPr>
              <a:t>3. Phân tích.</a:t>
            </a:r>
          </a:p>
          <a:p>
            <a:endParaRPr lang="en-US" sz="2400" b="1" smtClean="0">
              <a:solidFill>
                <a:srgbClr val="002060"/>
              </a:solidFill>
              <a:latin typeface="Times New Roman" pitchFamily="18" charset="0"/>
              <a:cs typeface="Times New Roman" pitchFamily="18" charset="0"/>
            </a:endParaRPr>
          </a:p>
        </p:txBody>
      </p:sp>
      <p:sp>
        <p:nvSpPr>
          <p:cNvPr id="3" name="Rectangle 2"/>
          <p:cNvSpPr/>
          <p:nvPr/>
        </p:nvSpPr>
        <p:spPr>
          <a:xfrm>
            <a:off x="181970" y="1383762"/>
            <a:ext cx="10453946" cy="317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rgbClr val="C00000"/>
                </a:solidFill>
                <a:latin typeface="Times New Roman" panose="02020603050405020304" pitchFamily="18" charset="0"/>
                <a:cs typeface="Times New Roman" panose="02020603050405020304" pitchFamily="18" charset="0"/>
              </a:rPr>
              <a:t>3.3. NCT – Đạo nghĩa quân thần và đúc kết cuộc đời “ngất ngưởng”</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181969" y="1802770"/>
            <a:ext cx="11560851" cy="452431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2" algn="l" fontAlgn="auto"/>
            <a:r>
              <a:rPr lang="en-US" sz="2400" b="1" i="1"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So sánh với các danh tướng thời xưa</a:t>
            </a:r>
            <a:r>
              <a:rPr lang="en-US" sz="2400" dirty="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khẳng định tài năng và lòng trung thành</a:t>
            </a:r>
          </a:p>
          <a:p>
            <a:pPr algn="just"/>
            <a:r>
              <a:rPr lang="en-US" sz="2400" b="1" i="1"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a:t>
            </a:r>
            <a:r>
              <a:rPr lang="en-US" sz="2400" b="1" i="1" dirty="0" smtClean="0">
                <a:latin typeface="Times New Roman" panose="02020603050405020304" pitchFamily="18" charset="0"/>
                <a:cs typeface="Times New Roman" panose="02020603050405020304" pitchFamily="18" charset="0"/>
              </a:rPr>
              <a:t> </a:t>
            </a:r>
            <a:r>
              <a:rPr lang="vi-VN" sz="2400" b="1" i="1" dirty="0" smtClean="0">
                <a:solidFill>
                  <a:schemeClr val="accent6">
                    <a:lumMod val="50000"/>
                  </a:schemeClr>
                </a:solidFill>
                <a:latin typeface="Times New Roman" panose="02020603050405020304" pitchFamily="18" charset="0"/>
                <a:cs typeface="Times New Roman" panose="02020603050405020304" pitchFamily="18" charset="0"/>
              </a:rPr>
              <a:t>“Tr</a:t>
            </a:r>
            <a:r>
              <a:rPr lang="en-US" sz="2400" b="1" i="1" dirty="0">
                <a:solidFill>
                  <a:schemeClr val="accent6">
                    <a:lumMod val="50000"/>
                  </a:schemeClr>
                </a:solidFill>
                <a:latin typeface="Times New Roman" panose="02020603050405020304" pitchFamily="18" charset="0"/>
                <a:cs typeface="Times New Roman" panose="02020603050405020304" pitchFamily="18" charset="0"/>
              </a:rPr>
              <a:t>ã</a:t>
            </a:r>
            <a:r>
              <a:rPr lang="vi-VN" sz="2400" b="1" i="1" dirty="0" smtClean="0">
                <a:solidFill>
                  <a:schemeClr val="accent6">
                    <a:lumMod val="50000"/>
                  </a:schemeClr>
                </a:solidFill>
                <a:latin typeface="Times New Roman" panose="02020603050405020304" pitchFamily="18" charset="0"/>
                <a:cs typeface="Times New Roman" panose="02020603050405020304" pitchFamily="18" charset="0"/>
              </a:rPr>
              <a:t>i, Nhạc”, “Hàn Phú”</a:t>
            </a:r>
            <a:r>
              <a:rPr lang="en-US" sz="2400" dirty="0" smtClean="0">
                <a:latin typeface="Times New Roman" panose="02020603050405020304" pitchFamily="18" charset="0"/>
                <a:cs typeface="Times New Roman" panose="02020603050405020304" pitchFamily="18" charset="0"/>
              </a:rPr>
              <a:t>:</a:t>
            </a:r>
            <a:r>
              <a:rPr lang="vi-VN" sz="2400" b="1" i="1" dirty="0" smtClean="0">
                <a:solidFill>
                  <a:schemeClr val="accent6">
                    <a:lumMod val="50000"/>
                  </a:schemeClr>
                </a:solidFill>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Những nguời nổi tiếng có sự nghiệp lớn </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lao, ghi danh trong sử sách Trung Quốc</a:t>
            </a:r>
            <a:r>
              <a:rPr lang="en-US" sz="2400" dirty="0" smtClean="0">
                <a:latin typeface="Times New Roman" panose="02020603050405020304" pitchFamily="18" charset="0"/>
                <a:cs typeface="Times New Roman" panose="02020603050405020304" pitchFamily="18" charset="0"/>
              </a:rPr>
              <a:t>.</a:t>
            </a:r>
          </a:p>
          <a:p>
            <a:pPr algn="just"/>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X</a:t>
            </a:r>
            <a:r>
              <a:rPr lang="vi-VN" sz="2400" dirty="0" smtClean="0">
                <a:latin typeface="Times New Roman" panose="02020603050405020304" pitchFamily="18" charset="0"/>
                <a:cs typeface="Times New Roman" panose="02020603050405020304" pitchFamily="18" charset="0"/>
              </a:rPr>
              <a:t>ếp mình ngang hàng với những anh hùng</a:t>
            </a:r>
            <a:endParaRPr lang="en-US" sz="2400" dirty="0" smtClean="0">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rPr>
              <a:t>  + </a:t>
            </a:r>
            <a:r>
              <a:rPr lang="vi-VN" sz="2400" b="1" i="1" dirty="0" smtClean="0">
                <a:solidFill>
                  <a:schemeClr val="accent6">
                    <a:lumMod val="50000"/>
                  </a:schemeClr>
                </a:solidFill>
                <a:latin typeface="Times New Roman" panose="02020603050405020304" pitchFamily="18" charset="0"/>
                <a:cs typeface="Times New Roman" panose="02020603050405020304" pitchFamily="18" charset="0"/>
              </a:rPr>
              <a:t>“Vẹn đạo sơ chung”</a:t>
            </a:r>
            <a:r>
              <a:rPr lang="en-US" sz="2400" dirty="0" smtClean="0">
                <a:latin typeface="Times New Roman" panose="02020603050405020304" pitchFamily="18" charset="0"/>
                <a:cs typeface="Times New Roman" panose="02020603050405020304" pitchFamily="18" charset="0"/>
              </a:rPr>
              <a:t>:</a:t>
            </a:r>
            <a:r>
              <a:rPr lang="vi-VN" sz="2400" b="1" i="1" dirty="0" smtClean="0">
                <a:solidFill>
                  <a:schemeClr val="accent6">
                    <a:lumMod val="50000"/>
                  </a:schemeClr>
                </a:solidFill>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Khẳng định mình là một trung thần, đã làm tròn trách nhiệm với vua với dân, hoàn thành phận sự “trị </a:t>
            </a:r>
            <a:r>
              <a:rPr lang="en-US" sz="2400" dirty="0" err="1" smtClean="0">
                <a:latin typeface="Times New Roman" panose="02020603050405020304" pitchFamily="18" charset="0"/>
                <a:cs typeface="Times New Roman" panose="02020603050405020304" pitchFamily="18" charset="0"/>
              </a:rPr>
              <a:t>gia</a:t>
            </a:r>
            <a:r>
              <a:rPr lang="vi-VN" sz="2400" dirty="0" smtClean="0">
                <a:latin typeface="Times New Roman" panose="02020603050405020304" pitchFamily="18" charset="0"/>
                <a:cs typeface="Times New Roman" panose="02020603050405020304" pitchFamily="18" charset="0"/>
              </a:rPr>
              <a:t> bình quốc”</a:t>
            </a:r>
            <a:r>
              <a:rPr lang="en-US" sz="2400" dirty="0" smtClean="0">
                <a:latin typeface="Times New Roman" panose="02020603050405020304" pitchFamily="18" charset="0"/>
                <a:cs typeface="Times New Roman" panose="02020603050405020304" pitchFamily="18" charset="0"/>
              </a:rPr>
              <a:t>.</a:t>
            </a:r>
          </a:p>
          <a:p>
            <a:pPr algn="just"/>
            <a:r>
              <a:rPr lang="en-US" sz="2400" dirty="0" smtClean="0">
                <a:solidFill>
                  <a:schemeClr val="bg2">
                    <a:lumMod val="25000"/>
                  </a:schemeClr>
                </a:solidFill>
                <a:latin typeface="Times New Roman" panose="02020603050405020304" pitchFamily="18" charset="0"/>
                <a:cs typeface="Times New Roman" panose="02020603050405020304" pitchFamily="18" charset="0"/>
              </a:rPr>
              <a:t>  </a:t>
            </a:r>
            <a:r>
              <a:rPr lang="vi-VN" sz="2400" dirty="0" smtClean="0">
                <a:solidFill>
                  <a:schemeClr val="bg2">
                    <a:lumMod val="25000"/>
                  </a:schemeClr>
                </a:solidFill>
                <a:latin typeface="Times New Roman" panose="02020603050405020304" pitchFamily="18" charset="0"/>
                <a:cs typeface="Times New Roman" panose="02020603050405020304" pitchFamily="18" charset="0"/>
              </a:rPr>
              <a:t>→</a:t>
            </a:r>
            <a:r>
              <a:rPr lang="en-US" sz="2400" dirty="0" smtClean="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Tác</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giả</a:t>
            </a:r>
            <a:r>
              <a:rPr lang="vi-VN" sz="2400" b="1" dirty="0" smtClean="0">
                <a:solidFill>
                  <a:schemeClr val="bg2">
                    <a:lumMod val="25000"/>
                  </a:schemeClr>
                </a:solidFill>
                <a:latin typeface="Times New Roman" panose="02020603050405020304" pitchFamily="18" charset="0"/>
                <a:cs typeface="Times New Roman" panose="02020603050405020304" pitchFamily="18" charset="0"/>
              </a:rPr>
              <a:t> tự hào về những cống hiến của chính mình, cũng tự hào</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a:t>
            </a:r>
            <a:r>
              <a:rPr lang="vi-VN" sz="2400" b="1" dirty="0" smtClean="0">
                <a:solidFill>
                  <a:schemeClr val="bg2">
                    <a:lumMod val="25000"/>
                  </a:schemeClr>
                </a:solidFill>
                <a:latin typeface="Times New Roman" panose="02020603050405020304" pitchFamily="18" charset="0"/>
                <a:cs typeface="Times New Roman" panose="02020603050405020304" pitchFamily="18" charset="0"/>
              </a:rPr>
              <a:t>lối sống ngay thẳng, không cúi đầu của bản thân xứng đáng là một </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a:t>
            </a:r>
            <a:r>
              <a:rPr lang="vi-VN" sz="2400" b="1" dirty="0" smtClean="0">
                <a:solidFill>
                  <a:schemeClr val="bg2">
                    <a:lumMod val="25000"/>
                  </a:schemeClr>
                </a:solidFill>
                <a:latin typeface="Times New Roman" panose="02020603050405020304" pitchFamily="18" charset="0"/>
                <a:cs typeface="Times New Roman" panose="02020603050405020304" pitchFamily="18" charset="0"/>
              </a:rPr>
              <a:t>bậ</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c</a:t>
            </a:r>
            <a:r>
              <a:rPr lang="vi-VN" sz="2400" b="1" dirty="0" smtClean="0">
                <a:solidFill>
                  <a:schemeClr val="bg2">
                    <a:lumMod val="25000"/>
                  </a:schemeClr>
                </a:solidFill>
                <a:latin typeface="Times New Roman" panose="02020603050405020304" pitchFamily="18" charset="0"/>
                <a:cs typeface="Times New Roman" panose="02020603050405020304" pitchFamily="18" charset="0"/>
              </a:rPr>
              <a:t> Nho </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g</a:t>
            </a:r>
            <a:r>
              <a:rPr lang="vi-VN" sz="2400" b="1" dirty="0" smtClean="0">
                <a:solidFill>
                  <a:schemeClr val="bg2">
                    <a:lumMod val="25000"/>
                  </a:schemeClr>
                </a:solidFill>
                <a:latin typeface="Times New Roman" panose="02020603050405020304" pitchFamily="18" charset="0"/>
                <a:cs typeface="Times New Roman" panose="02020603050405020304" pitchFamily="18" charset="0"/>
              </a:rPr>
              <a:t>ia đáng được lưu danh sử sách.</a:t>
            </a:r>
            <a:endParaRPr lang="en-US" sz="2400" b="1" dirty="0" smtClean="0">
              <a:solidFill>
                <a:schemeClr val="bg2">
                  <a:lumMod val="25000"/>
                </a:schemeClr>
              </a:solidFill>
              <a:latin typeface="Times New Roman" panose="02020603050405020304" pitchFamily="18" charset="0"/>
              <a:cs typeface="Times New Roman" panose="02020603050405020304" pitchFamily="18" charset="0"/>
            </a:endParaRPr>
          </a:p>
          <a:p>
            <a:pPr algn="just"/>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So </a:t>
            </a:r>
            <a:r>
              <a:rPr lang="en-US" sz="2400" dirty="0" err="1" smtClean="0">
                <a:latin typeface="Times New Roman" panose="02020603050405020304" pitchFamily="18" charset="0"/>
                <a:cs typeface="Times New Roman" panose="02020603050405020304" pitchFamily="18" charset="0"/>
              </a:rPr>
              <a:t>sánh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quan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triều</a:t>
            </a:r>
            <a:r>
              <a:rPr lang="en-US" sz="2400" dirty="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nhấn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mạnh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biệt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về</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quan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niệm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sống</a:t>
            </a:r>
            <a:r>
              <a:rPr lang="en-US" sz="2400" dirty="0" smtClean="0">
                <a:latin typeface="Times New Roman" panose="02020603050405020304" pitchFamily="18" charset="0"/>
                <a:cs typeface="Times New Roman" panose="02020603050405020304" pitchFamily="18" charset="0"/>
              </a:rPr>
              <a:t>  </a:t>
            </a:r>
          </a:p>
          <a:p>
            <a:pPr marL="0" lvl="2" algn="just"/>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 </a:t>
            </a:r>
            <a:r>
              <a:rPr lang="vi-VN" sz="2400" b="1" dirty="0" smtClean="0">
                <a:solidFill>
                  <a:schemeClr val="bg2">
                    <a:lumMod val="25000"/>
                  </a:schemeClr>
                </a:solidFill>
                <a:latin typeface="Times New Roman" panose="02020603050405020304" pitchFamily="18" charset="0"/>
                <a:cs typeface="Times New Roman" panose="02020603050405020304" pitchFamily="18" charset="0"/>
              </a:rPr>
              <a:t>Khẳng định lần nữa cá tính ngất ngư</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ở</a:t>
            </a:r>
            <a:r>
              <a:rPr lang="vi-VN" sz="2400" b="1" dirty="0" smtClean="0">
                <a:solidFill>
                  <a:schemeClr val="bg2">
                    <a:lumMod val="25000"/>
                  </a:schemeClr>
                </a:solidFill>
                <a:latin typeface="Times New Roman" panose="02020603050405020304" pitchFamily="18" charset="0"/>
                <a:cs typeface="Times New Roman" panose="02020603050405020304" pitchFamily="18" charset="0"/>
              </a:rPr>
              <a:t>ng của N</a:t>
            </a:r>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guyễn</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Công</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Trứ</a:t>
            </a:r>
            <a:r>
              <a:rPr lang="vi-VN" sz="2400" b="1" dirty="0" smtClean="0">
                <a:solidFill>
                  <a:schemeClr val="bg2">
                    <a:lumMod val="25000"/>
                  </a:schemeClr>
                </a:solidFill>
                <a:latin typeface="Times New Roman" panose="02020603050405020304" pitchFamily="18" charset="0"/>
                <a:cs typeface="Times New Roman" panose="02020603050405020304" pitchFamily="18" charset="0"/>
              </a:rPr>
              <a:t>, độc nhất vô nhị, khó ai sánh bằng.</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613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87430" y="-2691819"/>
            <a:ext cx="6862387" cy="12237251"/>
          </a:xfrm>
          <a:prstGeom prst="rect">
            <a:avLst/>
          </a:prstGeom>
        </p:spPr>
      </p:pic>
      <p:sp>
        <p:nvSpPr>
          <p:cNvPr id="5" name="矩形 4"/>
          <p:cNvSpPr/>
          <p:nvPr/>
        </p:nvSpPr>
        <p:spPr>
          <a:xfrm>
            <a:off x="454819" y="457199"/>
            <a:ext cx="11277599" cy="5938839"/>
          </a:xfrm>
          <a:prstGeom prst="rect">
            <a:avLst/>
          </a:prstGeom>
          <a:solidFill>
            <a:schemeClr val="bg1"/>
          </a:solidFill>
          <a:ln w="92075">
            <a:solidFill>
              <a:srgbClr val="AEA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361" y="2277607"/>
            <a:ext cx="12709639" cy="383857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00808" y="504825"/>
            <a:ext cx="1988068" cy="2590800"/>
          </a:xfrm>
          <a:prstGeom prst="rect">
            <a:avLst/>
          </a:prstGeom>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137" y="2965734"/>
            <a:ext cx="3819320" cy="3819320"/>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2979" y="1266965"/>
            <a:ext cx="4804767" cy="2911077"/>
          </a:xfrm>
          <a:prstGeom prst="rect">
            <a:avLst/>
          </a:prstGeom>
        </p:spPr>
      </p:pic>
      <p:pic>
        <p:nvPicPr>
          <p:cNvPr id="23" name="图片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98361" y="146927"/>
            <a:ext cx="2911076" cy="1979367"/>
          </a:xfrm>
          <a:prstGeom prst="rect">
            <a:avLst/>
          </a:prstGeom>
        </p:spPr>
      </p:pic>
      <p:sp>
        <p:nvSpPr>
          <p:cNvPr id="13" name="TextBox 12">
            <a:extLst>
              <a:ext uri="{FF2B5EF4-FFF2-40B4-BE49-F238E27FC236}">
                <a16:creationId xmlns:a16="http://schemas.microsoft.com/office/drawing/2014/main" xmlns="" id="{A9C2EECB-5DB0-49E6-8B47-979F2FBF89E2}"/>
              </a:ext>
            </a:extLst>
          </p:cNvPr>
          <p:cNvSpPr txBox="1"/>
          <p:nvPr/>
        </p:nvSpPr>
        <p:spPr>
          <a:xfrm>
            <a:off x="3452979" y="1849216"/>
            <a:ext cx="6604000" cy="1311449"/>
          </a:xfrm>
          <a:prstGeom prst="rect">
            <a:avLst/>
          </a:prstGeom>
          <a:noFill/>
        </p:spPr>
        <p:txBody>
          <a:bodyPr wrap="square">
            <a:spAutoFit/>
          </a:bodyPr>
          <a:lstStyle/>
          <a:p>
            <a:pPr algn="ctr">
              <a:lnSpc>
                <a:spcPts val="10800"/>
              </a:lnSpc>
            </a:pPr>
            <a:r>
              <a:rPr lang="vi-VN" altLang="zh-CN" sz="6000" b="1" kern="1700" spc="50" dirty="0" smtClean="0">
                <a:solidFill>
                  <a:srgbClr val="AEA067"/>
                </a:solidFill>
                <a:latin typeface="Times New Roman" panose="02020603050405020304" pitchFamily="18" charset="0"/>
                <a:ea typeface="字魂109号-方格习字体" panose="00000500000000000000" pitchFamily="2" charset="-122"/>
                <a:cs typeface="Times New Roman" panose="02020603050405020304" pitchFamily="18" charset="0"/>
              </a:rPr>
              <a:t>III. TỔNG </a:t>
            </a:r>
            <a:r>
              <a:rPr lang="vi-VN" altLang="zh-CN" sz="6000" b="1" kern="1700" spc="50" dirty="0">
                <a:solidFill>
                  <a:srgbClr val="AEA067"/>
                </a:solidFill>
                <a:latin typeface="Times New Roman" panose="02020603050405020304" pitchFamily="18" charset="0"/>
                <a:ea typeface="字魂109号-方格习字体" panose="00000500000000000000" pitchFamily="2" charset="-122"/>
                <a:cs typeface="Times New Roman" panose="02020603050405020304" pitchFamily="18" charset="0"/>
              </a:rPr>
              <a:t>KẾT</a:t>
            </a:r>
            <a:endParaRPr lang="zh-CN" altLang="en-US" sz="6000" b="1" kern="1700" spc="50" dirty="0">
              <a:solidFill>
                <a:srgbClr val="AEA067"/>
              </a:solidFill>
              <a:latin typeface="Times New Roman" panose="02020603050405020304" pitchFamily="18" charset="0"/>
              <a:ea typeface="字魂109号-方格习字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275593874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2000"/>
                            </p:stCondLst>
                            <p:childTnLst>
                              <p:par>
                                <p:cTn id="25" presetID="22" presetClass="entr" presetSubtype="1"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up)">
                                      <p:cBhvr>
                                        <p:cTn id="27" dur="500"/>
                                        <p:tgtEl>
                                          <p:spTgt spid="9"/>
                                        </p:tgtEl>
                                      </p:cBhvr>
                                    </p:animEffect>
                                  </p:childTnLst>
                                </p:cTn>
                              </p:par>
                            </p:childTnLst>
                          </p:cTn>
                        </p:par>
                        <p:par>
                          <p:cTn id="28" fill="hold">
                            <p:stCondLst>
                              <p:cond delay="2500"/>
                            </p:stCondLst>
                            <p:childTnLst>
                              <p:par>
                                <p:cTn id="29" presetID="31"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1000" fill="hold"/>
                                        <p:tgtEl>
                                          <p:spTgt spid="18"/>
                                        </p:tgtEl>
                                        <p:attrNameLst>
                                          <p:attrName>ppt_w</p:attrName>
                                        </p:attrNameLst>
                                      </p:cBhvr>
                                      <p:tavLst>
                                        <p:tav tm="0">
                                          <p:val>
                                            <p:fltVal val="0"/>
                                          </p:val>
                                        </p:tav>
                                        <p:tav tm="100000">
                                          <p:val>
                                            <p:strVal val="#ppt_w"/>
                                          </p:val>
                                        </p:tav>
                                      </p:tavLst>
                                    </p:anim>
                                    <p:anim calcmode="lin" valueType="num">
                                      <p:cBhvr>
                                        <p:cTn id="32" dur="1000" fill="hold"/>
                                        <p:tgtEl>
                                          <p:spTgt spid="18"/>
                                        </p:tgtEl>
                                        <p:attrNameLst>
                                          <p:attrName>ppt_h</p:attrName>
                                        </p:attrNameLst>
                                      </p:cBhvr>
                                      <p:tavLst>
                                        <p:tav tm="0">
                                          <p:val>
                                            <p:fltVal val="0"/>
                                          </p:val>
                                        </p:tav>
                                        <p:tav tm="100000">
                                          <p:val>
                                            <p:strVal val="#ppt_h"/>
                                          </p:val>
                                        </p:tav>
                                      </p:tavLst>
                                    </p:anim>
                                    <p:anim calcmode="lin" valueType="num">
                                      <p:cBhvr>
                                        <p:cTn id="33" dur="1000" fill="hold"/>
                                        <p:tgtEl>
                                          <p:spTgt spid="18"/>
                                        </p:tgtEl>
                                        <p:attrNameLst>
                                          <p:attrName>style.rotation</p:attrName>
                                        </p:attrNameLst>
                                      </p:cBhvr>
                                      <p:tavLst>
                                        <p:tav tm="0">
                                          <p:val>
                                            <p:fltVal val="90"/>
                                          </p:val>
                                        </p:tav>
                                        <p:tav tm="100000">
                                          <p:val>
                                            <p:fltVal val="0"/>
                                          </p:val>
                                        </p:tav>
                                      </p:tavLst>
                                    </p:anim>
                                    <p:animEffect transition="in" filter="fade">
                                      <p:cBhvr>
                                        <p:cTn id="3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6"/>
          <a:stretch>
            <a:fillRect/>
          </a:stretch>
        </p:blipFill>
        <p:spPr>
          <a:xfrm>
            <a:off x="0" y="0"/>
            <a:ext cx="12192000" cy="6890051"/>
          </a:xfrm>
          <a:prstGeom prst="rect">
            <a:avLst/>
          </a:prstGeom>
        </p:spPr>
      </p:pic>
      <p:sp>
        <p:nvSpPr>
          <p:cNvPr id="2" name="Title 1"/>
          <p:cNvSpPr>
            <a:spLocks noGrp="1"/>
          </p:cNvSpPr>
          <p:nvPr>
            <p:ph type="title"/>
          </p:nvPr>
        </p:nvSpPr>
        <p:spPr>
          <a:xfrm>
            <a:off x="1295402" y="982133"/>
            <a:ext cx="9601196" cy="836836"/>
          </a:xfrm>
        </p:spPr>
        <p:txBody>
          <a:bodyPr/>
          <a:lstStyle/>
          <a:p>
            <a:r>
              <a:rPr lang="en-US" dirty="0" smtClean="0">
                <a:solidFill>
                  <a:srgbClr val="FF0000"/>
                </a:solidFill>
                <a:latin typeface="Bahnschrift SemiBold SemiConden" panose="020B0502040204020203" pitchFamily="34" charset="0"/>
              </a:rPr>
              <a:t>CÂU HỎI SỐ 1</a:t>
            </a:r>
            <a:endParaRPr lang="en-US" dirty="0">
              <a:solidFill>
                <a:srgbClr val="FF0000"/>
              </a:solidFill>
              <a:latin typeface="Bahnschrift SemiBold SemiConden" panose="020B0502040204020203" pitchFamily="34" charset="0"/>
            </a:endParaRPr>
          </a:p>
        </p:txBody>
      </p:sp>
      <p:sp>
        <p:nvSpPr>
          <p:cNvPr id="3" name="Content Placeholder 2"/>
          <p:cNvSpPr>
            <a:spLocks noGrp="1"/>
          </p:cNvSpPr>
          <p:nvPr>
            <p:ph idx="1"/>
          </p:nvPr>
        </p:nvSpPr>
        <p:spPr>
          <a:xfrm>
            <a:off x="1190847" y="1781928"/>
            <a:ext cx="9601196" cy="1764437"/>
          </a:xfrm>
        </p:spPr>
        <p:txBody>
          <a:bodyPr/>
          <a:lstStyle/>
          <a:p>
            <a:pPr marL="0" indent="0" algn="just">
              <a:buNone/>
            </a:pP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Đây là hoạt động nghệ thuật nào</a:t>
            </a: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sp>
        <p:nvSpPr>
          <p:cNvPr id="7" name="Right Arrow 6">
            <a:hlinkClick r:id="rId7" action="ppaction://hlinksldjump"/>
          </p:cNvPr>
          <p:cNvSpPr/>
          <p:nvPr/>
        </p:nvSpPr>
        <p:spPr>
          <a:xfrm>
            <a:off x="712382" y="769482"/>
            <a:ext cx="478465" cy="425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 Bracket 7">
            <a:hlinkClick r:id="rId7" action="ppaction://hlinksldjump"/>
          </p:cNvPr>
          <p:cNvSpPr/>
          <p:nvPr/>
        </p:nvSpPr>
        <p:spPr>
          <a:xfrm>
            <a:off x="951614" y="982133"/>
            <a:ext cx="45719" cy="45719"/>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0"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59416" y="6337915"/>
            <a:ext cx="598895" cy="598895"/>
          </a:xfrm>
          <a:prstGeom prst="rect">
            <a:avLst/>
          </a:prstGeom>
        </p:spPr>
      </p:pic>
      <p:pic>
        <p:nvPicPr>
          <p:cNvPr id="21" name="Tic tac dong ho 5 phu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265064" y="6360607"/>
            <a:ext cx="598895" cy="598895"/>
          </a:xfrm>
          <a:prstGeom prst="rect">
            <a:avLst/>
          </a:prstGeom>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47633" y="4601250"/>
            <a:ext cx="1297726" cy="1223159"/>
          </a:xfrm>
          <a:prstGeom prst="rect">
            <a:avLst/>
          </a:prstGeom>
        </p:spPr>
      </p:pic>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87632" y="4613615"/>
            <a:ext cx="1216274" cy="1146772"/>
          </a:xfrm>
          <a:prstGeom prst="rect">
            <a:avLst/>
          </a:prstGeom>
        </p:spPr>
      </p:pic>
      <p:grpSp>
        <p:nvGrpSpPr>
          <p:cNvPr id="24" name="times up"/>
          <p:cNvGrpSpPr/>
          <p:nvPr/>
        </p:nvGrpSpPr>
        <p:grpSpPr>
          <a:xfrm>
            <a:off x="10572454" y="5789706"/>
            <a:ext cx="743789" cy="314584"/>
            <a:chOff x="3775761" y="548077"/>
            <a:chExt cx="1572029" cy="604148"/>
          </a:xfrm>
        </p:grpSpPr>
        <p:sp>
          <p:nvSpPr>
            <p:cNvPr id="25" name="Rounded Rectangle 24"/>
            <p:cNvSpPr/>
            <p:nvPr/>
          </p:nvSpPr>
          <p:spPr>
            <a:xfrm>
              <a:off x="3775761" y="548077"/>
              <a:ext cx="1572029" cy="581349"/>
            </a:xfrm>
            <a:prstGeom prst="roundRect">
              <a:avLst/>
            </a:prstGeom>
            <a:solidFill>
              <a:srgbClr val="834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6" name="Rounded Rectangle 25"/>
            <p:cNvSpPr/>
            <p:nvPr/>
          </p:nvSpPr>
          <p:spPr>
            <a:xfrm>
              <a:off x="3775761" y="570876"/>
              <a:ext cx="1572029" cy="581349"/>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47734" y="4601250"/>
            <a:ext cx="1297726" cy="1223159"/>
          </a:xfrm>
          <a:prstGeom prst="rect">
            <a:avLst/>
          </a:prstGeom>
        </p:spPr>
      </p:pic>
      <p:pic>
        <p:nvPicPr>
          <p:cNvPr id="28" name="Tic tac dong ho 5 phu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265165" y="6360607"/>
            <a:ext cx="598895" cy="598895"/>
          </a:xfrm>
          <a:prstGeom prst="rect">
            <a:avLst/>
          </a:prstGeom>
        </p:spPr>
      </p:pic>
      <p:pic>
        <p:nvPicPr>
          <p:cNvPr id="29" name="Picture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90919" y="4636630"/>
            <a:ext cx="1216274" cy="1146772"/>
          </a:xfrm>
          <a:prstGeom prst="rect">
            <a:avLst/>
          </a:prstGeom>
        </p:spPr>
      </p:pic>
      <p:grpSp>
        <p:nvGrpSpPr>
          <p:cNvPr id="30" name="times up"/>
          <p:cNvGrpSpPr/>
          <p:nvPr/>
        </p:nvGrpSpPr>
        <p:grpSpPr>
          <a:xfrm>
            <a:off x="10572555" y="5789706"/>
            <a:ext cx="743789" cy="314584"/>
            <a:chOff x="3775761" y="548077"/>
            <a:chExt cx="1572029" cy="604148"/>
          </a:xfrm>
        </p:grpSpPr>
        <p:sp>
          <p:nvSpPr>
            <p:cNvPr id="31" name="Rounded Rectangle 30"/>
            <p:cNvSpPr/>
            <p:nvPr/>
          </p:nvSpPr>
          <p:spPr>
            <a:xfrm>
              <a:off x="3775761" y="548077"/>
              <a:ext cx="1572029" cy="581349"/>
            </a:xfrm>
            <a:prstGeom prst="roundRect">
              <a:avLst/>
            </a:prstGeom>
            <a:solidFill>
              <a:srgbClr val="834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32" name="Rounded Rectangle 31"/>
            <p:cNvSpPr/>
            <p:nvPr/>
          </p:nvSpPr>
          <p:spPr>
            <a:xfrm>
              <a:off x="3775761" y="570876"/>
              <a:ext cx="1572029" cy="581349"/>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33"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59517" y="6337915"/>
            <a:ext cx="598895" cy="598895"/>
          </a:xfrm>
          <a:prstGeom prst="rect">
            <a:avLst/>
          </a:prstGeom>
        </p:spPr>
      </p:pic>
      <p:pic>
        <p:nvPicPr>
          <p:cNvPr id="4" name="Picture 3"/>
          <p:cNvPicPr>
            <a:picLocks noChangeAspect="1"/>
          </p:cNvPicPr>
          <p:nvPr/>
        </p:nvPicPr>
        <p:blipFill>
          <a:blip r:embed="rId11"/>
          <a:stretch>
            <a:fillRect/>
          </a:stretch>
        </p:blipFill>
        <p:spPr>
          <a:xfrm>
            <a:off x="0" y="2508069"/>
            <a:ext cx="5027987" cy="4349931"/>
          </a:xfrm>
          <a:prstGeom prst="rect">
            <a:avLst/>
          </a:prstGeom>
        </p:spPr>
      </p:pic>
      <p:pic>
        <p:nvPicPr>
          <p:cNvPr id="5" name="Picture 4"/>
          <p:cNvPicPr>
            <a:picLocks noChangeAspect="1"/>
          </p:cNvPicPr>
          <p:nvPr/>
        </p:nvPicPr>
        <p:blipFill>
          <a:blip r:embed="rId12"/>
          <a:stretch>
            <a:fillRect/>
          </a:stretch>
        </p:blipFill>
        <p:spPr>
          <a:xfrm>
            <a:off x="5316584" y="2602593"/>
            <a:ext cx="4582102" cy="4255407"/>
          </a:xfrm>
          <a:prstGeom prst="rect">
            <a:avLst/>
          </a:prstGeom>
        </p:spPr>
      </p:pic>
    </p:spTree>
    <p:extLst>
      <p:ext uri="{BB962C8B-B14F-4D97-AF65-F5344CB8AC3E}">
        <p14:creationId xmlns:p14="http://schemas.microsoft.com/office/powerpoint/2010/main" val="25167868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248" fill="hold"/>
                                        <p:tgtEl>
                                          <p:spTgt spid="21"/>
                                        </p:tgtEl>
                                      </p:cBhvr>
                                    </p:cmd>
                                  </p:childTnLst>
                                </p:cTn>
                              </p:par>
                              <p:par>
                                <p:cTn id="7" presetID="21" presetClass="entr" presetSubtype="1" fill="hold" nodeType="withEffect">
                                  <p:stCondLst>
                                    <p:cond delay="0"/>
                                  </p:stCondLst>
                                  <p:childTnLst>
                                    <p:set>
                                      <p:cBhvr>
                                        <p:cTn id="8" dur="1" fill="hold">
                                          <p:stCondLst>
                                            <p:cond delay="0"/>
                                          </p:stCondLst>
                                        </p:cTn>
                                        <p:tgtEl>
                                          <p:spTgt spid="23"/>
                                        </p:tgtEl>
                                        <p:attrNameLst>
                                          <p:attrName>style.visibility</p:attrName>
                                        </p:attrNameLst>
                                      </p:cBhvr>
                                      <p:to>
                                        <p:strVal val="visible"/>
                                      </p:to>
                                    </p:set>
                                    <p:animEffect transition="in" filter="wheel(1)">
                                      <p:cBhvr>
                                        <p:cTn id="9" dur="10000"/>
                                        <p:tgtEl>
                                          <p:spTgt spid="23"/>
                                        </p:tgtEl>
                                      </p:cBhvr>
                                    </p:animEffect>
                                  </p:childTnLst>
                                </p:cTn>
                              </p:par>
                              <p:par>
                                <p:cTn id="10" presetID="3" presetClass="mediacall" presetSubtype="0" fill="hold" nodeType="withEffect">
                                  <p:stCondLst>
                                    <p:cond delay="10000"/>
                                  </p:stCondLst>
                                  <p:childTnLst>
                                    <p:cmd type="call" cmd="stop">
                                      <p:cBhvr>
                                        <p:cTn id="11" dur="1" fill="hold"/>
                                        <p:tgtEl>
                                          <p:spTgt spid="21"/>
                                        </p:tgtEl>
                                      </p:cBhvr>
                                    </p:cmd>
                                  </p:childTnLst>
                                </p:cTn>
                              </p:par>
                              <p:par>
                                <p:cTn id="12" presetID="1" presetClass="mediacall" presetSubtype="0" fill="hold" nodeType="withEffect">
                                  <p:stCondLst>
                                    <p:cond delay="10000"/>
                                  </p:stCondLst>
                                  <p:childTnLst>
                                    <p:cmd type="call" cmd="playFrom(0.0)">
                                      <p:cBhvr>
                                        <p:cTn id="13" dur="2977" fill="hold"/>
                                        <p:tgtEl>
                                          <p:spTgt spid="20"/>
                                        </p:tgtEl>
                                      </p:cBhvr>
                                    </p:cmd>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04248" fill="hold"/>
                                        <p:tgtEl>
                                          <p:spTgt spid="28"/>
                                        </p:tgtEl>
                                      </p:cBhvr>
                                    </p:cmd>
                                  </p:childTnLst>
                                </p:cTn>
                              </p:par>
                              <p:par>
                                <p:cTn id="19" presetID="21" presetClass="entr" presetSubtype="1"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heel(1)">
                                      <p:cBhvr>
                                        <p:cTn id="21" dur="10000"/>
                                        <p:tgtEl>
                                          <p:spTgt spid="29"/>
                                        </p:tgtEl>
                                      </p:cBhvr>
                                    </p:animEffect>
                                  </p:childTnLst>
                                </p:cTn>
                              </p:par>
                              <p:par>
                                <p:cTn id="22" presetID="3" presetClass="mediacall" presetSubtype="0" fill="hold" nodeType="withEffect">
                                  <p:stCondLst>
                                    <p:cond delay="10000"/>
                                  </p:stCondLst>
                                  <p:childTnLst>
                                    <p:cmd type="call" cmd="stop">
                                      <p:cBhvr>
                                        <p:cTn id="23" dur="1" fill="hold"/>
                                        <p:tgtEl>
                                          <p:spTgt spid="28"/>
                                        </p:tgtEl>
                                      </p:cBhvr>
                                    </p:cmd>
                                  </p:childTnLst>
                                </p:cTn>
                              </p:par>
                              <p:par>
                                <p:cTn id="24" presetID="1" presetClass="mediacall" presetSubtype="0" fill="hold" nodeType="withEffect">
                                  <p:stCondLst>
                                    <p:cond delay="10000"/>
                                  </p:stCondLst>
                                  <p:childTnLst>
                                    <p:cmd type="call" cmd="playFrom(0.0)">
                                      <p:cBhvr>
                                        <p:cTn id="25" dur="2977" fill="hold"/>
                                        <p:tgtEl>
                                          <p:spTgt spid="33"/>
                                        </p:tgtEl>
                                      </p:cBhvr>
                                    </p:cmd>
                                  </p:childTnLst>
                                </p:cTn>
                              </p:par>
                            </p:childTnLst>
                          </p:cTn>
                        </p:par>
                      </p:childTnLst>
                    </p:cTn>
                  </p:par>
                </p:childTnLst>
              </p:cTn>
              <p:nextCondLst>
                <p:cond evt="onClick" delay="0">
                  <p:tgtEl>
                    <p:spTgt spid="30"/>
                  </p:tgtEl>
                </p:cond>
              </p:nextCondLst>
            </p:seq>
            <p:audio>
              <p:cMediaNode vol="80000">
                <p:cTn id="26" fill="hold" display="0">
                  <p:stCondLst>
                    <p:cond delay="indefinite"/>
                  </p:stCondLst>
                  <p:endCondLst>
                    <p:cond evt="onStopAudio" delay="0">
                      <p:tgtEl>
                        <p:sldTgt/>
                      </p:tgtEl>
                    </p:cond>
                  </p:endCondLst>
                </p:cTn>
                <p:tgtEl>
                  <p:spTgt spid="20"/>
                </p:tgtEl>
              </p:cMediaNode>
            </p:audio>
            <p:audio>
              <p:cMediaNode vol="80000">
                <p:cTn id="27" fill="hold" display="0">
                  <p:stCondLst>
                    <p:cond delay="indefinite"/>
                  </p:stCondLst>
                  <p:endCondLst>
                    <p:cond evt="onStopAudio" delay="0">
                      <p:tgtEl>
                        <p:sldTgt/>
                      </p:tgtEl>
                    </p:cond>
                  </p:endCondLst>
                </p:cTn>
                <p:tgtEl>
                  <p:spTgt spid="21"/>
                </p:tgtEl>
              </p:cMediaNode>
            </p:audio>
            <p:audio>
              <p:cMediaNode vol="80000">
                <p:cTn id="28" fill="hold" display="0">
                  <p:stCondLst>
                    <p:cond delay="indefinite"/>
                  </p:stCondLst>
                  <p:endCondLst>
                    <p:cond evt="onStopAudio" delay="0">
                      <p:tgtEl>
                        <p:sldTgt/>
                      </p:tgtEl>
                    </p:cond>
                  </p:endCondLst>
                </p:cTn>
                <p:tgtEl>
                  <p:spTgt spid="33"/>
                </p:tgtEl>
              </p:cMediaNode>
            </p:audio>
            <p:audio>
              <p:cMediaNode vol="80000">
                <p:cTn id="29" fill="hold" display="0">
                  <p:stCondLst>
                    <p:cond delay="indefinite"/>
                  </p:stCondLst>
                  <p:endCondLst>
                    <p:cond evt="onStopAudio" delay="0">
                      <p:tgtEl>
                        <p:sldTgt/>
                      </p:tgtEl>
                    </p:cond>
                  </p:endCondLst>
                </p:cTn>
                <p:tgtEl>
                  <p:spTgt spid="28"/>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87430" y="-2691819"/>
            <a:ext cx="6862387" cy="12237251"/>
          </a:xfrm>
          <a:prstGeom prst="rect">
            <a:avLst/>
          </a:prstGeom>
        </p:spPr>
      </p:pic>
      <p:sp>
        <p:nvSpPr>
          <p:cNvPr id="5" name="矩形 4"/>
          <p:cNvSpPr/>
          <p:nvPr/>
        </p:nvSpPr>
        <p:spPr>
          <a:xfrm>
            <a:off x="528824" y="479003"/>
            <a:ext cx="11277599" cy="5938839"/>
          </a:xfrm>
          <a:prstGeom prst="rect">
            <a:avLst/>
          </a:prstGeom>
          <a:solidFill>
            <a:schemeClr val="bg1"/>
          </a:solidFill>
          <a:ln w="92075">
            <a:solidFill>
              <a:srgbClr val="AEA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cs typeface="+mn-lt"/>
            </a:endParaRP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811" y="3438102"/>
            <a:ext cx="12791281" cy="3838575"/>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443577"/>
            <a:ext cx="2482821" cy="1688178"/>
          </a:xfrm>
          <a:prstGeom prst="rect">
            <a:avLst/>
          </a:prstGeom>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81451" y="4921475"/>
            <a:ext cx="1250967" cy="1936525"/>
          </a:xfrm>
          <a:prstGeom prst="rect">
            <a:avLst/>
          </a:prstGeom>
        </p:spPr>
      </p:pic>
      <p:pic>
        <p:nvPicPr>
          <p:cNvPr id="40" name="图片 39">
            <a:extLst>
              <a:ext uri="{FF2B5EF4-FFF2-40B4-BE49-F238E27FC236}">
                <a16:creationId xmlns:a16="http://schemas.microsoft.com/office/drawing/2014/main" xmlns="" id="{CBF5471F-D1BD-4FC6-AD03-09627F6494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28210" y="3025434"/>
            <a:ext cx="3791643" cy="3256705"/>
          </a:xfrm>
          <a:prstGeom prst="rect">
            <a:avLst/>
          </a:prstGeom>
        </p:spPr>
      </p:pic>
      <p:pic>
        <p:nvPicPr>
          <p:cNvPr id="18" name="图片 3">
            <a:extLst>
              <a:ext uri="{FF2B5EF4-FFF2-40B4-BE49-F238E27FC236}">
                <a16:creationId xmlns:a16="http://schemas.microsoft.com/office/drawing/2014/main" xmlns="" id="{E01A402F-844A-4237-AB13-86C78CC0AA3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9505" b="39505"/>
          <a:stretch/>
        </p:blipFill>
        <p:spPr>
          <a:xfrm flipH="1">
            <a:off x="4227973" y="-378875"/>
            <a:ext cx="2773479" cy="2408378"/>
          </a:xfrm>
          <a:prstGeom prst="rect">
            <a:avLst/>
          </a:prstGeom>
        </p:spPr>
      </p:pic>
      <p:sp>
        <p:nvSpPr>
          <p:cNvPr id="19" name="文本框 4">
            <a:extLst>
              <a:ext uri="{FF2B5EF4-FFF2-40B4-BE49-F238E27FC236}">
                <a16:creationId xmlns:a16="http://schemas.microsoft.com/office/drawing/2014/main" xmlns="" id="{6098340A-5650-4E30-A6AA-338F675225B2}"/>
              </a:ext>
            </a:extLst>
          </p:cNvPr>
          <p:cNvSpPr txBox="1"/>
          <p:nvPr/>
        </p:nvSpPr>
        <p:spPr>
          <a:xfrm>
            <a:off x="2482821" y="150719"/>
            <a:ext cx="4412652" cy="1251305"/>
          </a:xfrm>
          <a:prstGeom prst="rect">
            <a:avLst/>
          </a:prstGeom>
          <a:noFill/>
        </p:spPr>
        <p:txBody>
          <a:bodyPr wrap="square" rtlCol="0">
            <a:spAutoFit/>
          </a:bodyPr>
          <a:lstStyle/>
          <a:p>
            <a:pPr>
              <a:lnSpc>
                <a:spcPts val="10800"/>
              </a:lnSpc>
            </a:pPr>
            <a:r>
              <a:rPr lang="vi-VN" altLang="zh-CN" sz="4000" b="1" kern="1700" spc="50" dirty="0">
                <a:solidFill>
                  <a:srgbClr val="2B7691"/>
                </a:solidFill>
                <a:latin typeface="Times New Roman" panose="02020603050405020304" pitchFamily="18" charset="0"/>
                <a:ea typeface="字魂109号-方格习字体" panose="00000500000000000000" pitchFamily="2" charset="-122"/>
                <a:cs typeface="Times New Roman" panose="02020603050405020304" pitchFamily="18" charset="0"/>
              </a:rPr>
              <a:t>1. </a:t>
            </a:r>
            <a:r>
              <a:rPr lang="vi-VN" altLang="zh-CN" sz="4000" b="1" kern="1700" spc="50" dirty="0" err="1">
                <a:solidFill>
                  <a:srgbClr val="2B7691"/>
                </a:solidFill>
                <a:latin typeface="Times New Roman" panose="02020603050405020304" pitchFamily="18" charset="0"/>
                <a:ea typeface="字魂109号-方格习字体" panose="00000500000000000000" pitchFamily="2" charset="-122"/>
                <a:cs typeface="Times New Roman" panose="02020603050405020304" pitchFamily="18" charset="0"/>
              </a:rPr>
              <a:t>Nghệ</a:t>
            </a:r>
            <a:r>
              <a:rPr lang="vi-VN" altLang="zh-CN" sz="4000" b="1" kern="1700" spc="50" dirty="0">
                <a:solidFill>
                  <a:srgbClr val="2B7691"/>
                </a:solidFill>
                <a:latin typeface="Times New Roman" panose="02020603050405020304" pitchFamily="18" charset="0"/>
                <a:ea typeface="字魂109号-方格习字体" panose="00000500000000000000" pitchFamily="2" charset="-122"/>
                <a:cs typeface="Times New Roman" panose="02020603050405020304" pitchFamily="18" charset="0"/>
              </a:rPr>
              <a:t> </a:t>
            </a:r>
            <a:r>
              <a:rPr lang="vi-VN" altLang="zh-CN" sz="4000" b="1" kern="1700" spc="50" dirty="0" err="1">
                <a:solidFill>
                  <a:srgbClr val="2B7691"/>
                </a:solidFill>
                <a:latin typeface="Times New Roman" panose="02020603050405020304" pitchFamily="18" charset="0"/>
                <a:ea typeface="字魂109号-方格习字体" panose="00000500000000000000" pitchFamily="2" charset="-122"/>
                <a:cs typeface="Times New Roman" panose="02020603050405020304" pitchFamily="18" charset="0"/>
              </a:rPr>
              <a:t>thuật</a:t>
            </a:r>
            <a:endParaRPr lang="zh-CN" altLang="en-US" sz="4000" b="1" kern="1700" spc="50" dirty="0">
              <a:solidFill>
                <a:srgbClr val="2B7691"/>
              </a:solidFill>
              <a:latin typeface="Times New Roman" panose="02020603050405020304" pitchFamily="18" charset="0"/>
              <a:ea typeface="字魂109号-方格习字体" panose="00000500000000000000" pitchFamily="2" charset="-122"/>
              <a:cs typeface="Times New Roman" panose="02020603050405020304" pitchFamily="18" charset="0"/>
            </a:endParaRPr>
          </a:p>
        </p:txBody>
      </p:sp>
      <p:cxnSp>
        <p:nvCxnSpPr>
          <p:cNvPr id="20" name="直接连接符 29">
            <a:extLst>
              <a:ext uri="{FF2B5EF4-FFF2-40B4-BE49-F238E27FC236}">
                <a16:creationId xmlns:a16="http://schemas.microsoft.com/office/drawing/2014/main" xmlns="" id="{4F160FD9-01B6-43FC-A080-5E5D2F5D66B7}"/>
              </a:ext>
            </a:extLst>
          </p:cNvPr>
          <p:cNvCxnSpPr>
            <a:cxnSpLocks/>
          </p:cNvCxnSpPr>
          <p:nvPr/>
        </p:nvCxnSpPr>
        <p:spPr>
          <a:xfrm>
            <a:off x="6531063" y="1882108"/>
            <a:ext cx="0" cy="1709928"/>
          </a:xfrm>
          <a:prstGeom prst="line">
            <a:avLst/>
          </a:prstGeom>
          <a:ln>
            <a:solidFill>
              <a:srgbClr val="2B7691"/>
            </a:solidFill>
          </a:ln>
        </p:spPr>
        <p:style>
          <a:lnRef idx="1">
            <a:schemeClr val="accent1"/>
          </a:lnRef>
          <a:fillRef idx="0">
            <a:schemeClr val="accent1"/>
          </a:fillRef>
          <a:effectRef idx="0">
            <a:schemeClr val="accent1"/>
          </a:effectRef>
          <a:fontRef idx="minor">
            <a:schemeClr val="tx1"/>
          </a:fontRef>
        </p:style>
      </p:cxnSp>
      <p:cxnSp>
        <p:nvCxnSpPr>
          <p:cNvPr id="22" name="直接连接符 33">
            <a:extLst>
              <a:ext uri="{FF2B5EF4-FFF2-40B4-BE49-F238E27FC236}">
                <a16:creationId xmlns:a16="http://schemas.microsoft.com/office/drawing/2014/main" xmlns="" id="{993F28E7-EF9A-42AE-AAA1-836416F89D70}"/>
              </a:ext>
            </a:extLst>
          </p:cNvPr>
          <p:cNvCxnSpPr>
            <a:cxnSpLocks/>
          </p:cNvCxnSpPr>
          <p:nvPr/>
        </p:nvCxnSpPr>
        <p:spPr>
          <a:xfrm>
            <a:off x="3244252" y="1882108"/>
            <a:ext cx="0" cy="1709928"/>
          </a:xfrm>
          <a:prstGeom prst="line">
            <a:avLst/>
          </a:prstGeom>
          <a:ln>
            <a:solidFill>
              <a:srgbClr val="2B7691"/>
            </a:solidFill>
          </a:ln>
        </p:spPr>
        <p:style>
          <a:lnRef idx="1">
            <a:schemeClr val="accent1"/>
          </a:lnRef>
          <a:fillRef idx="0">
            <a:schemeClr val="accent1"/>
          </a:fillRef>
          <a:effectRef idx="0">
            <a:schemeClr val="accent1"/>
          </a:effectRef>
          <a:fontRef idx="minor">
            <a:schemeClr val="tx1"/>
          </a:fontRef>
        </p:style>
      </p:cxnSp>
      <p:sp>
        <p:nvSpPr>
          <p:cNvPr id="24" name="Hộp Văn bản 18">
            <a:extLst>
              <a:ext uri="{FF2B5EF4-FFF2-40B4-BE49-F238E27FC236}">
                <a16:creationId xmlns:a16="http://schemas.microsoft.com/office/drawing/2014/main" xmlns="" id="{4E1B3F88-AE00-443D-A3D8-4BB234715CB7}"/>
              </a:ext>
            </a:extLst>
          </p:cNvPr>
          <p:cNvSpPr txBox="1"/>
          <p:nvPr/>
        </p:nvSpPr>
        <p:spPr>
          <a:xfrm>
            <a:off x="528824" y="1868442"/>
            <a:ext cx="2243634" cy="3046988"/>
          </a:xfrm>
          <a:prstGeom prst="rect">
            <a:avLst/>
          </a:prstGeom>
          <a:noFill/>
        </p:spPr>
        <p:txBody>
          <a:bodyPr wrap="square">
            <a:spAutoFit/>
          </a:bodyPr>
          <a:lstStyle/>
          <a:p>
            <a:pPr algn="ctr"/>
            <a:r>
              <a:rPr lang="vi-VN" sz="3200" dirty="0" err="1">
                <a:solidFill>
                  <a:srgbClr val="006699"/>
                </a:solidFill>
                <a:latin typeface="Times New Roman" panose="02020603050405020304" pitchFamily="18" charset="0"/>
                <a:cs typeface="Times New Roman" panose="02020603050405020304" pitchFamily="18" charset="0"/>
              </a:rPr>
              <a:t>Là</a:t>
            </a:r>
            <a:r>
              <a:rPr lang="vi-VN" sz="3200" dirty="0">
                <a:solidFill>
                  <a:srgbClr val="006699"/>
                </a:solidFill>
                <a:latin typeface="Times New Roman" panose="02020603050405020304" pitchFamily="18" charset="0"/>
                <a:cs typeface="Times New Roman" panose="02020603050405020304" pitchFamily="18" charset="0"/>
              </a:rPr>
              <a:t> </a:t>
            </a:r>
            <a:r>
              <a:rPr lang="vi-VN" sz="3200" dirty="0" err="1">
                <a:solidFill>
                  <a:srgbClr val="006699"/>
                </a:solidFill>
                <a:latin typeface="Times New Roman" panose="02020603050405020304" pitchFamily="18" charset="0"/>
                <a:cs typeface="Times New Roman" panose="02020603050405020304" pitchFamily="18" charset="0"/>
              </a:rPr>
              <a:t>tác</a:t>
            </a:r>
            <a:r>
              <a:rPr lang="vi-VN" sz="3200" dirty="0">
                <a:solidFill>
                  <a:srgbClr val="006699"/>
                </a:solidFill>
                <a:latin typeface="Times New Roman" panose="02020603050405020304" pitchFamily="18" charset="0"/>
                <a:cs typeface="Times New Roman" panose="02020603050405020304" pitchFamily="18" charset="0"/>
              </a:rPr>
              <a:t> </a:t>
            </a:r>
            <a:r>
              <a:rPr lang="vi-VN" sz="3200" dirty="0" err="1">
                <a:solidFill>
                  <a:srgbClr val="006699"/>
                </a:solidFill>
                <a:latin typeface="Times New Roman" panose="02020603050405020304" pitchFamily="18" charset="0"/>
                <a:cs typeface="Times New Roman" panose="02020603050405020304" pitchFamily="18" charset="0"/>
              </a:rPr>
              <a:t>phẩm</a:t>
            </a:r>
            <a:r>
              <a:rPr lang="vi-VN" sz="3200" dirty="0">
                <a:solidFill>
                  <a:srgbClr val="006699"/>
                </a:solidFill>
                <a:latin typeface="Times New Roman" panose="02020603050405020304" pitchFamily="18" charset="0"/>
                <a:cs typeface="Times New Roman" panose="02020603050405020304" pitchFamily="18" charset="0"/>
              </a:rPr>
              <a:t> </a:t>
            </a:r>
            <a:r>
              <a:rPr lang="vi-VN" sz="3200" dirty="0" err="1">
                <a:solidFill>
                  <a:srgbClr val="006699"/>
                </a:solidFill>
                <a:latin typeface="Times New Roman" panose="02020603050405020304" pitchFamily="18" charset="0"/>
                <a:cs typeface="Times New Roman" panose="02020603050405020304" pitchFamily="18" charset="0"/>
              </a:rPr>
              <a:t>điển</a:t>
            </a:r>
            <a:r>
              <a:rPr lang="vi-VN" sz="3200" dirty="0">
                <a:solidFill>
                  <a:srgbClr val="006699"/>
                </a:solidFill>
                <a:latin typeface="Times New Roman" panose="02020603050405020304" pitchFamily="18" charset="0"/>
                <a:cs typeface="Times New Roman" panose="02020603050405020304" pitchFamily="18" charset="0"/>
              </a:rPr>
              <a:t> </a:t>
            </a:r>
            <a:r>
              <a:rPr lang="vi-VN" sz="3200" dirty="0" err="1">
                <a:solidFill>
                  <a:srgbClr val="006699"/>
                </a:solidFill>
                <a:latin typeface="Times New Roman" panose="02020603050405020304" pitchFamily="18" charset="0"/>
                <a:cs typeface="Times New Roman" panose="02020603050405020304" pitchFamily="18" charset="0"/>
              </a:rPr>
              <a:t>hình</a:t>
            </a:r>
            <a:r>
              <a:rPr lang="vi-VN" sz="3200" dirty="0">
                <a:solidFill>
                  <a:srgbClr val="006699"/>
                </a:solidFill>
                <a:latin typeface="Times New Roman" panose="02020603050405020304" pitchFamily="18" charset="0"/>
                <a:cs typeface="Times New Roman" panose="02020603050405020304" pitchFamily="18" charset="0"/>
              </a:rPr>
              <a:t> cho </a:t>
            </a:r>
            <a:r>
              <a:rPr lang="vi-VN" sz="3200" dirty="0" err="1">
                <a:solidFill>
                  <a:srgbClr val="006699"/>
                </a:solidFill>
                <a:latin typeface="Times New Roman" panose="02020603050405020304" pitchFamily="18" charset="0"/>
                <a:cs typeface="Times New Roman" panose="02020603050405020304" pitchFamily="18" charset="0"/>
              </a:rPr>
              <a:t>thể</a:t>
            </a:r>
            <a:r>
              <a:rPr lang="vi-VN" sz="3200" dirty="0">
                <a:solidFill>
                  <a:srgbClr val="006699"/>
                </a:solidFill>
                <a:latin typeface="Times New Roman" panose="02020603050405020304" pitchFamily="18" charset="0"/>
                <a:cs typeface="Times New Roman" panose="02020603050405020304" pitchFamily="18" charset="0"/>
              </a:rPr>
              <a:t> </a:t>
            </a:r>
            <a:r>
              <a:rPr lang="vi-VN" sz="3200" dirty="0" err="1">
                <a:solidFill>
                  <a:srgbClr val="006699"/>
                </a:solidFill>
                <a:latin typeface="Times New Roman" panose="02020603050405020304" pitchFamily="18" charset="0"/>
                <a:cs typeface="Times New Roman" panose="02020603050405020304" pitchFamily="18" charset="0"/>
              </a:rPr>
              <a:t>hát</a:t>
            </a:r>
            <a:r>
              <a:rPr lang="vi-VN" sz="3200" dirty="0">
                <a:solidFill>
                  <a:srgbClr val="006699"/>
                </a:solidFill>
                <a:latin typeface="Times New Roman" panose="02020603050405020304" pitchFamily="18" charset="0"/>
                <a:cs typeface="Times New Roman" panose="02020603050405020304" pitchFamily="18" charset="0"/>
              </a:rPr>
              <a:t> </a:t>
            </a:r>
            <a:r>
              <a:rPr lang="vi-VN" sz="3200" dirty="0" err="1">
                <a:solidFill>
                  <a:srgbClr val="006699"/>
                </a:solidFill>
                <a:latin typeface="Times New Roman" panose="02020603050405020304" pitchFamily="18" charset="0"/>
                <a:cs typeface="Times New Roman" panose="02020603050405020304" pitchFamily="18" charset="0"/>
              </a:rPr>
              <a:t>nói</a:t>
            </a:r>
            <a:r>
              <a:rPr lang="vi-VN" sz="3200" dirty="0">
                <a:solidFill>
                  <a:srgbClr val="006699"/>
                </a:solidFill>
                <a:latin typeface="Times New Roman" panose="02020603050405020304" pitchFamily="18" charset="0"/>
                <a:cs typeface="Times New Roman" panose="02020603050405020304" pitchFamily="18" charset="0"/>
              </a:rPr>
              <a:t> </a:t>
            </a:r>
            <a:r>
              <a:rPr lang="vi-VN" sz="3200" dirty="0" err="1">
                <a:solidFill>
                  <a:srgbClr val="006699"/>
                </a:solidFill>
                <a:latin typeface="Times New Roman" panose="02020603050405020304" pitchFamily="18" charset="0"/>
                <a:cs typeface="Times New Roman" panose="02020603050405020304" pitchFamily="18" charset="0"/>
              </a:rPr>
              <a:t>và</a:t>
            </a:r>
            <a:r>
              <a:rPr lang="vi-VN" sz="3200" dirty="0">
                <a:solidFill>
                  <a:srgbClr val="006699"/>
                </a:solidFill>
                <a:latin typeface="Times New Roman" panose="02020603050405020304" pitchFamily="18" charset="0"/>
                <a:cs typeface="Times New Roman" panose="02020603050405020304" pitchFamily="18" charset="0"/>
              </a:rPr>
              <a:t> </a:t>
            </a:r>
            <a:r>
              <a:rPr lang="vi-VN" sz="3200" dirty="0" err="1">
                <a:solidFill>
                  <a:srgbClr val="006699"/>
                </a:solidFill>
                <a:latin typeface="Times New Roman" panose="02020603050405020304" pitchFamily="18" charset="0"/>
                <a:cs typeface="Times New Roman" panose="02020603050405020304" pitchFamily="18" charset="0"/>
              </a:rPr>
              <a:t>rất</a:t>
            </a:r>
            <a:r>
              <a:rPr lang="vi-VN" sz="3200" dirty="0">
                <a:solidFill>
                  <a:srgbClr val="006699"/>
                </a:solidFill>
                <a:latin typeface="Times New Roman" panose="02020603050405020304" pitchFamily="18" charset="0"/>
                <a:cs typeface="Times New Roman" panose="02020603050405020304" pitchFamily="18" charset="0"/>
              </a:rPr>
              <a:t> </a:t>
            </a:r>
            <a:r>
              <a:rPr lang="vi-VN" sz="3200" dirty="0" err="1">
                <a:solidFill>
                  <a:srgbClr val="006699"/>
                </a:solidFill>
                <a:latin typeface="Times New Roman" panose="02020603050405020304" pitchFamily="18" charset="0"/>
                <a:cs typeface="Times New Roman" panose="02020603050405020304" pitchFamily="18" charset="0"/>
              </a:rPr>
              <a:t>giàu</a:t>
            </a:r>
            <a:r>
              <a:rPr lang="vi-VN" sz="3200" dirty="0">
                <a:solidFill>
                  <a:srgbClr val="006699"/>
                </a:solidFill>
                <a:latin typeface="Times New Roman" panose="02020603050405020304" pitchFamily="18" charset="0"/>
                <a:cs typeface="Times New Roman" panose="02020603050405020304" pitchFamily="18" charset="0"/>
              </a:rPr>
              <a:t> </a:t>
            </a:r>
            <a:r>
              <a:rPr lang="vi-VN" sz="3200" dirty="0" err="1">
                <a:solidFill>
                  <a:srgbClr val="006699"/>
                </a:solidFill>
                <a:latin typeface="Times New Roman" panose="02020603050405020304" pitchFamily="18" charset="0"/>
                <a:cs typeface="Times New Roman" panose="02020603050405020304" pitchFamily="18" charset="0"/>
              </a:rPr>
              <a:t>tính</a:t>
            </a:r>
            <a:r>
              <a:rPr lang="vi-VN" sz="3200" dirty="0">
                <a:solidFill>
                  <a:srgbClr val="006699"/>
                </a:solidFill>
                <a:latin typeface="Times New Roman" panose="02020603050405020304" pitchFamily="18" charset="0"/>
                <a:cs typeface="Times New Roman" panose="02020603050405020304" pitchFamily="18" charset="0"/>
              </a:rPr>
              <a:t> </a:t>
            </a:r>
            <a:r>
              <a:rPr lang="vi-VN" sz="3200" dirty="0" err="1">
                <a:solidFill>
                  <a:srgbClr val="006699"/>
                </a:solidFill>
                <a:latin typeface="Times New Roman" panose="02020603050405020304" pitchFamily="18" charset="0"/>
                <a:cs typeface="Times New Roman" panose="02020603050405020304" pitchFamily="18" charset="0"/>
              </a:rPr>
              <a:t>nhạc</a:t>
            </a:r>
            <a:r>
              <a:rPr lang="vi-VN" sz="3200" dirty="0">
                <a:solidFill>
                  <a:srgbClr val="006699"/>
                </a:solidFill>
                <a:latin typeface="Times New Roman" panose="02020603050405020304" pitchFamily="18" charset="0"/>
                <a:cs typeface="Times New Roman" panose="02020603050405020304" pitchFamily="18" charset="0"/>
              </a:rPr>
              <a:t>.</a:t>
            </a:r>
          </a:p>
        </p:txBody>
      </p:sp>
      <p:sp>
        <p:nvSpPr>
          <p:cNvPr id="25" name="Hộp Văn bản 22">
            <a:extLst>
              <a:ext uri="{FF2B5EF4-FFF2-40B4-BE49-F238E27FC236}">
                <a16:creationId xmlns:a16="http://schemas.microsoft.com/office/drawing/2014/main" xmlns="" id="{5A5693EC-1071-4C0E-BA46-E0DF38327375}"/>
              </a:ext>
            </a:extLst>
          </p:cNvPr>
          <p:cNvSpPr txBox="1"/>
          <p:nvPr/>
        </p:nvSpPr>
        <p:spPr>
          <a:xfrm>
            <a:off x="3716047" y="1402024"/>
            <a:ext cx="2385036" cy="4524315"/>
          </a:xfrm>
          <a:prstGeom prst="rect">
            <a:avLst/>
          </a:prstGeom>
          <a:noFill/>
        </p:spPr>
        <p:txBody>
          <a:bodyPr wrap="square">
            <a:spAutoFit/>
          </a:bodyPr>
          <a:lstStyle/>
          <a:p>
            <a:pPr algn="ctr"/>
            <a:r>
              <a:rPr lang="vi-VN" sz="3600" dirty="0" err="1">
                <a:solidFill>
                  <a:srgbClr val="006699"/>
                </a:solidFill>
                <a:latin typeface="Times New Roman" panose="02020603050405020304" pitchFamily="18" charset="0"/>
                <a:cs typeface="Times New Roman" panose="02020603050405020304" pitchFamily="18" charset="0"/>
              </a:rPr>
              <a:t>Sử</a:t>
            </a:r>
            <a:r>
              <a:rPr lang="vi-VN" sz="3600" dirty="0">
                <a:solidFill>
                  <a:srgbClr val="006699"/>
                </a:solidFill>
                <a:latin typeface="Times New Roman" panose="02020603050405020304" pitchFamily="18" charset="0"/>
                <a:cs typeface="Times New Roman" panose="02020603050405020304" pitchFamily="18" charset="0"/>
              </a:rPr>
              <a:t> </a:t>
            </a:r>
            <a:r>
              <a:rPr lang="vi-VN" sz="3600" dirty="0" err="1">
                <a:solidFill>
                  <a:srgbClr val="006699"/>
                </a:solidFill>
                <a:latin typeface="Times New Roman" panose="02020603050405020304" pitchFamily="18" charset="0"/>
                <a:cs typeface="Times New Roman" panose="02020603050405020304" pitchFamily="18" charset="0"/>
              </a:rPr>
              <a:t>dụng</a:t>
            </a:r>
            <a:r>
              <a:rPr lang="vi-VN" sz="3600" dirty="0">
                <a:solidFill>
                  <a:srgbClr val="006699"/>
                </a:solidFill>
                <a:latin typeface="Times New Roman" panose="02020603050405020304" pitchFamily="18" charset="0"/>
                <a:cs typeface="Times New Roman" panose="02020603050405020304" pitchFamily="18" charset="0"/>
              </a:rPr>
              <a:t> ngôn </a:t>
            </a:r>
            <a:r>
              <a:rPr lang="vi-VN" sz="3600" dirty="0" err="1">
                <a:solidFill>
                  <a:srgbClr val="006699"/>
                </a:solidFill>
                <a:latin typeface="Times New Roman" panose="02020603050405020304" pitchFamily="18" charset="0"/>
                <a:cs typeface="Times New Roman" panose="02020603050405020304" pitchFamily="18" charset="0"/>
              </a:rPr>
              <a:t>ngữ</a:t>
            </a:r>
            <a:r>
              <a:rPr lang="vi-VN" sz="3600" dirty="0">
                <a:solidFill>
                  <a:srgbClr val="006699"/>
                </a:solidFill>
                <a:latin typeface="Times New Roman" panose="02020603050405020304" pitchFamily="18" charset="0"/>
                <a:cs typeface="Times New Roman" panose="02020603050405020304" pitchFamily="18" charset="0"/>
              </a:rPr>
              <a:t> </a:t>
            </a:r>
            <a:r>
              <a:rPr lang="vi-VN" sz="3600" dirty="0" err="1">
                <a:solidFill>
                  <a:srgbClr val="006699"/>
                </a:solidFill>
                <a:latin typeface="Times New Roman" panose="02020603050405020304" pitchFamily="18" charset="0"/>
                <a:cs typeface="Times New Roman" panose="02020603050405020304" pitchFamily="18" charset="0"/>
              </a:rPr>
              <a:t>vừa</a:t>
            </a:r>
            <a:r>
              <a:rPr lang="vi-VN" sz="3600" dirty="0">
                <a:solidFill>
                  <a:srgbClr val="006699"/>
                </a:solidFill>
                <a:latin typeface="Times New Roman" panose="02020603050405020304" pitchFamily="18" charset="0"/>
                <a:cs typeface="Times New Roman" panose="02020603050405020304" pitchFamily="18" charset="0"/>
              </a:rPr>
              <a:t> </a:t>
            </a:r>
            <a:r>
              <a:rPr lang="vi-VN" sz="3600" dirty="0" err="1">
                <a:solidFill>
                  <a:srgbClr val="006699"/>
                </a:solidFill>
                <a:latin typeface="Times New Roman" panose="02020603050405020304" pitchFamily="18" charset="0"/>
                <a:cs typeface="Times New Roman" panose="02020603050405020304" pitchFamily="18" charset="0"/>
              </a:rPr>
              <a:t>đậm</a:t>
            </a:r>
            <a:r>
              <a:rPr lang="vi-VN" sz="3600" dirty="0">
                <a:solidFill>
                  <a:srgbClr val="006699"/>
                </a:solidFill>
                <a:latin typeface="Times New Roman" panose="02020603050405020304" pitchFamily="18" charset="0"/>
                <a:cs typeface="Times New Roman" panose="02020603050405020304" pitchFamily="18" charset="0"/>
              </a:rPr>
              <a:t> </a:t>
            </a:r>
            <a:r>
              <a:rPr lang="vi-VN" sz="3600" dirty="0" err="1">
                <a:solidFill>
                  <a:srgbClr val="006699"/>
                </a:solidFill>
                <a:latin typeface="Times New Roman" panose="02020603050405020304" pitchFamily="18" charset="0"/>
                <a:cs typeface="Times New Roman" panose="02020603050405020304" pitchFamily="18" charset="0"/>
              </a:rPr>
              <a:t>chất</a:t>
            </a:r>
            <a:r>
              <a:rPr lang="vi-VN" sz="3600" dirty="0">
                <a:solidFill>
                  <a:srgbClr val="006699"/>
                </a:solidFill>
                <a:latin typeface="Times New Roman" panose="02020603050405020304" pitchFamily="18" charset="0"/>
                <a:cs typeface="Times New Roman" panose="02020603050405020304" pitchFamily="18" charset="0"/>
              </a:rPr>
              <a:t> </a:t>
            </a:r>
            <a:r>
              <a:rPr lang="vi-VN" sz="3600" dirty="0" err="1">
                <a:solidFill>
                  <a:srgbClr val="006699"/>
                </a:solidFill>
                <a:latin typeface="Times New Roman" panose="02020603050405020304" pitchFamily="18" charset="0"/>
                <a:cs typeface="Times New Roman" panose="02020603050405020304" pitchFamily="18" charset="0"/>
              </a:rPr>
              <a:t>đời</a:t>
            </a:r>
            <a:r>
              <a:rPr lang="vi-VN" sz="3600" dirty="0">
                <a:solidFill>
                  <a:srgbClr val="006699"/>
                </a:solidFill>
                <a:latin typeface="Times New Roman" panose="02020603050405020304" pitchFamily="18" charset="0"/>
                <a:cs typeface="Times New Roman" panose="02020603050405020304" pitchFamily="18" charset="0"/>
              </a:rPr>
              <a:t> </a:t>
            </a:r>
            <a:r>
              <a:rPr lang="vi-VN" sz="3600" dirty="0" err="1">
                <a:solidFill>
                  <a:srgbClr val="006699"/>
                </a:solidFill>
                <a:latin typeface="Times New Roman" panose="02020603050405020304" pitchFamily="18" charset="0"/>
                <a:cs typeface="Times New Roman" panose="02020603050405020304" pitchFamily="18" charset="0"/>
              </a:rPr>
              <a:t>sống</a:t>
            </a:r>
            <a:r>
              <a:rPr lang="vi-VN" sz="3600" dirty="0">
                <a:solidFill>
                  <a:srgbClr val="006699"/>
                </a:solidFill>
                <a:latin typeface="Times New Roman" panose="02020603050405020304" pitchFamily="18" charset="0"/>
                <a:cs typeface="Times New Roman" panose="02020603050405020304" pitchFamily="18" charset="0"/>
              </a:rPr>
              <a:t> </a:t>
            </a:r>
            <a:r>
              <a:rPr lang="vi-VN" sz="3600" dirty="0" err="1">
                <a:solidFill>
                  <a:srgbClr val="006699"/>
                </a:solidFill>
                <a:latin typeface="Times New Roman" panose="02020603050405020304" pitchFamily="18" charset="0"/>
                <a:cs typeface="Times New Roman" panose="02020603050405020304" pitchFamily="18" charset="0"/>
              </a:rPr>
              <a:t>kết</a:t>
            </a:r>
            <a:r>
              <a:rPr lang="vi-VN" sz="3600" dirty="0">
                <a:solidFill>
                  <a:srgbClr val="006699"/>
                </a:solidFill>
                <a:latin typeface="Times New Roman" panose="02020603050405020304" pitchFamily="18" charset="0"/>
                <a:cs typeface="Times New Roman" panose="02020603050405020304" pitchFamily="18" charset="0"/>
              </a:rPr>
              <a:t> </a:t>
            </a:r>
            <a:r>
              <a:rPr lang="vi-VN" sz="3600" dirty="0" err="1">
                <a:solidFill>
                  <a:srgbClr val="006699"/>
                </a:solidFill>
                <a:latin typeface="Times New Roman" panose="02020603050405020304" pitchFamily="18" charset="0"/>
                <a:cs typeface="Times New Roman" panose="02020603050405020304" pitchFamily="18" charset="0"/>
              </a:rPr>
              <a:t>hợp</a:t>
            </a:r>
            <a:r>
              <a:rPr lang="vi-VN" sz="3600" dirty="0">
                <a:solidFill>
                  <a:srgbClr val="006699"/>
                </a:solidFill>
                <a:latin typeface="Times New Roman" panose="02020603050405020304" pitchFamily="18" charset="0"/>
                <a:cs typeface="Times New Roman" panose="02020603050405020304" pitchFamily="18" charset="0"/>
              </a:rPr>
              <a:t> </a:t>
            </a:r>
            <a:r>
              <a:rPr lang="vi-VN" sz="3600" dirty="0" err="1">
                <a:solidFill>
                  <a:srgbClr val="006699"/>
                </a:solidFill>
                <a:latin typeface="Times New Roman" panose="02020603050405020304" pitchFamily="18" charset="0"/>
                <a:cs typeface="Times New Roman" panose="02020603050405020304" pitchFamily="18" charset="0"/>
              </a:rPr>
              <a:t>với</a:t>
            </a:r>
            <a:r>
              <a:rPr lang="vi-VN" sz="3600" dirty="0">
                <a:solidFill>
                  <a:srgbClr val="006699"/>
                </a:solidFill>
                <a:latin typeface="Times New Roman" panose="02020603050405020304" pitchFamily="18" charset="0"/>
                <a:cs typeface="Times New Roman" panose="02020603050405020304" pitchFamily="18" charset="0"/>
              </a:rPr>
              <a:t> </a:t>
            </a:r>
            <a:r>
              <a:rPr lang="vi-VN" sz="3600" dirty="0" err="1">
                <a:solidFill>
                  <a:srgbClr val="006699"/>
                </a:solidFill>
                <a:latin typeface="Times New Roman" panose="02020603050405020304" pitchFamily="18" charset="0"/>
                <a:cs typeface="Times New Roman" panose="02020603050405020304" pitchFamily="18" charset="0"/>
              </a:rPr>
              <a:t>từ</a:t>
            </a:r>
            <a:r>
              <a:rPr lang="vi-VN" sz="3600" dirty="0">
                <a:solidFill>
                  <a:srgbClr val="006699"/>
                </a:solidFill>
                <a:latin typeface="Times New Roman" panose="02020603050405020304" pitchFamily="18" charset="0"/>
                <a:cs typeface="Times New Roman" panose="02020603050405020304" pitchFamily="18" charset="0"/>
              </a:rPr>
              <a:t> </a:t>
            </a:r>
            <a:r>
              <a:rPr lang="vi-VN" sz="3600" dirty="0" err="1">
                <a:solidFill>
                  <a:srgbClr val="006699"/>
                </a:solidFill>
                <a:latin typeface="Times New Roman" panose="02020603050405020304" pitchFamily="18" charset="0"/>
                <a:cs typeface="Times New Roman" panose="02020603050405020304" pitchFamily="18" charset="0"/>
              </a:rPr>
              <a:t>ngữ</a:t>
            </a:r>
            <a:r>
              <a:rPr lang="vi-VN" sz="3600" dirty="0">
                <a:solidFill>
                  <a:srgbClr val="006699"/>
                </a:solidFill>
                <a:latin typeface="Times New Roman" panose="02020603050405020304" pitchFamily="18" charset="0"/>
                <a:cs typeface="Times New Roman" panose="02020603050405020304" pitchFamily="18" charset="0"/>
              </a:rPr>
              <a:t> </a:t>
            </a:r>
            <a:r>
              <a:rPr lang="vi-VN" sz="3600" dirty="0" err="1">
                <a:solidFill>
                  <a:srgbClr val="006699"/>
                </a:solidFill>
                <a:latin typeface="Times New Roman" panose="02020603050405020304" pitchFamily="18" charset="0"/>
                <a:cs typeface="Times New Roman" panose="02020603050405020304" pitchFamily="18" charset="0"/>
              </a:rPr>
              <a:t>Hán</a:t>
            </a:r>
            <a:r>
              <a:rPr lang="vi-VN" sz="3600" dirty="0">
                <a:solidFill>
                  <a:srgbClr val="006699"/>
                </a:solidFill>
                <a:latin typeface="Times New Roman" panose="02020603050405020304" pitchFamily="18" charset="0"/>
                <a:cs typeface="Times New Roman" panose="02020603050405020304" pitchFamily="18" charset="0"/>
              </a:rPr>
              <a:t>, </a:t>
            </a:r>
            <a:r>
              <a:rPr lang="vi-VN" sz="3600" dirty="0" err="1">
                <a:solidFill>
                  <a:srgbClr val="006699"/>
                </a:solidFill>
                <a:latin typeface="Times New Roman" panose="02020603050405020304" pitchFamily="18" charset="0"/>
                <a:cs typeface="Times New Roman" panose="02020603050405020304" pitchFamily="18" charset="0"/>
              </a:rPr>
              <a:t>Hán</a:t>
            </a:r>
            <a:r>
              <a:rPr lang="vi-VN" sz="3600" dirty="0">
                <a:solidFill>
                  <a:srgbClr val="006699"/>
                </a:solidFill>
                <a:latin typeface="Times New Roman" panose="02020603050405020304" pitchFamily="18" charset="0"/>
                <a:cs typeface="Times New Roman" panose="02020603050405020304" pitchFamily="18" charset="0"/>
              </a:rPr>
              <a:t> </a:t>
            </a:r>
            <a:r>
              <a:rPr lang="vi-VN" sz="3600" dirty="0" err="1">
                <a:solidFill>
                  <a:srgbClr val="006699"/>
                </a:solidFill>
                <a:latin typeface="Times New Roman" panose="02020603050405020304" pitchFamily="18" charset="0"/>
                <a:cs typeface="Times New Roman" panose="02020603050405020304" pitchFamily="18" charset="0"/>
              </a:rPr>
              <a:t>Việt</a:t>
            </a:r>
            <a:r>
              <a:rPr lang="vi-VN" sz="3600" dirty="0">
                <a:solidFill>
                  <a:srgbClr val="006699"/>
                </a:solidFill>
                <a:latin typeface="Times New Roman" panose="02020603050405020304" pitchFamily="18" charset="0"/>
                <a:cs typeface="Times New Roman" panose="02020603050405020304" pitchFamily="18" charset="0"/>
              </a:rPr>
              <a:t>.</a:t>
            </a:r>
          </a:p>
        </p:txBody>
      </p:sp>
      <p:sp>
        <p:nvSpPr>
          <p:cNvPr id="26" name="Hộp Văn bản 23">
            <a:extLst>
              <a:ext uri="{FF2B5EF4-FFF2-40B4-BE49-F238E27FC236}">
                <a16:creationId xmlns:a16="http://schemas.microsoft.com/office/drawing/2014/main" xmlns="" id="{C8C18085-F4D4-4B02-8098-0A173F8C5958}"/>
              </a:ext>
            </a:extLst>
          </p:cNvPr>
          <p:cNvSpPr txBox="1"/>
          <p:nvPr/>
        </p:nvSpPr>
        <p:spPr>
          <a:xfrm>
            <a:off x="6865652" y="1437641"/>
            <a:ext cx="2773479" cy="2062103"/>
          </a:xfrm>
          <a:prstGeom prst="rect">
            <a:avLst/>
          </a:prstGeom>
          <a:noFill/>
        </p:spPr>
        <p:txBody>
          <a:bodyPr wrap="square">
            <a:spAutoFit/>
          </a:bodyPr>
          <a:lstStyle/>
          <a:p>
            <a:pPr algn="ctr"/>
            <a:r>
              <a:rPr lang="vi-VN" sz="3200" dirty="0" err="1">
                <a:solidFill>
                  <a:srgbClr val="006699"/>
                </a:solidFill>
                <a:latin typeface="Times New Roman" panose="02020603050405020304" pitchFamily="18" charset="0"/>
                <a:cs typeface="Times New Roman" panose="02020603050405020304" pitchFamily="18" charset="0"/>
              </a:rPr>
              <a:t>Các</a:t>
            </a:r>
            <a:r>
              <a:rPr lang="vi-VN" sz="3200" dirty="0">
                <a:solidFill>
                  <a:srgbClr val="006699"/>
                </a:solidFill>
                <a:latin typeface="Times New Roman" panose="02020603050405020304" pitchFamily="18" charset="0"/>
                <a:cs typeface="Times New Roman" panose="02020603050405020304" pitchFamily="18" charset="0"/>
              </a:rPr>
              <a:t> </a:t>
            </a:r>
            <a:r>
              <a:rPr lang="vi-VN" sz="3200" dirty="0" err="1">
                <a:solidFill>
                  <a:srgbClr val="006699"/>
                </a:solidFill>
                <a:latin typeface="Times New Roman" panose="02020603050405020304" pitchFamily="18" charset="0"/>
                <a:cs typeface="Times New Roman" panose="02020603050405020304" pitchFamily="18" charset="0"/>
              </a:rPr>
              <a:t>thủ</a:t>
            </a:r>
            <a:r>
              <a:rPr lang="vi-VN" sz="3200" dirty="0">
                <a:solidFill>
                  <a:srgbClr val="006699"/>
                </a:solidFill>
                <a:latin typeface="Times New Roman" panose="02020603050405020304" pitchFamily="18" charset="0"/>
                <a:cs typeface="Times New Roman" panose="02020603050405020304" pitchFamily="18" charset="0"/>
              </a:rPr>
              <a:t> </a:t>
            </a:r>
            <a:r>
              <a:rPr lang="vi-VN" sz="3200" dirty="0" err="1">
                <a:solidFill>
                  <a:srgbClr val="006699"/>
                </a:solidFill>
                <a:latin typeface="Times New Roman" panose="02020603050405020304" pitchFamily="18" charset="0"/>
                <a:cs typeface="Times New Roman" panose="02020603050405020304" pitchFamily="18" charset="0"/>
              </a:rPr>
              <a:t>pháp</a:t>
            </a:r>
            <a:r>
              <a:rPr lang="vi-VN" sz="3200" dirty="0">
                <a:solidFill>
                  <a:srgbClr val="006699"/>
                </a:solidFill>
                <a:latin typeface="Times New Roman" panose="02020603050405020304" pitchFamily="18" charset="0"/>
                <a:cs typeface="Times New Roman" panose="02020603050405020304" pitchFamily="18" charset="0"/>
              </a:rPr>
              <a:t> </a:t>
            </a:r>
            <a:r>
              <a:rPr lang="vi-VN" sz="3200" dirty="0" err="1">
                <a:solidFill>
                  <a:srgbClr val="006699"/>
                </a:solidFill>
                <a:latin typeface="Times New Roman" panose="02020603050405020304" pitchFamily="18" charset="0"/>
                <a:cs typeface="Times New Roman" panose="02020603050405020304" pitchFamily="18" charset="0"/>
              </a:rPr>
              <a:t>điệp</a:t>
            </a:r>
            <a:r>
              <a:rPr lang="vi-VN" sz="3200" dirty="0">
                <a:solidFill>
                  <a:srgbClr val="006699"/>
                </a:solidFill>
                <a:latin typeface="Times New Roman" panose="02020603050405020304" pitchFamily="18" charset="0"/>
                <a:cs typeface="Times New Roman" panose="02020603050405020304" pitchFamily="18" charset="0"/>
              </a:rPr>
              <a:t>, </a:t>
            </a:r>
            <a:r>
              <a:rPr lang="vi-VN" sz="3200" dirty="0" err="1">
                <a:solidFill>
                  <a:srgbClr val="006699"/>
                </a:solidFill>
                <a:latin typeface="Times New Roman" panose="02020603050405020304" pitchFamily="18" charset="0"/>
                <a:cs typeface="Times New Roman" panose="02020603050405020304" pitchFamily="18" charset="0"/>
              </a:rPr>
              <a:t>liệt</a:t>
            </a:r>
            <a:r>
              <a:rPr lang="vi-VN" sz="3200" dirty="0">
                <a:solidFill>
                  <a:srgbClr val="006699"/>
                </a:solidFill>
                <a:latin typeface="Times New Roman" panose="02020603050405020304" pitchFamily="18" charset="0"/>
                <a:cs typeface="Times New Roman" panose="02020603050405020304" pitchFamily="18" charset="0"/>
              </a:rPr>
              <a:t> kê, </a:t>
            </a:r>
            <a:r>
              <a:rPr lang="vi-VN" sz="3200" dirty="0" err="1">
                <a:solidFill>
                  <a:srgbClr val="006699"/>
                </a:solidFill>
                <a:latin typeface="Times New Roman" panose="02020603050405020304" pitchFamily="18" charset="0"/>
                <a:cs typeface="Times New Roman" panose="02020603050405020304" pitchFamily="18" charset="0"/>
              </a:rPr>
              <a:t>hình</a:t>
            </a:r>
            <a:r>
              <a:rPr lang="vi-VN" sz="3200" dirty="0">
                <a:solidFill>
                  <a:srgbClr val="006699"/>
                </a:solidFill>
                <a:latin typeface="Times New Roman" panose="02020603050405020304" pitchFamily="18" charset="0"/>
                <a:cs typeface="Times New Roman" panose="02020603050405020304" pitchFamily="18" charset="0"/>
              </a:rPr>
              <a:t> </a:t>
            </a:r>
            <a:r>
              <a:rPr lang="vi-VN" sz="3200" dirty="0" err="1">
                <a:solidFill>
                  <a:srgbClr val="006699"/>
                </a:solidFill>
                <a:latin typeface="Times New Roman" panose="02020603050405020304" pitchFamily="18" charset="0"/>
                <a:cs typeface="Times New Roman" panose="02020603050405020304" pitchFamily="18" charset="0"/>
              </a:rPr>
              <a:t>tượng</a:t>
            </a:r>
            <a:r>
              <a:rPr lang="vi-VN" sz="3200" dirty="0">
                <a:solidFill>
                  <a:srgbClr val="006699"/>
                </a:solidFill>
                <a:latin typeface="Times New Roman" panose="02020603050405020304" pitchFamily="18" charset="0"/>
                <a:cs typeface="Times New Roman" panose="02020603050405020304" pitchFamily="18" charset="0"/>
              </a:rPr>
              <a:t> </a:t>
            </a:r>
            <a:r>
              <a:rPr lang="vi-VN" sz="3200" dirty="0" err="1">
                <a:solidFill>
                  <a:srgbClr val="006699"/>
                </a:solidFill>
                <a:latin typeface="Times New Roman" panose="02020603050405020304" pitchFamily="18" charset="0"/>
                <a:cs typeface="Times New Roman" panose="02020603050405020304" pitchFamily="18" charset="0"/>
              </a:rPr>
              <a:t>trào</a:t>
            </a:r>
            <a:r>
              <a:rPr lang="vi-VN" sz="3200" dirty="0">
                <a:solidFill>
                  <a:srgbClr val="006699"/>
                </a:solidFill>
                <a:latin typeface="Times New Roman" panose="02020603050405020304" pitchFamily="18" charset="0"/>
                <a:cs typeface="Times New Roman" panose="02020603050405020304" pitchFamily="18" charset="0"/>
              </a:rPr>
              <a:t> </a:t>
            </a:r>
            <a:r>
              <a:rPr lang="vi-VN" sz="3200" dirty="0" err="1">
                <a:solidFill>
                  <a:srgbClr val="006699"/>
                </a:solidFill>
                <a:latin typeface="Times New Roman" panose="02020603050405020304" pitchFamily="18" charset="0"/>
                <a:cs typeface="Times New Roman" panose="02020603050405020304" pitchFamily="18" charset="0"/>
              </a:rPr>
              <a:t>phúng</a:t>
            </a:r>
            <a:r>
              <a:rPr lang="vi-VN" sz="3200" dirty="0">
                <a:solidFill>
                  <a:srgbClr val="006699"/>
                </a:solidFill>
                <a:latin typeface="Times New Roman" panose="02020603050405020304" pitchFamily="18" charset="0"/>
                <a:cs typeface="Times New Roman" panose="02020603050405020304" pitchFamily="18" charset="0"/>
              </a:rPr>
              <a:t>, </a:t>
            </a:r>
            <a:r>
              <a:rPr lang="vi-VN" sz="3200" dirty="0" err="1">
                <a:solidFill>
                  <a:srgbClr val="006699"/>
                </a:solidFill>
                <a:latin typeface="Times New Roman" panose="02020603050405020304" pitchFamily="18" charset="0"/>
                <a:cs typeface="Times New Roman" panose="02020603050405020304" pitchFamily="18" charset="0"/>
              </a:rPr>
              <a:t>ẩn</a:t>
            </a:r>
            <a:r>
              <a:rPr lang="vi-VN" sz="3200" dirty="0">
                <a:solidFill>
                  <a:srgbClr val="006699"/>
                </a:solidFill>
                <a:latin typeface="Times New Roman" panose="02020603050405020304" pitchFamily="18" charset="0"/>
                <a:cs typeface="Times New Roman" panose="02020603050405020304" pitchFamily="18" charset="0"/>
              </a:rPr>
              <a:t> </a:t>
            </a:r>
            <a:r>
              <a:rPr lang="vi-VN" sz="3200" dirty="0" err="1">
                <a:solidFill>
                  <a:srgbClr val="006699"/>
                </a:solidFill>
                <a:latin typeface="Times New Roman" panose="02020603050405020304" pitchFamily="18" charset="0"/>
                <a:cs typeface="Times New Roman" panose="02020603050405020304" pitchFamily="18" charset="0"/>
              </a:rPr>
              <a:t>dụ</a:t>
            </a:r>
            <a:r>
              <a:rPr lang="vi-VN" sz="3200" dirty="0">
                <a:solidFill>
                  <a:srgbClr val="006699"/>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75631423"/>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par>
                          <p:cTn id="18" fill="hold">
                            <p:stCondLst>
                              <p:cond delay="1500"/>
                            </p:stCondLst>
                            <p:childTnLst>
                              <p:par>
                                <p:cTn id="19" presetID="22" presetClass="entr" presetSubtype="4"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p:cTn id="25" dur="500" fill="hold"/>
                                        <p:tgtEl>
                                          <p:spTgt spid="40"/>
                                        </p:tgtEl>
                                        <p:attrNameLst>
                                          <p:attrName>ppt_w</p:attrName>
                                        </p:attrNameLst>
                                      </p:cBhvr>
                                      <p:tavLst>
                                        <p:tav tm="0">
                                          <p:val>
                                            <p:fltVal val="0"/>
                                          </p:val>
                                        </p:tav>
                                        <p:tav tm="100000">
                                          <p:val>
                                            <p:strVal val="#ppt_w"/>
                                          </p:val>
                                        </p:tav>
                                      </p:tavLst>
                                    </p:anim>
                                    <p:anim calcmode="lin" valueType="num">
                                      <p:cBhvr>
                                        <p:cTn id="26" dur="500" fill="hold"/>
                                        <p:tgtEl>
                                          <p:spTgt spid="40"/>
                                        </p:tgtEl>
                                        <p:attrNameLst>
                                          <p:attrName>ppt_h</p:attrName>
                                        </p:attrNameLst>
                                      </p:cBhvr>
                                      <p:tavLst>
                                        <p:tav tm="0">
                                          <p:val>
                                            <p:fltVal val="0"/>
                                          </p:val>
                                        </p:tav>
                                        <p:tav tm="100000">
                                          <p:val>
                                            <p:strVal val="#ppt_h"/>
                                          </p:val>
                                        </p:tav>
                                      </p:tavLst>
                                    </p:anim>
                                    <p:animEffect transition="in" filter="fade">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ppt_x"/>
                                          </p:val>
                                        </p:tav>
                                        <p:tav tm="100000">
                                          <p:val>
                                            <p:strVal val="#ppt_x"/>
                                          </p:val>
                                        </p:tav>
                                      </p:tavLst>
                                    </p:anim>
                                    <p:anim calcmode="lin" valueType="num">
                                      <p:cBhvr additive="base">
                                        <p:cTn id="5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6">
                                            <p:txEl>
                                              <p:pRg st="0" end="0"/>
                                            </p:txEl>
                                          </p:spTgt>
                                        </p:tgtEl>
                                        <p:attrNameLst>
                                          <p:attrName>style.visibility</p:attrName>
                                        </p:attrNameLst>
                                      </p:cBhvr>
                                      <p:to>
                                        <p:strVal val="visible"/>
                                      </p:to>
                                    </p:set>
                                    <p:anim calcmode="lin" valueType="num">
                                      <p:cBhvr additive="base">
                                        <p:cTn id="57"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p:bldP spid="24" grpId="0"/>
      <p:bldP spid="2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87430" y="-2691819"/>
            <a:ext cx="6862387" cy="12237251"/>
          </a:xfrm>
          <a:prstGeom prst="rect">
            <a:avLst/>
          </a:prstGeom>
        </p:spPr>
      </p:pic>
      <p:sp>
        <p:nvSpPr>
          <p:cNvPr id="5" name="矩形 4"/>
          <p:cNvSpPr/>
          <p:nvPr/>
        </p:nvSpPr>
        <p:spPr>
          <a:xfrm>
            <a:off x="454819" y="457199"/>
            <a:ext cx="11277599" cy="5938839"/>
          </a:xfrm>
          <a:prstGeom prst="rect">
            <a:avLst/>
          </a:prstGeom>
          <a:solidFill>
            <a:schemeClr val="bg1"/>
          </a:solidFill>
          <a:ln w="92075">
            <a:solidFill>
              <a:srgbClr val="AEA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cs typeface="+mn-lt"/>
            </a:endParaRP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819" y="3172992"/>
            <a:ext cx="12791281" cy="3838575"/>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443577"/>
            <a:ext cx="2482821" cy="1688178"/>
          </a:xfrm>
          <a:prstGeom prst="rect">
            <a:avLst/>
          </a:prstGeom>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81451" y="4921475"/>
            <a:ext cx="1250967" cy="1936525"/>
          </a:xfrm>
          <a:prstGeom prst="rect">
            <a:avLst/>
          </a:prstGeom>
        </p:spPr>
      </p:pic>
      <p:pic>
        <p:nvPicPr>
          <p:cNvPr id="17" name="图片 16">
            <a:extLst>
              <a:ext uri="{FF2B5EF4-FFF2-40B4-BE49-F238E27FC236}">
                <a16:creationId xmlns:a16="http://schemas.microsoft.com/office/drawing/2014/main" xmlns="" id="{CD0CA5E6-DB28-41CA-B0D4-19B9656FCC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34471" y="1302334"/>
            <a:ext cx="3074563" cy="4661266"/>
          </a:xfrm>
          <a:prstGeom prst="rect">
            <a:avLst/>
          </a:prstGeom>
        </p:spPr>
      </p:pic>
      <p:pic>
        <p:nvPicPr>
          <p:cNvPr id="18" name="图片 3">
            <a:extLst>
              <a:ext uri="{FF2B5EF4-FFF2-40B4-BE49-F238E27FC236}">
                <a16:creationId xmlns:a16="http://schemas.microsoft.com/office/drawing/2014/main" xmlns="" id="{92A00D43-3D5C-40DE-B085-F22C1625652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9505" b="39505"/>
          <a:stretch/>
        </p:blipFill>
        <p:spPr>
          <a:xfrm flipH="1">
            <a:off x="4227973" y="-378875"/>
            <a:ext cx="2773479" cy="2408378"/>
          </a:xfrm>
          <a:prstGeom prst="rect">
            <a:avLst/>
          </a:prstGeom>
        </p:spPr>
      </p:pic>
      <p:sp>
        <p:nvSpPr>
          <p:cNvPr id="19" name="文本框 4">
            <a:extLst>
              <a:ext uri="{FF2B5EF4-FFF2-40B4-BE49-F238E27FC236}">
                <a16:creationId xmlns:a16="http://schemas.microsoft.com/office/drawing/2014/main" xmlns="" id="{437E01E9-34F6-4C87-96C5-2D15572E9360}"/>
              </a:ext>
            </a:extLst>
          </p:cNvPr>
          <p:cNvSpPr txBox="1"/>
          <p:nvPr/>
        </p:nvSpPr>
        <p:spPr>
          <a:xfrm>
            <a:off x="-684710" y="572453"/>
            <a:ext cx="6052212" cy="1477328"/>
          </a:xfrm>
          <a:prstGeom prst="rect">
            <a:avLst/>
          </a:prstGeom>
          <a:noFill/>
        </p:spPr>
        <p:txBody>
          <a:bodyPr wrap="square" rtlCol="0">
            <a:spAutoFit/>
          </a:bodyPr>
          <a:lstStyle/>
          <a:p>
            <a:pPr algn="ctr">
              <a:lnSpc>
                <a:spcPts val="10800"/>
              </a:lnSpc>
            </a:pPr>
            <a:r>
              <a:rPr lang="vi-VN" altLang="zh-CN" sz="3600" b="1" kern="1700" spc="50" dirty="0">
                <a:solidFill>
                  <a:srgbClr val="2B7691"/>
                </a:solidFill>
                <a:latin typeface="Times New Roman" panose="02020603050405020304" pitchFamily="18" charset="0"/>
                <a:ea typeface="字魂109号-方格习字体" panose="00000500000000000000" pitchFamily="2" charset="-122"/>
                <a:cs typeface="Times New Roman" panose="02020603050405020304" pitchFamily="18" charset="0"/>
              </a:rPr>
              <a:t>2</a:t>
            </a:r>
            <a:r>
              <a:rPr lang="vi-VN" altLang="zh-CN" sz="3600" b="1" kern="1700" spc="50" dirty="0" smtClean="0">
                <a:solidFill>
                  <a:srgbClr val="2B7691"/>
                </a:solidFill>
                <a:latin typeface="Times New Roman" panose="02020603050405020304" pitchFamily="18" charset="0"/>
                <a:ea typeface="字魂109号-方格习字体" panose="00000500000000000000" pitchFamily="2" charset="-122"/>
                <a:cs typeface="Times New Roman" panose="02020603050405020304" pitchFamily="18" charset="0"/>
              </a:rPr>
              <a:t>. Nội dung</a:t>
            </a:r>
            <a:endParaRPr lang="zh-CN" altLang="en-US" sz="3600" b="1" kern="1700" spc="50" dirty="0">
              <a:solidFill>
                <a:srgbClr val="2B7691"/>
              </a:solidFill>
              <a:latin typeface="Times New Roman" panose="02020603050405020304" pitchFamily="18" charset="0"/>
              <a:ea typeface="字魂109号-方格习字体" panose="00000500000000000000" pitchFamily="2" charset="-122"/>
              <a:cs typeface="Times New Roman" panose="02020603050405020304" pitchFamily="18" charset="0"/>
            </a:endParaRPr>
          </a:p>
        </p:txBody>
      </p:sp>
      <p:pic>
        <p:nvPicPr>
          <p:cNvPr id="20" name="图片 26">
            <a:extLst>
              <a:ext uri="{FF2B5EF4-FFF2-40B4-BE49-F238E27FC236}">
                <a16:creationId xmlns:a16="http://schemas.microsoft.com/office/drawing/2014/main" xmlns="" id="{7C3A631D-AD47-45D1-918D-7460EAA4D294}"/>
              </a:ext>
            </a:extLst>
          </p:cNvPr>
          <p:cNvPicPr>
            <a:picLocks noChangeAspect="1"/>
          </p:cNvPicPr>
          <p:nvPr/>
        </p:nvPicPr>
        <p:blipFill>
          <a:blip r:embed="rId9"/>
          <a:stretch>
            <a:fillRect/>
          </a:stretch>
        </p:blipFill>
        <p:spPr>
          <a:xfrm>
            <a:off x="698347" y="5533577"/>
            <a:ext cx="1441386" cy="1099187"/>
          </a:xfrm>
          <a:prstGeom prst="rect">
            <a:avLst/>
          </a:prstGeom>
        </p:spPr>
      </p:pic>
      <p:sp>
        <p:nvSpPr>
          <p:cNvPr id="21" name="TextBox 20">
            <a:extLst>
              <a:ext uri="{FF2B5EF4-FFF2-40B4-BE49-F238E27FC236}">
                <a16:creationId xmlns:a16="http://schemas.microsoft.com/office/drawing/2014/main" xmlns="" id="{62FF70DA-068F-44C6-B0CB-FA9C19331820}"/>
              </a:ext>
            </a:extLst>
          </p:cNvPr>
          <p:cNvSpPr txBox="1"/>
          <p:nvPr/>
        </p:nvSpPr>
        <p:spPr>
          <a:xfrm>
            <a:off x="562438" y="1821441"/>
            <a:ext cx="6695440" cy="3785652"/>
          </a:xfrm>
          <a:prstGeom prst="rect">
            <a:avLst/>
          </a:prstGeom>
          <a:noFill/>
        </p:spPr>
        <p:txBody>
          <a:bodyPr wrap="square">
            <a:spAutoFit/>
          </a:bodyPr>
          <a:lstStyle/>
          <a:p>
            <a:pPr marL="342900" indent="-342900" algn="just">
              <a:buFontTx/>
              <a:buChar char="-"/>
            </a:pPr>
            <a:r>
              <a:rPr lang="vi-VN" altLang="zh-CN" sz="4000" dirty="0">
                <a:solidFill>
                  <a:srgbClr val="006699"/>
                </a:solidFill>
                <a:latin typeface="+mj-lt"/>
                <a:ea typeface="微软雅黑" panose="020B0503020204020204" pitchFamily="34" charset="-122"/>
              </a:rPr>
              <a:t>Bài ca đầy ngất ngưởng về lối sống, lời tuyên ngôn về quan điểm sống.</a:t>
            </a:r>
          </a:p>
          <a:p>
            <a:pPr marL="342900" indent="-342900" algn="just">
              <a:buFontTx/>
              <a:buChar char="-"/>
            </a:pPr>
            <a:endParaRPr lang="vi-VN" altLang="zh-CN" sz="4000" dirty="0">
              <a:solidFill>
                <a:srgbClr val="006699"/>
              </a:solidFill>
              <a:latin typeface="+mj-lt"/>
              <a:ea typeface="微软雅黑" panose="020B0503020204020204" pitchFamily="34" charset="-122"/>
            </a:endParaRPr>
          </a:p>
          <a:p>
            <a:pPr algn="just"/>
            <a:r>
              <a:rPr lang="vi-VN" altLang="zh-CN" sz="4000" dirty="0">
                <a:solidFill>
                  <a:srgbClr val="006699"/>
                </a:solidFill>
                <a:latin typeface="+mj-lt"/>
                <a:ea typeface="微软雅黑" panose="020B0503020204020204" pitchFamily="34" charset="-122"/>
              </a:rPr>
              <a:t>- Tiếng nói sâu sắc về ý thức cá nhân.</a:t>
            </a:r>
            <a:endParaRPr lang="zh-CN" altLang="en-US" sz="4000" dirty="0">
              <a:solidFill>
                <a:srgbClr val="006699"/>
              </a:solidFill>
              <a:latin typeface="+mj-lt"/>
              <a:ea typeface="微软雅黑" panose="020B0503020204020204" pitchFamily="34" charset="-122"/>
            </a:endParaRPr>
          </a:p>
        </p:txBody>
      </p:sp>
    </p:spTree>
    <p:extLst>
      <p:ext uri="{BB962C8B-B14F-4D97-AF65-F5344CB8AC3E}">
        <p14:creationId xmlns:p14="http://schemas.microsoft.com/office/powerpoint/2010/main" val="1565785090"/>
      </p:ext>
    </p:extLst>
  </p:cSld>
  <p:clrMapOvr>
    <a:masterClrMapping/>
  </p:clrMapOvr>
  <mc:AlternateContent xmlns:mc="http://schemas.openxmlformats.org/markup-compatibility/2006" xmlns:p14="http://schemas.microsoft.com/office/powerpoint/2010/main">
    <mc:Choice Requires="p14">
      <p:transition spd="slow" p14:dur="1600" advClick="0" advTm="0">
        <p14:prism isInverted="1"/>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par>
                          <p:cTn id="18" fill="hold">
                            <p:stCondLst>
                              <p:cond delay="1500"/>
                            </p:stCondLst>
                            <p:childTnLst>
                              <p:par>
                                <p:cTn id="19" presetID="22" presetClass="entr" presetSubtype="4"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Rectangle 2"/>
          <p:cNvSpPr/>
          <p:nvPr/>
        </p:nvSpPr>
        <p:spPr>
          <a:xfrm>
            <a:off x="913682" y="1242596"/>
            <a:ext cx="10672550" cy="3785652"/>
          </a:xfrm>
          <a:prstGeom prst="rect">
            <a:avLst/>
          </a:prstGeom>
        </p:spPr>
        <p:txBody>
          <a:bodyPr wrap="square">
            <a:spAutoFit/>
          </a:bodyPr>
          <a:lstStyle/>
          <a:p>
            <a:pPr marL="742950" indent="-742950">
              <a:buAutoNum type="arabicPeriod"/>
            </a:pPr>
            <a:r>
              <a:rPr lang="vi-VN" sz="4000" i="1" dirty="0" smtClean="0">
                <a:latin typeface="Times New Roman" panose="02020603050405020304" pitchFamily="18" charset="0"/>
                <a:cs typeface="Times New Roman" panose="02020603050405020304" pitchFamily="18" charset="0"/>
              </a:rPr>
              <a:t>Lí </a:t>
            </a:r>
            <a:r>
              <a:rPr lang="vi-VN" sz="4000" i="1" dirty="0">
                <a:latin typeface="Times New Roman" panose="02020603050405020304" pitchFamily="18" charset="0"/>
                <a:cs typeface="Times New Roman" panose="02020603050405020304" pitchFamily="18" charset="0"/>
              </a:rPr>
              <a:t>giải vì sao NCT có thể ngất ngưởng được như thế</a:t>
            </a:r>
            <a:r>
              <a:rPr lang="vi-VN" sz="4000" i="1" dirty="0" smtClean="0">
                <a:latin typeface="Times New Roman" panose="02020603050405020304" pitchFamily="18" charset="0"/>
                <a:cs typeface="Times New Roman" panose="02020603050405020304" pitchFamily="18" charset="0"/>
              </a:rPr>
              <a:t>?</a:t>
            </a:r>
          </a:p>
          <a:p>
            <a:pPr marL="742950" indent="-742950">
              <a:buFontTx/>
              <a:buAutoNum type="arabicPeriod"/>
            </a:pPr>
            <a:r>
              <a:rPr lang="en-US" sz="4000" i="1" dirty="0"/>
              <a:t>? Nếu coi “ngất ngưởng” là thái độ sống thì thái độ sống đó ntn? Thái độ sống đó có phải là lối sống lập dị, cố làm cho khác người của một bộ phận trong xh hiện nay hay không</a:t>
            </a:r>
            <a:r>
              <a:rPr lang="en-US" sz="4000" i="1" dirty="0" smtClean="0"/>
              <a:t>?</a:t>
            </a:r>
            <a:endParaRPr lang="vi-VN" sz="4000" dirty="0"/>
          </a:p>
        </p:txBody>
      </p:sp>
      <p:sp>
        <p:nvSpPr>
          <p:cNvPr id="5" name="Rectangle 4"/>
          <p:cNvSpPr/>
          <p:nvPr/>
        </p:nvSpPr>
        <p:spPr>
          <a:xfrm>
            <a:off x="2016240" y="534710"/>
            <a:ext cx="6974025" cy="707886"/>
          </a:xfrm>
          <a:prstGeom prst="rect">
            <a:avLst/>
          </a:prstGeom>
        </p:spPr>
        <p:txBody>
          <a:bodyPr wrap="none">
            <a:spAutoFit/>
          </a:bodyPr>
          <a:lstStyle/>
          <a:p>
            <a:pPr lvl="0">
              <a:spcAft>
                <a:spcPts val="0"/>
              </a:spcAft>
            </a:pPr>
            <a:r>
              <a:rPr lang="en-US" sz="4000" b="1" dirty="0">
                <a:latin typeface="Times New Roman" panose="02020603050405020304" pitchFamily="18" charset="0"/>
                <a:ea typeface="Calibri" panose="020F0502020204030204" pitchFamily="34" charset="0"/>
              </a:rPr>
              <a:t>HOẠT ĐỘNG 3: LUYỆN TẬP</a:t>
            </a:r>
            <a:endParaRPr lang="vi-VN" sz="40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31079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7999"/>
          </a:xfrm>
          <a:prstGeom prst="rect">
            <a:avLst/>
          </a:prstGeom>
        </p:spPr>
      </p:pic>
      <p:sp>
        <p:nvSpPr>
          <p:cNvPr id="2" name="Title 1"/>
          <p:cNvSpPr>
            <a:spLocks noGrp="1"/>
          </p:cNvSpPr>
          <p:nvPr>
            <p:ph type="title"/>
          </p:nvPr>
        </p:nvSpPr>
        <p:spPr/>
        <p:txBody>
          <a:bodyPr/>
          <a:lstStyle/>
          <a:p>
            <a:pPr algn="ctr"/>
            <a:r>
              <a:rPr lang="en-US" b="1" dirty="0">
                <a:latin typeface="Times New Roman" panose="02020603050405020304" pitchFamily="18" charset="0"/>
                <a:cs typeface="Times New Roman" panose="02020603050405020304" pitchFamily="18" charset="0"/>
              </a:rPr>
              <a:t>HOẠT ĐỘNG 4: VẬN DỤNG</a:t>
            </a:r>
            <a:endParaRPr lang="vi-VN"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671010" y="1690688"/>
            <a:ext cx="8682789" cy="4351338"/>
          </a:xfrm>
          <a:solidFill>
            <a:schemeClr val="accent6">
              <a:lumMod val="20000"/>
              <a:lumOff val="80000"/>
            </a:schemeClr>
          </a:solidFill>
        </p:spPr>
        <p:txBody>
          <a:bodyPr/>
          <a:lstStyle/>
          <a:p>
            <a:pPr marL="0" indent="0">
              <a:buNone/>
            </a:pPr>
            <a:r>
              <a:rPr lang="en-US" sz="3600" i="1" dirty="0" smtClean="0">
                <a:latin typeface="Times New Roman" panose="02020603050405020304" pitchFamily="18" charset="0"/>
                <a:cs typeface="Times New Roman" panose="02020603050405020304" pitchFamily="18" charset="0"/>
              </a:rPr>
              <a:t>1. Tuổi </a:t>
            </a:r>
            <a:r>
              <a:rPr lang="en-US" sz="3600" i="1" dirty="0">
                <a:latin typeface="Times New Roman" panose="02020603050405020304" pitchFamily="18" charset="0"/>
                <a:cs typeface="Times New Roman" panose="02020603050405020304" pitchFamily="18" charset="0"/>
              </a:rPr>
              <a:t>trẻ ngày nay cần làm gì để thể hiện được phong cách sống ngất ngưởng tích cực</a:t>
            </a:r>
            <a:r>
              <a:rPr lang="en-US" sz="3600" i="1" dirty="0" smtClean="0">
                <a:latin typeface="Times New Roman" panose="02020603050405020304" pitchFamily="18" charset="0"/>
                <a:cs typeface="Times New Roman" panose="02020603050405020304" pitchFamily="18" charset="0"/>
              </a:rPr>
              <a:t>?</a:t>
            </a:r>
            <a:endParaRPr lang="vi-VN" sz="3600" dirty="0">
              <a:latin typeface="Times New Roman" panose="02020603050405020304" pitchFamily="18" charset="0"/>
              <a:cs typeface="Times New Roman" panose="02020603050405020304" pitchFamily="18" charset="0"/>
            </a:endParaRPr>
          </a:p>
          <a:p>
            <a:pPr marL="0" lvl="0" indent="0">
              <a:buNone/>
            </a:pPr>
            <a:r>
              <a:rPr lang="en-US" sz="3600" i="1" dirty="0">
                <a:latin typeface="Times New Roman" panose="02020603050405020304" pitchFamily="18" charset="0"/>
                <a:cs typeface="Times New Roman" panose="02020603050405020304" pitchFamily="18" charset="0"/>
              </a:rPr>
              <a:t>2. </a:t>
            </a:r>
            <a:r>
              <a:rPr lang="vi-VN" sz="3600" i="1" dirty="0">
                <a:latin typeface="Times New Roman" panose="02020603050405020304" pitchFamily="18" charset="0"/>
                <a:cs typeface="Times New Roman" panose="02020603050405020304" pitchFamily="18" charset="0"/>
              </a:rPr>
              <a:t>Từ phong cách sống tích cực của Nguyễn Công Trứ, hãy viết đoạn văn (khoảng 150 chữ) nêu lên vấn đề tuổi trẻ ngày nay cần có những phẩm chất, năng lực gì và phải làm gì để có những phẩm chất, năng lực ấy?</a:t>
            </a:r>
            <a:endParaRPr lang="vi-VN" sz="3600" dirty="0">
              <a:latin typeface="Times New Roman" panose="02020603050405020304" pitchFamily="18" charset="0"/>
              <a:cs typeface="Times New Roman" panose="02020603050405020304" pitchFamily="18" charset="0"/>
            </a:endParaRPr>
          </a:p>
          <a:p>
            <a:endParaRPr lang="en-US" i="1" dirty="0"/>
          </a:p>
          <a:p>
            <a:endParaRPr lang="vi-VN" dirty="0"/>
          </a:p>
        </p:txBody>
      </p:sp>
    </p:spTree>
    <p:extLst>
      <p:ext uri="{BB962C8B-B14F-4D97-AF65-F5344CB8AC3E}">
        <p14:creationId xmlns:p14="http://schemas.microsoft.com/office/powerpoint/2010/main" val="391827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fade">
                                      <p:cBhvr>
                                        <p:cTn id="12" dur="1000"/>
                                        <p:tgtEl>
                                          <p:spTgt spid="3">
                                            <p:bg/>
                                          </p:spTgt>
                                        </p:tgtEl>
                                      </p:cBhvr>
                                    </p:animEffect>
                                    <p:anim calcmode="lin" valueType="num">
                                      <p:cBhvr>
                                        <p:cTn id="13" dur="1000" fill="hold"/>
                                        <p:tgtEl>
                                          <p:spTgt spid="3">
                                            <p:bg/>
                                          </p:spTgt>
                                        </p:tgtEl>
                                        <p:attrNameLst>
                                          <p:attrName>ppt_x</p:attrName>
                                        </p:attrNameLst>
                                      </p:cBhvr>
                                      <p:tavLst>
                                        <p:tav tm="0">
                                          <p:val>
                                            <p:strVal val="#ppt_x"/>
                                          </p:val>
                                        </p:tav>
                                        <p:tav tm="100000">
                                          <p:val>
                                            <p:strVal val="#ppt_x"/>
                                          </p:val>
                                        </p:tav>
                                      </p:tavLst>
                                    </p:anim>
                                    <p:anim calcmode="lin" valueType="num">
                                      <p:cBhvr>
                                        <p:cTn id="14"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1000"/>
                                        <p:tgtEl>
                                          <p:spTgt spid="3">
                                            <p:txEl>
                                              <p:pRg st="1" end="1"/>
                                            </p:txEl>
                                          </p:spTgt>
                                        </p:tgtEl>
                                      </p:cBhvr>
                                    </p:animEffect>
                                    <p:anim calcmode="lin" valueType="num">
                                      <p:cBhvr>
                                        <p:cTn id="2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icture 3"/>
          <p:cNvPicPr>
            <a:picLocks noChangeAspect="1"/>
          </p:cNvPicPr>
          <p:nvPr/>
        </p:nvPicPr>
        <p:blipFill>
          <a:blip r:embed="rId2"/>
          <a:stretch>
            <a:fillRect/>
          </a:stretch>
        </p:blipFill>
        <p:spPr>
          <a:xfrm>
            <a:off x="0" y="0"/>
            <a:ext cx="12192001" cy="6876048"/>
          </a:xfrm>
          <a:prstGeom prst="rect">
            <a:avLst/>
          </a:prstGeom>
        </p:spPr>
      </p:pic>
      <p:sp>
        <p:nvSpPr>
          <p:cNvPr id="7" name="Rectangle 6"/>
          <p:cNvSpPr/>
          <p:nvPr/>
        </p:nvSpPr>
        <p:spPr>
          <a:xfrm>
            <a:off x="1117935" y="427905"/>
            <a:ext cx="3888204" cy="602023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07000"/>
              </a:lnSpc>
              <a:spcAft>
                <a:spcPts val="0"/>
              </a:spcAft>
            </a:pPr>
            <a:r>
              <a:rPr lang="en-US" sz="3600" b="1" dirty="0">
                <a:latin typeface="Times New Roman" panose="02020603050405020304" pitchFamily="18" charset="0"/>
                <a:ea typeface="Calibri" panose="020F0502020204030204" pitchFamily="34" charset="0"/>
                <a:cs typeface="Times New Roman" panose="02020603050405020304" pitchFamily="18" charset="0"/>
              </a:rPr>
              <a:t>*</a:t>
            </a:r>
            <a:r>
              <a:rPr lang="en-US" sz="36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600" b="1" dirty="0">
                <a:latin typeface="Times New Roman" panose="02020603050405020304" pitchFamily="18" charset="0"/>
                <a:ea typeface="Calibri" panose="020F0502020204030204" pitchFamily="34" charset="0"/>
                <a:cs typeface="Times New Roman" panose="02020603050405020304" pitchFamily="18" charset="0"/>
              </a:rPr>
              <a:t>Củng cố: </a:t>
            </a:r>
            <a:endParaRPr lang="vi-VN" sz="3600" dirty="0">
              <a:latin typeface="Times New Roman" panose="02020603050405020304" pitchFamily="18" charset="0"/>
              <a:ea typeface="Calibri" panose="020F0502020204030204" pitchFamily="34" charset="0"/>
              <a:cs typeface="Times New Roman" panose="02020603050405020304" pitchFamily="18" charset="0"/>
            </a:endParaRPr>
          </a:p>
          <a:p>
            <a:pPr indent="180340" algn="just">
              <a:lnSpc>
                <a:spcPct val="107000"/>
              </a:lnSpc>
              <a:spcAft>
                <a:spcPts val="0"/>
              </a:spcAft>
            </a:pPr>
            <a:r>
              <a:rPr lang="en-US" sz="3600" i="1" dirty="0">
                <a:latin typeface="Times New Roman" panose="02020603050405020304" pitchFamily="18" charset="0"/>
                <a:ea typeface="Calibri" panose="020F0502020204030204" pitchFamily="34" charset="0"/>
                <a:cs typeface="Times New Roman" panose="02020603050405020304" pitchFamily="18" charset="0"/>
              </a:rPr>
              <a:t>? Ngoài chủ đề chính, Bài ca ngất ngưởng còn có chủ đề nào khác?</a:t>
            </a:r>
            <a:endParaRPr lang="vi-VN" sz="3600" dirty="0">
              <a:latin typeface="Times New Roman" panose="02020603050405020304" pitchFamily="18" charset="0"/>
              <a:ea typeface="Calibri" panose="020F0502020204030204" pitchFamily="34" charset="0"/>
              <a:cs typeface="Times New Roman" panose="02020603050405020304" pitchFamily="18" charset="0"/>
            </a:endParaRPr>
          </a:p>
          <a:p>
            <a:pPr indent="180340" algn="just">
              <a:lnSpc>
                <a:spcPct val="107000"/>
              </a:lnSpc>
              <a:spcAft>
                <a:spcPts val="0"/>
              </a:spcAft>
            </a:pPr>
            <a:r>
              <a:rPr lang="en-US" sz="3600" i="1" dirty="0">
                <a:latin typeface="Times New Roman" panose="02020603050405020304" pitchFamily="18" charset="0"/>
                <a:ea typeface="Calibri" panose="020F0502020204030204" pitchFamily="34" charset="0"/>
                <a:cs typeface="Times New Roman" panose="02020603050405020304" pitchFamily="18" charset="0"/>
              </a:rPr>
              <a:t>? Vận dụng các kiến thức em học/biết để giải thích từ “ngất ngưởng</a:t>
            </a:r>
            <a:r>
              <a:rPr lang="en-US" sz="3600" i="1" dirty="0" smtClean="0">
                <a:latin typeface="Times New Roman" panose="02020603050405020304" pitchFamily="18" charset="0"/>
                <a:ea typeface="Calibri" panose="020F0502020204030204" pitchFamily="34" charset="0"/>
                <a:cs typeface="Times New Roman" panose="02020603050405020304" pitchFamily="18" charset="0"/>
              </a:rPr>
              <a:t>”</a:t>
            </a:r>
            <a:endParaRPr lang="vi-VN" sz="3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5676901" y="1126540"/>
            <a:ext cx="6096000" cy="4538230"/>
          </a:xfrm>
          <a:prstGeom prst="rect">
            <a:avLst/>
          </a:prstGeom>
          <a:solidFill>
            <a:schemeClr val="tx2">
              <a:lumMod val="20000"/>
              <a:lumOff val="80000"/>
            </a:schemeClr>
          </a:solidFill>
        </p:spPr>
        <p:txBody>
          <a:bodyPr>
            <a:spAutoFit/>
          </a:bodyPr>
          <a:lstStyle/>
          <a:p>
            <a:pPr>
              <a:lnSpc>
                <a:spcPct val="107000"/>
              </a:lnSpc>
              <a:spcAft>
                <a:spcPts val="0"/>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smtClean="0">
                <a:latin typeface="Times New Roman" panose="02020603050405020304" pitchFamily="18" charset="0"/>
                <a:ea typeface="Calibri" panose="020F0502020204030204" pitchFamily="34" charset="0"/>
                <a:cs typeface="Times New Roman" panose="02020603050405020304" pitchFamily="18" charset="0"/>
              </a:rPr>
              <a:t>HDVN</a:t>
            </a:r>
            <a:r>
              <a:rPr lang="en-US" sz="3600" b="1" dirty="0">
                <a:latin typeface="Times New Roman" panose="02020603050405020304" pitchFamily="18" charset="0"/>
                <a:ea typeface="Calibri" panose="020F0502020204030204" pitchFamily="34" charset="0"/>
                <a:cs typeface="Times New Roman" panose="02020603050405020304" pitchFamily="18" charset="0"/>
              </a:rPr>
              <a:t>:</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vi-VN" sz="3600" dirty="0">
                <a:solidFill>
                  <a:srgbClr val="0C0C0C"/>
                </a:solidFill>
                <a:latin typeface="Times New Roman" panose="02020603050405020304" pitchFamily="18" charset="0"/>
                <a:ea typeface="Times New Roman" panose="02020603050405020304" pitchFamily="18" charset="0"/>
                <a:cs typeface="Times New Roman" panose="02020603050405020304" pitchFamily="18" charset="0"/>
              </a:rPr>
              <a:t>- Học thuộc bài thơ, ghi nhớ nội dung bài học bằng sơ đồ tư duy hoặc grap</a:t>
            </a:r>
            <a:endParaRPr lang="vi-VN"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vi-VN" sz="3600" dirty="0">
                <a:solidFill>
                  <a:srgbClr val="0C0C0C"/>
                </a:solidFill>
                <a:latin typeface="Times New Roman" panose="02020603050405020304" pitchFamily="18" charset="0"/>
                <a:ea typeface="Times New Roman" panose="02020603050405020304" pitchFamily="18" charset="0"/>
                <a:cs typeface="Times New Roman" panose="02020603050405020304" pitchFamily="18" charset="0"/>
              </a:rPr>
              <a:t>- Chuẩn bị bài mới:</a:t>
            </a:r>
            <a:endParaRPr lang="vi-VN" sz="3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vi-VN" sz="3600" dirty="0">
                <a:solidFill>
                  <a:srgbClr val="0C0C0C"/>
                </a:solidFill>
                <a:latin typeface="Times New Roman" panose="02020603050405020304" pitchFamily="18" charset="0"/>
                <a:ea typeface="Times New Roman" panose="02020603050405020304" pitchFamily="18" charset="0"/>
                <a:cs typeface="Times New Roman" panose="02020603050405020304" pitchFamily="18" charset="0"/>
              </a:rPr>
              <a:t>   + Sưu tầm tư liệu, hình ảnh có liên quan đến bài học mới. </a:t>
            </a:r>
            <a:r>
              <a:rPr lang="vi-VN" sz="3600" u="sng" dirty="0">
                <a:solidFill>
                  <a:srgbClr val="0C0C0C"/>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a:solidFill>
                  <a:srgbClr val="0C0C0C"/>
                </a:solidFill>
                <a:latin typeface="Times New Roman" panose="02020603050405020304" pitchFamily="18" charset="0"/>
                <a:ea typeface="Times New Roman" panose="02020603050405020304" pitchFamily="18" charset="0"/>
                <a:cs typeface="Times New Roman" panose="02020603050405020304" pitchFamily="18" charset="0"/>
              </a:rPr>
              <a:t> </a:t>
            </a:r>
            <a:endParaRPr lang="vi-VN"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vi-VN" sz="3600" dirty="0">
                <a:solidFill>
                  <a:srgbClr val="0C0C0C"/>
                </a:solidFill>
                <a:latin typeface="Times New Roman" panose="02020603050405020304" pitchFamily="18" charset="0"/>
                <a:ea typeface="Times New Roman" panose="02020603050405020304" pitchFamily="18" charset="0"/>
                <a:cs typeface="Times New Roman" panose="02020603050405020304" pitchFamily="18" charset="0"/>
              </a:rPr>
              <a:t>   + Bài học rút ra.</a:t>
            </a:r>
            <a:endParaRPr lang="vi-VN" sz="3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nb-NO" b="1" dirty="0">
                <a:latin typeface="Times New Roman" panose="02020603050405020304" pitchFamily="18" charset="0"/>
                <a:ea typeface="Calibri" panose="020F0502020204030204" pitchFamily="34" charset="0"/>
                <a:cs typeface="Times New Roman" panose="02020603050405020304" pitchFamily="18" charset="0"/>
              </a:rPr>
              <a:t> </a:t>
            </a:r>
            <a:endParaRPr lang="vi-VN"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400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26973" y="0"/>
            <a:ext cx="12138053" cy="6858000"/>
          </a:xfrm>
          <a:prstGeom prst="rect">
            <a:avLst/>
          </a:prstGeom>
        </p:spPr>
      </p:pic>
      <p:sp>
        <p:nvSpPr>
          <p:cNvPr id="4" name="Title 1"/>
          <p:cNvSpPr>
            <a:spLocks noGrp="1"/>
          </p:cNvSpPr>
          <p:nvPr>
            <p:ph type="title"/>
          </p:nvPr>
        </p:nvSpPr>
        <p:spPr>
          <a:xfrm>
            <a:off x="1295402" y="982133"/>
            <a:ext cx="9601196" cy="836836"/>
          </a:xfrm>
        </p:spPr>
        <p:txBody>
          <a:bodyPr/>
          <a:lstStyle/>
          <a:p>
            <a:r>
              <a:rPr lang="en-US" dirty="0" smtClean="0">
                <a:solidFill>
                  <a:srgbClr val="FF0000"/>
                </a:solidFill>
                <a:latin typeface="Bahnschrift SemiBold SemiConden" panose="020B0502040204020203" pitchFamily="34" charset="0"/>
              </a:rPr>
              <a:t>CÂU HỎI SỐ 2</a:t>
            </a:r>
            <a:endParaRPr lang="en-US" dirty="0">
              <a:solidFill>
                <a:srgbClr val="FF0000"/>
              </a:solidFill>
              <a:latin typeface="Bahnschrift SemiBold SemiConden" panose="020B0502040204020203" pitchFamily="34" charset="0"/>
            </a:endParaRPr>
          </a:p>
        </p:txBody>
      </p:sp>
      <p:sp>
        <p:nvSpPr>
          <p:cNvPr id="5" name="Content Placeholder 2"/>
          <p:cNvSpPr>
            <a:spLocks noGrp="1"/>
          </p:cNvSpPr>
          <p:nvPr>
            <p:ph idx="1"/>
          </p:nvPr>
        </p:nvSpPr>
        <p:spPr>
          <a:xfrm>
            <a:off x="1295401" y="2556932"/>
            <a:ext cx="9601196" cy="2420421"/>
          </a:xfrm>
        </p:spPr>
        <p:txBody>
          <a:bodyPr/>
          <a:lstStyle/>
          <a:p>
            <a:pPr marL="0" indent="0" algn="just">
              <a:buNone/>
            </a:pPr>
            <a:r>
              <a:rPr lang="en-US" sz="3600" dirty="0" smtClean="0">
                <a:latin typeface="Arial" panose="020B0604020202020204" pitchFamily="34" charset="0"/>
                <a:cs typeface="Arial" panose="020B0604020202020204" pitchFamily="34" charset="0"/>
              </a:rPr>
              <a:t>        </a:t>
            </a:r>
            <a:r>
              <a:rPr lang="vi-VN" sz="3600" dirty="0" smtClean="0">
                <a:latin typeface="Arial" panose="020B0604020202020204" pitchFamily="34" charset="0"/>
                <a:cs typeface="Arial" panose="020B0604020202020204" pitchFamily="34" charset="0"/>
              </a:rPr>
              <a:t>Tên một địa danh của tỉnh Thái Bình</a:t>
            </a:r>
            <a:r>
              <a:rPr lang="en-US" sz="3600" dirty="0">
                <a:latin typeface="Arial" panose="020B0604020202020204" pitchFamily="34" charset="0"/>
                <a:cs typeface="Arial" panose="020B0604020202020204" pitchFamily="34" charset="0"/>
              </a:rPr>
              <a:t> </a:t>
            </a:r>
            <a:r>
              <a:rPr lang="en-US" sz="3600" dirty="0" smtClean="0">
                <a:latin typeface="Arial" panose="020B0604020202020204" pitchFamily="34" charset="0"/>
                <a:cs typeface="Arial" panose="020B0604020202020204" pitchFamily="34" charset="0"/>
              </a:rPr>
              <a:t>mang </a:t>
            </a:r>
            <a:r>
              <a:rPr lang="vi-VN" sz="3600" dirty="0" smtClean="0">
                <a:latin typeface="Arial" panose="020B0604020202020204" pitchFamily="34" charset="0"/>
                <a:cs typeface="Arial" panose="020B0604020202020204" pitchFamily="34" charset="0"/>
              </a:rPr>
              <a:t>nghĩa Hán Việt là “Biển tiền”</a:t>
            </a: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sp>
        <p:nvSpPr>
          <p:cNvPr id="7" name="Left Bracket 6">
            <a:hlinkClick r:id="rId7" action="ppaction://hlinksldjump"/>
          </p:cNvPr>
          <p:cNvSpPr/>
          <p:nvPr/>
        </p:nvSpPr>
        <p:spPr>
          <a:xfrm>
            <a:off x="951614" y="982133"/>
            <a:ext cx="45719" cy="45719"/>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0"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59416" y="6337915"/>
            <a:ext cx="598895" cy="598895"/>
          </a:xfrm>
          <a:prstGeom prst="rect">
            <a:avLst/>
          </a:prstGeom>
        </p:spPr>
      </p:pic>
      <p:pic>
        <p:nvPicPr>
          <p:cNvPr id="11" name="Tic tac dong ho 5 phu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265064" y="6360607"/>
            <a:ext cx="598895" cy="598895"/>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47633" y="4601250"/>
            <a:ext cx="1297726" cy="1223159"/>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87632" y="4613615"/>
            <a:ext cx="1216274" cy="1146772"/>
          </a:xfrm>
          <a:prstGeom prst="rect">
            <a:avLst/>
          </a:prstGeom>
        </p:spPr>
      </p:pic>
      <p:grpSp>
        <p:nvGrpSpPr>
          <p:cNvPr id="14" name="times up"/>
          <p:cNvGrpSpPr/>
          <p:nvPr/>
        </p:nvGrpSpPr>
        <p:grpSpPr>
          <a:xfrm>
            <a:off x="10572454" y="5789706"/>
            <a:ext cx="743789" cy="314584"/>
            <a:chOff x="3775761" y="548077"/>
            <a:chExt cx="1572029" cy="604148"/>
          </a:xfrm>
        </p:grpSpPr>
        <p:sp>
          <p:nvSpPr>
            <p:cNvPr id="15" name="Rounded Rectangle 14"/>
            <p:cNvSpPr/>
            <p:nvPr/>
          </p:nvSpPr>
          <p:spPr>
            <a:xfrm>
              <a:off x="3775761" y="548077"/>
              <a:ext cx="1572029" cy="581349"/>
            </a:xfrm>
            <a:prstGeom prst="roundRect">
              <a:avLst/>
            </a:prstGeom>
            <a:solidFill>
              <a:srgbClr val="834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6" name="Rounded Rectangle 15"/>
            <p:cNvSpPr/>
            <p:nvPr/>
          </p:nvSpPr>
          <p:spPr>
            <a:xfrm>
              <a:off x="3775761" y="570876"/>
              <a:ext cx="1572029" cy="581349"/>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47734" y="4601250"/>
            <a:ext cx="1297726" cy="1223159"/>
          </a:xfrm>
          <a:prstGeom prst="rect">
            <a:avLst/>
          </a:prstGeom>
        </p:spPr>
      </p:pic>
      <p:pic>
        <p:nvPicPr>
          <p:cNvPr id="18" name="Tic tac dong ho 5 phu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265165" y="6360607"/>
            <a:ext cx="598895" cy="598895"/>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90919" y="4636630"/>
            <a:ext cx="1216274" cy="1146772"/>
          </a:xfrm>
          <a:prstGeom prst="rect">
            <a:avLst/>
          </a:prstGeom>
        </p:spPr>
      </p:pic>
      <p:grpSp>
        <p:nvGrpSpPr>
          <p:cNvPr id="20" name="times up"/>
          <p:cNvGrpSpPr/>
          <p:nvPr/>
        </p:nvGrpSpPr>
        <p:grpSpPr>
          <a:xfrm>
            <a:off x="10572555" y="5789706"/>
            <a:ext cx="743789" cy="314584"/>
            <a:chOff x="3775761" y="548077"/>
            <a:chExt cx="1572029" cy="604148"/>
          </a:xfrm>
        </p:grpSpPr>
        <p:sp>
          <p:nvSpPr>
            <p:cNvPr id="21" name="Rounded Rectangle 20"/>
            <p:cNvSpPr/>
            <p:nvPr/>
          </p:nvSpPr>
          <p:spPr>
            <a:xfrm>
              <a:off x="3775761" y="548077"/>
              <a:ext cx="1572029" cy="581349"/>
            </a:xfrm>
            <a:prstGeom prst="roundRect">
              <a:avLst/>
            </a:prstGeom>
            <a:solidFill>
              <a:srgbClr val="834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2" name="Rounded Rectangle 21"/>
            <p:cNvSpPr/>
            <p:nvPr/>
          </p:nvSpPr>
          <p:spPr>
            <a:xfrm>
              <a:off x="3775761" y="570876"/>
              <a:ext cx="1572029" cy="581349"/>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23"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59517" y="6337915"/>
            <a:ext cx="598895" cy="598895"/>
          </a:xfrm>
          <a:prstGeom prst="rect">
            <a:avLst/>
          </a:prstGeom>
        </p:spPr>
      </p:pic>
      <p:sp>
        <p:nvSpPr>
          <p:cNvPr id="24" name="Right Arrow 23">
            <a:hlinkClick r:id="rId7" action="ppaction://hlinksldjump"/>
          </p:cNvPr>
          <p:cNvSpPr/>
          <p:nvPr/>
        </p:nvSpPr>
        <p:spPr>
          <a:xfrm>
            <a:off x="907135" y="769482"/>
            <a:ext cx="478465" cy="425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Left Bracket 24">
            <a:hlinkClick r:id="rId7" action="ppaction://hlinksldjump"/>
          </p:cNvPr>
          <p:cNvSpPr/>
          <p:nvPr/>
        </p:nvSpPr>
        <p:spPr>
          <a:xfrm>
            <a:off x="1146367" y="982133"/>
            <a:ext cx="45719" cy="45719"/>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2767507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248" fill="hold"/>
                                        <p:tgtEl>
                                          <p:spTgt spid="11"/>
                                        </p:tgtEl>
                                      </p:cBhvr>
                                    </p:cmd>
                                  </p:childTnLst>
                                </p:cTn>
                              </p:par>
                              <p:par>
                                <p:cTn id="7" presetID="21" presetClass="entr" presetSubtype="1"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wheel(1)">
                                      <p:cBhvr>
                                        <p:cTn id="9" dur="10000"/>
                                        <p:tgtEl>
                                          <p:spTgt spid="13"/>
                                        </p:tgtEl>
                                      </p:cBhvr>
                                    </p:animEffect>
                                  </p:childTnLst>
                                </p:cTn>
                              </p:par>
                              <p:par>
                                <p:cTn id="10" presetID="3" presetClass="mediacall" presetSubtype="0" fill="hold" nodeType="withEffect">
                                  <p:stCondLst>
                                    <p:cond delay="10000"/>
                                  </p:stCondLst>
                                  <p:childTnLst>
                                    <p:cmd type="call" cmd="stop">
                                      <p:cBhvr>
                                        <p:cTn id="11" dur="1" fill="hold"/>
                                        <p:tgtEl>
                                          <p:spTgt spid="11"/>
                                        </p:tgtEl>
                                      </p:cBhvr>
                                    </p:cmd>
                                  </p:childTnLst>
                                </p:cTn>
                              </p:par>
                              <p:par>
                                <p:cTn id="12" presetID="1" presetClass="mediacall" presetSubtype="0" fill="hold" nodeType="withEffect">
                                  <p:stCondLst>
                                    <p:cond delay="10000"/>
                                  </p:stCondLst>
                                  <p:childTnLst>
                                    <p:cmd type="call" cmd="playFrom(0.0)">
                                      <p:cBhvr>
                                        <p:cTn id="13" dur="2977" fill="hold"/>
                                        <p:tgtEl>
                                          <p:spTgt spid="10"/>
                                        </p:tgtEl>
                                      </p:cBhvr>
                                    </p:cmd>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04248" fill="hold"/>
                                        <p:tgtEl>
                                          <p:spTgt spid="18"/>
                                        </p:tgtEl>
                                      </p:cBhvr>
                                    </p:cmd>
                                  </p:childTnLst>
                                </p:cTn>
                              </p:par>
                              <p:par>
                                <p:cTn id="19" presetID="21" presetClass="entr" presetSubtype="1"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heel(1)">
                                      <p:cBhvr>
                                        <p:cTn id="21" dur="10000"/>
                                        <p:tgtEl>
                                          <p:spTgt spid="19"/>
                                        </p:tgtEl>
                                      </p:cBhvr>
                                    </p:animEffect>
                                  </p:childTnLst>
                                </p:cTn>
                              </p:par>
                              <p:par>
                                <p:cTn id="22" presetID="3" presetClass="mediacall" presetSubtype="0" fill="hold" nodeType="withEffect">
                                  <p:stCondLst>
                                    <p:cond delay="10000"/>
                                  </p:stCondLst>
                                  <p:childTnLst>
                                    <p:cmd type="call" cmd="stop">
                                      <p:cBhvr>
                                        <p:cTn id="23" dur="1" fill="hold"/>
                                        <p:tgtEl>
                                          <p:spTgt spid="18"/>
                                        </p:tgtEl>
                                      </p:cBhvr>
                                    </p:cmd>
                                  </p:childTnLst>
                                </p:cTn>
                              </p:par>
                              <p:par>
                                <p:cTn id="24" presetID="1" presetClass="mediacall" presetSubtype="0" fill="hold" nodeType="withEffect">
                                  <p:stCondLst>
                                    <p:cond delay="10000"/>
                                  </p:stCondLst>
                                  <p:childTnLst>
                                    <p:cmd type="call" cmd="playFrom(0.0)">
                                      <p:cBhvr>
                                        <p:cTn id="25" dur="2977" fill="hold"/>
                                        <p:tgtEl>
                                          <p:spTgt spid="23"/>
                                        </p:tgtEl>
                                      </p:cBhvr>
                                    </p:cmd>
                                  </p:childTnLst>
                                </p:cTn>
                              </p:par>
                            </p:childTnLst>
                          </p:cTn>
                        </p:par>
                      </p:childTnLst>
                    </p:cTn>
                  </p:par>
                </p:childTnLst>
              </p:cTn>
              <p:nextCondLst>
                <p:cond evt="onClick" delay="0">
                  <p:tgtEl>
                    <p:spTgt spid="20"/>
                  </p:tgtEl>
                </p:cond>
              </p:nextCondLst>
            </p:seq>
            <p:audio>
              <p:cMediaNode vol="80000">
                <p:cTn id="26" fill="hold" display="0">
                  <p:stCondLst>
                    <p:cond delay="indefinite"/>
                  </p:stCondLst>
                  <p:endCondLst>
                    <p:cond evt="onStopAudio" delay="0">
                      <p:tgtEl>
                        <p:sldTgt/>
                      </p:tgtEl>
                    </p:cond>
                  </p:endCondLst>
                </p:cTn>
                <p:tgtEl>
                  <p:spTgt spid="10"/>
                </p:tgtEl>
              </p:cMediaNode>
            </p:audio>
            <p:audio>
              <p:cMediaNode vol="80000">
                <p:cTn id="27" fill="hold" display="0">
                  <p:stCondLst>
                    <p:cond delay="indefinite"/>
                  </p:stCondLst>
                  <p:endCondLst>
                    <p:cond evt="onStopAudio" delay="0">
                      <p:tgtEl>
                        <p:sldTgt/>
                      </p:tgtEl>
                    </p:cond>
                  </p:endCondLst>
                </p:cTn>
                <p:tgtEl>
                  <p:spTgt spid="11"/>
                </p:tgtEl>
              </p:cMediaNode>
            </p:audio>
            <p:audio>
              <p:cMediaNode vol="80000">
                <p:cTn id="28" fill="hold" display="0">
                  <p:stCondLst>
                    <p:cond delay="indefinite"/>
                  </p:stCondLst>
                  <p:endCondLst>
                    <p:cond evt="onStopAudio" delay="0">
                      <p:tgtEl>
                        <p:sldTgt/>
                      </p:tgtEl>
                    </p:cond>
                  </p:endCondLst>
                </p:cTn>
                <p:tgtEl>
                  <p:spTgt spid="23"/>
                </p:tgtEl>
              </p:cMediaNode>
            </p:audio>
            <p:audio>
              <p:cMediaNode vol="80000">
                <p:cTn id="29" fill="hold" display="0">
                  <p:stCondLst>
                    <p:cond delay="indefinite"/>
                  </p:stCondLst>
                  <p:endCondLst>
                    <p:cond evt="onStopAudio" delay="0">
                      <p:tgtEl>
                        <p:sldTgt/>
                      </p:tgtEl>
                    </p:cond>
                  </p:endCondLst>
                </p:cTn>
                <p:tgtEl>
                  <p:spTgt spid="1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26973" y="0"/>
            <a:ext cx="12138053" cy="6858000"/>
          </a:xfrm>
          <a:prstGeom prst="rect">
            <a:avLst/>
          </a:prstGeom>
        </p:spPr>
      </p:pic>
      <p:sp>
        <p:nvSpPr>
          <p:cNvPr id="4" name="Title 1"/>
          <p:cNvSpPr>
            <a:spLocks noGrp="1"/>
          </p:cNvSpPr>
          <p:nvPr>
            <p:ph type="title"/>
          </p:nvPr>
        </p:nvSpPr>
        <p:spPr>
          <a:xfrm>
            <a:off x="1295402" y="982133"/>
            <a:ext cx="9601196" cy="836836"/>
          </a:xfrm>
        </p:spPr>
        <p:txBody>
          <a:bodyPr/>
          <a:lstStyle/>
          <a:p>
            <a:r>
              <a:rPr lang="en-US" dirty="0" smtClean="0">
                <a:solidFill>
                  <a:srgbClr val="FF0000"/>
                </a:solidFill>
                <a:latin typeface="Bahnschrift SemiBold SemiConden" panose="020B0502040204020203" pitchFamily="34" charset="0"/>
              </a:rPr>
              <a:t>CÂU HỎI SỐ 3</a:t>
            </a:r>
            <a:endParaRPr lang="en-US" dirty="0">
              <a:solidFill>
                <a:srgbClr val="FF0000"/>
              </a:solidFill>
              <a:latin typeface="Bahnschrift SemiBold SemiConden" panose="020B0502040204020203" pitchFamily="34" charset="0"/>
            </a:endParaRPr>
          </a:p>
        </p:txBody>
      </p:sp>
      <p:sp>
        <p:nvSpPr>
          <p:cNvPr id="5" name="Content Placeholder 2"/>
          <p:cNvSpPr>
            <a:spLocks noGrp="1"/>
          </p:cNvSpPr>
          <p:nvPr>
            <p:ph idx="1"/>
          </p:nvPr>
        </p:nvSpPr>
        <p:spPr>
          <a:xfrm>
            <a:off x="1734532" y="2754896"/>
            <a:ext cx="9049833" cy="1053534"/>
          </a:xfrm>
        </p:spPr>
        <p:txBody>
          <a:bodyPr/>
          <a:lstStyle/>
          <a:p>
            <a:pPr marL="0" indent="0" algn="just">
              <a:buNone/>
            </a:pPr>
            <a:r>
              <a:rPr lang="vi-VN" sz="3600" dirty="0" smtClean="0">
                <a:latin typeface="Arial" panose="020B0604020202020204" pitchFamily="34" charset="0"/>
                <a:cs typeface="Arial" panose="020B0604020202020204" pitchFamily="34" charset="0"/>
              </a:rPr>
              <a:t>Tỉnh quê hương của Nguyễn Du</a:t>
            </a: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sp>
        <p:nvSpPr>
          <p:cNvPr id="7" name="Left Bracket 6">
            <a:hlinkClick r:id="rId7" action="ppaction://hlinksldjump"/>
          </p:cNvPr>
          <p:cNvSpPr/>
          <p:nvPr/>
        </p:nvSpPr>
        <p:spPr>
          <a:xfrm>
            <a:off x="951614" y="982133"/>
            <a:ext cx="45719" cy="45719"/>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1"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56958" y="6231385"/>
            <a:ext cx="598895" cy="598895"/>
          </a:xfrm>
          <a:prstGeom prst="rect">
            <a:avLst/>
          </a:prstGeom>
        </p:spPr>
      </p:pic>
      <p:pic>
        <p:nvPicPr>
          <p:cNvPr id="12" name="Tic tac dong ho 5 phu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262606" y="6254077"/>
            <a:ext cx="598895" cy="598895"/>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45175" y="4494720"/>
            <a:ext cx="1297726" cy="1223159"/>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85174" y="4507085"/>
            <a:ext cx="1216274" cy="1146772"/>
          </a:xfrm>
          <a:prstGeom prst="rect">
            <a:avLst/>
          </a:prstGeom>
        </p:spPr>
      </p:pic>
      <p:grpSp>
        <p:nvGrpSpPr>
          <p:cNvPr id="15" name="times up"/>
          <p:cNvGrpSpPr/>
          <p:nvPr/>
        </p:nvGrpSpPr>
        <p:grpSpPr>
          <a:xfrm>
            <a:off x="10569996" y="5683176"/>
            <a:ext cx="743789" cy="314584"/>
            <a:chOff x="3775761" y="548077"/>
            <a:chExt cx="1572029" cy="604148"/>
          </a:xfrm>
        </p:grpSpPr>
        <p:sp>
          <p:nvSpPr>
            <p:cNvPr id="16" name="Rounded Rectangle 15"/>
            <p:cNvSpPr/>
            <p:nvPr/>
          </p:nvSpPr>
          <p:spPr>
            <a:xfrm>
              <a:off x="3775761" y="548077"/>
              <a:ext cx="1572029" cy="581349"/>
            </a:xfrm>
            <a:prstGeom prst="roundRect">
              <a:avLst/>
            </a:prstGeom>
            <a:solidFill>
              <a:srgbClr val="834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7" name="Rounded Rectangle 16"/>
            <p:cNvSpPr/>
            <p:nvPr/>
          </p:nvSpPr>
          <p:spPr>
            <a:xfrm>
              <a:off x="3775761" y="570876"/>
              <a:ext cx="1572029" cy="581349"/>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45276" y="4494720"/>
            <a:ext cx="1297726" cy="1223159"/>
          </a:xfrm>
          <a:prstGeom prst="rect">
            <a:avLst/>
          </a:prstGeom>
        </p:spPr>
      </p:pic>
      <p:pic>
        <p:nvPicPr>
          <p:cNvPr id="19" name="Tic tac dong ho 5 phu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262707" y="6254077"/>
            <a:ext cx="598895" cy="598895"/>
          </a:xfrm>
          <a:prstGeom prst="rect">
            <a:avLst/>
          </a:prstGeom>
        </p:spPr>
      </p:pic>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88461" y="4530100"/>
            <a:ext cx="1216274" cy="1146772"/>
          </a:xfrm>
          <a:prstGeom prst="rect">
            <a:avLst/>
          </a:prstGeom>
        </p:spPr>
      </p:pic>
      <p:grpSp>
        <p:nvGrpSpPr>
          <p:cNvPr id="21" name="times up"/>
          <p:cNvGrpSpPr/>
          <p:nvPr/>
        </p:nvGrpSpPr>
        <p:grpSpPr>
          <a:xfrm>
            <a:off x="10570097" y="5683176"/>
            <a:ext cx="743789" cy="314584"/>
            <a:chOff x="3775761" y="548077"/>
            <a:chExt cx="1572029" cy="604148"/>
          </a:xfrm>
        </p:grpSpPr>
        <p:sp>
          <p:nvSpPr>
            <p:cNvPr id="22" name="Rounded Rectangle 21"/>
            <p:cNvSpPr/>
            <p:nvPr/>
          </p:nvSpPr>
          <p:spPr>
            <a:xfrm>
              <a:off x="3775761" y="548077"/>
              <a:ext cx="1572029" cy="581349"/>
            </a:xfrm>
            <a:prstGeom prst="roundRect">
              <a:avLst/>
            </a:prstGeom>
            <a:solidFill>
              <a:srgbClr val="834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3" name="Rounded Rectangle 22"/>
            <p:cNvSpPr/>
            <p:nvPr/>
          </p:nvSpPr>
          <p:spPr>
            <a:xfrm>
              <a:off x="3775761" y="570876"/>
              <a:ext cx="1572029" cy="581349"/>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24"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57059" y="6231385"/>
            <a:ext cx="598895" cy="598895"/>
          </a:xfrm>
          <a:prstGeom prst="rect">
            <a:avLst/>
          </a:prstGeom>
        </p:spPr>
      </p:pic>
      <p:sp>
        <p:nvSpPr>
          <p:cNvPr id="25" name="Right Arrow 24">
            <a:hlinkClick r:id="rId7" action="ppaction://hlinksldjump"/>
          </p:cNvPr>
          <p:cNvSpPr/>
          <p:nvPr/>
        </p:nvSpPr>
        <p:spPr>
          <a:xfrm>
            <a:off x="875416" y="687966"/>
            <a:ext cx="478465" cy="425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Left Bracket 25">
            <a:hlinkClick r:id="rId7" action="ppaction://hlinksldjump"/>
          </p:cNvPr>
          <p:cNvSpPr/>
          <p:nvPr/>
        </p:nvSpPr>
        <p:spPr>
          <a:xfrm>
            <a:off x="1114648" y="900617"/>
            <a:ext cx="45719" cy="45719"/>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2230639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248" fill="hold"/>
                                        <p:tgtEl>
                                          <p:spTgt spid="12"/>
                                        </p:tgtEl>
                                      </p:cBhvr>
                                    </p:cmd>
                                  </p:childTnLst>
                                </p:cTn>
                              </p:par>
                              <p:par>
                                <p:cTn id="7" presetID="21" presetClass="entr" presetSubtype="1"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wheel(1)">
                                      <p:cBhvr>
                                        <p:cTn id="9" dur="10000"/>
                                        <p:tgtEl>
                                          <p:spTgt spid="14"/>
                                        </p:tgtEl>
                                      </p:cBhvr>
                                    </p:animEffect>
                                  </p:childTnLst>
                                </p:cTn>
                              </p:par>
                              <p:par>
                                <p:cTn id="10" presetID="3" presetClass="mediacall" presetSubtype="0" fill="hold" nodeType="withEffect">
                                  <p:stCondLst>
                                    <p:cond delay="10000"/>
                                  </p:stCondLst>
                                  <p:childTnLst>
                                    <p:cmd type="call" cmd="stop">
                                      <p:cBhvr>
                                        <p:cTn id="11" dur="1" fill="hold"/>
                                        <p:tgtEl>
                                          <p:spTgt spid="12"/>
                                        </p:tgtEl>
                                      </p:cBhvr>
                                    </p:cmd>
                                  </p:childTnLst>
                                </p:cTn>
                              </p:par>
                              <p:par>
                                <p:cTn id="12" presetID="1" presetClass="mediacall" presetSubtype="0" fill="hold" nodeType="withEffect">
                                  <p:stCondLst>
                                    <p:cond delay="10000"/>
                                  </p:stCondLst>
                                  <p:childTnLst>
                                    <p:cmd type="call" cmd="playFrom(0.0)">
                                      <p:cBhvr>
                                        <p:cTn id="13" dur="2977" fill="hold"/>
                                        <p:tgtEl>
                                          <p:spTgt spid="11"/>
                                        </p:tgtEl>
                                      </p:cBhvr>
                                    </p:cmd>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04248" fill="hold"/>
                                        <p:tgtEl>
                                          <p:spTgt spid="19"/>
                                        </p:tgtEl>
                                      </p:cBhvr>
                                    </p:cmd>
                                  </p:childTnLst>
                                </p:cTn>
                              </p:par>
                              <p:par>
                                <p:cTn id="19" presetID="21" presetClass="entr" presetSubtype="1"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heel(1)">
                                      <p:cBhvr>
                                        <p:cTn id="21" dur="10000"/>
                                        <p:tgtEl>
                                          <p:spTgt spid="20"/>
                                        </p:tgtEl>
                                      </p:cBhvr>
                                    </p:animEffect>
                                  </p:childTnLst>
                                </p:cTn>
                              </p:par>
                              <p:par>
                                <p:cTn id="22" presetID="3" presetClass="mediacall" presetSubtype="0" fill="hold" nodeType="withEffect">
                                  <p:stCondLst>
                                    <p:cond delay="10000"/>
                                  </p:stCondLst>
                                  <p:childTnLst>
                                    <p:cmd type="call" cmd="stop">
                                      <p:cBhvr>
                                        <p:cTn id="23" dur="1" fill="hold"/>
                                        <p:tgtEl>
                                          <p:spTgt spid="19"/>
                                        </p:tgtEl>
                                      </p:cBhvr>
                                    </p:cmd>
                                  </p:childTnLst>
                                </p:cTn>
                              </p:par>
                              <p:par>
                                <p:cTn id="24" presetID="1" presetClass="mediacall" presetSubtype="0" fill="hold" nodeType="withEffect">
                                  <p:stCondLst>
                                    <p:cond delay="10000"/>
                                  </p:stCondLst>
                                  <p:childTnLst>
                                    <p:cmd type="call" cmd="playFrom(0.0)">
                                      <p:cBhvr>
                                        <p:cTn id="25" dur="2977" fill="hold"/>
                                        <p:tgtEl>
                                          <p:spTgt spid="24"/>
                                        </p:tgtEl>
                                      </p:cBhvr>
                                    </p:cmd>
                                  </p:childTnLst>
                                </p:cTn>
                              </p:par>
                            </p:childTnLst>
                          </p:cTn>
                        </p:par>
                      </p:childTnLst>
                    </p:cTn>
                  </p:par>
                </p:childTnLst>
              </p:cTn>
              <p:nextCondLst>
                <p:cond evt="onClick" delay="0">
                  <p:tgtEl>
                    <p:spTgt spid="21"/>
                  </p:tgtEl>
                </p:cond>
              </p:nextCondLst>
            </p:seq>
            <p:audio>
              <p:cMediaNode vol="80000">
                <p:cTn id="26" fill="hold" display="0">
                  <p:stCondLst>
                    <p:cond delay="indefinite"/>
                  </p:stCondLst>
                  <p:endCondLst>
                    <p:cond evt="onStopAudio" delay="0">
                      <p:tgtEl>
                        <p:sldTgt/>
                      </p:tgtEl>
                    </p:cond>
                  </p:endCondLst>
                </p:cTn>
                <p:tgtEl>
                  <p:spTgt spid="11"/>
                </p:tgtEl>
              </p:cMediaNode>
            </p:audio>
            <p:audio>
              <p:cMediaNode vol="80000">
                <p:cTn id="27" fill="hold" display="0">
                  <p:stCondLst>
                    <p:cond delay="indefinite"/>
                  </p:stCondLst>
                  <p:endCondLst>
                    <p:cond evt="onStopAudio" delay="0">
                      <p:tgtEl>
                        <p:sldTgt/>
                      </p:tgtEl>
                    </p:cond>
                  </p:endCondLst>
                </p:cTn>
                <p:tgtEl>
                  <p:spTgt spid="12"/>
                </p:tgtEl>
              </p:cMediaNode>
            </p:audio>
            <p:audio>
              <p:cMediaNode vol="80000">
                <p:cTn id="28" fill="hold" display="0">
                  <p:stCondLst>
                    <p:cond delay="indefinite"/>
                  </p:stCondLst>
                  <p:endCondLst>
                    <p:cond evt="onStopAudio" delay="0">
                      <p:tgtEl>
                        <p:sldTgt/>
                      </p:tgtEl>
                    </p:cond>
                  </p:endCondLst>
                </p:cTn>
                <p:tgtEl>
                  <p:spTgt spid="24"/>
                </p:tgtEl>
              </p:cMediaNode>
            </p:audio>
            <p:audio>
              <p:cMediaNode vol="80000">
                <p:cTn id="29" fill="hold" display="0">
                  <p:stCondLst>
                    <p:cond delay="indefinite"/>
                  </p:stCondLst>
                  <p:endCondLst>
                    <p:cond evt="onStopAudio" delay="0">
                      <p:tgtEl>
                        <p:sldTgt/>
                      </p:tgtEl>
                    </p:cond>
                  </p:endCondLst>
                </p:cTn>
                <p:tgtEl>
                  <p:spTgt spid="1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26973" y="0"/>
            <a:ext cx="12138053" cy="6858000"/>
          </a:xfrm>
          <a:prstGeom prst="rect">
            <a:avLst/>
          </a:prstGeom>
        </p:spPr>
      </p:pic>
      <p:sp>
        <p:nvSpPr>
          <p:cNvPr id="4" name="Title 1"/>
          <p:cNvSpPr>
            <a:spLocks noGrp="1"/>
          </p:cNvSpPr>
          <p:nvPr>
            <p:ph type="title"/>
          </p:nvPr>
        </p:nvSpPr>
        <p:spPr>
          <a:xfrm>
            <a:off x="1295402" y="982133"/>
            <a:ext cx="9601196" cy="836836"/>
          </a:xfrm>
        </p:spPr>
        <p:txBody>
          <a:bodyPr/>
          <a:lstStyle/>
          <a:p>
            <a:r>
              <a:rPr lang="en-US" dirty="0" smtClean="0">
                <a:solidFill>
                  <a:srgbClr val="FF0000"/>
                </a:solidFill>
                <a:latin typeface="Bahnschrift SemiBold SemiConden" panose="020B0502040204020203" pitchFamily="34" charset="0"/>
              </a:rPr>
              <a:t>CÂU HỎI SỐ 4</a:t>
            </a:r>
            <a:endParaRPr lang="en-US" dirty="0">
              <a:solidFill>
                <a:srgbClr val="FF0000"/>
              </a:solidFill>
              <a:latin typeface="Bahnschrift SemiBold SemiConden" panose="020B0502040204020203" pitchFamily="34" charset="0"/>
            </a:endParaRPr>
          </a:p>
        </p:txBody>
      </p:sp>
      <p:sp>
        <p:nvSpPr>
          <p:cNvPr id="5" name="Content Placeholder 2"/>
          <p:cNvSpPr>
            <a:spLocks noGrp="1"/>
          </p:cNvSpPr>
          <p:nvPr>
            <p:ph idx="1"/>
          </p:nvPr>
        </p:nvSpPr>
        <p:spPr>
          <a:xfrm>
            <a:off x="1295401" y="2556932"/>
            <a:ext cx="9601196" cy="3318936"/>
          </a:xfrm>
        </p:spPr>
        <p:txBody>
          <a:bodyPr>
            <a:normAutofit/>
          </a:bodyPr>
          <a:lstStyle/>
          <a:p>
            <a:pPr marL="0" indent="0" algn="just">
              <a:buNone/>
            </a:pPr>
            <a:r>
              <a:rPr lang="en-US" sz="4400" dirty="0">
                <a:latin typeface="Times New Roman" panose="02020603050405020304" pitchFamily="18" charset="0"/>
                <a:cs typeface="Times New Roman" panose="02020603050405020304" pitchFamily="18" charset="0"/>
              </a:rPr>
              <a:t> </a:t>
            </a:r>
            <a:r>
              <a:rPr lang="en-US" sz="4400" dirty="0" smtClean="0">
                <a:latin typeface="Times New Roman" panose="02020603050405020304" pitchFamily="18" charset="0"/>
                <a:cs typeface="Times New Roman" panose="02020603050405020304" pitchFamily="18" charset="0"/>
              </a:rPr>
              <a:t>     </a:t>
            </a:r>
            <a:r>
              <a:rPr lang="vi-VN" sz="4400" dirty="0" smtClean="0">
                <a:latin typeface="Times New Roman" panose="02020603050405020304" pitchFamily="18" charset="0"/>
                <a:cs typeface="Times New Roman" panose="02020603050405020304" pitchFamily="18" charset="0"/>
              </a:rPr>
              <a:t>Điền từ còn thiếu vào câu thơ sau:</a:t>
            </a:r>
          </a:p>
          <a:p>
            <a:pPr marL="0" indent="0" algn="ctr">
              <a:buNone/>
            </a:pPr>
            <a:r>
              <a:rPr lang="vi-VN" sz="4400" dirty="0" smtClean="0">
                <a:latin typeface="Times New Roman" panose="02020603050405020304" pitchFamily="18" charset="0"/>
                <a:cs typeface="Times New Roman" panose="02020603050405020304" pitchFamily="18" charset="0"/>
              </a:rPr>
              <a:t>“</a:t>
            </a:r>
            <a:r>
              <a:rPr lang="vi-VN" sz="4400" i="1" dirty="0" smtClean="0">
                <a:latin typeface="Times New Roman" panose="02020603050405020304" pitchFamily="18" charset="0"/>
                <a:cs typeface="Times New Roman" panose="02020603050405020304" pitchFamily="18" charset="0"/>
              </a:rPr>
              <a:t>Kiếp sau xin chớ làm người</a:t>
            </a:r>
          </a:p>
          <a:p>
            <a:pPr marL="0" indent="0" algn="ctr">
              <a:buNone/>
            </a:pPr>
            <a:r>
              <a:rPr lang="vi-VN" sz="4400" i="1" dirty="0" smtClean="0">
                <a:latin typeface="Times New Roman" panose="02020603050405020304" pitchFamily="18" charset="0"/>
                <a:cs typeface="Times New Roman" panose="02020603050405020304" pitchFamily="18" charset="0"/>
              </a:rPr>
              <a:t>Làm…..đứng giữa trời mà reo</a:t>
            </a:r>
            <a:r>
              <a:rPr lang="vi-VN"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7" name="Left Bracket 6">
            <a:hlinkClick r:id="rId7" action="ppaction://hlinksldjump"/>
          </p:cNvPr>
          <p:cNvSpPr/>
          <p:nvPr/>
        </p:nvSpPr>
        <p:spPr>
          <a:xfrm>
            <a:off x="951614" y="982133"/>
            <a:ext cx="45719" cy="45719"/>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1"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874356" y="6236413"/>
            <a:ext cx="598895" cy="598895"/>
          </a:xfrm>
          <a:prstGeom prst="rect">
            <a:avLst/>
          </a:prstGeom>
        </p:spPr>
      </p:pic>
      <p:pic>
        <p:nvPicPr>
          <p:cNvPr id="12" name="Tic tac dong ho 5 phu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180004" y="6259105"/>
            <a:ext cx="598895" cy="598895"/>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62573" y="4499748"/>
            <a:ext cx="1297726" cy="1223159"/>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02572" y="4512113"/>
            <a:ext cx="1216274" cy="1146772"/>
          </a:xfrm>
          <a:prstGeom prst="rect">
            <a:avLst/>
          </a:prstGeom>
        </p:spPr>
      </p:pic>
      <p:grpSp>
        <p:nvGrpSpPr>
          <p:cNvPr id="15" name="times up"/>
          <p:cNvGrpSpPr/>
          <p:nvPr/>
        </p:nvGrpSpPr>
        <p:grpSpPr>
          <a:xfrm>
            <a:off x="10487394" y="5688204"/>
            <a:ext cx="743789" cy="314584"/>
            <a:chOff x="3775761" y="548077"/>
            <a:chExt cx="1572029" cy="604148"/>
          </a:xfrm>
        </p:grpSpPr>
        <p:sp>
          <p:nvSpPr>
            <p:cNvPr id="16" name="Rounded Rectangle 15"/>
            <p:cNvSpPr/>
            <p:nvPr/>
          </p:nvSpPr>
          <p:spPr>
            <a:xfrm>
              <a:off x="3775761" y="548077"/>
              <a:ext cx="1572029" cy="581349"/>
            </a:xfrm>
            <a:prstGeom prst="roundRect">
              <a:avLst/>
            </a:prstGeom>
            <a:solidFill>
              <a:srgbClr val="834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7" name="Rounded Rectangle 16"/>
            <p:cNvSpPr/>
            <p:nvPr/>
          </p:nvSpPr>
          <p:spPr>
            <a:xfrm>
              <a:off x="3775761" y="570876"/>
              <a:ext cx="1572029" cy="581349"/>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62674" y="4499748"/>
            <a:ext cx="1297726" cy="1223159"/>
          </a:xfrm>
          <a:prstGeom prst="rect">
            <a:avLst/>
          </a:prstGeom>
        </p:spPr>
      </p:pic>
      <p:pic>
        <p:nvPicPr>
          <p:cNvPr id="19" name="Tic tac dong ho 5 phu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180105" y="6259105"/>
            <a:ext cx="598895" cy="598895"/>
          </a:xfrm>
          <a:prstGeom prst="rect">
            <a:avLst/>
          </a:prstGeom>
        </p:spPr>
      </p:pic>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05859" y="4535128"/>
            <a:ext cx="1216274" cy="1146772"/>
          </a:xfrm>
          <a:prstGeom prst="rect">
            <a:avLst/>
          </a:prstGeom>
        </p:spPr>
      </p:pic>
      <p:grpSp>
        <p:nvGrpSpPr>
          <p:cNvPr id="21" name="times up"/>
          <p:cNvGrpSpPr/>
          <p:nvPr/>
        </p:nvGrpSpPr>
        <p:grpSpPr>
          <a:xfrm>
            <a:off x="10487495" y="5688204"/>
            <a:ext cx="743789" cy="314584"/>
            <a:chOff x="3775761" y="548077"/>
            <a:chExt cx="1572029" cy="604148"/>
          </a:xfrm>
        </p:grpSpPr>
        <p:sp>
          <p:nvSpPr>
            <p:cNvPr id="22" name="Rounded Rectangle 21"/>
            <p:cNvSpPr/>
            <p:nvPr/>
          </p:nvSpPr>
          <p:spPr>
            <a:xfrm>
              <a:off x="3775761" y="548077"/>
              <a:ext cx="1572029" cy="581349"/>
            </a:xfrm>
            <a:prstGeom prst="roundRect">
              <a:avLst/>
            </a:prstGeom>
            <a:solidFill>
              <a:srgbClr val="834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3" name="Rounded Rectangle 22"/>
            <p:cNvSpPr/>
            <p:nvPr/>
          </p:nvSpPr>
          <p:spPr>
            <a:xfrm>
              <a:off x="3775761" y="570876"/>
              <a:ext cx="1572029" cy="581349"/>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24"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874457" y="6236413"/>
            <a:ext cx="598895" cy="598895"/>
          </a:xfrm>
          <a:prstGeom prst="rect">
            <a:avLst/>
          </a:prstGeom>
        </p:spPr>
      </p:pic>
      <p:sp>
        <p:nvSpPr>
          <p:cNvPr id="25" name="Right Arrow 24">
            <a:hlinkClick r:id="rId7" action="ppaction://hlinksldjump"/>
          </p:cNvPr>
          <p:cNvSpPr/>
          <p:nvPr/>
        </p:nvSpPr>
        <p:spPr>
          <a:xfrm>
            <a:off x="758100" y="769482"/>
            <a:ext cx="478465" cy="425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Left Bracket 25">
            <a:hlinkClick r:id="rId7" action="ppaction://hlinksldjump"/>
          </p:cNvPr>
          <p:cNvSpPr/>
          <p:nvPr/>
        </p:nvSpPr>
        <p:spPr>
          <a:xfrm>
            <a:off x="997332" y="982133"/>
            <a:ext cx="45719" cy="45719"/>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158094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248" fill="hold"/>
                                        <p:tgtEl>
                                          <p:spTgt spid="12"/>
                                        </p:tgtEl>
                                      </p:cBhvr>
                                    </p:cmd>
                                  </p:childTnLst>
                                </p:cTn>
                              </p:par>
                              <p:par>
                                <p:cTn id="7" presetID="21" presetClass="entr" presetSubtype="1"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wheel(1)">
                                      <p:cBhvr>
                                        <p:cTn id="9" dur="10000"/>
                                        <p:tgtEl>
                                          <p:spTgt spid="14"/>
                                        </p:tgtEl>
                                      </p:cBhvr>
                                    </p:animEffect>
                                  </p:childTnLst>
                                </p:cTn>
                              </p:par>
                              <p:par>
                                <p:cTn id="10" presetID="3" presetClass="mediacall" presetSubtype="0" fill="hold" nodeType="withEffect">
                                  <p:stCondLst>
                                    <p:cond delay="10000"/>
                                  </p:stCondLst>
                                  <p:childTnLst>
                                    <p:cmd type="call" cmd="stop">
                                      <p:cBhvr>
                                        <p:cTn id="11" dur="1" fill="hold"/>
                                        <p:tgtEl>
                                          <p:spTgt spid="12"/>
                                        </p:tgtEl>
                                      </p:cBhvr>
                                    </p:cmd>
                                  </p:childTnLst>
                                </p:cTn>
                              </p:par>
                              <p:par>
                                <p:cTn id="12" presetID="1" presetClass="mediacall" presetSubtype="0" fill="hold" nodeType="withEffect">
                                  <p:stCondLst>
                                    <p:cond delay="10000"/>
                                  </p:stCondLst>
                                  <p:childTnLst>
                                    <p:cmd type="call" cmd="playFrom(0.0)">
                                      <p:cBhvr>
                                        <p:cTn id="13" dur="2977" fill="hold"/>
                                        <p:tgtEl>
                                          <p:spTgt spid="11"/>
                                        </p:tgtEl>
                                      </p:cBhvr>
                                    </p:cmd>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04248" fill="hold"/>
                                        <p:tgtEl>
                                          <p:spTgt spid="19"/>
                                        </p:tgtEl>
                                      </p:cBhvr>
                                    </p:cmd>
                                  </p:childTnLst>
                                </p:cTn>
                              </p:par>
                              <p:par>
                                <p:cTn id="19" presetID="21" presetClass="entr" presetSubtype="1"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heel(1)">
                                      <p:cBhvr>
                                        <p:cTn id="21" dur="10000"/>
                                        <p:tgtEl>
                                          <p:spTgt spid="20"/>
                                        </p:tgtEl>
                                      </p:cBhvr>
                                    </p:animEffect>
                                  </p:childTnLst>
                                </p:cTn>
                              </p:par>
                              <p:par>
                                <p:cTn id="22" presetID="3" presetClass="mediacall" presetSubtype="0" fill="hold" nodeType="withEffect">
                                  <p:stCondLst>
                                    <p:cond delay="10000"/>
                                  </p:stCondLst>
                                  <p:childTnLst>
                                    <p:cmd type="call" cmd="stop">
                                      <p:cBhvr>
                                        <p:cTn id="23" dur="1" fill="hold"/>
                                        <p:tgtEl>
                                          <p:spTgt spid="19"/>
                                        </p:tgtEl>
                                      </p:cBhvr>
                                    </p:cmd>
                                  </p:childTnLst>
                                </p:cTn>
                              </p:par>
                              <p:par>
                                <p:cTn id="24" presetID="1" presetClass="mediacall" presetSubtype="0" fill="hold" nodeType="withEffect">
                                  <p:stCondLst>
                                    <p:cond delay="10000"/>
                                  </p:stCondLst>
                                  <p:childTnLst>
                                    <p:cmd type="call" cmd="playFrom(0.0)">
                                      <p:cBhvr>
                                        <p:cTn id="25" dur="2977" fill="hold"/>
                                        <p:tgtEl>
                                          <p:spTgt spid="24"/>
                                        </p:tgtEl>
                                      </p:cBhvr>
                                    </p:cmd>
                                  </p:childTnLst>
                                </p:cTn>
                              </p:par>
                            </p:childTnLst>
                          </p:cTn>
                        </p:par>
                      </p:childTnLst>
                    </p:cTn>
                  </p:par>
                </p:childTnLst>
              </p:cTn>
              <p:nextCondLst>
                <p:cond evt="onClick" delay="0">
                  <p:tgtEl>
                    <p:spTgt spid="21"/>
                  </p:tgtEl>
                </p:cond>
              </p:nextCondLst>
            </p:seq>
            <p:audio>
              <p:cMediaNode vol="80000">
                <p:cTn id="26" fill="hold" display="0">
                  <p:stCondLst>
                    <p:cond delay="indefinite"/>
                  </p:stCondLst>
                  <p:endCondLst>
                    <p:cond evt="onStopAudio" delay="0">
                      <p:tgtEl>
                        <p:sldTgt/>
                      </p:tgtEl>
                    </p:cond>
                  </p:endCondLst>
                </p:cTn>
                <p:tgtEl>
                  <p:spTgt spid="11"/>
                </p:tgtEl>
              </p:cMediaNode>
            </p:audio>
            <p:audio>
              <p:cMediaNode vol="80000">
                <p:cTn id="27" fill="hold" display="0">
                  <p:stCondLst>
                    <p:cond delay="indefinite"/>
                  </p:stCondLst>
                  <p:endCondLst>
                    <p:cond evt="onStopAudio" delay="0">
                      <p:tgtEl>
                        <p:sldTgt/>
                      </p:tgtEl>
                    </p:cond>
                  </p:endCondLst>
                </p:cTn>
                <p:tgtEl>
                  <p:spTgt spid="12"/>
                </p:tgtEl>
              </p:cMediaNode>
            </p:audio>
            <p:audio>
              <p:cMediaNode vol="80000">
                <p:cTn id="28" fill="hold" display="0">
                  <p:stCondLst>
                    <p:cond delay="indefinite"/>
                  </p:stCondLst>
                  <p:endCondLst>
                    <p:cond evt="onStopAudio" delay="0">
                      <p:tgtEl>
                        <p:sldTgt/>
                      </p:tgtEl>
                    </p:cond>
                  </p:endCondLst>
                </p:cTn>
                <p:tgtEl>
                  <p:spTgt spid="24"/>
                </p:tgtEl>
              </p:cMediaNode>
            </p:audio>
            <p:audio>
              <p:cMediaNode vol="80000">
                <p:cTn id="29" fill="hold" display="0">
                  <p:stCondLst>
                    <p:cond delay="indefinite"/>
                  </p:stCondLst>
                  <p:endCondLst>
                    <p:cond evt="onStopAudio" delay="0">
                      <p:tgtEl>
                        <p:sldTgt/>
                      </p:tgtEl>
                    </p:cond>
                  </p:endCondLst>
                </p:cTn>
                <p:tgtEl>
                  <p:spTgt spid="1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26973" y="0"/>
            <a:ext cx="12138053" cy="6858000"/>
          </a:xfrm>
          <a:prstGeom prst="rect">
            <a:avLst/>
          </a:prstGeom>
        </p:spPr>
      </p:pic>
      <p:sp>
        <p:nvSpPr>
          <p:cNvPr id="4" name="Title 1"/>
          <p:cNvSpPr>
            <a:spLocks noGrp="1"/>
          </p:cNvSpPr>
          <p:nvPr>
            <p:ph type="title"/>
          </p:nvPr>
        </p:nvSpPr>
        <p:spPr>
          <a:xfrm>
            <a:off x="1295402" y="982133"/>
            <a:ext cx="9601196" cy="836836"/>
          </a:xfrm>
        </p:spPr>
        <p:txBody>
          <a:bodyPr/>
          <a:lstStyle/>
          <a:p>
            <a:r>
              <a:rPr lang="en-US" dirty="0" smtClean="0">
                <a:solidFill>
                  <a:srgbClr val="FF0000"/>
                </a:solidFill>
                <a:latin typeface="Bahnschrift SemiBold SemiConden" panose="020B0502040204020203" pitchFamily="34" charset="0"/>
              </a:rPr>
              <a:t>CÂU HỎI SỐ 5</a:t>
            </a:r>
            <a:endParaRPr lang="en-US" dirty="0">
              <a:solidFill>
                <a:srgbClr val="FF0000"/>
              </a:solidFill>
              <a:latin typeface="Bahnschrift SemiBold SemiConden" panose="020B0502040204020203" pitchFamily="34" charset="0"/>
            </a:endParaRPr>
          </a:p>
        </p:txBody>
      </p:sp>
      <p:sp>
        <p:nvSpPr>
          <p:cNvPr id="5" name="Content Placeholder 2"/>
          <p:cNvSpPr>
            <a:spLocks noGrp="1"/>
          </p:cNvSpPr>
          <p:nvPr>
            <p:ph idx="1"/>
          </p:nvPr>
        </p:nvSpPr>
        <p:spPr>
          <a:xfrm>
            <a:off x="1295401" y="2556932"/>
            <a:ext cx="9601196" cy="3318936"/>
          </a:xfrm>
        </p:spPr>
        <p:txBody>
          <a:bodyPr/>
          <a:lstStyle/>
          <a:p>
            <a:pPr marL="0" indent="0" algn="just">
              <a:buNone/>
            </a:pPr>
            <a:r>
              <a:rPr lang="en-US" dirty="0" smtClean="0"/>
              <a:t>      </a:t>
            </a:r>
            <a:r>
              <a:rPr lang="vi-VN" sz="3600" dirty="0" smtClean="0">
                <a:latin typeface="Arial" panose="020B0604020202020204" pitchFamily="34" charset="0"/>
                <a:cs typeface="Arial" panose="020B0604020202020204" pitchFamily="34" charset="0"/>
              </a:rPr>
              <a:t>Người Việt trẻ ngày nay muốn thể hiện Cá tính của mình thông qua điều gì</a:t>
            </a: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sp>
        <p:nvSpPr>
          <p:cNvPr id="7" name="Left Bracket 6">
            <a:hlinkClick r:id="rId7" action="ppaction://hlinksldjump"/>
          </p:cNvPr>
          <p:cNvSpPr/>
          <p:nvPr/>
        </p:nvSpPr>
        <p:spPr>
          <a:xfrm>
            <a:off x="951614" y="982133"/>
            <a:ext cx="45719" cy="45719"/>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1"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59416" y="6337915"/>
            <a:ext cx="598895" cy="598895"/>
          </a:xfrm>
          <a:prstGeom prst="rect">
            <a:avLst/>
          </a:prstGeom>
        </p:spPr>
      </p:pic>
      <p:pic>
        <p:nvPicPr>
          <p:cNvPr id="12" name="Tic tac dong ho 5 phu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265064" y="6360607"/>
            <a:ext cx="598895" cy="598895"/>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47633" y="4601250"/>
            <a:ext cx="1297726" cy="1223159"/>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87632" y="4613615"/>
            <a:ext cx="1216274" cy="1146772"/>
          </a:xfrm>
          <a:prstGeom prst="rect">
            <a:avLst/>
          </a:prstGeom>
        </p:spPr>
      </p:pic>
      <p:grpSp>
        <p:nvGrpSpPr>
          <p:cNvPr id="15" name="times up"/>
          <p:cNvGrpSpPr/>
          <p:nvPr/>
        </p:nvGrpSpPr>
        <p:grpSpPr>
          <a:xfrm>
            <a:off x="10572454" y="5789706"/>
            <a:ext cx="743789" cy="314584"/>
            <a:chOff x="3775761" y="548077"/>
            <a:chExt cx="1572029" cy="604148"/>
          </a:xfrm>
        </p:grpSpPr>
        <p:sp>
          <p:nvSpPr>
            <p:cNvPr id="16" name="Rounded Rectangle 15"/>
            <p:cNvSpPr/>
            <p:nvPr/>
          </p:nvSpPr>
          <p:spPr>
            <a:xfrm>
              <a:off x="3775761" y="548077"/>
              <a:ext cx="1572029" cy="581349"/>
            </a:xfrm>
            <a:prstGeom prst="roundRect">
              <a:avLst/>
            </a:prstGeom>
            <a:solidFill>
              <a:srgbClr val="834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7" name="Rounded Rectangle 16"/>
            <p:cNvSpPr/>
            <p:nvPr/>
          </p:nvSpPr>
          <p:spPr>
            <a:xfrm>
              <a:off x="3775761" y="570876"/>
              <a:ext cx="1572029" cy="581349"/>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47734" y="4601250"/>
            <a:ext cx="1297726" cy="1223159"/>
          </a:xfrm>
          <a:prstGeom prst="rect">
            <a:avLst/>
          </a:prstGeom>
        </p:spPr>
      </p:pic>
      <p:pic>
        <p:nvPicPr>
          <p:cNvPr id="19" name="Tic tac dong ho 5 phu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265165" y="6360607"/>
            <a:ext cx="598895" cy="598895"/>
          </a:xfrm>
          <a:prstGeom prst="rect">
            <a:avLst/>
          </a:prstGeom>
        </p:spPr>
      </p:pic>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90919" y="4636630"/>
            <a:ext cx="1216274" cy="1146772"/>
          </a:xfrm>
          <a:prstGeom prst="rect">
            <a:avLst/>
          </a:prstGeom>
        </p:spPr>
      </p:pic>
      <p:grpSp>
        <p:nvGrpSpPr>
          <p:cNvPr id="21" name="times up"/>
          <p:cNvGrpSpPr/>
          <p:nvPr/>
        </p:nvGrpSpPr>
        <p:grpSpPr>
          <a:xfrm>
            <a:off x="10572555" y="5789706"/>
            <a:ext cx="743789" cy="314584"/>
            <a:chOff x="3775761" y="548077"/>
            <a:chExt cx="1572029" cy="604148"/>
          </a:xfrm>
        </p:grpSpPr>
        <p:sp>
          <p:nvSpPr>
            <p:cNvPr id="22" name="Rounded Rectangle 21"/>
            <p:cNvSpPr/>
            <p:nvPr/>
          </p:nvSpPr>
          <p:spPr>
            <a:xfrm>
              <a:off x="3775761" y="548077"/>
              <a:ext cx="1572029" cy="581349"/>
            </a:xfrm>
            <a:prstGeom prst="roundRect">
              <a:avLst/>
            </a:prstGeom>
            <a:solidFill>
              <a:srgbClr val="834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3" name="Rounded Rectangle 22"/>
            <p:cNvSpPr/>
            <p:nvPr/>
          </p:nvSpPr>
          <p:spPr>
            <a:xfrm>
              <a:off x="3775761" y="570876"/>
              <a:ext cx="1572029" cy="581349"/>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24"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59517" y="6337915"/>
            <a:ext cx="598895" cy="598895"/>
          </a:xfrm>
          <a:prstGeom prst="rect">
            <a:avLst/>
          </a:prstGeom>
        </p:spPr>
      </p:pic>
      <p:sp>
        <p:nvSpPr>
          <p:cNvPr id="25" name="Right Arrow 24">
            <a:hlinkClick r:id="rId7" action="ppaction://hlinksldjump"/>
          </p:cNvPr>
          <p:cNvSpPr/>
          <p:nvPr/>
        </p:nvSpPr>
        <p:spPr>
          <a:xfrm>
            <a:off x="816936" y="698282"/>
            <a:ext cx="478465" cy="425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Left Bracket 25">
            <a:hlinkClick r:id="rId7" action="ppaction://hlinksldjump"/>
          </p:cNvPr>
          <p:cNvSpPr/>
          <p:nvPr/>
        </p:nvSpPr>
        <p:spPr>
          <a:xfrm>
            <a:off x="1056168" y="910933"/>
            <a:ext cx="45719" cy="45719"/>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8057099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248" fill="hold"/>
                                        <p:tgtEl>
                                          <p:spTgt spid="12"/>
                                        </p:tgtEl>
                                      </p:cBhvr>
                                    </p:cmd>
                                  </p:childTnLst>
                                </p:cTn>
                              </p:par>
                              <p:par>
                                <p:cTn id="7" presetID="21" presetClass="entr" presetSubtype="1"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wheel(1)">
                                      <p:cBhvr>
                                        <p:cTn id="9" dur="10000"/>
                                        <p:tgtEl>
                                          <p:spTgt spid="14"/>
                                        </p:tgtEl>
                                      </p:cBhvr>
                                    </p:animEffect>
                                  </p:childTnLst>
                                </p:cTn>
                              </p:par>
                              <p:par>
                                <p:cTn id="10" presetID="3" presetClass="mediacall" presetSubtype="0" fill="hold" nodeType="withEffect">
                                  <p:stCondLst>
                                    <p:cond delay="10000"/>
                                  </p:stCondLst>
                                  <p:childTnLst>
                                    <p:cmd type="call" cmd="stop">
                                      <p:cBhvr>
                                        <p:cTn id="11" dur="1" fill="hold"/>
                                        <p:tgtEl>
                                          <p:spTgt spid="12"/>
                                        </p:tgtEl>
                                      </p:cBhvr>
                                    </p:cmd>
                                  </p:childTnLst>
                                </p:cTn>
                              </p:par>
                              <p:par>
                                <p:cTn id="12" presetID="1" presetClass="mediacall" presetSubtype="0" fill="hold" nodeType="withEffect">
                                  <p:stCondLst>
                                    <p:cond delay="10000"/>
                                  </p:stCondLst>
                                  <p:childTnLst>
                                    <p:cmd type="call" cmd="playFrom(0.0)">
                                      <p:cBhvr>
                                        <p:cTn id="13" dur="2977" fill="hold"/>
                                        <p:tgtEl>
                                          <p:spTgt spid="11"/>
                                        </p:tgtEl>
                                      </p:cBhvr>
                                    </p:cmd>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04248" fill="hold"/>
                                        <p:tgtEl>
                                          <p:spTgt spid="19"/>
                                        </p:tgtEl>
                                      </p:cBhvr>
                                    </p:cmd>
                                  </p:childTnLst>
                                </p:cTn>
                              </p:par>
                              <p:par>
                                <p:cTn id="19" presetID="21" presetClass="entr" presetSubtype="1"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heel(1)">
                                      <p:cBhvr>
                                        <p:cTn id="21" dur="10000"/>
                                        <p:tgtEl>
                                          <p:spTgt spid="20"/>
                                        </p:tgtEl>
                                      </p:cBhvr>
                                    </p:animEffect>
                                  </p:childTnLst>
                                </p:cTn>
                              </p:par>
                              <p:par>
                                <p:cTn id="22" presetID="3" presetClass="mediacall" presetSubtype="0" fill="hold" nodeType="withEffect">
                                  <p:stCondLst>
                                    <p:cond delay="10000"/>
                                  </p:stCondLst>
                                  <p:childTnLst>
                                    <p:cmd type="call" cmd="stop">
                                      <p:cBhvr>
                                        <p:cTn id="23" dur="1" fill="hold"/>
                                        <p:tgtEl>
                                          <p:spTgt spid="19"/>
                                        </p:tgtEl>
                                      </p:cBhvr>
                                    </p:cmd>
                                  </p:childTnLst>
                                </p:cTn>
                              </p:par>
                              <p:par>
                                <p:cTn id="24" presetID="1" presetClass="mediacall" presetSubtype="0" fill="hold" nodeType="withEffect">
                                  <p:stCondLst>
                                    <p:cond delay="10000"/>
                                  </p:stCondLst>
                                  <p:childTnLst>
                                    <p:cmd type="call" cmd="playFrom(0.0)">
                                      <p:cBhvr>
                                        <p:cTn id="25" dur="2977" fill="hold"/>
                                        <p:tgtEl>
                                          <p:spTgt spid="24"/>
                                        </p:tgtEl>
                                      </p:cBhvr>
                                    </p:cmd>
                                  </p:childTnLst>
                                </p:cTn>
                              </p:par>
                            </p:childTnLst>
                          </p:cTn>
                        </p:par>
                      </p:childTnLst>
                    </p:cTn>
                  </p:par>
                </p:childTnLst>
              </p:cTn>
              <p:nextCondLst>
                <p:cond evt="onClick" delay="0">
                  <p:tgtEl>
                    <p:spTgt spid="21"/>
                  </p:tgtEl>
                </p:cond>
              </p:nextCondLst>
            </p:seq>
            <p:audio>
              <p:cMediaNode vol="80000">
                <p:cTn id="26" fill="hold" display="0">
                  <p:stCondLst>
                    <p:cond delay="indefinite"/>
                  </p:stCondLst>
                  <p:endCondLst>
                    <p:cond evt="onStopAudio" delay="0">
                      <p:tgtEl>
                        <p:sldTgt/>
                      </p:tgtEl>
                    </p:cond>
                  </p:endCondLst>
                </p:cTn>
                <p:tgtEl>
                  <p:spTgt spid="11"/>
                </p:tgtEl>
              </p:cMediaNode>
            </p:audio>
            <p:audio>
              <p:cMediaNode vol="80000">
                <p:cTn id="27" fill="hold" display="0">
                  <p:stCondLst>
                    <p:cond delay="indefinite"/>
                  </p:stCondLst>
                  <p:endCondLst>
                    <p:cond evt="onStopAudio" delay="0">
                      <p:tgtEl>
                        <p:sldTgt/>
                      </p:tgtEl>
                    </p:cond>
                  </p:endCondLst>
                </p:cTn>
                <p:tgtEl>
                  <p:spTgt spid="12"/>
                </p:tgtEl>
              </p:cMediaNode>
            </p:audio>
            <p:audio>
              <p:cMediaNode vol="80000">
                <p:cTn id="28" fill="hold" display="0">
                  <p:stCondLst>
                    <p:cond delay="indefinite"/>
                  </p:stCondLst>
                  <p:endCondLst>
                    <p:cond evt="onStopAudio" delay="0">
                      <p:tgtEl>
                        <p:sldTgt/>
                      </p:tgtEl>
                    </p:cond>
                  </p:endCondLst>
                </p:cTn>
                <p:tgtEl>
                  <p:spTgt spid="24"/>
                </p:tgtEl>
              </p:cMediaNode>
            </p:audio>
            <p:audio>
              <p:cMediaNode vol="80000">
                <p:cTn id="29" fill="hold" display="0">
                  <p:stCondLst>
                    <p:cond delay="indefinite"/>
                  </p:stCondLst>
                  <p:endCondLst>
                    <p:cond evt="onStopAudio" delay="0">
                      <p:tgtEl>
                        <p:sldTgt/>
                      </p:tgtEl>
                    </p:cond>
                  </p:endCondLst>
                </p:cTn>
                <p:tgtEl>
                  <p:spTgt spid="1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26973" y="0"/>
            <a:ext cx="12138053" cy="6858000"/>
          </a:xfrm>
          <a:prstGeom prst="rect">
            <a:avLst/>
          </a:prstGeom>
        </p:spPr>
      </p:pic>
      <p:sp>
        <p:nvSpPr>
          <p:cNvPr id="4" name="Title 1"/>
          <p:cNvSpPr>
            <a:spLocks noGrp="1"/>
          </p:cNvSpPr>
          <p:nvPr>
            <p:ph type="title"/>
          </p:nvPr>
        </p:nvSpPr>
        <p:spPr>
          <a:xfrm>
            <a:off x="1295402" y="982133"/>
            <a:ext cx="9601196" cy="836836"/>
          </a:xfrm>
        </p:spPr>
        <p:txBody>
          <a:bodyPr/>
          <a:lstStyle/>
          <a:p>
            <a:r>
              <a:rPr lang="en-US" dirty="0" smtClean="0">
                <a:solidFill>
                  <a:srgbClr val="FF0000"/>
                </a:solidFill>
                <a:latin typeface="Bahnschrift SemiBold SemiConden" panose="020B0502040204020203" pitchFamily="34" charset="0"/>
              </a:rPr>
              <a:t>CÂU HỎI SỐ 6</a:t>
            </a:r>
            <a:endParaRPr lang="en-US" dirty="0">
              <a:solidFill>
                <a:srgbClr val="FF0000"/>
              </a:solidFill>
              <a:latin typeface="Bahnschrift SemiBold SemiConden" panose="020B0502040204020203" pitchFamily="34" charset="0"/>
            </a:endParaRPr>
          </a:p>
        </p:txBody>
      </p:sp>
      <p:sp>
        <p:nvSpPr>
          <p:cNvPr id="5" name="Content Placeholder 2"/>
          <p:cNvSpPr>
            <a:spLocks noGrp="1"/>
          </p:cNvSpPr>
          <p:nvPr>
            <p:ph idx="1"/>
          </p:nvPr>
        </p:nvSpPr>
        <p:spPr>
          <a:xfrm>
            <a:off x="1295401" y="2556932"/>
            <a:ext cx="9601196" cy="1530812"/>
          </a:xfrm>
        </p:spPr>
        <p:txBody>
          <a:bodyPr/>
          <a:lstStyle/>
          <a:p>
            <a:pPr marL="0" indent="0" algn="just">
              <a:buNone/>
            </a:pPr>
            <a:r>
              <a:rPr lang="en-US" dirty="0"/>
              <a:t> </a:t>
            </a:r>
            <a:r>
              <a:rPr lang="en-US" dirty="0" smtClean="0"/>
              <a:t>       </a:t>
            </a:r>
            <a:r>
              <a:rPr lang="vi-VN" sz="3600" dirty="0" smtClean="0">
                <a:latin typeface="Arial" panose="020B0604020202020204" pitchFamily="34" charset="0"/>
                <a:cs typeface="Arial" panose="020B0604020202020204" pitchFamily="34" charset="0"/>
              </a:rPr>
              <a:t>Dòng họ có số dân đông nhất của Việt Nam hiện nay là</a:t>
            </a:r>
            <a:r>
              <a:rPr lang="en-US" sz="3600" dirty="0" smtClean="0">
                <a:latin typeface="Arial" panose="020B0604020202020204" pitchFamily="34" charset="0"/>
                <a:cs typeface="Arial" panose="020B0604020202020204" pitchFamily="34" charset="0"/>
              </a:rPr>
              <a:t>?</a:t>
            </a:r>
            <a:endParaRPr lang="en-US" sz="3600" dirty="0">
              <a:latin typeface="Arial" panose="020B0604020202020204" pitchFamily="34" charset="0"/>
              <a:cs typeface="Arial" panose="020B0604020202020204" pitchFamily="34" charset="0"/>
            </a:endParaRPr>
          </a:p>
        </p:txBody>
      </p:sp>
      <p:sp>
        <p:nvSpPr>
          <p:cNvPr id="7" name="Left Bracket 6">
            <a:hlinkClick r:id="rId7" action="ppaction://hlinksldjump"/>
          </p:cNvPr>
          <p:cNvSpPr/>
          <p:nvPr/>
        </p:nvSpPr>
        <p:spPr>
          <a:xfrm>
            <a:off x="951614" y="982133"/>
            <a:ext cx="45719" cy="45719"/>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1"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59416" y="6337915"/>
            <a:ext cx="598895" cy="598895"/>
          </a:xfrm>
          <a:prstGeom prst="rect">
            <a:avLst/>
          </a:prstGeom>
        </p:spPr>
      </p:pic>
      <p:pic>
        <p:nvPicPr>
          <p:cNvPr id="12" name="Tic tac dong ho 5 phu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265064" y="6360607"/>
            <a:ext cx="598895" cy="598895"/>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47633" y="4601250"/>
            <a:ext cx="1297726" cy="1223159"/>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87632" y="4613615"/>
            <a:ext cx="1216274" cy="1146772"/>
          </a:xfrm>
          <a:prstGeom prst="rect">
            <a:avLst/>
          </a:prstGeom>
        </p:spPr>
      </p:pic>
      <p:grpSp>
        <p:nvGrpSpPr>
          <p:cNvPr id="15" name="times up"/>
          <p:cNvGrpSpPr/>
          <p:nvPr/>
        </p:nvGrpSpPr>
        <p:grpSpPr>
          <a:xfrm>
            <a:off x="10572454" y="5789706"/>
            <a:ext cx="743789" cy="314584"/>
            <a:chOff x="3775761" y="548077"/>
            <a:chExt cx="1572029" cy="604148"/>
          </a:xfrm>
        </p:grpSpPr>
        <p:sp>
          <p:nvSpPr>
            <p:cNvPr id="16" name="Rounded Rectangle 15"/>
            <p:cNvSpPr/>
            <p:nvPr/>
          </p:nvSpPr>
          <p:spPr>
            <a:xfrm>
              <a:off x="3775761" y="548077"/>
              <a:ext cx="1572029" cy="581349"/>
            </a:xfrm>
            <a:prstGeom prst="roundRect">
              <a:avLst/>
            </a:prstGeom>
            <a:solidFill>
              <a:srgbClr val="834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7" name="Rounded Rectangle 16"/>
            <p:cNvSpPr/>
            <p:nvPr/>
          </p:nvSpPr>
          <p:spPr>
            <a:xfrm>
              <a:off x="3775761" y="570876"/>
              <a:ext cx="1572029" cy="581349"/>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47734" y="4601250"/>
            <a:ext cx="1297726" cy="1223159"/>
          </a:xfrm>
          <a:prstGeom prst="rect">
            <a:avLst/>
          </a:prstGeom>
        </p:spPr>
      </p:pic>
      <p:pic>
        <p:nvPicPr>
          <p:cNvPr id="19" name="Tic tac dong ho 5 phu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265165" y="6360607"/>
            <a:ext cx="598895" cy="598895"/>
          </a:xfrm>
          <a:prstGeom prst="rect">
            <a:avLst/>
          </a:prstGeom>
        </p:spPr>
      </p:pic>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90919" y="4636630"/>
            <a:ext cx="1216274" cy="1146772"/>
          </a:xfrm>
          <a:prstGeom prst="rect">
            <a:avLst/>
          </a:prstGeom>
        </p:spPr>
      </p:pic>
      <p:grpSp>
        <p:nvGrpSpPr>
          <p:cNvPr id="21" name="times up"/>
          <p:cNvGrpSpPr/>
          <p:nvPr/>
        </p:nvGrpSpPr>
        <p:grpSpPr>
          <a:xfrm>
            <a:off x="10572555" y="5789706"/>
            <a:ext cx="743789" cy="314584"/>
            <a:chOff x="3775761" y="548077"/>
            <a:chExt cx="1572029" cy="604148"/>
          </a:xfrm>
        </p:grpSpPr>
        <p:sp>
          <p:nvSpPr>
            <p:cNvPr id="22" name="Rounded Rectangle 21"/>
            <p:cNvSpPr/>
            <p:nvPr/>
          </p:nvSpPr>
          <p:spPr>
            <a:xfrm>
              <a:off x="3775761" y="548077"/>
              <a:ext cx="1572029" cy="581349"/>
            </a:xfrm>
            <a:prstGeom prst="roundRect">
              <a:avLst/>
            </a:prstGeom>
            <a:solidFill>
              <a:srgbClr val="834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23" name="Rounded Rectangle 22"/>
            <p:cNvSpPr/>
            <p:nvPr/>
          </p:nvSpPr>
          <p:spPr>
            <a:xfrm>
              <a:off x="3775761" y="570876"/>
              <a:ext cx="1572029" cy="581349"/>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err="1">
                  <a:latin typeface="Arial" panose="020B0604020202020204" pitchFamily="34" charset="0"/>
                  <a:cs typeface="Arial" panose="020B0604020202020204" pitchFamily="34" charset="0"/>
                </a:rPr>
                <a:t>Bắt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đầu</a:t>
              </a:r>
              <a:r>
                <a:rPr lang="en-GB" sz="1100" dirty="0">
                  <a:latin typeface="Arial" panose="020B0604020202020204" pitchFamily="34" charset="0"/>
                  <a:cs typeface="Arial" panose="020B0604020202020204" pitchFamily="34" charset="0"/>
                </a:rPr>
                <a:t>!</a:t>
              </a:r>
            </a:p>
          </p:txBody>
        </p:sp>
      </p:grpSp>
      <p:pic>
        <p:nvPicPr>
          <p:cNvPr id="24"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59517" y="6337915"/>
            <a:ext cx="598895" cy="598895"/>
          </a:xfrm>
          <a:prstGeom prst="rect">
            <a:avLst/>
          </a:prstGeom>
        </p:spPr>
      </p:pic>
      <p:sp>
        <p:nvSpPr>
          <p:cNvPr id="25" name="Right Arrow 24">
            <a:hlinkClick r:id="rId7" action="ppaction://hlinksldjump"/>
          </p:cNvPr>
          <p:cNvSpPr/>
          <p:nvPr/>
        </p:nvSpPr>
        <p:spPr>
          <a:xfrm>
            <a:off x="816936" y="750205"/>
            <a:ext cx="478465" cy="425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Left Bracket 25">
            <a:hlinkClick r:id="rId7" action="ppaction://hlinksldjump"/>
          </p:cNvPr>
          <p:cNvSpPr/>
          <p:nvPr/>
        </p:nvSpPr>
        <p:spPr>
          <a:xfrm>
            <a:off x="1056168" y="962856"/>
            <a:ext cx="45719" cy="45719"/>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076275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248" fill="hold"/>
                                        <p:tgtEl>
                                          <p:spTgt spid="12"/>
                                        </p:tgtEl>
                                      </p:cBhvr>
                                    </p:cmd>
                                  </p:childTnLst>
                                </p:cTn>
                              </p:par>
                              <p:par>
                                <p:cTn id="7" presetID="21" presetClass="entr" presetSubtype="1"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wheel(1)">
                                      <p:cBhvr>
                                        <p:cTn id="9" dur="10000"/>
                                        <p:tgtEl>
                                          <p:spTgt spid="14"/>
                                        </p:tgtEl>
                                      </p:cBhvr>
                                    </p:animEffect>
                                  </p:childTnLst>
                                </p:cTn>
                              </p:par>
                              <p:par>
                                <p:cTn id="10" presetID="3" presetClass="mediacall" presetSubtype="0" fill="hold" nodeType="withEffect">
                                  <p:stCondLst>
                                    <p:cond delay="10000"/>
                                  </p:stCondLst>
                                  <p:childTnLst>
                                    <p:cmd type="call" cmd="stop">
                                      <p:cBhvr>
                                        <p:cTn id="11" dur="1" fill="hold"/>
                                        <p:tgtEl>
                                          <p:spTgt spid="12"/>
                                        </p:tgtEl>
                                      </p:cBhvr>
                                    </p:cmd>
                                  </p:childTnLst>
                                </p:cTn>
                              </p:par>
                              <p:par>
                                <p:cTn id="12" presetID="1" presetClass="mediacall" presetSubtype="0" fill="hold" nodeType="withEffect">
                                  <p:stCondLst>
                                    <p:cond delay="10000"/>
                                  </p:stCondLst>
                                  <p:childTnLst>
                                    <p:cmd type="call" cmd="playFrom(0.0)">
                                      <p:cBhvr>
                                        <p:cTn id="13" dur="2977" fill="hold"/>
                                        <p:tgtEl>
                                          <p:spTgt spid="11"/>
                                        </p:tgtEl>
                                      </p:cBhvr>
                                    </p:cmd>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04248" fill="hold"/>
                                        <p:tgtEl>
                                          <p:spTgt spid="19"/>
                                        </p:tgtEl>
                                      </p:cBhvr>
                                    </p:cmd>
                                  </p:childTnLst>
                                </p:cTn>
                              </p:par>
                              <p:par>
                                <p:cTn id="19" presetID="21" presetClass="entr" presetSubtype="1"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heel(1)">
                                      <p:cBhvr>
                                        <p:cTn id="21" dur="10000"/>
                                        <p:tgtEl>
                                          <p:spTgt spid="20"/>
                                        </p:tgtEl>
                                      </p:cBhvr>
                                    </p:animEffect>
                                  </p:childTnLst>
                                </p:cTn>
                              </p:par>
                              <p:par>
                                <p:cTn id="22" presetID="3" presetClass="mediacall" presetSubtype="0" fill="hold" nodeType="withEffect">
                                  <p:stCondLst>
                                    <p:cond delay="10000"/>
                                  </p:stCondLst>
                                  <p:childTnLst>
                                    <p:cmd type="call" cmd="stop">
                                      <p:cBhvr>
                                        <p:cTn id="23" dur="1" fill="hold"/>
                                        <p:tgtEl>
                                          <p:spTgt spid="19"/>
                                        </p:tgtEl>
                                      </p:cBhvr>
                                    </p:cmd>
                                  </p:childTnLst>
                                </p:cTn>
                              </p:par>
                              <p:par>
                                <p:cTn id="24" presetID="1" presetClass="mediacall" presetSubtype="0" fill="hold" nodeType="withEffect">
                                  <p:stCondLst>
                                    <p:cond delay="10000"/>
                                  </p:stCondLst>
                                  <p:childTnLst>
                                    <p:cmd type="call" cmd="playFrom(0.0)">
                                      <p:cBhvr>
                                        <p:cTn id="25" dur="2977" fill="hold"/>
                                        <p:tgtEl>
                                          <p:spTgt spid="24"/>
                                        </p:tgtEl>
                                      </p:cBhvr>
                                    </p:cmd>
                                  </p:childTnLst>
                                </p:cTn>
                              </p:par>
                            </p:childTnLst>
                          </p:cTn>
                        </p:par>
                      </p:childTnLst>
                    </p:cTn>
                  </p:par>
                </p:childTnLst>
              </p:cTn>
              <p:nextCondLst>
                <p:cond evt="onClick" delay="0">
                  <p:tgtEl>
                    <p:spTgt spid="21"/>
                  </p:tgtEl>
                </p:cond>
              </p:nextCondLst>
            </p:seq>
            <p:audio>
              <p:cMediaNode vol="80000">
                <p:cTn id="26" fill="hold" display="0">
                  <p:stCondLst>
                    <p:cond delay="indefinite"/>
                  </p:stCondLst>
                  <p:endCondLst>
                    <p:cond evt="onStopAudio" delay="0">
                      <p:tgtEl>
                        <p:sldTgt/>
                      </p:tgtEl>
                    </p:cond>
                  </p:endCondLst>
                </p:cTn>
                <p:tgtEl>
                  <p:spTgt spid="11"/>
                </p:tgtEl>
              </p:cMediaNode>
            </p:audio>
            <p:audio>
              <p:cMediaNode vol="80000">
                <p:cTn id="27" fill="hold" display="0">
                  <p:stCondLst>
                    <p:cond delay="indefinite"/>
                  </p:stCondLst>
                  <p:endCondLst>
                    <p:cond evt="onStopAudio" delay="0">
                      <p:tgtEl>
                        <p:sldTgt/>
                      </p:tgtEl>
                    </p:cond>
                  </p:endCondLst>
                </p:cTn>
                <p:tgtEl>
                  <p:spTgt spid="12"/>
                </p:tgtEl>
              </p:cMediaNode>
            </p:audio>
            <p:audio>
              <p:cMediaNode vol="80000">
                <p:cTn id="28" fill="hold" display="0">
                  <p:stCondLst>
                    <p:cond delay="indefinite"/>
                  </p:stCondLst>
                  <p:endCondLst>
                    <p:cond evt="onStopAudio" delay="0">
                      <p:tgtEl>
                        <p:sldTgt/>
                      </p:tgtEl>
                    </p:cond>
                  </p:endCondLst>
                </p:cTn>
                <p:tgtEl>
                  <p:spTgt spid="24"/>
                </p:tgtEl>
              </p:cMediaNode>
            </p:audio>
            <p:audio>
              <p:cMediaNode vol="80000">
                <p:cTn id="29" fill="hold" display="0">
                  <p:stCondLst>
                    <p:cond delay="indefinite"/>
                  </p:stCondLst>
                  <p:endCondLst>
                    <p:cond evt="onStopAudio" delay="0">
                      <p:tgtEl>
                        <p:sldTgt/>
                      </p:tgtEl>
                    </p:cond>
                  </p:endCondLst>
                </p:cTn>
                <p:tgtEl>
                  <p:spTgt spid="1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1769</TotalTime>
  <Words>3311</Words>
  <Application>Microsoft Office PowerPoint</Application>
  <PresentationFormat>Widescreen</PresentationFormat>
  <Paragraphs>367</Paragraphs>
  <Slides>44</Slides>
  <Notes>3</Notes>
  <HiddenSlides>0</HiddenSlides>
  <MMClips>28</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44</vt:i4>
      </vt:variant>
    </vt:vector>
  </HeadingPairs>
  <TitlesOfParts>
    <vt:vector size="57" baseType="lpstr">
      <vt:lpstr>微软雅黑</vt:lpstr>
      <vt:lpstr>宋体</vt:lpstr>
      <vt:lpstr>Arial</vt:lpstr>
      <vt:lpstr>Bahnschrift SemiBold SemiConden</vt:lpstr>
      <vt:lpstr>Calibri</vt:lpstr>
      <vt:lpstr>Calibri Light</vt:lpstr>
      <vt:lpstr>Symbol</vt:lpstr>
      <vt:lpstr>Times New Roman</vt:lpstr>
      <vt:lpstr>Wingdings</vt:lpstr>
      <vt:lpstr>Wingdings 2</vt:lpstr>
      <vt:lpstr>印品黑体</vt:lpstr>
      <vt:lpstr>字魂109号-方格习字体</vt:lpstr>
      <vt:lpstr>Office Theme</vt:lpstr>
      <vt:lpstr>PowerPoint Presentation</vt:lpstr>
      <vt:lpstr>PowerPoint Presentation</vt:lpstr>
      <vt:lpstr>PowerPoint Presentation</vt:lpstr>
      <vt:lpstr>CÂU HỎI SỐ 1</vt:lpstr>
      <vt:lpstr>CÂU HỎI SỐ 2</vt:lpstr>
      <vt:lpstr>CÂU HỎI SỐ 3</vt:lpstr>
      <vt:lpstr>CÂU HỎI SỐ 4</vt:lpstr>
      <vt:lpstr>CÂU HỎI SỐ 5</vt:lpstr>
      <vt:lpstr>CÂU HỎI SỐ 6</vt:lpstr>
      <vt:lpstr>CÂU HỎI SỐ 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Gót tiên theo đủng đỉnh một đôi dì,  Bụt cũng nực cười ông ngất ngưởng. Được mất dương dương người thái thượng, Khen chê phơi phới ngọn đông phong. Khi ca, khi tửu, khi cắc, khi tùng, Không Phật, không Tiên, không vướng tục.”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4: VẬN DỤNG</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Microsoft account</cp:lastModifiedBy>
  <cp:revision>30</cp:revision>
  <dcterms:created xsi:type="dcterms:W3CDTF">2023-08-08T19:43:45Z</dcterms:created>
  <dcterms:modified xsi:type="dcterms:W3CDTF">2023-08-10T21:44:00Z</dcterms:modified>
</cp:coreProperties>
</file>