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Lst>
  <p:notesMasterIdLst>
    <p:notesMasterId r:id="rId35"/>
  </p:notesMasterIdLst>
  <p:sldIdLst>
    <p:sldId id="508" r:id="rId2"/>
    <p:sldId id="501" r:id="rId3"/>
    <p:sldId id="503" r:id="rId4"/>
    <p:sldId id="504" r:id="rId5"/>
    <p:sldId id="505" r:id="rId6"/>
    <p:sldId id="506" r:id="rId7"/>
    <p:sldId id="538" r:id="rId8"/>
    <p:sldId id="511" r:id="rId9"/>
    <p:sldId id="512" r:id="rId10"/>
    <p:sldId id="514" r:id="rId11"/>
    <p:sldId id="515" r:id="rId12"/>
    <p:sldId id="516" r:id="rId13"/>
    <p:sldId id="517" r:id="rId14"/>
    <p:sldId id="518" r:id="rId15"/>
    <p:sldId id="519" r:id="rId16"/>
    <p:sldId id="520" r:id="rId17"/>
    <p:sldId id="521" r:id="rId18"/>
    <p:sldId id="522" r:id="rId19"/>
    <p:sldId id="523" r:id="rId20"/>
    <p:sldId id="524" r:id="rId21"/>
    <p:sldId id="525" r:id="rId22"/>
    <p:sldId id="526" r:id="rId23"/>
    <p:sldId id="527" r:id="rId24"/>
    <p:sldId id="528" r:id="rId25"/>
    <p:sldId id="529" r:id="rId26"/>
    <p:sldId id="530" r:id="rId27"/>
    <p:sldId id="531" r:id="rId28"/>
    <p:sldId id="532" r:id="rId29"/>
    <p:sldId id="533" r:id="rId30"/>
    <p:sldId id="534" r:id="rId31"/>
    <p:sldId id="535" r:id="rId32"/>
    <p:sldId id="536" r:id="rId33"/>
    <p:sldId id="53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A80"/>
    <a:srgbClr val="FBCB0A"/>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450" autoAdjust="0"/>
  </p:normalViewPr>
  <p:slideViewPr>
    <p:cSldViewPr snapToGrid="0">
      <p:cViewPr varScale="1">
        <p:scale>
          <a:sx n="88" d="100"/>
          <a:sy n="88"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118AA-B79F-4980-97B0-0A678124D3AE}" type="datetimeFigureOut">
              <a:rPr lang="en-US" smtClean="0"/>
              <a:t>8/5/2023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D3622-9E71-44F4-900E-069D855E858D}" type="slidenum">
              <a:rPr lang="en-US" smtClean="0"/>
              <a:t>‹#›</a:t>
            </a:fld>
            <a:endParaRPr lang="en-US"/>
          </a:p>
        </p:txBody>
      </p:sp>
    </p:spTree>
    <p:extLst>
      <p:ext uri="{BB962C8B-B14F-4D97-AF65-F5344CB8AC3E}">
        <p14:creationId xmlns:p14="http://schemas.microsoft.com/office/powerpoint/2010/main" val="391904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CD3622-9E71-44F4-900E-069D855E858D}" type="slidenum">
              <a:rPr lang="en-US" smtClean="0"/>
              <a:t>2</a:t>
            </a:fld>
            <a:endParaRPr lang="en-US"/>
          </a:p>
        </p:txBody>
      </p:sp>
    </p:spTree>
    <p:extLst>
      <p:ext uri="{BB962C8B-B14F-4D97-AF65-F5344CB8AC3E}">
        <p14:creationId xmlns:p14="http://schemas.microsoft.com/office/powerpoint/2010/main" val="1138380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33</a:t>
            </a:fld>
            <a:endParaRPr lang="zh-CN" altLang="en-US"/>
          </a:p>
        </p:txBody>
      </p:sp>
    </p:spTree>
    <p:extLst>
      <p:ext uri="{BB962C8B-B14F-4D97-AF65-F5344CB8AC3E}">
        <p14:creationId xmlns:p14="http://schemas.microsoft.com/office/powerpoint/2010/main" val="241493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CD3622-9E71-44F4-900E-069D855E858D}" type="slidenum">
              <a:rPr lang="en-US" smtClean="0"/>
              <a:t>7</a:t>
            </a:fld>
            <a:endParaRPr lang="en-US"/>
          </a:p>
        </p:txBody>
      </p:sp>
    </p:spTree>
    <p:extLst>
      <p:ext uri="{BB962C8B-B14F-4D97-AF65-F5344CB8AC3E}">
        <p14:creationId xmlns:p14="http://schemas.microsoft.com/office/powerpoint/2010/main" val="113838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9</a:t>
            </a:fld>
            <a:endParaRPr lang="zh-CN" altLang="en-US"/>
          </a:p>
        </p:txBody>
      </p:sp>
    </p:spTree>
    <p:extLst>
      <p:ext uri="{BB962C8B-B14F-4D97-AF65-F5344CB8AC3E}">
        <p14:creationId xmlns:p14="http://schemas.microsoft.com/office/powerpoint/2010/main" val="427856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11</a:t>
            </a:fld>
            <a:endParaRPr lang="zh-CN" altLang="en-US"/>
          </a:p>
        </p:txBody>
      </p:sp>
    </p:spTree>
    <p:extLst>
      <p:ext uri="{BB962C8B-B14F-4D97-AF65-F5344CB8AC3E}">
        <p14:creationId xmlns:p14="http://schemas.microsoft.com/office/powerpoint/2010/main" val="261445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smtClean="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smtClean="0"/>
              <a:t>‹#›</a:t>
            </a:r>
          </a:p>
        </p:txBody>
      </p:sp>
    </p:spTree>
    <p:extLst>
      <p:ext uri="{BB962C8B-B14F-4D97-AF65-F5344CB8AC3E}">
        <p14:creationId xmlns:p14="http://schemas.microsoft.com/office/powerpoint/2010/main" val="21360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16</a:t>
            </a:fld>
            <a:endParaRPr lang="zh-CN" altLang="en-US"/>
          </a:p>
        </p:txBody>
      </p:sp>
    </p:spTree>
    <p:extLst>
      <p:ext uri="{BB962C8B-B14F-4D97-AF65-F5344CB8AC3E}">
        <p14:creationId xmlns:p14="http://schemas.microsoft.com/office/powerpoint/2010/main" val="198761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29</a:t>
            </a:fld>
            <a:endParaRPr lang="zh-CN" altLang="en-US"/>
          </a:p>
        </p:txBody>
      </p:sp>
    </p:spTree>
    <p:extLst>
      <p:ext uri="{BB962C8B-B14F-4D97-AF65-F5344CB8AC3E}">
        <p14:creationId xmlns:p14="http://schemas.microsoft.com/office/powerpoint/2010/main" val="139323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30</a:t>
            </a:fld>
            <a:endParaRPr lang="zh-CN" altLang="en-US"/>
          </a:p>
        </p:txBody>
      </p:sp>
    </p:spTree>
    <p:extLst>
      <p:ext uri="{BB962C8B-B14F-4D97-AF65-F5344CB8AC3E}">
        <p14:creationId xmlns:p14="http://schemas.microsoft.com/office/powerpoint/2010/main" val="330924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32</a:t>
            </a:fld>
            <a:endParaRPr lang="zh-CN" altLang="en-US"/>
          </a:p>
        </p:txBody>
      </p:sp>
    </p:spTree>
    <p:extLst>
      <p:ext uri="{BB962C8B-B14F-4D97-AF65-F5344CB8AC3E}">
        <p14:creationId xmlns:p14="http://schemas.microsoft.com/office/powerpoint/2010/main" val="269393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CAA5C9-5937-46B1-8B29-0CE907A7E36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AA5C9-5937-46B1-8B29-0CE907A7E36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AA5C9-5937-46B1-8B29-0CE907A7E36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CAA5C9-5937-46B1-8B29-0CE907A7E36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3CAA5C9-5937-46B1-8B29-0CE907A7E366}" type="datetimeFigureOut">
              <a:rPr lang="en-US" smtClean="0"/>
              <a:t>8/5/2023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CAA5C9-5937-46B1-8B29-0CE907A7E366}"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3AD07-D629-4D4C-85AD-C32A4045491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CAA5C9-5937-46B1-8B29-0CE907A7E366}" type="datetimeFigureOut">
              <a:rPr lang="en-US" smtClean="0"/>
              <a:t>8/5/2023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AA5C9-5937-46B1-8B29-0CE907A7E366}" type="datetimeFigureOut">
              <a:rPr lang="en-US" smtClean="0"/>
              <a:t>8/5/2023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AA5C9-5937-46B1-8B29-0CE907A7E366}" type="datetimeFigureOut">
              <a:rPr lang="en-US" smtClean="0"/>
              <a:t>8/5/2023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3CAA5C9-5937-46B1-8B29-0CE907A7E366}" type="datetimeFigureOut">
              <a:rPr lang="en-US" smtClean="0"/>
              <a:t>8/5/2023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8D3AD07-D629-4D4C-85AD-C32A404549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AA5C9-5937-46B1-8B29-0CE907A7E366}" type="datetimeFigureOut">
              <a:rPr lang="en-US" smtClean="0"/>
              <a:t>8/5/2023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3CAA5C9-5937-46B1-8B29-0CE907A7E366}" type="datetimeFigureOut">
              <a:rPr lang="en-US" smtClean="0"/>
              <a:t>8/5/2023</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8D3AD07-D629-4D4C-85AD-C32A404549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1.wav"/><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1.wav"/><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55077" y="1027035"/>
            <a:ext cx="10311618" cy="1808187"/>
          </a:xfrm>
          <a:prstGeom prst="rect">
            <a:avLst/>
          </a:prstGeom>
        </p:spPr>
        <p:txBody>
          <a:bodyPr wrap="square" lIns="0" tIns="0" rIns="0" bIns="0" rtlCol="0" anchor="t">
            <a:spAutoFit/>
          </a:bodyPr>
          <a:lstStyle/>
          <a:p>
            <a:pPr algn="ctr">
              <a:lnSpc>
                <a:spcPts val="4874"/>
              </a:lnSpc>
            </a:pPr>
            <a:r>
              <a:rPr lang="en-US" sz="4400" b="1" spc="187" dirty="0">
                <a:solidFill>
                  <a:srgbClr val="FF0000"/>
                </a:solidFill>
                <a:latin typeface="Times New Roman" panose="02020603050405020304" pitchFamily="18" charset="0"/>
                <a:cs typeface="Times New Roman" panose="02020603050405020304" pitchFamily="18" charset="0"/>
              </a:rPr>
              <a:t>BÀI 9: LỰA CHỌN VÀ HÀNH </a:t>
            </a:r>
            <a:r>
              <a:rPr lang="en-US" sz="4400" b="1" spc="187" dirty="0" smtClean="0">
                <a:solidFill>
                  <a:srgbClr val="FF0000"/>
                </a:solidFill>
                <a:latin typeface="Times New Roman" panose="02020603050405020304" pitchFamily="18" charset="0"/>
                <a:cs typeface="Times New Roman" panose="02020603050405020304" pitchFamily="18" charset="0"/>
              </a:rPr>
              <a:t>ĐỘNG</a:t>
            </a:r>
          </a:p>
          <a:p>
            <a:pPr algn="ctr">
              <a:lnSpc>
                <a:spcPts val="4874"/>
              </a:lnSpc>
            </a:pPr>
            <a:endParaRPr lang="en-US" sz="4400" spc="187" dirty="0">
              <a:solidFill>
                <a:srgbClr val="FF0000"/>
              </a:solidFill>
              <a:latin typeface="Times New Roman" panose="02020603050405020304" pitchFamily="18" charset="0"/>
              <a:cs typeface="Times New Roman" panose="02020603050405020304" pitchFamily="18" charset="0"/>
            </a:endParaRPr>
          </a:p>
          <a:p>
            <a:pPr algn="ctr">
              <a:lnSpc>
                <a:spcPts val="4266"/>
              </a:lnSpc>
            </a:pPr>
            <a:r>
              <a:rPr lang="en-US" sz="4000" b="1" spc="164" dirty="0">
                <a:solidFill>
                  <a:srgbClr val="7030A0"/>
                </a:solidFill>
                <a:latin typeface="Times New Roman" panose="02020603050405020304" pitchFamily="18" charset="0"/>
                <a:cs typeface="Times New Roman" panose="02020603050405020304" pitchFamily="18" charset="0"/>
              </a:rPr>
              <a:t>TIẾT 96 : CỘNG ĐỒNG VÀ CÁ THỂ</a:t>
            </a:r>
          </a:p>
        </p:txBody>
      </p:sp>
      <p:sp>
        <p:nvSpPr>
          <p:cNvPr id="4" name="AutoShape 4"/>
          <p:cNvSpPr/>
          <p:nvPr/>
        </p:nvSpPr>
        <p:spPr>
          <a:xfrm>
            <a:off x="6596063" y="357188"/>
            <a:ext cx="3325376" cy="48245"/>
          </a:xfrm>
          <a:prstGeom prst="rect">
            <a:avLst/>
          </a:prstGeom>
          <a:solidFill>
            <a:srgbClr val="EFEBE0"/>
          </a:solidFill>
        </p:spPr>
      </p:sp>
      <p:sp>
        <p:nvSpPr>
          <p:cNvPr id="5" name="TextBox 5"/>
          <p:cNvSpPr txBox="1"/>
          <p:nvPr/>
        </p:nvSpPr>
        <p:spPr>
          <a:xfrm>
            <a:off x="2978330" y="2897582"/>
            <a:ext cx="8634550" cy="897682"/>
          </a:xfrm>
          <a:prstGeom prst="rect">
            <a:avLst/>
          </a:prstGeom>
        </p:spPr>
        <p:txBody>
          <a:bodyPr wrap="square" lIns="0" tIns="0" rIns="0" bIns="0" rtlCol="0" anchor="t">
            <a:spAutoFit/>
          </a:bodyPr>
          <a:lstStyle/>
          <a:p>
            <a:pPr>
              <a:lnSpc>
                <a:spcPts val="3453"/>
              </a:lnSpc>
            </a:pP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Trích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i="1" dirty="0">
                <a:solidFill>
                  <a:srgbClr val="002060"/>
                </a:solidFill>
                <a:latin typeface="Times New Roman" panose="02020603050405020304" pitchFamily="18" charset="0"/>
                <a:cs typeface="Times New Roman" panose="02020603050405020304" pitchFamily="18" charset="0"/>
              </a:rPr>
              <a:t>"</a:t>
            </a:r>
            <a:r>
              <a:rPr lang="en-US" sz="3200" i="1" dirty="0" err="1">
                <a:solidFill>
                  <a:srgbClr val="002060"/>
                </a:solidFill>
                <a:latin typeface="Times New Roman" panose="02020603050405020304" pitchFamily="18" charset="0"/>
                <a:cs typeface="Times New Roman" panose="02020603050405020304" pitchFamily="18" charset="0"/>
              </a:rPr>
              <a:t>Thế</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giới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như</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tôi</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thấy</a:t>
            </a:r>
            <a:r>
              <a:rPr lang="en-US" sz="3200" i="1" dirty="0">
                <a:solidFill>
                  <a:srgbClr val="002060"/>
                </a:solidFill>
                <a:latin typeface="Times New Roman" panose="02020603050405020304" pitchFamily="18" charset="0"/>
                <a:cs typeface="Times New Roman" panose="02020603050405020304" pitchFamily="18" charset="0"/>
              </a:rPr>
              <a:t>"</a:t>
            </a:r>
          </a:p>
          <a:p>
            <a:pPr>
              <a:lnSpc>
                <a:spcPts val="3453"/>
              </a:lnSpc>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a:solidFill>
                  <a:srgbClr val="002060"/>
                </a:solidFill>
                <a:latin typeface="Times New Roman" panose="02020603050405020304" pitchFamily="18" charset="0"/>
                <a:cs typeface="Times New Roman" panose="02020603050405020304" pitchFamily="18" charset="0"/>
              </a:rPr>
              <a:t>Albert Einstein</a:t>
            </a:r>
          </a:p>
        </p:txBody>
      </p:sp>
      <p:sp>
        <p:nvSpPr>
          <p:cNvPr id="6" name="AutoShape 6"/>
          <p:cNvSpPr/>
          <p:nvPr/>
        </p:nvSpPr>
        <p:spPr>
          <a:xfrm>
            <a:off x="4024312" y="3857625"/>
            <a:ext cx="3771758" cy="38100"/>
          </a:xfrm>
          <a:prstGeom prst="rect">
            <a:avLst/>
          </a:prstGeom>
          <a:solidFill>
            <a:srgbClr val="EFEBE0"/>
          </a:solidFill>
        </p:spPr>
      </p:sp>
    </p:spTree>
    <p:extLst>
      <p:ext uri="{BB962C8B-B14F-4D97-AF65-F5344CB8AC3E}">
        <p14:creationId xmlns:p14="http://schemas.microsoft.com/office/powerpoint/2010/main" val="3638569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940CBE3-3F91-419A-A649-32AB388ECA8B}"/>
              </a:ext>
              <a:ext uri="{C183D7F6-B498-43B3-948B-1728B52AA6E4}">
                <adec:decorative xmlns=""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xmlns="" id="{67ACA728-EC08-4C0B-998B-745D9A25F250}"/>
              </a:ext>
            </a:extLst>
          </p:cNvPr>
          <p:cNvPicPr>
            <a:picLocks noChangeAspect="1"/>
          </p:cNvPicPr>
          <p:nvPr/>
        </p:nvPicPr>
        <p:blipFill rotWithShape="1">
          <a:blip r:embed="rId3"/>
          <a:srcRect l="11223" r="3305" b="-1"/>
          <a:stretch/>
        </p:blipFill>
        <p:spPr>
          <a:xfrm>
            <a:off x="3868615" y="-157245"/>
            <a:ext cx="8506265" cy="7412642"/>
          </a:xfrm>
          <a:prstGeom prst="rect">
            <a:avLst/>
          </a:prstGeom>
        </p:spPr>
      </p:pic>
      <p:sp>
        <p:nvSpPr>
          <p:cNvPr id="2" name="Title 1">
            <a:extLst>
              <a:ext uri="{FF2B5EF4-FFF2-40B4-BE49-F238E27FC236}">
                <a16:creationId xmlns:a16="http://schemas.microsoft.com/office/drawing/2014/main" xmlns="" id="{9AB2EA78-AEB3-469B-9025-3B17201A457B}"/>
              </a:ext>
            </a:extLst>
          </p:cNvPr>
          <p:cNvSpPr>
            <a:spLocks noGrp="1"/>
          </p:cNvSpPr>
          <p:nvPr>
            <p:ph type="ctrTitle"/>
          </p:nvPr>
        </p:nvSpPr>
        <p:spPr>
          <a:xfrm>
            <a:off x="4736157" y="728006"/>
            <a:ext cx="5839823" cy="1526653"/>
          </a:xfrm>
          <a:solidFill>
            <a:schemeClr val="accent6">
              <a:lumMod val="20000"/>
              <a:lumOff val="80000"/>
            </a:schemeClr>
          </a:solidFill>
        </p:spPr>
        <p:txBody>
          <a:bodyPr anchor="b">
            <a:normAutofit/>
          </a:bodyPr>
          <a:lstStyle/>
          <a:p>
            <a:r>
              <a:rPr lang="en-US" sz="3469" b="1" dirty="0">
                <a:solidFill>
                  <a:schemeClr val="accent6">
                    <a:lumMod val="50000"/>
                  </a:schemeClr>
                </a:solidFill>
                <a:latin typeface="Times New Roman" panose="02020603050405020304" pitchFamily="18" charset="0"/>
                <a:cs typeface="Times New Roman" panose="02020603050405020304" pitchFamily="18" charset="0"/>
              </a:rPr>
              <a:t>I. TÌM HIỂU CHUNG</a:t>
            </a:r>
            <a:br>
              <a:rPr lang="en-US" sz="3469" b="1" dirty="0">
                <a:solidFill>
                  <a:schemeClr val="accent6">
                    <a:lumMod val="50000"/>
                  </a:schemeClr>
                </a:solidFill>
                <a:latin typeface="Times New Roman" panose="02020603050405020304" pitchFamily="18" charset="0"/>
                <a:cs typeface="Times New Roman" panose="02020603050405020304" pitchFamily="18" charset="0"/>
              </a:rPr>
            </a:br>
            <a:endParaRPr lang="en-US" sz="3469"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765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481770" y="556230"/>
            <a:ext cx="9275065" cy="1976179"/>
          </a:xfrm>
          <a:prstGeom prst="rect">
            <a:avLst/>
          </a:prstGeom>
        </p:spPr>
      </p:pic>
      <p:sp>
        <p:nvSpPr>
          <p:cNvPr id="9" name="Hình chữ nhật: Góc Tròn 8">
            <a:extLst>
              <a:ext uri="{FF2B5EF4-FFF2-40B4-BE49-F238E27FC236}">
                <a16:creationId xmlns:a16="http://schemas.microsoft.com/office/drawing/2014/main" xmlns=""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03903" y="2479209"/>
            <a:ext cx="2420856" cy="707886"/>
          </a:xfrm>
          <a:prstGeom prst="rect">
            <a:avLst/>
          </a:prstGeom>
          <a:noFill/>
        </p:spPr>
        <p:txBody>
          <a:bodyPr wrap="none" rtlCol="0">
            <a:spAutoFit/>
          </a:bodyPr>
          <a:lstStyle/>
          <a:p>
            <a:r>
              <a:rPr lang="en-US" altLang="zh-CN" sz="4000" b="1" dirty="0">
                <a:solidFill>
                  <a:srgbClr val="2F671B"/>
                </a:solidFill>
                <a:latin typeface="Cambria" panose="02040503050406030204" pitchFamily="18" charset="0"/>
                <a:ea typeface="Cambria" panose="02040503050406030204" pitchFamily="18" charset="0"/>
                <a:cs typeface="+mn-ea"/>
                <a:sym typeface="+mn-lt"/>
              </a:rPr>
              <a:t>Nhiệm vụ</a:t>
            </a:r>
            <a:endParaRPr lang="zh-CN" altLang="en-US" sz="4000" b="1" dirty="0">
              <a:solidFill>
                <a:srgbClr val="2F671B"/>
              </a:solidFill>
              <a:latin typeface="Cambria" panose="02040503050406030204" pitchFamily="18" charset="0"/>
              <a:cs typeface="+mn-ea"/>
              <a:sym typeface="+mn-lt"/>
            </a:endParaRPr>
          </a:p>
        </p:txBody>
      </p:sp>
      <p:sp>
        <p:nvSpPr>
          <p:cNvPr id="15" name="Hộp Văn bản 14">
            <a:extLst>
              <a:ext uri="{FF2B5EF4-FFF2-40B4-BE49-F238E27FC236}">
                <a16:creationId xmlns:a16="http://schemas.microsoft.com/office/drawing/2014/main" xmlns="" id="{4D56E40D-609A-462F-A6D6-081ACA91125A}"/>
              </a:ext>
            </a:extLst>
          </p:cNvPr>
          <p:cNvSpPr txBox="1"/>
          <p:nvPr/>
        </p:nvSpPr>
        <p:spPr>
          <a:xfrm>
            <a:off x="1021039" y="3303356"/>
            <a:ext cx="10196529" cy="2780248"/>
          </a:xfrm>
          <a:prstGeom prst="rect">
            <a:avLst/>
          </a:prstGeom>
          <a:noFill/>
        </p:spPr>
        <p:txBody>
          <a:bodyPr wrap="square">
            <a:spAutoFit/>
          </a:bodyPr>
          <a:lstStyle/>
          <a:p>
            <a:pPr marL="457200" marR="0" indent="-457200" algn="just">
              <a:lnSpc>
                <a:spcPct val="150000"/>
              </a:lnSpc>
              <a:spcBef>
                <a:spcPts val="0"/>
              </a:spcBef>
              <a:spcAft>
                <a:spcPts val="800"/>
              </a:spcAft>
              <a:buFont typeface="Wingdings" panose="05000000000000000000" pitchFamily="2" charset="2"/>
              <a:buChar char="v"/>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Yêu cầu: </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Học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sinh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dựa</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vào</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SGK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chính</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a:t>
            </a:r>
          </a:p>
          <a:p>
            <a:pPr marL="457200" marR="0" indent="-457200" algn="just">
              <a:lnSpc>
                <a:spcPct val="150000"/>
              </a:lnSpc>
              <a:spcBef>
                <a:spcPts val="0"/>
              </a:spcBef>
              <a:spcAft>
                <a:spcPts val="800"/>
              </a:spcAft>
              <a:buFont typeface="Wingdings" panose="05000000000000000000" pitchFamily="2" charset="2"/>
              <a:buChar char="v"/>
            </a:pPr>
            <a:r>
              <a:rPr lang="en-US" sz="2800" b="1" dirty="0" err="1" smtClean="0">
                <a:latin typeface="Times New Roman" panose="02020603050405020304" pitchFamily="18" charset="0"/>
                <a:ea typeface="Cambria" panose="02040503050406030204" pitchFamily="18" charset="0"/>
                <a:cs typeface="Times New Roman" panose="02020603050405020304" pitchFamily="18" charset="0"/>
              </a:rPr>
              <a:t>Trả</a:t>
            </a:r>
            <a:r>
              <a:rPr lang="en-US" sz="28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latin typeface="Times New Roman" panose="02020603050405020304" pitchFamily="18" charset="0"/>
                <a:ea typeface="Cambria" panose="02040503050406030204" pitchFamily="18" charset="0"/>
                <a:cs typeface="Times New Roman" panose="02020603050405020304" pitchFamily="18" charset="0"/>
              </a:rPr>
              <a:t>lời</a:t>
            </a:r>
            <a:r>
              <a:rPr lang="en-US" sz="28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effectLst/>
                <a:latin typeface="Times New Roman" panose="02020603050405020304" pitchFamily="18" charset="0"/>
                <a:ea typeface="Cambria" panose="02040503050406030204" pitchFamily="18" charset="0"/>
                <a:cs typeface="Times New Roman" panose="02020603050405020304" pitchFamily="18" charset="0"/>
              </a:rPr>
              <a:t>nhận</a:t>
            </a:r>
            <a:r>
              <a:rPr lang="en-US" sz="2800" b="1"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smtClean="0">
                <a:effectLst/>
                <a:latin typeface="Times New Roman" panose="02020603050405020304" pitchFamily="18" charset="0"/>
                <a:ea typeface="Cambria" panose="02040503050406030204" pitchFamily="18" charset="0"/>
                <a:cs typeface="Times New Roman" panose="02020603050405020304" pitchFamily="18" charset="0"/>
              </a:rPr>
              <a:t>xét</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HS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phát</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biểu</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đã</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trích</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văn</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smtClean="0">
                <a:effectLst/>
                <a:latin typeface="Times New Roman" panose="02020603050405020304" pitchFamily="18" charset="0"/>
                <a:ea typeface="Cambria" panose="02040503050406030204" pitchFamily="18" charset="0"/>
                <a:cs typeface="Times New Roman" panose="02020603050405020304" pitchFamily="18" charset="0"/>
              </a:rPr>
              <a:t>bản</a:t>
            </a:r>
            <a:r>
              <a:rPr lang="en-US" sz="2800" dirty="0" smtClean="0">
                <a:effectLst/>
                <a:latin typeface="Times New Roman" panose="02020603050405020304" pitchFamily="18" charset="0"/>
                <a:ea typeface="Cambria" panose="02040503050406030204" pitchFamily="18" charset="0"/>
                <a:cs typeface="Times New Roman" panose="02020603050405020304" pitchFamily="18" charset="0"/>
              </a:rPr>
              <a:t>).</a:t>
            </a:r>
            <a:endParaRPr lang="en-US" sz="2800" dirty="0">
              <a:effectLst/>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sp>
        <p:nvSpPr>
          <p:cNvPr id="7" name="TextBox 6"/>
          <p:cNvSpPr txBox="1"/>
          <p:nvPr/>
        </p:nvSpPr>
        <p:spPr>
          <a:xfrm>
            <a:off x="942667" y="596954"/>
            <a:ext cx="10084526" cy="523220"/>
          </a:xfrm>
          <a:prstGeom prst="rect">
            <a:avLst/>
          </a:prstGeom>
          <a:solidFill>
            <a:srgbClr val="FFFF00"/>
          </a:solidFill>
          <a:ln>
            <a:solidFill>
              <a:srgbClr val="FF0000"/>
            </a:solidFill>
          </a:ln>
        </p:spPr>
        <p:txBody>
          <a:bodyPr wrap="square" rtlCol="0">
            <a:spAutoFit/>
          </a:bodyPr>
          <a:lstStyle/>
          <a:p>
            <a:r>
              <a:rPr lang="en-US" sz="2800" b="1" dirty="0" smtClean="0">
                <a:effectLst>
                  <a:glow rad="228600">
                    <a:schemeClr val="accent6">
                      <a:satMod val="175000"/>
                      <a:alpha val="40000"/>
                    </a:schemeClr>
                  </a:glow>
                </a:effectLst>
                <a:latin typeface="Times New Roman" panose="02020603050405020304" pitchFamily="18" charset="0"/>
                <a:cs typeface="Times New Roman" panose="02020603050405020304" pitchFamily="18" charset="0"/>
              </a:rPr>
              <a:t>I. TÌM HIỂU CHUNG VỀ TÁC GIẢ, TÁC PHẨM</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8232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857808" y="-69873"/>
            <a:ext cx="8351520" cy="6922736"/>
          </a:xfrm>
          <a:prstGeom prst="rect">
            <a:avLst/>
          </a:prstGeom>
          <a:solidFill>
            <a:schemeClr val="accent6">
              <a:lumMod val="75000"/>
            </a:schemeClr>
          </a:solidFill>
        </p:spPr>
      </p:sp>
      <p:sp>
        <p:nvSpPr>
          <p:cNvPr id="3" name="AutoShape 3"/>
          <p:cNvSpPr/>
          <p:nvPr/>
        </p:nvSpPr>
        <p:spPr>
          <a:xfrm>
            <a:off x="4389235" y="666750"/>
            <a:ext cx="4254424" cy="38100"/>
          </a:xfrm>
          <a:prstGeom prst="rect">
            <a:avLst/>
          </a:prstGeom>
          <a:solidFill>
            <a:srgbClr val="EFEBE0"/>
          </a:solidFill>
        </p:spPr>
      </p:sp>
      <p:sp>
        <p:nvSpPr>
          <p:cNvPr id="5" name="Freeform 5"/>
          <p:cNvSpPr/>
          <p:nvPr/>
        </p:nvSpPr>
        <p:spPr>
          <a:xfrm>
            <a:off x="-55663" y="-69873"/>
            <a:ext cx="3896143" cy="5999406"/>
          </a:xfrm>
          <a:custGeom>
            <a:avLst/>
            <a:gdLst/>
            <a:ahLst/>
            <a:cxnLst/>
            <a:rect l="l" t="t" r="r" b="b"/>
            <a:pathLst>
              <a:path w="3532795" h="7315200">
                <a:moveTo>
                  <a:pt x="0" y="0"/>
                </a:moveTo>
                <a:lnTo>
                  <a:pt x="3532795" y="0"/>
                </a:lnTo>
                <a:lnTo>
                  <a:pt x="3532795" y="7315200"/>
                </a:lnTo>
                <a:lnTo>
                  <a:pt x="0" y="7315200"/>
                </a:lnTo>
                <a:lnTo>
                  <a:pt x="0" y="0"/>
                </a:lnTo>
                <a:close/>
              </a:path>
            </a:pathLst>
          </a:custGeom>
          <a:blipFill>
            <a:blip r:embed="rId2"/>
            <a:stretch>
              <a:fillRect l="-5513" r="-167840"/>
            </a:stretch>
          </a:blipFill>
        </p:spPr>
      </p:sp>
      <p:sp>
        <p:nvSpPr>
          <p:cNvPr id="6" name="TextBox 6"/>
          <p:cNvSpPr txBox="1"/>
          <p:nvPr/>
        </p:nvSpPr>
        <p:spPr>
          <a:xfrm>
            <a:off x="4389235" y="48370"/>
            <a:ext cx="5012464" cy="500137"/>
          </a:xfrm>
          <a:prstGeom prst="rect">
            <a:avLst/>
          </a:prstGeom>
        </p:spPr>
        <p:txBody>
          <a:bodyPr wrap="square" lIns="0" tIns="0" rIns="0" bIns="0" rtlCol="0" anchor="t">
            <a:spAutoFit/>
          </a:bodyPr>
          <a:lstStyle/>
          <a:p>
            <a:pPr>
              <a:lnSpc>
                <a:spcPts val="3938"/>
              </a:lnSpc>
            </a:pPr>
            <a:r>
              <a:rPr lang="en-US" sz="3281" b="1" spc="66" dirty="0">
                <a:solidFill>
                  <a:srgbClr val="FF0000"/>
                </a:solidFill>
                <a:latin typeface="Faustina Bold Italics"/>
              </a:rPr>
              <a:t>I </a:t>
            </a:r>
            <a:r>
              <a:rPr lang="en-US" sz="3281" spc="66" dirty="0">
                <a:solidFill>
                  <a:srgbClr val="FF0000"/>
                </a:solidFill>
                <a:latin typeface="Faustina Bold Italics"/>
              </a:rPr>
              <a:t>- TÌM HIỂU CHUNG</a:t>
            </a:r>
          </a:p>
        </p:txBody>
      </p:sp>
      <p:sp>
        <p:nvSpPr>
          <p:cNvPr id="7" name="TextBox 7"/>
          <p:cNvSpPr txBox="1"/>
          <p:nvPr/>
        </p:nvSpPr>
        <p:spPr>
          <a:xfrm>
            <a:off x="5095875" y="1571625"/>
            <a:ext cx="5146456" cy="365485"/>
          </a:xfrm>
          <a:prstGeom prst="rect">
            <a:avLst/>
          </a:prstGeom>
        </p:spPr>
        <p:txBody>
          <a:bodyPr lIns="0" tIns="0" rIns="0" bIns="0" rtlCol="0" anchor="t">
            <a:spAutoFit/>
          </a:bodyPr>
          <a:lstStyle/>
          <a:p>
            <a:pPr>
              <a:lnSpc>
                <a:spcPts val="2813"/>
              </a:lnSpc>
              <a:spcBef>
                <a:spcPct val="0"/>
              </a:spcBef>
            </a:pPr>
            <a:r>
              <a:rPr lang="en-US" sz="1875" dirty="0">
                <a:solidFill>
                  <a:srgbClr val="EFEBE0"/>
                </a:solidFill>
                <a:latin typeface="Libre Baskerville"/>
              </a:rPr>
              <a:t>- </a:t>
            </a:r>
            <a:r>
              <a:rPr lang="en-US" sz="3200" dirty="0" err="1">
                <a:solidFill>
                  <a:srgbClr val="EFEBE0"/>
                </a:solidFill>
                <a:latin typeface="Times New Roman" panose="02020603050405020304" pitchFamily="18" charset="0"/>
                <a:cs typeface="Times New Roman" panose="02020603050405020304" pitchFamily="18" charset="0"/>
              </a:rPr>
              <a:t>Nhà</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vật</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lí</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lí</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thuyết</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người</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Đức</a:t>
            </a:r>
            <a:endParaRPr lang="en-US" sz="3200" dirty="0">
              <a:solidFill>
                <a:srgbClr val="EFEBE0"/>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5164094" y="2286000"/>
            <a:ext cx="6723106" cy="1436291"/>
          </a:xfrm>
          <a:prstGeom prst="rect">
            <a:avLst/>
          </a:prstGeom>
        </p:spPr>
        <p:txBody>
          <a:bodyPr wrap="square" lIns="0" tIns="0" rIns="0" bIns="0" rtlCol="0" anchor="t">
            <a:spAutoFit/>
          </a:bodyPr>
          <a:lstStyle/>
          <a:p>
            <a:pPr>
              <a:lnSpc>
                <a:spcPts val="2813"/>
              </a:lnSpc>
              <a:spcBef>
                <a:spcPct val="0"/>
              </a:spcBef>
            </a:pP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Là</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một</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trong</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những</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nhà</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bác</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học</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vĩ</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đại</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nhất</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mọi</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thời</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đại</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có</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tầm</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ảnh</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hưởng</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lớn</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lao</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trong</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nhiều</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lĩnh</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vực</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từ</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khoa</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học</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tư</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tưởng</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tôn</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giáo</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đến</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chính</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trị</a:t>
            </a:r>
            <a:r>
              <a:rPr lang="en-US" sz="3200" dirty="0">
                <a:solidFill>
                  <a:srgbClr val="EFEBE0"/>
                </a:solidFill>
                <a:latin typeface="Times New Roman" panose="02020603050405020304" pitchFamily="18" charset="0"/>
                <a:cs typeface="Times New Roman" panose="02020603050405020304" pitchFamily="18" charset="0"/>
              </a:rPr>
              <a:t>.</a:t>
            </a:r>
          </a:p>
        </p:txBody>
      </p:sp>
      <p:sp>
        <p:nvSpPr>
          <p:cNvPr id="9" name="TextBox 9"/>
          <p:cNvSpPr txBox="1"/>
          <p:nvPr/>
        </p:nvSpPr>
        <p:spPr>
          <a:xfrm>
            <a:off x="5164094" y="4059682"/>
            <a:ext cx="6160398" cy="724557"/>
          </a:xfrm>
          <a:prstGeom prst="rect">
            <a:avLst/>
          </a:prstGeom>
        </p:spPr>
        <p:txBody>
          <a:bodyPr wrap="square" lIns="0" tIns="0" rIns="0" bIns="0" rtlCol="0" anchor="t">
            <a:spAutoFit/>
          </a:bodyPr>
          <a:lstStyle/>
          <a:p>
            <a:pPr>
              <a:lnSpc>
                <a:spcPts val="2813"/>
              </a:lnSpc>
              <a:spcBef>
                <a:spcPct val="0"/>
              </a:spcBef>
            </a:pP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Ông</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được</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trao</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giải</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thưởng</a:t>
            </a:r>
            <a:r>
              <a:rPr lang="en-US" sz="3200" dirty="0">
                <a:solidFill>
                  <a:srgbClr val="EFEBE0"/>
                </a:solidFill>
                <a:latin typeface="Times New Roman" panose="02020603050405020304" pitchFamily="18" charset="0"/>
                <a:cs typeface="Times New Roman" panose="02020603050405020304" pitchFamily="18" charset="0"/>
              </a:rPr>
              <a:t> Nobel </a:t>
            </a:r>
            <a:r>
              <a:rPr lang="en-US" sz="3200" dirty="0" err="1">
                <a:solidFill>
                  <a:srgbClr val="EFEBE0"/>
                </a:solidFill>
                <a:latin typeface="Times New Roman" panose="02020603050405020304" pitchFamily="18" charset="0"/>
                <a:cs typeface="Times New Roman" panose="02020603050405020304" pitchFamily="18" charset="0"/>
              </a:rPr>
              <a:t>Vật</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lí</a:t>
            </a:r>
            <a:r>
              <a:rPr lang="en-US" sz="3200" dirty="0">
                <a:solidFill>
                  <a:srgbClr val="EFEBE0"/>
                </a:solidFill>
                <a:latin typeface="Times New Roman" panose="02020603050405020304" pitchFamily="18" charset="0"/>
                <a:cs typeface="Times New Roman" panose="02020603050405020304" pitchFamily="18" charset="0"/>
              </a:rPr>
              <a:t> </a:t>
            </a:r>
            <a:r>
              <a:rPr lang="en-US" sz="3200" dirty="0" err="1">
                <a:solidFill>
                  <a:srgbClr val="EFEBE0"/>
                </a:solidFill>
                <a:latin typeface="Times New Roman" panose="02020603050405020304" pitchFamily="18" charset="0"/>
                <a:cs typeface="Times New Roman" panose="02020603050405020304" pitchFamily="18" charset="0"/>
              </a:rPr>
              <a:t>năm</a:t>
            </a:r>
            <a:r>
              <a:rPr lang="en-US" sz="3200" dirty="0">
                <a:solidFill>
                  <a:srgbClr val="EFEBE0"/>
                </a:solidFill>
                <a:latin typeface="Times New Roman" panose="02020603050405020304" pitchFamily="18" charset="0"/>
                <a:cs typeface="Times New Roman" panose="02020603050405020304" pitchFamily="18" charset="0"/>
              </a:rPr>
              <a:t> 1921</a:t>
            </a:r>
          </a:p>
        </p:txBody>
      </p:sp>
      <p:sp>
        <p:nvSpPr>
          <p:cNvPr id="10" name="TextBox 10"/>
          <p:cNvSpPr txBox="1"/>
          <p:nvPr/>
        </p:nvSpPr>
        <p:spPr>
          <a:xfrm>
            <a:off x="4984548" y="731640"/>
            <a:ext cx="5903846" cy="448841"/>
          </a:xfrm>
          <a:prstGeom prst="rect">
            <a:avLst/>
          </a:prstGeom>
        </p:spPr>
        <p:txBody>
          <a:bodyPr wrap="square" lIns="0" tIns="0" rIns="0" bIns="0" rtlCol="0" anchor="t">
            <a:spAutoFit/>
          </a:bodyPr>
          <a:lstStyle/>
          <a:p>
            <a:pPr>
              <a:lnSpc>
                <a:spcPts val="3515"/>
              </a:lnSpc>
              <a:spcBef>
                <a:spcPct val="0"/>
              </a:spcBef>
            </a:pPr>
            <a:r>
              <a:rPr lang="en-US" sz="3600" dirty="0">
                <a:solidFill>
                  <a:srgbClr val="FFFF00"/>
                </a:solidFill>
                <a:latin typeface="Times New Roman" panose="02020603050405020304" pitchFamily="18" charset="0"/>
                <a:cs typeface="Times New Roman" panose="02020603050405020304" pitchFamily="18" charset="0"/>
              </a:rPr>
              <a:t>1. </a:t>
            </a:r>
            <a:r>
              <a:rPr lang="en-US" sz="3600" dirty="0" err="1">
                <a:solidFill>
                  <a:srgbClr val="FFFF00"/>
                </a:solidFill>
                <a:latin typeface="Times New Roman" panose="02020603050405020304" pitchFamily="18" charset="0"/>
                <a:cs typeface="Times New Roman" panose="02020603050405020304" pitchFamily="18" charset="0"/>
              </a:rPr>
              <a:t>Tác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giả</a:t>
            </a:r>
            <a:r>
              <a:rPr lang="en-US" sz="3600" dirty="0">
                <a:solidFill>
                  <a:srgbClr val="FFFF00"/>
                </a:solidFill>
                <a:latin typeface="Times New Roman" panose="02020603050405020304" pitchFamily="18" charset="0"/>
                <a:cs typeface="Times New Roman" panose="02020603050405020304" pitchFamily="18" charset="0"/>
              </a:rPr>
              <a:t>: An-be Anh-</a:t>
            </a:r>
            <a:r>
              <a:rPr lang="en-US" sz="3600" dirty="0" err="1">
                <a:solidFill>
                  <a:srgbClr val="FFFF00"/>
                </a:solidFill>
                <a:latin typeface="Times New Roman" panose="02020603050405020304" pitchFamily="18" charset="0"/>
                <a:cs typeface="Times New Roman" panose="02020603050405020304" pitchFamily="18" charset="0"/>
              </a:rPr>
              <a:t>xtanh</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453082" y="5929533"/>
            <a:ext cx="3087467" cy="923330"/>
          </a:xfrm>
          <a:prstGeom prst="rect">
            <a:avLst/>
          </a:prstGeom>
        </p:spPr>
        <p:txBody>
          <a:bodyPr lIns="0" tIns="0" rIns="0" bIns="0" rtlCol="0" anchor="t">
            <a:spAutoFit/>
          </a:bodyPr>
          <a:lstStyle/>
          <a:p>
            <a:pPr algn="ctr">
              <a:lnSpc>
                <a:spcPts val="3600"/>
              </a:lnSpc>
            </a:pPr>
            <a:r>
              <a:rPr lang="en-US" sz="3200" spc="-80" dirty="0">
                <a:latin typeface="Times New Roman" panose="02020603050405020304" pitchFamily="18" charset="0"/>
                <a:cs typeface="Times New Roman" panose="02020603050405020304" pitchFamily="18" charset="0"/>
              </a:rPr>
              <a:t>Albert Einstein (1879 - 1955)</a:t>
            </a:r>
          </a:p>
        </p:txBody>
      </p:sp>
    </p:spTree>
    <p:extLst>
      <p:ext uri="{BB962C8B-B14F-4D97-AF65-F5344CB8AC3E}">
        <p14:creationId xmlns:p14="http://schemas.microsoft.com/office/powerpoint/2010/main" val="135161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4704" y="198773"/>
            <a:ext cx="6625923" cy="6460451"/>
          </a:xfrm>
          <a:prstGeom prst="rect">
            <a:avLst/>
          </a:prstGeom>
          <a:solidFill>
            <a:srgbClr val="EFEBE0"/>
          </a:solidFill>
        </p:spPr>
      </p:sp>
      <p:sp>
        <p:nvSpPr>
          <p:cNvPr id="3" name="AutoShape 3"/>
          <p:cNvSpPr/>
          <p:nvPr/>
        </p:nvSpPr>
        <p:spPr>
          <a:xfrm>
            <a:off x="3024188" y="793563"/>
            <a:ext cx="3452966" cy="27955"/>
          </a:xfrm>
          <a:prstGeom prst="rect">
            <a:avLst/>
          </a:prstGeom>
          <a:solidFill>
            <a:srgbClr val="78431D"/>
          </a:solidFill>
        </p:spPr>
      </p:sp>
      <p:sp>
        <p:nvSpPr>
          <p:cNvPr id="4" name="Freeform 4"/>
          <p:cNvSpPr/>
          <p:nvPr/>
        </p:nvSpPr>
        <p:spPr>
          <a:xfrm>
            <a:off x="6883682" y="-111596"/>
            <a:ext cx="5308318" cy="7081191"/>
          </a:xfrm>
          <a:custGeom>
            <a:avLst/>
            <a:gdLst/>
            <a:ahLst/>
            <a:cxnLst/>
            <a:rect l="l" t="t" r="r" b="b"/>
            <a:pathLst>
              <a:path w="4333576" h="7553270">
                <a:moveTo>
                  <a:pt x="0" y="0"/>
                </a:moveTo>
                <a:lnTo>
                  <a:pt x="4333576" y="0"/>
                </a:lnTo>
                <a:lnTo>
                  <a:pt x="4333576" y="7553270"/>
                </a:lnTo>
                <a:lnTo>
                  <a:pt x="0" y="7553270"/>
                </a:lnTo>
                <a:lnTo>
                  <a:pt x="0" y="0"/>
                </a:lnTo>
                <a:close/>
              </a:path>
            </a:pathLst>
          </a:custGeom>
          <a:blipFill>
            <a:blip r:embed="rId3"/>
            <a:stretch>
              <a:fillRect l="-1627" r="-17404"/>
            </a:stretch>
          </a:blipFill>
        </p:spPr>
      </p:sp>
      <p:sp>
        <p:nvSpPr>
          <p:cNvPr id="5" name="TextBox 5"/>
          <p:cNvSpPr txBox="1"/>
          <p:nvPr/>
        </p:nvSpPr>
        <p:spPr>
          <a:xfrm>
            <a:off x="815926" y="251235"/>
            <a:ext cx="4852114" cy="542328"/>
          </a:xfrm>
          <a:prstGeom prst="rect">
            <a:avLst/>
          </a:prstGeom>
        </p:spPr>
        <p:txBody>
          <a:bodyPr wrap="square" lIns="0" tIns="0" rIns="0" bIns="0" rtlCol="0" anchor="t">
            <a:spAutoFit/>
          </a:bodyPr>
          <a:lstStyle/>
          <a:p>
            <a:pPr>
              <a:lnSpc>
                <a:spcPts val="4499"/>
              </a:lnSpc>
            </a:pPr>
            <a:r>
              <a:rPr lang="en-US" sz="3749" spc="-149" dirty="0">
                <a:solidFill>
                  <a:srgbClr val="683923"/>
                </a:solidFill>
                <a:latin typeface="Sansita"/>
              </a:rPr>
              <a:t>2. </a:t>
            </a:r>
            <a:r>
              <a:rPr lang="en-US" sz="3749" spc="-149" dirty="0" err="1">
                <a:solidFill>
                  <a:srgbClr val="683923"/>
                </a:solidFill>
                <a:latin typeface="Sansita"/>
              </a:rPr>
              <a:t>Tác</a:t>
            </a:r>
            <a:r>
              <a:rPr lang="en-US" sz="3749" spc="-149" dirty="0">
                <a:solidFill>
                  <a:srgbClr val="683923"/>
                </a:solidFill>
                <a:latin typeface="Sansita"/>
              </a:rPr>
              <a:t> </a:t>
            </a:r>
            <a:r>
              <a:rPr lang="en-US" sz="3749" spc="-149" dirty="0" err="1">
                <a:solidFill>
                  <a:srgbClr val="683923"/>
                </a:solidFill>
                <a:latin typeface="Sansita"/>
              </a:rPr>
              <a:t>phẩm</a:t>
            </a:r>
            <a:r>
              <a:rPr lang="en-US" sz="3749" spc="-149" dirty="0">
                <a:solidFill>
                  <a:srgbClr val="683923"/>
                </a:solidFill>
                <a:latin typeface="Sansita"/>
              </a:rPr>
              <a:t> </a:t>
            </a:r>
          </a:p>
        </p:txBody>
      </p:sp>
      <p:sp>
        <p:nvSpPr>
          <p:cNvPr id="6" name="TextBox 6"/>
          <p:cNvSpPr txBox="1"/>
          <p:nvPr/>
        </p:nvSpPr>
        <p:spPr>
          <a:xfrm>
            <a:off x="815926" y="1072743"/>
            <a:ext cx="5507376" cy="1862689"/>
          </a:xfrm>
          <a:prstGeom prst="rect">
            <a:avLst/>
          </a:prstGeom>
        </p:spPr>
        <p:txBody>
          <a:bodyPr wrap="square" lIns="0" tIns="0" rIns="0" bIns="0" rtlCol="0" anchor="t">
            <a:spAutoFit/>
          </a:bodyPr>
          <a:lstStyle/>
          <a:p>
            <a:pPr algn="just">
              <a:lnSpc>
                <a:spcPts val="2879"/>
              </a:lnSpc>
            </a:pPr>
            <a:r>
              <a:rPr lang="en-US" sz="2399" spc="36" dirty="0">
                <a:solidFill>
                  <a:srgbClr val="6C5336"/>
                </a:solidFill>
                <a:latin typeface="Faustina Bold Italics"/>
              </a:rPr>
              <a:t> </a:t>
            </a:r>
            <a:r>
              <a:rPr lang="en-US" sz="2399" spc="36" dirty="0" smtClean="0">
                <a:solidFill>
                  <a:srgbClr val="6C5336"/>
                </a:solidFill>
                <a:latin typeface="Faustina Bold Italics"/>
              </a:rPr>
              <a:t>  </a:t>
            </a:r>
            <a:r>
              <a:rPr lang="en-US" sz="3200" spc="36" dirty="0" smtClean="0">
                <a:solidFill>
                  <a:srgbClr val="6C5336"/>
                </a:solidFill>
                <a:latin typeface="Times New Roman" panose="02020603050405020304" pitchFamily="18" charset="0"/>
                <a:cs typeface="Times New Roman" panose="02020603050405020304" pitchFamily="18" charset="0"/>
              </a:rPr>
              <a:t>“</a:t>
            </a:r>
            <a:r>
              <a:rPr lang="en-US" sz="3200" i="1" spc="36" dirty="0" err="1" smtClean="0">
                <a:solidFill>
                  <a:srgbClr val="6C5336"/>
                </a:solidFill>
                <a:latin typeface="Times New Roman" panose="02020603050405020304" pitchFamily="18" charset="0"/>
                <a:cs typeface="Times New Roman" panose="02020603050405020304" pitchFamily="18" charset="0"/>
              </a:rPr>
              <a:t>Thế</a:t>
            </a:r>
            <a:r>
              <a:rPr lang="en-US" sz="3200" i="1" spc="36" dirty="0" smtClean="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giới</a:t>
            </a:r>
            <a:r>
              <a:rPr lang="en-US" sz="3200" i="1" spc="36" dirty="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như</a:t>
            </a:r>
            <a:r>
              <a:rPr lang="en-US" sz="3200" i="1" spc="36" dirty="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tôi</a:t>
            </a:r>
            <a:r>
              <a:rPr lang="en-US" sz="3200" i="1" spc="36" dirty="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thấy</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là</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cuốn</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sách</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công</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bố</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lần</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đầu</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năm</a:t>
            </a:r>
            <a:r>
              <a:rPr lang="en-US" sz="3200" spc="36" dirty="0">
                <a:solidFill>
                  <a:srgbClr val="6C5336"/>
                </a:solidFill>
                <a:latin typeface="Times New Roman" panose="02020603050405020304" pitchFamily="18" charset="0"/>
                <a:cs typeface="Times New Roman" panose="02020603050405020304" pitchFamily="18" charset="0"/>
              </a:rPr>
              <a:t> 1931 ở </a:t>
            </a:r>
            <a:r>
              <a:rPr lang="en-US" sz="3200" spc="36" dirty="0" err="1">
                <a:solidFill>
                  <a:srgbClr val="6C5336"/>
                </a:solidFill>
                <a:latin typeface="Times New Roman" panose="02020603050405020304" pitchFamily="18" charset="0"/>
                <a:cs typeface="Times New Roman" panose="02020603050405020304" pitchFamily="18" charset="0"/>
              </a:rPr>
              <a:t>Đức</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thể</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hiện</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tư</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tưởng</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của</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tác</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giả</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về</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vấn</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đề</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lớn</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của</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khoa</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học</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đời</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sống</a:t>
            </a:r>
            <a:r>
              <a:rPr lang="en-US" sz="3200" spc="36" dirty="0">
                <a:solidFill>
                  <a:srgbClr val="6C5336"/>
                </a:solidFill>
                <a:latin typeface="Times New Roman" panose="02020603050405020304" pitchFamily="18" charset="0"/>
                <a:cs typeface="Times New Roman" panose="02020603050405020304" pitchFamily="18" charset="0"/>
              </a:rPr>
              <a:t>.</a:t>
            </a:r>
          </a:p>
        </p:txBody>
      </p:sp>
      <p:sp>
        <p:nvSpPr>
          <p:cNvPr id="7" name="AutoShape 7"/>
          <p:cNvSpPr/>
          <p:nvPr/>
        </p:nvSpPr>
        <p:spPr>
          <a:xfrm>
            <a:off x="2215074" y="3390033"/>
            <a:ext cx="3452966" cy="27955"/>
          </a:xfrm>
          <a:prstGeom prst="rect">
            <a:avLst/>
          </a:prstGeom>
          <a:solidFill>
            <a:srgbClr val="78431D"/>
          </a:solidFill>
        </p:spPr>
      </p:sp>
      <p:sp>
        <p:nvSpPr>
          <p:cNvPr id="8" name="TextBox 8"/>
          <p:cNvSpPr txBox="1"/>
          <p:nvPr/>
        </p:nvSpPr>
        <p:spPr>
          <a:xfrm>
            <a:off x="574100" y="3587254"/>
            <a:ext cx="2735396" cy="577081"/>
          </a:xfrm>
          <a:prstGeom prst="rect">
            <a:avLst/>
          </a:prstGeom>
        </p:spPr>
        <p:txBody>
          <a:bodyPr lIns="0" tIns="0" rIns="0" bIns="0" rtlCol="0" anchor="t">
            <a:spAutoFit/>
          </a:bodyPr>
          <a:lstStyle/>
          <a:p>
            <a:pPr algn="ctr">
              <a:lnSpc>
                <a:spcPts val="4499"/>
              </a:lnSpc>
            </a:pPr>
            <a:r>
              <a:rPr lang="en-US" sz="3749" spc="-149" dirty="0">
                <a:solidFill>
                  <a:srgbClr val="78431D"/>
                </a:solidFill>
                <a:latin typeface="Sansita"/>
              </a:rPr>
              <a:t>3. </a:t>
            </a:r>
            <a:r>
              <a:rPr lang="en-US" sz="3749" spc="-149" dirty="0" err="1">
                <a:solidFill>
                  <a:srgbClr val="78431D"/>
                </a:solidFill>
                <a:latin typeface="Sansita"/>
              </a:rPr>
              <a:t>Đoạn</a:t>
            </a:r>
            <a:r>
              <a:rPr lang="en-US" sz="3749" spc="-149" dirty="0">
                <a:solidFill>
                  <a:srgbClr val="78431D"/>
                </a:solidFill>
                <a:latin typeface="Sansita"/>
              </a:rPr>
              <a:t> </a:t>
            </a:r>
            <a:r>
              <a:rPr lang="en-US" sz="3749" spc="-149" dirty="0" err="1">
                <a:solidFill>
                  <a:srgbClr val="78431D"/>
                </a:solidFill>
                <a:latin typeface="Sansita"/>
              </a:rPr>
              <a:t>trích</a:t>
            </a:r>
            <a:r>
              <a:rPr lang="en-US" sz="3749" spc="-149" dirty="0">
                <a:solidFill>
                  <a:srgbClr val="78431D"/>
                </a:solidFill>
                <a:latin typeface="Sansita"/>
              </a:rPr>
              <a:t> </a:t>
            </a:r>
          </a:p>
        </p:txBody>
      </p:sp>
      <p:sp>
        <p:nvSpPr>
          <p:cNvPr id="9" name="TextBox 9"/>
          <p:cNvSpPr txBox="1"/>
          <p:nvPr/>
        </p:nvSpPr>
        <p:spPr>
          <a:xfrm>
            <a:off x="942535" y="4261518"/>
            <a:ext cx="4725505" cy="1115690"/>
          </a:xfrm>
          <a:prstGeom prst="rect">
            <a:avLst/>
          </a:prstGeom>
        </p:spPr>
        <p:txBody>
          <a:bodyPr wrap="square" lIns="0" tIns="0" rIns="0" bIns="0" rtlCol="0" anchor="t">
            <a:spAutoFit/>
          </a:bodyPr>
          <a:lstStyle/>
          <a:p>
            <a:pPr>
              <a:lnSpc>
                <a:spcPts val="2879"/>
              </a:lnSpc>
            </a:pPr>
            <a:r>
              <a:rPr lang="en-US" sz="2399" spc="36" dirty="0">
                <a:solidFill>
                  <a:srgbClr val="6C5336"/>
                </a:solidFill>
                <a:latin typeface="Faustina Bold Italics"/>
              </a:rPr>
              <a:t> </a:t>
            </a:r>
            <a:r>
              <a:rPr lang="en-US" sz="2399" spc="36" dirty="0" smtClean="0">
                <a:solidFill>
                  <a:srgbClr val="6C5336"/>
                </a:solidFill>
                <a:latin typeface="Faustina Bold Italics"/>
              </a:rPr>
              <a:t>    </a:t>
            </a:r>
            <a:r>
              <a:rPr lang="en-US" sz="3200" spc="36" dirty="0" smtClean="0">
                <a:solidFill>
                  <a:srgbClr val="6C5336"/>
                </a:solidFill>
                <a:latin typeface="Times New Roman" panose="02020603050405020304" pitchFamily="18" charset="0"/>
                <a:cs typeface="Times New Roman" panose="02020603050405020304" pitchFamily="18" charset="0"/>
              </a:rPr>
              <a:t>“</a:t>
            </a:r>
            <a:r>
              <a:rPr lang="en-US" sz="3200" i="1" spc="36" dirty="0" err="1" smtClean="0">
                <a:solidFill>
                  <a:srgbClr val="6C5336"/>
                </a:solidFill>
                <a:latin typeface="Times New Roman" panose="02020603050405020304" pitchFamily="18" charset="0"/>
                <a:cs typeface="Times New Roman" panose="02020603050405020304" pitchFamily="18" charset="0"/>
              </a:rPr>
              <a:t>Cộng</a:t>
            </a:r>
            <a:r>
              <a:rPr lang="en-US" sz="3200" i="1" spc="36" dirty="0" smtClean="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đồng</a:t>
            </a:r>
            <a:r>
              <a:rPr lang="en-US" sz="3200" i="1" spc="36" dirty="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và</a:t>
            </a:r>
            <a:r>
              <a:rPr lang="en-US" sz="3200" i="1" spc="36" dirty="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cá</a:t>
            </a:r>
            <a:r>
              <a:rPr lang="en-US" sz="3200" i="1" spc="36" dirty="0">
                <a:solidFill>
                  <a:srgbClr val="6C5336"/>
                </a:solidFill>
                <a:latin typeface="Times New Roman" panose="02020603050405020304" pitchFamily="18" charset="0"/>
                <a:cs typeface="Times New Roman" panose="02020603050405020304" pitchFamily="18" charset="0"/>
              </a:rPr>
              <a:t> </a:t>
            </a:r>
            <a:r>
              <a:rPr lang="en-US" sz="3200" i="1" spc="36" dirty="0" err="1">
                <a:solidFill>
                  <a:srgbClr val="6C5336"/>
                </a:solidFill>
                <a:latin typeface="Times New Roman" panose="02020603050405020304" pitchFamily="18" charset="0"/>
                <a:cs typeface="Times New Roman" panose="02020603050405020304" pitchFamily="18" charset="0"/>
              </a:rPr>
              <a:t>thể</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là</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tiểu</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luận</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trích</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từ</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Thế</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giới</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như</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tôi</a:t>
            </a:r>
            <a:r>
              <a:rPr lang="en-US" sz="3200" spc="36" dirty="0">
                <a:solidFill>
                  <a:srgbClr val="6C5336"/>
                </a:solidFill>
                <a:latin typeface="Times New Roman" panose="02020603050405020304" pitchFamily="18" charset="0"/>
                <a:cs typeface="Times New Roman" panose="02020603050405020304" pitchFamily="18" charset="0"/>
              </a:rPr>
              <a:t> </a:t>
            </a:r>
            <a:r>
              <a:rPr lang="en-US" sz="3200" spc="36" dirty="0" err="1">
                <a:solidFill>
                  <a:srgbClr val="6C5336"/>
                </a:solidFill>
                <a:latin typeface="Times New Roman" panose="02020603050405020304" pitchFamily="18" charset="0"/>
                <a:cs typeface="Times New Roman" panose="02020603050405020304" pitchFamily="18" charset="0"/>
              </a:rPr>
              <a:t>thấy</a:t>
            </a:r>
            <a:r>
              <a:rPr lang="en-US" sz="3200" spc="36" dirty="0">
                <a:solidFill>
                  <a:srgbClr val="6C533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68605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70478" y="132159"/>
            <a:ext cx="5051045" cy="1154162"/>
          </a:xfrm>
          <a:prstGeom prst="rect">
            <a:avLst/>
          </a:prstGeom>
        </p:spPr>
        <p:txBody>
          <a:bodyPr lIns="0" tIns="0" rIns="0" bIns="0" rtlCol="0" anchor="t">
            <a:spAutoFit/>
          </a:bodyPr>
          <a:lstStyle/>
          <a:p>
            <a:pPr algn="ctr">
              <a:lnSpc>
                <a:spcPts val="4499"/>
              </a:lnSpc>
            </a:pPr>
            <a:r>
              <a:rPr lang="en-US" sz="3749" spc="74" dirty="0">
                <a:solidFill>
                  <a:srgbClr val="78431D"/>
                </a:solidFill>
                <a:latin typeface="Times New Roman" pitchFamily="18" charset="0"/>
                <a:cs typeface="Times New Roman" pitchFamily="18" charset="0"/>
              </a:rPr>
              <a:t>PHIẾU HỌC TẬP CHUẨN BỊ Ở NHÀ</a:t>
            </a:r>
          </a:p>
        </p:txBody>
      </p:sp>
      <p:sp>
        <p:nvSpPr>
          <p:cNvPr id="3" name="AutoShape 3"/>
          <p:cNvSpPr/>
          <p:nvPr/>
        </p:nvSpPr>
        <p:spPr>
          <a:xfrm>
            <a:off x="1304925" y="366414"/>
            <a:ext cx="1809750" cy="38100"/>
          </a:xfrm>
          <a:prstGeom prst="rect">
            <a:avLst/>
          </a:prstGeom>
          <a:solidFill>
            <a:srgbClr val="78431D"/>
          </a:solidFill>
        </p:spPr>
      </p:sp>
      <p:sp>
        <p:nvSpPr>
          <p:cNvPr id="4" name="AutoShape 4"/>
          <p:cNvSpPr/>
          <p:nvPr/>
        </p:nvSpPr>
        <p:spPr>
          <a:xfrm>
            <a:off x="9076937" y="385464"/>
            <a:ext cx="1809750" cy="38100"/>
          </a:xfrm>
          <a:prstGeom prst="rect">
            <a:avLst/>
          </a:prstGeom>
          <a:solidFill>
            <a:srgbClr val="78431D"/>
          </a:solidFill>
        </p:spPr>
      </p:sp>
      <p:graphicFrame>
        <p:nvGraphicFramePr>
          <p:cNvPr id="5" name="Table 5"/>
          <p:cNvGraphicFramePr>
            <a:graphicFrameLocks noGrp="1"/>
          </p:cNvGraphicFramePr>
          <p:nvPr>
            <p:extLst>
              <p:ext uri="{D42A27DB-BD31-4B8C-83A1-F6EECF244321}">
                <p14:modId xmlns:p14="http://schemas.microsoft.com/office/powerpoint/2010/main" val="1500882285"/>
              </p:ext>
            </p:extLst>
          </p:nvPr>
        </p:nvGraphicFramePr>
        <p:xfrm>
          <a:off x="1304926" y="1286320"/>
          <a:ext cx="9581762" cy="5257245"/>
        </p:xfrm>
        <a:graphic>
          <a:graphicData uri="http://schemas.openxmlformats.org/drawingml/2006/table">
            <a:tbl>
              <a:tblPr/>
              <a:tblGrid>
                <a:gridCol w="1990325">
                  <a:extLst>
                    <a:ext uri="{9D8B030D-6E8A-4147-A177-3AD203B41FA5}">
                      <a16:colId xmlns:a16="http://schemas.microsoft.com/office/drawing/2014/main" xmlns="" val="20000"/>
                    </a:ext>
                  </a:extLst>
                </a:gridCol>
                <a:gridCol w="165401">
                  <a:extLst>
                    <a:ext uri="{9D8B030D-6E8A-4147-A177-3AD203B41FA5}">
                      <a16:colId xmlns:a16="http://schemas.microsoft.com/office/drawing/2014/main" xmlns="" val="20001"/>
                    </a:ext>
                  </a:extLst>
                </a:gridCol>
                <a:gridCol w="3385882">
                  <a:extLst>
                    <a:ext uri="{9D8B030D-6E8A-4147-A177-3AD203B41FA5}">
                      <a16:colId xmlns:a16="http://schemas.microsoft.com/office/drawing/2014/main" xmlns="" val="2265836064"/>
                    </a:ext>
                  </a:extLst>
                </a:gridCol>
                <a:gridCol w="4040154">
                  <a:extLst>
                    <a:ext uri="{9D8B030D-6E8A-4147-A177-3AD203B41FA5}">
                      <a16:colId xmlns:a16="http://schemas.microsoft.com/office/drawing/2014/main" xmlns="" val="20002"/>
                    </a:ext>
                  </a:extLst>
                </a:gridCol>
              </a:tblGrid>
              <a:tr h="442564">
                <a:tc gridSpan="2">
                  <a:txBody>
                    <a:bodyPr/>
                    <a:lstStyle/>
                    <a:p>
                      <a:pPr algn="ctr">
                        <a:lnSpc>
                          <a:spcPts val="1980"/>
                        </a:lnSpc>
                        <a:defRPr/>
                      </a:pPr>
                      <a:r>
                        <a:rPr lang="en-US" sz="2200" spc="-59" dirty="0" err="1">
                          <a:solidFill>
                            <a:srgbClr val="EFEBE0"/>
                          </a:solidFill>
                          <a:latin typeface="Times New Roman" pitchFamily="18" charset="0"/>
                          <a:cs typeface="Times New Roman" pitchFamily="18" charset="0"/>
                        </a:rPr>
                        <a:t>Nội</a:t>
                      </a:r>
                      <a:r>
                        <a:rPr lang="en-US" sz="2200" spc="-59" dirty="0">
                          <a:solidFill>
                            <a:srgbClr val="EFEBE0"/>
                          </a:solidFill>
                          <a:latin typeface="Times New Roman" pitchFamily="18" charset="0"/>
                          <a:cs typeface="Times New Roman" pitchFamily="18" charset="0"/>
                        </a:rPr>
                        <a:t> dung </a:t>
                      </a:r>
                      <a:r>
                        <a:rPr lang="en-US" sz="2200" spc="-59" dirty="0" err="1">
                          <a:solidFill>
                            <a:srgbClr val="EFEBE0"/>
                          </a:solidFill>
                          <a:latin typeface="Times New Roman" pitchFamily="18" charset="0"/>
                          <a:cs typeface="Times New Roman" pitchFamily="18" charset="0"/>
                        </a:rPr>
                        <a:t>câu</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hỏi</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C5336"/>
                    </a:solidFill>
                  </a:tcPr>
                </a:tc>
                <a:tc hMerge="1">
                  <a:txBody>
                    <a:bodyPr/>
                    <a:lstStyle/>
                    <a:p>
                      <a:pPr algn="ctr">
                        <a:lnSpc>
                          <a:spcPts val="1980"/>
                        </a:lnSpc>
                        <a:defRPr/>
                      </a:pPr>
                      <a:endParaRPr lang="en-US" sz="2200"/>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C5336"/>
                    </a:solidFill>
                  </a:tcPr>
                </a:tc>
                <a:tc>
                  <a:txBody>
                    <a:bodyPr/>
                    <a:lstStyle/>
                    <a:p>
                      <a:pPr algn="ctr">
                        <a:lnSpc>
                          <a:spcPts val="1980"/>
                        </a:lnSpc>
                        <a:defRPr/>
                      </a:pPr>
                      <a:r>
                        <a:rPr lang="en-US" sz="2200" spc="-59" dirty="0" err="1">
                          <a:solidFill>
                            <a:srgbClr val="EFEBE0"/>
                          </a:solidFill>
                          <a:latin typeface="Times New Roman" pitchFamily="18" charset="0"/>
                          <a:cs typeface="Times New Roman" pitchFamily="18" charset="0"/>
                        </a:rPr>
                        <a:t>Phần</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trả</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lời</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của</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học</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sinh</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C5336"/>
                    </a:solidFill>
                  </a:tcPr>
                </a:tc>
                <a:tc>
                  <a:txBody>
                    <a:bodyPr/>
                    <a:lstStyle/>
                    <a:p>
                      <a:pPr algn="l">
                        <a:lnSpc>
                          <a:spcPts val="1679"/>
                        </a:lnSpc>
                        <a:defRPr/>
                      </a:pP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C5336"/>
                    </a:solidFill>
                  </a:tcPr>
                </a:tc>
                <a:extLst>
                  <a:ext uri="{0D108BD9-81ED-4DB2-BD59-A6C34878D82A}">
                    <a16:rowId xmlns:a16="http://schemas.microsoft.com/office/drawing/2014/main" xmlns="" val="10000"/>
                  </a:ext>
                </a:extLst>
              </a:tr>
              <a:tr h="970991">
                <a:tc gridSpan="2">
                  <a:txBody>
                    <a:bodyPr/>
                    <a:lstStyle/>
                    <a:p>
                      <a:pPr algn="l">
                        <a:lnSpc>
                          <a:spcPts val="1980"/>
                        </a:lnSpc>
                        <a:defRPr/>
                      </a:pPr>
                      <a:r>
                        <a:rPr lang="en-US" sz="2200" spc="-59">
                          <a:solidFill>
                            <a:srgbClr val="EFEBE0"/>
                          </a:solidFill>
                          <a:latin typeface="Times New Roman" pitchFamily="18" charset="0"/>
                          <a:cs typeface="Times New Roman" pitchFamily="18" charset="0"/>
                        </a:rPr>
                        <a:t>1. Văn bản nhằm mục đích gì?</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hMerge="1">
                  <a:txBody>
                    <a:bodyPr/>
                    <a:lstStyle/>
                    <a:p>
                      <a:pPr algn="just">
                        <a:lnSpc>
                          <a:spcPts val="1830"/>
                        </a:lnSpc>
                        <a:defRPr/>
                      </a:pPr>
                      <a:endParaRPr lang="en-US" sz="2200" spc="-55" dirty="0">
                        <a:solidFill>
                          <a:srgbClr val="000000"/>
                        </a:solidFill>
                        <a:latin typeface="Asap"/>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tc>
                  <a:txBody>
                    <a:bodyPr/>
                    <a:lstStyle/>
                    <a:p>
                      <a:pPr algn="just">
                        <a:lnSpc>
                          <a:spcPts val="1830"/>
                        </a:lnSpc>
                        <a:defRPr/>
                      </a:pP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lnSpc>
                          <a:spcPts val="1830"/>
                        </a:lnSpc>
                      </a:pPr>
                      <a:r>
                        <a:rPr lang="en-US" sz="2200" spc="-55" dirty="0">
                          <a:solidFill>
                            <a:srgbClr val="000000"/>
                          </a:solidFill>
                          <a:latin typeface="Times New Roman" pitchFamily="18" charset="0"/>
                          <a:cs typeface="Times New Roman" pitchFamily="18" charset="0"/>
                        </a:rPr>
                        <a:t>.......................................................................................................</a:t>
                      </a: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tc>
                  <a:txBody>
                    <a:bodyPr/>
                    <a:lstStyle/>
                    <a:p>
                      <a:pPr algn="l">
                        <a:lnSpc>
                          <a:spcPts val="1679"/>
                        </a:lnSpc>
                        <a:defRPr/>
                      </a:pP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extLst>
                  <a:ext uri="{0D108BD9-81ED-4DB2-BD59-A6C34878D82A}">
                    <a16:rowId xmlns:a16="http://schemas.microsoft.com/office/drawing/2014/main" xmlns="" val="10001"/>
                  </a:ext>
                </a:extLst>
              </a:tr>
              <a:tr h="407169">
                <a:tc gridSpan="4">
                  <a:txBody>
                    <a:bodyPr/>
                    <a:lstStyle/>
                    <a:p>
                      <a:pPr algn="ctr">
                        <a:lnSpc>
                          <a:spcPts val="1980"/>
                        </a:lnSpc>
                        <a:defRPr/>
                      </a:pPr>
                      <a:r>
                        <a:rPr lang="en-US" sz="2200" spc="-59" dirty="0">
                          <a:solidFill>
                            <a:srgbClr val="78431D"/>
                          </a:solidFill>
                          <a:latin typeface="Times New Roman" pitchFamily="18" charset="0"/>
                          <a:cs typeface="Times New Roman" pitchFamily="18" charset="0"/>
                        </a:rPr>
                        <a:t>2. </a:t>
                      </a:r>
                      <a:r>
                        <a:rPr lang="en-US" sz="2200" spc="-59" dirty="0" err="1">
                          <a:solidFill>
                            <a:srgbClr val="78431D"/>
                          </a:solidFill>
                          <a:latin typeface="Times New Roman" pitchFamily="18" charset="0"/>
                          <a:cs typeface="Times New Roman" pitchFamily="18" charset="0"/>
                        </a:rPr>
                        <a:t>Xác</a:t>
                      </a:r>
                      <a:r>
                        <a:rPr lang="en-US" sz="2200" spc="-59" dirty="0">
                          <a:solidFill>
                            <a:srgbClr val="78431D"/>
                          </a:solidFill>
                          <a:latin typeface="Times New Roman" pitchFamily="18" charset="0"/>
                          <a:cs typeface="Times New Roman" pitchFamily="18" charset="0"/>
                        </a:rPr>
                        <a:t> </a:t>
                      </a:r>
                      <a:r>
                        <a:rPr lang="en-US" sz="2200" spc="-59" dirty="0" err="1">
                          <a:solidFill>
                            <a:srgbClr val="78431D"/>
                          </a:solidFill>
                          <a:latin typeface="Times New Roman" pitchFamily="18" charset="0"/>
                          <a:cs typeface="Times New Roman" pitchFamily="18" charset="0"/>
                        </a:rPr>
                        <a:t>định</a:t>
                      </a:r>
                      <a:r>
                        <a:rPr lang="en-US" sz="2200" spc="-59" dirty="0">
                          <a:solidFill>
                            <a:srgbClr val="78431D"/>
                          </a:solidFill>
                          <a:latin typeface="Times New Roman" pitchFamily="18" charset="0"/>
                          <a:cs typeface="Times New Roman" pitchFamily="18" charset="0"/>
                        </a:rPr>
                        <a:t> </a:t>
                      </a:r>
                      <a:r>
                        <a:rPr lang="en-US" sz="2200" spc="-59" dirty="0" err="1">
                          <a:solidFill>
                            <a:srgbClr val="78431D"/>
                          </a:solidFill>
                          <a:latin typeface="Times New Roman" pitchFamily="18" charset="0"/>
                          <a:cs typeface="Times New Roman" pitchFamily="18" charset="0"/>
                        </a:rPr>
                        <a:t>nội</a:t>
                      </a:r>
                      <a:r>
                        <a:rPr lang="en-US" sz="2200" spc="-59" dirty="0">
                          <a:solidFill>
                            <a:srgbClr val="78431D"/>
                          </a:solidFill>
                          <a:latin typeface="Times New Roman" pitchFamily="18" charset="0"/>
                          <a:cs typeface="Times New Roman" pitchFamily="18" charset="0"/>
                        </a:rPr>
                        <a:t> dung </a:t>
                      </a:r>
                      <a:r>
                        <a:rPr lang="en-US" sz="2200" spc="-59" dirty="0" err="1">
                          <a:solidFill>
                            <a:srgbClr val="78431D"/>
                          </a:solidFill>
                          <a:latin typeface="Times New Roman" pitchFamily="18" charset="0"/>
                          <a:cs typeface="Times New Roman" pitchFamily="18" charset="0"/>
                        </a:rPr>
                        <a:t>từng</a:t>
                      </a:r>
                      <a:r>
                        <a:rPr lang="en-US" sz="2200" spc="-59" dirty="0">
                          <a:solidFill>
                            <a:srgbClr val="78431D"/>
                          </a:solidFill>
                          <a:latin typeface="Times New Roman" pitchFamily="18" charset="0"/>
                          <a:cs typeface="Times New Roman" pitchFamily="18" charset="0"/>
                        </a:rPr>
                        <a:t> </a:t>
                      </a:r>
                      <a:r>
                        <a:rPr lang="en-US" sz="2200" spc="-59" dirty="0" err="1">
                          <a:solidFill>
                            <a:srgbClr val="78431D"/>
                          </a:solidFill>
                          <a:latin typeface="Times New Roman" pitchFamily="18" charset="0"/>
                          <a:cs typeface="Times New Roman" pitchFamily="18" charset="0"/>
                        </a:rPr>
                        <a:t>đoạn</a:t>
                      </a:r>
                      <a:r>
                        <a:rPr lang="en-US" sz="2200" spc="-59" dirty="0">
                          <a:solidFill>
                            <a:srgbClr val="78431D"/>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B781"/>
                    </a:solidFill>
                  </a:tcPr>
                </a:tc>
                <a:tc hMerge="1">
                  <a:txBody>
                    <a:bodyPr/>
                    <a:lstStyle/>
                    <a:p>
                      <a:pPr algn="ctr">
                        <a:lnSpc>
                          <a:spcPts val="1980"/>
                        </a:lnSpc>
                        <a:defRPr/>
                      </a:pPr>
                      <a:r>
                        <a:rPr lang="en-US" sz="1500" spc="-59">
                          <a:solidFill>
                            <a:srgbClr val="78431D"/>
                          </a:solidFill>
                          <a:latin typeface="Asap Bold"/>
                        </a:rPr>
                        <a:t>2. Xác định nội dung từng đoạn?</a:t>
                      </a:r>
                      <a:endParaRPr lang="en-US" sz="1100"/>
                    </a:p>
                  </a:txBody>
                  <a:tcPr marL="71846" marR="71846" marT="71846" marB="7184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B781"/>
                    </a:solidFill>
                  </a:tcPr>
                </a:tc>
                <a:tc hMerge="1">
                  <a:txBody>
                    <a:bodyPr/>
                    <a:lstStyle/>
                    <a:p>
                      <a:endParaRPr lang="en-US"/>
                    </a:p>
                  </a:txBody>
                  <a:tcPr/>
                </a:tc>
                <a:tc hMerge="1">
                  <a:txBody>
                    <a:bodyPr/>
                    <a:lstStyle/>
                    <a:p>
                      <a:pPr algn="ctr">
                        <a:lnSpc>
                          <a:spcPts val="1980"/>
                        </a:lnSpc>
                        <a:defRPr/>
                      </a:pPr>
                      <a:r>
                        <a:rPr lang="en-US" sz="1500" spc="-59">
                          <a:solidFill>
                            <a:srgbClr val="78431D"/>
                          </a:solidFill>
                          <a:latin typeface="Asap Bold"/>
                        </a:rPr>
                        <a:t>2. Xác định nội dung từng đoạn?</a:t>
                      </a:r>
                      <a:endParaRPr lang="en-US" sz="1100"/>
                    </a:p>
                  </a:txBody>
                  <a:tcPr marL="71846" marR="71846" marT="71846" marB="7184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B781"/>
                    </a:solidFill>
                  </a:tcPr>
                </a:tc>
                <a:extLst>
                  <a:ext uri="{0D108BD9-81ED-4DB2-BD59-A6C34878D82A}">
                    <a16:rowId xmlns:a16="http://schemas.microsoft.com/office/drawing/2014/main" xmlns="" val="10002"/>
                  </a:ext>
                </a:extLst>
              </a:tr>
              <a:tr h="407169">
                <a:tc>
                  <a:txBody>
                    <a:bodyPr/>
                    <a:lstStyle/>
                    <a:p>
                      <a:pPr algn="ctr">
                        <a:lnSpc>
                          <a:spcPts val="1980"/>
                        </a:lnSpc>
                        <a:defRPr/>
                      </a:pPr>
                      <a:r>
                        <a:rPr lang="en-US" sz="2200" spc="-59">
                          <a:solidFill>
                            <a:srgbClr val="FDE7D9"/>
                          </a:solidFill>
                          <a:latin typeface="Times New Roman" pitchFamily="18" charset="0"/>
                          <a:cs typeface="Times New Roman" pitchFamily="18" charset="0"/>
                        </a:rPr>
                        <a:t>Đoạn văn</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gridSpan="2">
                  <a:txBody>
                    <a:bodyPr/>
                    <a:lstStyle/>
                    <a:p>
                      <a:pPr algn="ctr">
                        <a:lnSpc>
                          <a:spcPts val="1830"/>
                        </a:lnSpc>
                        <a:defRPr/>
                      </a:pPr>
                      <a:r>
                        <a:rPr lang="en-US" sz="2200" spc="-55" dirty="0" err="1">
                          <a:solidFill>
                            <a:srgbClr val="000000"/>
                          </a:solidFill>
                          <a:latin typeface="Times New Roman" pitchFamily="18" charset="0"/>
                          <a:cs typeface="Times New Roman" pitchFamily="18" charset="0"/>
                        </a:rPr>
                        <a:t>Vị</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trí</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tc hMerge="1">
                  <a:txBody>
                    <a:bodyPr/>
                    <a:lstStyle/>
                    <a:p>
                      <a:endParaRPr lang="en-US"/>
                    </a:p>
                  </a:txBody>
                  <a:tcPr/>
                </a:tc>
                <a:tc>
                  <a:txBody>
                    <a:bodyPr/>
                    <a:lstStyle/>
                    <a:p>
                      <a:pPr algn="ctr">
                        <a:lnSpc>
                          <a:spcPts val="1830"/>
                        </a:lnSpc>
                        <a:defRPr/>
                      </a:pPr>
                      <a:r>
                        <a:rPr lang="en-US" sz="2200" spc="-55" dirty="0" err="1">
                          <a:solidFill>
                            <a:srgbClr val="000000"/>
                          </a:solidFill>
                          <a:latin typeface="Times New Roman" pitchFamily="18" charset="0"/>
                          <a:cs typeface="Times New Roman" pitchFamily="18" charset="0"/>
                        </a:rPr>
                        <a:t>Nội</a:t>
                      </a:r>
                      <a:r>
                        <a:rPr lang="en-US" sz="2200" spc="-55" dirty="0">
                          <a:solidFill>
                            <a:srgbClr val="000000"/>
                          </a:solidFill>
                          <a:latin typeface="Times New Roman" pitchFamily="18" charset="0"/>
                          <a:cs typeface="Times New Roman" pitchFamily="18" charset="0"/>
                        </a:rPr>
                        <a:t> dung</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extLst>
                  <a:ext uri="{0D108BD9-81ED-4DB2-BD59-A6C34878D82A}">
                    <a16:rowId xmlns:a16="http://schemas.microsoft.com/office/drawing/2014/main" xmlns="" val="10003"/>
                  </a:ext>
                </a:extLst>
              </a:tr>
              <a:tr h="556481">
                <a:tc>
                  <a:txBody>
                    <a:bodyPr/>
                    <a:lstStyle/>
                    <a:p>
                      <a:pPr algn="ctr">
                        <a:lnSpc>
                          <a:spcPts val="1980"/>
                        </a:lnSpc>
                        <a:defRPr/>
                      </a:pPr>
                      <a:r>
                        <a:rPr lang="en-US" sz="2200" spc="-59">
                          <a:solidFill>
                            <a:srgbClr val="FDE7D9"/>
                          </a:solidFill>
                          <a:latin typeface="Times New Roman" pitchFamily="18" charset="0"/>
                          <a:cs typeface="Times New Roman" pitchFamily="18" charset="0"/>
                        </a:rPr>
                        <a:t>Đoạn 1</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gridSpan="2">
                  <a:txBody>
                    <a:bodyPr/>
                    <a:lstStyle/>
                    <a:p>
                      <a:pPr algn="l">
                        <a:lnSpc>
                          <a:spcPts val="1830"/>
                        </a:lnSpc>
                        <a:defRPr/>
                      </a:pPr>
                      <a:r>
                        <a:rPr lang="en-US" sz="2200" spc="-55" dirty="0" err="1">
                          <a:solidFill>
                            <a:srgbClr val="000000"/>
                          </a:solidFill>
                          <a:latin typeface="Times New Roman" pitchFamily="18" charset="0"/>
                          <a:cs typeface="Times New Roman" pitchFamily="18" charset="0"/>
                        </a:rPr>
                        <a:t>Từ</a:t>
                      </a:r>
                      <a:r>
                        <a:rPr lang="en-US" sz="2200" spc="-55" dirty="0">
                          <a:solidFill>
                            <a:srgbClr val="000000"/>
                          </a:solidFill>
                          <a:latin typeface="Times New Roman" pitchFamily="18" charset="0"/>
                          <a:cs typeface="Times New Roman" pitchFamily="18" charset="0"/>
                        </a:rPr>
                        <a:t>.............</a:t>
                      </a:r>
                      <a:r>
                        <a:rPr lang="en-US" sz="2200" spc="-55" dirty="0" err="1">
                          <a:solidFill>
                            <a:srgbClr val="000000"/>
                          </a:solidFill>
                          <a:latin typeface="Times New Roman" pitchFamily="18" charset="0"/>
                          <a:cs typeface="Times New Roman" pitchFamily="18" charset="0"/>
                        </a:rPr>
                        <a:t>đến</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tc hMerge="1">
                  <a:txBody>
                    <a:bodyPr/>
                    <a:lstStyle/>
                    <a:p>
                      <a:endParaRPr lang="en-US"/>
                    </a:p>
                  </a:txBody>
                  <a:tcPr/>
                </a:tc>
                <a:tc>
                  <a:txBody>
                    <a:bodyPr/>
                    <a:lstStyle/>
                    <a:p>
                      <a:pPr algn="l">
                        <a:lnSpc>
                          <a:spcPts val="1830"/>
                        </a:lnSpc>
                        <a:defRPr/>
                      </a:pP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extLst>
                  <a:ext uri="{0D108BD9-81ED-4DB2-BD59-A6C34878D82A}">
                    <a16:rowId xmlns:a16="http://schemas.microsoft.com/office/drawing/2014/main" xmlns="" val="10004"/>
                  </a:ext>
                </a:extLst>
              </a:tr>
              <a:tr h="517703">
                <a:tc>
                  <a:txBody>
                    <a:bodyPr/>
                    <a:lstStyle/>
                    <a:p>
                      <a:pPr algn="ctr">
                        <a:lnSpc>
                          <a:spcPts val="1980"/>
                        </a:lnSpc>
                        <a:defRPr/>
                      </a:pPr>
                      <a:r>
                        <a:rPr lang="en-US" sz="2200" spc="-59">
                          <a:solidFill>
                            <a:srgbClr val="FDE7D9"/>
                          </a:solidFill>
                          <a:latin typeface="Times New Roman" pitchFamily="18" charset="0"/>
                          <a:cs typeface="Times New Roman" pitchFamily="18" charset="0"/>
                        </a:rPr>
                        <a:t>Đoạn 2</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gridSpan="2">
                  <a:txBody>
                    <a:bodyPr/>
                    <a:lstStyle/>
                    <a:p>
                      <a:pPr algn="l">
                        <a:lnSpc>
                          <a:spcPts val="1830"/>
                        </a:lnSpc>
                        <a:defRPr/>
                      </a:pPr>
                      <a:r>
                        <a:rPr lang="en-US" sz="2200" spc="-55" dirty="0" err="1">
                          <a:solidFill>
                            <a:srgbClr val="000000"/>
                          </a:solidFill>
                          <a:latin typeface="Times New Roman" pitchFamily="18" charset="0"/>
                          <a:cs typeface="Times New Roman" pitchFamily="18" charset="0"/>
                        </a:rPr>
                        <a:t>Từ</a:t>
                      </a:r>
                      <a:r>
                        <a:rPr lang="en-US" sz="2200" spc="-55" dirty="0">
                          <a:solidFill>
                            <a:srgbClr val="000000"/>
                          </a:solidFill>
                          <a:latin typeface="Times New Roman" pitchFamily="18" charset="0"/>
                          <a:cs typeface="Times New Roman" pitchFamily="18" charset="0"/>
                        </a:rPr>
                        <a:t>.............</a:t>
                      </a:r>
                      <a:r>
                        <a:rPr lang="en-US" sz="2200" spc="-55" dirty="0" err="1">
                          <a:solidFill>
                            <a:srgbClr val="000000"/>
                          </a:solidFill>
                          <a:latin typeface="Times New Roman" pitchFamily="18" charset="0"/>
                          <a:cs typeface="Times New Roman" pitchFamily="18" charset="0"/>
                        </a:rPr>
                        <a:t>đến</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tc hMerge="1">
                  <a:txBody>
                    <a:bodyPr/>
                    <a:lstStyle/>
                    <a:p>
                      <a:endParaRPr lang="en-US"/>
                    </a:p>
                  </a:txBody>
                  <a:tcPr/>
                </a:tc>
                <a:tc>
                  <a:txBody>
                    <a:bodyPr/>
                    <a:lstStyle/>
                    <a:p>
                      <a:pPr algn="l">
                        <a:lnSpc>
                          <a:spcPts val="1830"/>
                        </a:lnSpc>
                        <a:defRPr/>
                      </a:pP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extLst>
                  <a:ext uri="{0D108BD9-81ED-4DB2-BD59-A6C34878D82A}">
                    <a16:rowId xmlns:a16="http://schemas.microsoft.com/office/drawing/2014/main" xmlns="" val="10005"/>
                  </a:ext>
                </a:extLst>
              </a:tr>
              <a:tr h="1640065">
                <a:tc>
                  <a:txBody>
                    <a:bodyPr/>
                    <a:lstStyle/>
                    <a:p>
                      <a:pPr algn="ctr">
                        <a:lnSpc>
                          <a:spcPts val="1980"/>
                        </a:lnSpc>
                        <a:defRPr/>
                      </a:pPr>
                      <a:r>
                        <a:rPr lang="en-US" sz="2200" spc="-59">
                          <a:solidFill>
                            <a:srgbClr val="FDE7D9"/>
                          </a:solidFill>
                          <a:latin typeface="Times New Roman" pitchFamily="18" charset="0"/>
                          <a:cs typeface="Times New Roman" pitchFamily="18" charset="0"/>
                        </a:rPr>
                        <a:t>Đoạn 3</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gridSpan="2">
                  <a:txBody>
                    <a:bodyPr/>
                    <a:lstStyle/>
                    <a:p>
                      <a:pPr algn="l">
                        <a:lnSpc>
                          <a:spcPts val="1830"/>
                        </a:lnSpc>
                        <a:defRPr/>
                      </a:pPr>
                      <a:r>
                        <a:rPr lang="en-US" sz="2200" spc="-55" dirty="0" err="1">
                          <a:solidFill>
                            <a:srgbClr val="000000"/>
                          </a:solidFill>
                          <a:latin typeface="Times New Roman" pitchFamily="18" charset="0"/>
                          <a:cs typeface="Times New Roman" pitchFamily="18" charset="0"/>
                        </a:rPr>
                        <a:t>Từ</a:t>
                      </a:r>
                      <a:r>
                        <a:rPr lang="en-US" sz="2200" spc="-55" dirty="0">
                          <a:solidFill>
                            <a:srgbClr val="000000"/>
                          </a:solidFill>
                          <a:latin typeface="Times New Roman" pitchFamily="18" charset="0"/>
                          <a:cs typeface="Times New Roman" pitchFamily="18" charset="0"/>
                        </a:rPr>
                        <a:t>.............</a:t>
                      </a:r>
                      <a:r>
                        <a:rPr lang="en-US" sz="2200" spc="-55" dirty="0" err="1">
                          <a:solidFill>
                            <a:srgbClr val="000000"/>
                          </a:solidFill>
                          <a:latin typeface="Times New Roman" pitchFamily="18" charset="0"/>
                          <a:cs typeface="Times New Roman" pitchFamily="18" charset="0"/>
                        </a:rPr>
                        <a:t>đến</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tc hMerge="1">
                  <a:txBody>
                    <a:bodyPr/>
                    <a:lstStyle/>
                    <a:p>
                      <a:endParaRPr lang="en-US"/>
                    </a:p>
                  </a:txBody>
                  <a:tcPr/>
                </a:tc>
                <a:tc>
                  <a:txBody>
                    <a:bodyPr/>
                    <a:lstStyle/>
                    <a:p>
                      <a:pPr algn="l">
                        <a:lnSpc>
                          <a:spcPts val="1830"/>
                        </a:lnSpc>
                        <a:defRPr/>
                      </a:pP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09705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70478" y="132159"/>
            <a:ext cx="5506459" cy="1106072"/>
          </a:xfrm>
          <a:prstGeom prst="rect">
            <a:avLst/>
          </a:prstGeom>
        </p:spPr>
        <p:txBody>
          <a:bodyPr wrap="square" lIns="0" tIns="0" rIns="0" bIns="0" rtlCol="0" anchor="t">
            <a:spAutoFit/>
          </a:bodyPr>
          <a:lstStyle/>
          <a:p>
            <a:pPr algn="ctr">
              <a:lnSpc>
                <a:spcPts val="4499"/>
              </a:lnSpc>
            </a:pPr>
            <a:r>
              <a:rPr lang="en-US" sz="3200" spc="74" dirty="0">
                <a:solidFill>
                  <a:srgbClr val="78431D"/>
                </a:solidFill>
                <a:latin typeface="Times New Roman" pitchFamily="18" charset="0"/>
                <a:cs typeface="Times New Roman" pitchFamily="18" charset="0"/>
              </a:rPr>
              <a:t>PHIẾU HỌC TẬP CHUẨN BỊ Ở NHÀ</a:t>
            </a:r>
          </a:p>
        </p:txBody>
      </p:sp>
      <p:sp>
        <p:nvSpPr>
          <p:cNvPr id="3" name="AutoShape 3"/>
          <p:cNvSpPr/>
          <p:nvPr/>
        </p:nvSpPr>
        <p:spPr>
          <a:xfrm>
            <a:off x="1304925" y="366414"/>
            <a:ext cx="1809750" cy="38100"/>
          </a:xfrm>
          <a:prstGeom prst="rect">
            <a:avLst/>
          </a:prstGeom>
          <a:solidFill>
            <a:srgbClr val="78431D"/>
          </a:solidFill>
        </p:spPr>
      </p:sp>
      <p:sp>
        <p:nvSpPr>
          <p:cNvPr id="4" name="AutoShape 4"/>
          <p:cNvSpPr/>
          <p:nvPr/>
        </p:nvSpPr>
        <p:spPr>
          <a:xfrm>
            <a:off x="9076937" y="385464"/>
            <a:ext cx="1809750" cy="38100"/>
          </a:xfrm>
          <a:prstGeom prst="rect">
            <a:avLst/>
          </a:prstGeom>
          <a:solidFill>
            <a:srgbClr val="78431D"/>
          </a:solidFill>
        </p:spPr>
      </p:sp>
      <p:graphicFrame>
        <p:nvGraphicFramePr>
          <p:cNvPr id="5" name="Table 5"/>
          <p:cNvGraphicFramePr>
            <a:graphicFrameLocks noGrp="1"/>
          </p:cNvGraphicFramePr>
          <p:nvPr>
            <p:extLst>
              <p:ext uri="{D42A27DB-BD31-4B8C-83A1-F6EECF244321}">
                <p14:modId xmlns:p14="http://schemas.microsoft.com/office/powerpoint/2010/main" val="4160781554"/>
              </p:ext>
            </p:extLst>
          </p:nvPr>
        </p:nvGraphicFramePr>
        <p:xfrm>
          <a:off x="858129" y="1286321"/>
          <a:ext cx="10649243" cy="5520340"/>
        </p:xfrm>
        <a:graphic>
          <a:graphicData uri="http://schemas.openxmlformats.org/drawingml/2006/table">
            <a:tbl>
              <a:tblPr/>
              <a:tblGrid>
                <a:gridCol w="2630659">
                  <a:extLst>
                    <a:ext uri="{9D8B030D-6E8A-4147-A177-3AD203B41FA5}">
                      <a16:colId xmlns:a16="http://schemas.microsoft.com/office/drawing/2014/main" xmlns="" val="20000"/>
                    </a:ext>
                  </a:extLst>
                </a:gridCol>
                <a:gridCol w="3528326">
                  <a:extLst>
                    <a:ext uri="{9D8B030D-6E8A-4147-A177-3AD203B41FA5}">
                      <a16:colId xmlns:a16="http://schemas.microsoft.com/office/drawing/2014/main" xmlns="" val="2234991968"/>
                    </a:ext>
                  </a:extLst>
                </a:gridCol>
                <a:gridCol w="4490258">
                  <a:extLst>
                    <a:ext uri="{9D8B030D-6E8A-4147-A177-3AD203B41FA5}">
                      <a16:colId xmlns:a16="http://schemas.microsoft.com/office/drawing/2014/main" xmlns="" val="20002"/>
                    </a:ext>
                  </a:extLst>
                </a:gridCol>
              </a:tblGrid>
              <a:tr h="420419">
                <a:tc>
                  <a:txBody>
                    <a:bodyPr/>
                    <a:lstStyle/>
                    <a:p>
                      <a:pPr algn="ctr">
                        <a:lnSpc>
                          <a:spcPts val="1980"/>
                        </a:lnSpc>
                        <a:defRPr/>
                      </a:pPr>
                      <a:r>
                        <a:rPr lang="en-US" sz="2200" spc="-59" dirty="0" err="1">
                          <a:solidFill>
                            <a:srgbClr val="EFEBE0"/>
                          </a:solidFill>
                          <a:latin typeface="Times New Roman" pitchFamily="18" charset="0"/>
                          <a:cs typeface="Times New Roman" pitchFamily="18" charset="0"/>
                        </a:rPr>
                        <a:t>Nội</a:t>
                      </a:r>
                      <a:r>
                        <a:rPr lang="en-US" sz="2200" spc="-59" dirty="0">
                          <a:solidFill>
                            <a:srgbClr val="EFEBE0"/>
                          </a:solidFill>
                          <a:latin typeface="Times New Roman" pitchFamily="18" charset="0"/>
                          <a:cs typeface="Times New Roman" pitchFamily="18" charset="0"/>
                        </a:rPr>
                        <a:t> dung </a:t>
                      </a:r>
                      <a:r>
                        <a:rPr lang="en-US" sz="2200" spc="-59" dirty="0" err="1">
                          <a:solidFill>
                            <a:srgbClr val="EFEBE0"/>
                          </a:solidFill>
                          <a:latin typeface="Times New Roman" pitchFamily="18" charset="0"/>
                          <a:cs typeface="Times New Roman" pitchFamily="18" charset="0"/>
                        </a:rPr>
                        <a:t>câu</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hỏi</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C5336"/>
                    </a:solidFill>
                  </a:tcPr>
                </a:tc>
                <a:tc>
                  <a:txBody>
                    <a:bodyPr/>
                    <a:lstStyle/>
                    <a:p>
                      <a:pPr algn="ctr">
                        <a:lnSpc>
                          <a:spcPts val="1980"/>
                        </a:lnSpc>
                        <a:defRPr/>
                      </a:pPr>
                      <a:r>
                        <a:rPr lang="en-US" sz="2200" spc="-59" dirty="0" err="1">
                          <a:solidFill>
                            <a:srgbClr val="EFEBE0"/>
                          </a:solidFill>
                          <a:latin typeface="Times New Roman" pitchFamily="18" charset="0"/>
                          <a:cs typeface="Times New Roman" pitchFamily="18" charset="0"/>
                        </a:rPr>
                        <a:t>Phần</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trả</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lời</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của</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học</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sinh</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C5336"/>
                    </a:solidFill>
                  </a:tcPr>
                </a:tc>
                <a:tc>
                  <a:txBody>
                    <a:bodyPr/>
                    <a:lstStyle/>
                    <a:p>
                      <a:pPr algn="l">
                        <a:lnSpc>
                          <a:spcPts val="1679"/>
                        </a:lnSpc>
                        <a:defRPr/>
                      </a:pP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6C5336"/>
                    </a:solidFill>
                  </a:tcPr>
                </a:tc>
                <a:extLst>
                  <a:ext uri="{0D108BD9-81ED-4DB2-BD59-A6C34878D82A}">
                    <a16:rowId xmlns:a16="http://schemas.microsoft.com/office/drawing/2014/main" xmlns="" val="10000"/>
                  </a:ext>
                </a:extLst>
              </a:tr>
              <a:tr h="829729">
                <a:tc>
                  <a:txBody>
                    <a:bodyPr/>
                    <a:lstStyle/>
                    <a:p>
                      <a:pPr marL="457200" indent="-457200" algn="l">
                        <a:lnSpc>
                          <a:spcPts val="1980"/>
                        </a:lnSpc>
                        <a:buAutoNum type="arabicPeriod"/>
                        <a:defRPr/>
                      </a:pPr>
                      <a:r>
                        <a:rPr lang="en-US" sz="2200" spc="-59" dirty="0" err="1" smtClean="0">
                          <a:solidFill>
                            <a:srgbClr val="EFEBE0"/>
                          </a:solidFill>
                          <a:latin typeface="Times New Roman" pitchFamily="18" charset="0"/>
                          <a:cs typeface="Times New Roman" pitchFamily="18" charset="0"/>
                        </a:rPr>
                        <a:t>Văn</a:t>
                      </a:r>
                      <a:r>
                        <a:rPr lang="en-US" sz="2200" spc="-59" dirty="0" smtClean="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bản</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nhằm</a:t>
                      </a:r>
                      <a:r>
                        <a:rPr lang="en-US" sz="2200" spc="-59" dirty="0">
                          <a:solidFill>
                            <a:srgbClr val="EFEBE0"/>
                          </a:solidFill>
                          <a:latin typeface="Times New Roman" pitchFamily="18" charset="0"/>
                          <a:cs typeface="Times New Roman" pitchFamily="18" charset="0"/>
                        </a:rPr>
                        <a:t> </a:t>
                      </a:r>
                      <a:endParaRPr lang="en-US" sz="2200" spc="-59" dirty="0" smtClean="0">
                        <a:solidFill>
                          <a:srgbClr val="EFEBE0"/>
                        </a:solidFill>
                        <a:latin typeface="Times New Roman" pitchFamily="18" charset="0"/>
                        <a:cs typeface="Times New Roman" pitchFamily="18" charset="0"/>
                      </a:endParaRPr>
                    </a:p>
                    <a:p>
                      <a:pPr marL="457200" indent="-457200" algn="l">
                        <a:lnSpc>
                          <a:spcPts val="1980"/>
                        </a:lnSpc>
                        <a:buAutoNum type="arabicPeriod"/>
                        <a:defRPr/>
                      </a:pPr>
                      <a:endParaRPr lang="en-US" sz="2200" spc="-59" dirty="0" smtClean="0">
                        <a:solidFill>
                          <a:srgbClr val="EFEBE0"/>
                        </a:solidFill>
                        <a:latin typeface="Times New Roman" pitchFamily="18" charset="0"/>
                        <a:cs typeface="Times New Roman" pitchFamily="18" charset="0"/>
                      </a:endParaRPr>
                    </a:p>
                    <a:p>
                      <a:pPr marL="0" indent="0" algn="l">
                        <a:lnSpc>
                          <a:spcPts val="1980"/>
                        </a:lnSpc>
                        <a:buNone/>
                        <a:defRPr/>
                      </a:pPr>
                      <a:r>
                        <a:rPr lang="en-US" sz="2200" spc="-59" dirty="0" err="1" smtClean="0">
                          <a:solidFill>
                            <a:srgbClr val="EFEBE0"/>
                          </a:solidFill>
                          <a:latin typeface="Times New Roman" pitchFamily="18" charset="0"/>
                          <a:cs typeface="Times New Roman" pitchFamily="18" charset="0"/>
                        </a:rPr>
                        <a:t>mục</a:t>
                      </a:r>
                      <a:r>
                        <a:rPr lang="en-US" sz="2200" spc="-59" dirty="0" smtClean="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đích</a:t>
                      </a:r>
                      <a:r>
                        <a:rPr lang="en-US" sz="2200" spc="-59" dirty="0">
                          <a:solidFill>
                            <a:srgbClr val="EFEBE0"/>
                          </a:solidFill>
                          <a:latin typeface="Times New Roman" pitchFamily="18" charset="0"/>
                          <a:cs typeface="Times New Roman" pitchFamily="18" charset="0"/>
                        </a:rPr>
                        <a:t> </a:t>
                      </a:r>
                      <a:r>
                        <a:rPr lang="en-US" sz="2200" spc="-59" dirty="0" err="1">
                          <a:solidFill>
                            <a:srgbClr val="EFEBE0"/>
                          </a:solidFill>
                          <a:latin typeface="Times New Roman" pitchFamily="18" charset="0"/>
                          <a:cs typeface="Times New Roman" pitchFamily="18" charset="0"/>
                        </a:rPr>
                        <a:t>gì</a:t>
                      </a:r>
                      <a:r>
                        <a:rPr lang="en-US" sz="2200" spc="-59" dirty="0">
                          <a:solidFill>
                            <a:srgbClr val="EFEBE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a:txBody>
                    <a:bodyPr/>
                    <a:lstStyle/>
                    <a:p>
                      <a:pPr algn="ctr">
                        <a:lnSpc>
                          <a:spcPts val="1848"/>
                        </a:lnSpc>
                        <a:defRPr/>
                      </a:pPr>
                      <a:r>
                        <a:rPr lang="en-US" sz="2200" spc="-55" dirty="0" err="1">
                          <a:solidFill>
                            <a:srgbClr val="000000"/>
                          </a:solidFill>
                          <a:latin typeface="Times New Roman" pitchFamily="18" charset="0"/>
                          <a:cs typeface="Times New Roman" pitchFamily="18" charset="0"/>
                        </a:rPr>
                        <a:t>Bàn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về</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mối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quan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hệ</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giữa</a:t>
                      </a:r>
                      <a:r>
                        <a:rPr lang="en-US" sz="2200" spc="-55" dirty="0">
                          <a:solidFill>
                            <a:srgbClr val="000000"/>
                          </a:solidFill>
                          <a:latin typeface="Times New Roman" pitchFamily="18" charset="0"/>
                          <a:cs typeface="Times New Roman" pitchFamily="18" charset="0"/>
                        </a:rPr>
                        <a:t> </a:t>
                      </a:r>
                      <a:endParaRPr lang="en-US" sz="2200" spc="-55" dirty="0" smtClean="0">
                        <a:solidFill>
                          <a:srgbClr val="000000"/>
                        </a:solidFill>
                        <a:latin typeface="Times New Roman" pitchFamily="18" charset="0"/>
                        <a:cs typeface="Times New Roman" pitchFamily="18" charset="0"/>
                      </a:endParaRPr>
                    </a:p>
                    <a:p>
                      <a:pPr algn="ctr">
                        <a:lnSpc>
                          <a:spcPts val="1848"/>
                        </a:lnSpc>
                        <a:defRPr/>
                      </a:pPr>
                      <a:endParaRPr lang="en-US" sz="2200" spc="-55" dirty="0" smtClean="0">
                        <a:solidFill>
                          <a:srgbClr val="000000"/>
                        </a:solidFill>
                        <a:latin typeface="Times New Roman" pitchFamily="18" charset="0"/>
                        <a:cs typeface="Times New Roman" pitchFamily="18" charset="0"/>
                      </a:endParaRPr>
                    </a:p>
                    <a:p>
                      <a:pPr algn="ctr">
                        <a:lnSpc>
                          <a:spcPts val="1848"/>
                        </a:lnSpc>
                        <a:defRPr/>
                      </a:pPr>
                      <a:r>
                        <a:rPr lang="en-US" sz="2200" spc="-55" dirty="0" err="1" smtClean="0">
                          <a:solidFill>
                            <a:srgbClr val="000000"/>
                          </a:solidFill>
                          <a:latin typeface="Times New Roman" pitchFamily="18" charset="0"/>
                          <a:cs typeface="Times New Roman" pitchFamily="18" charset="0"/>
                        </a:rPr>
                        <a:t>cộng</a:t>
                      </a: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đồng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và</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cá</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thể</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tc>
                  <a:txBody>
                    <a:bodyPr/>
                    <a:lstStyle/>
                    <a:p>
                      <a:pPr algn="l">
                        <a:lnSpc>
                          <a:spcPts val="1679"/>
                        </a:lnSpc>
                        <a:defRPr/>
                      </a:pP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extLst>
                  <a:ext uri="{0D108BD9-81ED-4DB2-BD59-A6C34878D82A}">
                    <a16:rowId xmlns:a16="http://schemas.microsoft.com/office/drawing/2014/main" xmlns="" val="10001"/>
                  </a:ext>
                </a:extLst>
              </a:tr>
              <a:tr h="386795">
                <a:tc gridSpan="3">
                  <a:txBody>
                    <a:bodyPr/>
                    <a:lstStyle/>
                    <a:p>
                      <a:pPr algn="ctr">
                        <a:lnSpc>
                          <a:spcPts val="1980"/>
                        </a:lnSpc>
                        <a:defRPr/>
                      </a:pPr>
                      <a:r>
                        <a:rPr lang="en-US" sz="2200" spc="-59" dirty="0">
                          <a:solidFill>
                            <a:srgbClr val="78431D"/>
                          </a:solidFill>
                          <a:latin typeface="Times New Roman" pitchFamily="18" charset="0"/>
                          <a:cs typeface="Times New Roman" pitchFamily="18" charset="0"/>
                        </a:rPr>
                        <a:t>2. </a:t>
                      </a:r>
                      <a:r>
                        <a:rPr lang="en-US" sz="2200" spc="-59" dirty="0" err="1">
                          <a:solidFill>
                            <a:srgbClr val="78431D"/>
                          </a:solidFill>
                          <a:latin typeface="Times New Roman" pitchFamily="18" charset="0"/>
                          <a:cs typeface="Times New Roman" pitchFamily="18" charset="0"/>
                        </a:rPr>
                        <a:t>Xác</a:t>
                      </a:r>
                      <a:r>
                        <a:rPr lang="en-US" sz="2200" spc="-59" dirty="0">
                          <a:solidFill>
                            <a:srgbClr val="78431D"/>
                          </a:solidFill>
                          <a:latin typeface="Times New Roman" pitchFamily="18" charset="0"/>
                          <a:cs typeface="Times New Roman" pitchFamily="18" charset="0"/>
                        </a:rPr>
                        <a:t> </a:t>
                      </a:r>
                      <a:r>
                        <a:rPr lang="en-US" sz="2200" spc="-59" dirty="0" err="1">
                          <a:solidFill>
                            <a:srgbClr val="78431D"/>
                          </a:solidFill>
                          <a:latin typeface="Times New Roman" pitchFamily="18" charset="0"/>
                          <a:cs typeface="Times New Roman" pitchFamily="18" charset="0"/>
                        </a:rPr>
                        <a:t>định</a:t>
                      </a:r>
                      <a:r>
                        <a:rPr lang="en-US" sz="2200" spc="-59" dirty="0">
                          <a:solidFill>
                            <a:srgbClr val="78431D"/>
                          </a:solidFill>
                          <a:latin typeface="Times New Roman" pitchFamily="18" charset="0"/>
                          <a:cs typeface="Times New Roman" pitchFamily="18" charset="0"/>
                        </a:rPr>
                        <a:t> </a:t>
                      </a:r>
                      <a:r>
                        <a:rPr lang="en-US" sz="2200" spc="-59" dirty="0" err="1">
                          <a:solidFill>
                            <a:srgbClr val="78431D"/>
                          </a:solidFill>
                          <a:latin typeface="Times New Roman" pitchFamily="18" charset="0"/>
                          <a:cs typeface="Times New Roman" pitchFamily="18" charset="0"/>
                        </a:rPr>
                        <a:t>nội</a:t>
                      </a:r>
                      <a:r>
                        <a:rPr lang="en-US" sz="2200" spc="-59" dirty="0">
                          <a:solidFill>
                            <a:srgbClr val="78431D"/>
                          </a:solidFill>
                          <a:latin typeface="Times New Roman" pitchFamily="18" charset="0"/>
                          <a:cs typeface="Times New Roman" pitchFamily="18" charset="0"/>
                        </a:rPr>
                        <a:t> dung </a:t>
                      </a:r>
                      <a:r>
                        <a:rPr lang="en-US" sz="2200" spc="-59" dirty="0" err="1">
                          <a:solidFill>
                            <a:srgbClr val="78431D"/>
                          </a:solidFill>
                          <a:latin typeface="Times New Roman" pitchFamily="18" charset="0"/>
                          <a:cs typeface="Times New Roman" pitchFamily="18" charset="0"/>
                        </a:rPr>
                        <a:t>từng</a:t>
                      </a:r>
                      <a:r>
                        <a:rPr lang="en-US" sz="2200" spc="-59" dirty="0">
                          <a:solidFill>
                            <a:srgbClr val="78431D"/>
                          </a:solidFill>
                          <a:latin typeface="Times New Roman" pitchFamily="18" charset="0"/>
                          <a:cs typeface="Times New Roman" pitchFamily="18" charset="0"/>
                        </a:rPr>
                        <a:t> </a:t>
                      </a:r>
                      <a:r>
                        <a:rPr lang="en-US" sz="2200" spc="-59" dirty="0" err="1">
                          <a:solidFill>
                            <a:srgbClr val="78431D"/>
                          </a:solidFill>
                          <a:latin typeface="Times New Roman" pitchFamily="18" charset="0"/>
                          <a:cs typeface="Times New Roman" pitchFamily="18" charset="0"/>
                        </a:rPr>
                        <a:t>đoạn</a:t>
                      </a:r>
                      <a:r>
                        <a:rPr lang="en-US" sz="2200" spc="-59" dirty="0">
                          <a:solidFill>
                            <a:srgbClr val="78431D"/>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B781"/>
                    </a:solidFill>
                  </a:tcPr>
                </a:tc>
                <a:tc hMerge="1">
                  <a:txBody>
                    <a:bodyPr/>
                    <a:lstStyle/>
                    <a:p>
                      <a:endParaRPr lang="en-US"/>
                    </a:p>
                  </a:txBody>
                  <a:tcPr/>
                </a:tc>
                <a:tc hMerge="1">
                  <a:txBody>
                    <a:bodyPr/>
                    <a:lstStyle/>
                    <a:p>
                      <a:pPr algn="ctr">
                        <a:lnSpc>
                          <a:spcPts val="1980"/>
                        </a:lnSpc>
                        <a:defRPr/>
                      </a:pPr>
                      <a:r>
                        <a:rPr lang="en-US" sz="1500" spc="-59">
                          <a:solidFill>
                            <a:srgbClr val="78431D"/>
                          </a:solidFill>
                          <a:latin typeface="Asap Bold"/>
                        </a:rPr>
                        <a:t>2. Xác định nội dung từng đoạn?</a:t>
                      </a:r>
                      <a:endParaRPr lang="en-US" sz="1100"/>
                    </a:p>
                  </a:txBody>
                  <a:tcPr marL="71846" marR="71846" marT="71846" marB="7184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B781"/>
                    </a:solidFill>
                  </a:tcPr>
                </a:tc>
                <a:extLst>
                  <a:ext uri="{0D108BD9-81ED-4DB2-BD59-A6C34878D82A}">
                    <a16:rowId xmlns:a16="http://schemas.microsoft.com/office/drawing/2014/main" xmlns="" val="10002"/>
                  </a:ext>
                </a:extLst>
              </a:tr>
              <a:tr h="386795">
                <a:tc>
                  <a:txBody>
                    <a:bodyPr/>
                    <a:lstStyle/>
                    <a:p>
                      <a:pPr algn="ctr">
                        <a:lnSpc>
                          <a:spcPts val="1980"/>
                        </a:lnSpc>
                        <a:defRPr/>
                      </a:pPr>
                      <a:r>
                        <a:rPr lang="en-US" sz="2200" spc="-59" dirty="0" err="1">
                          <a:solidFill>
                            <a:srgbClr val="FDE7D9"/>
                          </a:solidFill>
                          <a:latin typeface="Times New Roman" pitchFamily="18" charset="0"/>
                          <a:cs typeface="Times New Roman" pitchFamily="18" charset="0"/>
                        </a:rPr>
                        <a:t>Đoạn</a:t>
                      </a:r>
                      <a:r>
                        <a:rPr lang="en-US" sz="2200" spc="-59" dirty="0">
                          <a:solidFill>
                            <a:srgbClr val="FDE7D9"/>
                          </a:solidFill>
                          <a:latin typeface="Times New Roman" pitchFamily="18" charset="0"/>
                          <a:cs typeface="Times New Roman" pitchFamily="18" charset="0"/>
                        </a:rPr>
                        <a:t> </a:t>
                      </a:r>
                      <a:r>
                        <a:rPr lang="en-US" sz="2200" spc="-59" dirty="0" err="1">
                          <a:solidFill>
                            <a:srgbClr val="FDE7D9"/>
                          </a:solidFill>
                          <a:latin typeface="Times New Roman" pitchFamily="18" charset="0"/>
                          <a:cs typeface="Times New Roman" pitchFamily="18" charset="0"/>
                        </a:rPr>
                        <a:t>văn</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a:txBody>
                    <a:bodyPr/>
                    <a:lstStyle/>
                    <a:p>
                      <a:pPr algn="ctr">
                        <a:lnSpc>
                          <a:spcPts val="1830"/>
                        </a:lnSpc>
                        <a:defRPr/>
                      </a:pPr>
                      <a:r>
                        <a:rPr lang="en-US" sz="2200" spc="-55" dirty="0" err="1">
                          <a:solidFill>
                            <a:srgbClr val="000000"/>
                          </a:solidFill>
                          <a:latin typeface="Times New Roman" pitchFamily="18" charset="0"/>
                          <a:cs typeface="Times New Roman" pitchFamily="18" charset="0"/>
                        </a:rPr>
                        <a:t>Vị</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trí</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tc>
                  <a:txBody>
                    <a:bodyPr/>
                    <a:lstStyle/>
                    <a:p>
                      <a:pPr algn="ctr">
                        <a:lnSpc>
                          <a:spcPts val="1830"/>
                        </a:lnSpc>
                        <a:defRPr/>
                      </a:pPr>
                      <a:r>
                        <a:rPr lang="en-US" sz="2200" spc="-55">
                          <a:solidFill>
                            <a:srgbClr val="000000"/>
                          </a:solidFill>
                          <a:latin typeface="Times New Roman" pitchFamily="18" charset="0"/>
                          <a:cs typeface="Times New Roman" pitchFamily="18" charset="0"/>
                        </a:rPr>
                        <a:t>Nội dung</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extLst>
                  <a:ext uri="{0D108BD9-81ED-4DB2-BD59-A6C34878D82A}">
                    <a16:rowId xmlns:a16="http://schemas.microsoft.com/office/drawing/2014/main" xmlns="" val="10003"/>
                  </a:ext>
                </a:extLst>
              </a:tr>
              <a:tr h="847501">
                <a:tc>
                  <a:txBody>
                    <a:bodyPr/>
                    <a:lstStyle/>
                    <a:p>
                      <a:pPr algn="ctr">
                        <a:lnSpc>
                          <a:spcPts val="1980"/>
                        </a:lnSpc>
                        <a:defRPr/>
                      </a:pPr>
                      <a:r>
                        <a:rPr lang="en-US" sz="2200" spc="-59">
                          <a:solidFill>
                            <a:srgbClr val="FDE7D9"/>
                          </a:solidFill>
                          <a:latin typeface="Times New Roman" pitchFamily="18" charset="0"/>
                          <a:cs typeface="Times New Roman" pitchFamily="18" charset="0"/>
                        </a:rPr>
                        <a:t>Đoạn 1</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a:txBody>
                    <a:bodyPr/>
                    <a:lstStyle/>
                    <a:p>
                      <a:pPr algn="ctr">
                        <a:lnSpc>
                          <a:spcPts val="1848"/>
                        </a:lnSpc>
                        <a:defRPr/>
                      </a:pPr>
                      <a:r>
                        <a:rPr lang="en-US" sz="2200" spc="-55" dirty="0" err="1">
                          <a:solidFill>
                            <a:srgbClr val="000000"/>
                          </a:solidFill>
                          <a:latin typeface="Times New Roman" pitchFamily="18" charset="0"/>
                          <a:cs typeface="Times New Roman" pitchFamily="18" charset="0"/>
                        </a:rPr>
                        <a:t>Từ</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đầu</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đến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những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đánh</a:t>
                      </a:r>
                      <a:r>
                        <a:rPr lang="en-US" sz="2200" spc="-55" dirty="0">
                          <a:solidFill>
                            <a:srgbClr val="000000"/>
                          </a:solidFill>
                          <a:latin typeface="Times New Roman" pitchFamily="18" charset="0"/>
                          <a:cs typeface="Times New Roman" pitchFamily="18" charset="0"/>
                        </a:rPr>
                        <a:t> </a:t>
                      </a:r>
                      <a:endParaRPr lang="en-US" sz="2200" spc="-55" dirty="0" smtClean="0">
                        <a:solidFill>
                          <a:srgbClr val="000000"/>
                        </a:solidFill>
                        <a:latin typeface="Times New Roman" pitchFamily="18" charset="0"/>
                        <a:cs typeface="Times New Roman" pitchFamily="18" charset="0"/>
                      </a:endParaRPr>
                    </a:p>
                    <a:p>
                      <a:pPr algn="ctr">
                        <a:lnSpc>
                          <a:spcPts val="1848"/>
                        </a:lnSpc>
                        <a:defRPr/>
                      </a:pPr>
                      <a:endParaRPr lang="en-US" sz="2200" spc="-55" dirty="0" smtClean="0">
                        <a:solidFill>
                          <a:srgbClr val="000000"/>
                        </a:solidFill>
                        <a:latin typeface="Times New Roman" pitchFamily="18" charset="0"/>
                        <a:cs typeface="Times New Roman" pitchFamily="18" charset="0"/>
                      </a:endParaRPr>
                    </a:p>
                    <a:p>
                      <a:pPr algn="ctr">
                        <a:lnSpc>
                          <a:spcPts val="1848"/>
                        </a:lnSpc>
                        <a:defRPr/>
                      </a:pPr>
                      <a:r>
                        <a:rPr lang="en-US" sz="2200" spc="-55" dirty="0" err="1" smtClean="0">
                          <a:solidFill>
                            <a:srgbClr val="000000"/>
                          </a:solidFill>
                          <a:latin typeface="Times New Roman" pitchFamily="18" charset="0"/>
                          <a:cs typeface="Times New Roman" pitchFamily="18" charset="0"/>
                        </a:rPr>
                        <a:t>giá</a:t>
                      </a: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về</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anh</a:t>
                      </a:r>
                      <a:r>
                        <a:rPr lang="en-US" sz="2200" spc="-55" dirty="0">
                          <a:solidFill>
                            <a:srgbClr val="000000"/>
                          </a:solidFill>
                          <a:latin typeface="Times New Roman" pitchFamily="18" charset="0"/>
                          <a:cs typeface="Times New Roman" pitchFamily="18" charset="0"/>
                        </a:rPr>
                        <a:t> ta”</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tc>
                  <a:txBody>
                    <a:bodyPr/>
                    <a:lstStyle/>
                    <a:p>
                      <a:pPr algn="ctr">
                        <a:lnSpc>
                          <a:spcPts val="1848"/>
                        </a:lnSpc>
                        <a:defRPr/>
                      </a:pPr>
                      <a:r>
                        <a:rPr lang="en-US" sz="2200" spc="-55" dirty="0" err="1">
                          <a:solidFill>
                            <a:srgbClr val="000000"/>
                          </a:solidFill>
                          <a:latin typeface="Times New Roman" pitchFamily="18" charset="0"/>
                          <a:cs typeface="Times New Roman" pitchFamily="18" charset="0"/>
                        </a:rPr>
                        <a:t>Sự</a:t>
                      </a:r>
                      <a:r>
                        <a:rPr lang="en-US" sz="2200" spc="-55" dirty="0">
                          <a:solidFill>
                            <a:srgbClr val="000000"/>
                          </a:solidFill>
                          <a:latin typeface="Times New Roman" pitchFamily="18" charset="0"/>
                          <a:cs typeface="Times New Roman" pitchFamily="18" charset="0"/>
                        </a:rPr>
                        <a:t> chi </a:t>
                      </a:r>
                      <a:r>
                        <a:rPr lang="en-US" sz="2200" spc="-55" dirty="0" err="1">
                          <a:solidFill>
                            <a:srgbClr val="000000"/>
                          </a:solidFill>
                          <a:latin typeface="Times New Roman" pitchFamily="18" charset="0"/>
                          <a:cs typeface="Times New Roman" pitchFamily="18" charset="0"/>
                        </a:rPr>
                        <a:t>phối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tự</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nhiên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của</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cộng</a:t>
                      </a:r>
                      <a:r>
                        <a:rPr lang="en-US" sz="2200" spc="-55" dirty="0">
                          <a:solidFill>
                            <a:srgbClr val="000000"/>
                          </a:solidFill>
                          <a:latin typeface="Times New Roman" pitchFamily="18" charset="0"/>
                          <a:cs typeface="Times New Roman" pitchFamily="18" charset="0"/>
                        </a:rPr>
                        <a:t> </a:t>
                      </a:r>
                      <a:r>
                        <a:rPr lang="en-US" sz="2200" spc="-55" dirty="0" err="1" smtClean="0">
                          <a:solidFill>
                            <a:srgbClr val="000000"/>
                          </a:solidFill>
                          <a:latin typeface="Times New Roman" pitchFamily="18" charset="0"/>
                          <a:cs typeface="Times New Roman" pitchFamily="18" charset="0"/>
                        </a:rPr>
                        <a:t>đồng</a:t>
                      </a:r>
                      <a:endParaRPr lang="en-US" sz="2200" spc="-55" dirty="0" smtClean="0">
                        <a:solidFill>
                          <a:srgbClr val="000000"/>
                        </a:solidFill>
                        <a:latin typeface="Times New Roman" pitchFamily="18" charset="0"/>
                        <a:cs typeface="Times New Roman" pitchFamily="18" charset="0"/>
                      </a:endParaRPr>
                    </a:p>
                    <a:p>
                      <a:pPr algn="ctr">
                        <a:lnSpc>
                          <a:spcPts val="1848"/>
                        </a:lnSpc>
                        <a:defRPr/>
                      </a:pPr>
                      <a:endParaRPr lang="en-US" sz="2200" spc="-55" dirty="0" smtClean="0">
                        <a:solidFill>
                          <a:srgbClr val="000000"/>
                        </a:solidFill>
                        <a:latin typeface="Times New Roman" pitchFamily="18" charset="0"/>
                        <a:cs typeface="Times New Roman" pitchFamily="18" charset="0"/>
                      </a:endParaRPr>
                    </a:p>
                    <a:p>
                      <a:pPr algn="ctr">
                        <a:lnSpc>
                          <a:spcPts val="1848"/>
                        </a:lnSpc>
                        <a:defRPr/>
                      </a:pP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đến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cá</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thể</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extLst>
                  <a:ext uri="{0D108BD9-81ED-4DB2-BD59-A6C34878D82A}">
                    <a16:rowId xmlns:a16="http://schemas.microsoft.com/office/drawing/2014/main" xmlns="" val="10004"/>
                  </a:ext>
                </a:extLst>
              </a:tr>
              <a:tr h="1184925">
                <a:tc>
                  <a:txBody>
                    <a:bodyPr/>
                    <a:lstStyle/>
                    <a:p>
                      <a:pPr algn="ctr">
                        <a:lnSpc>
                          <a:spcPts val="1980"/>
                        </a:lnSpc>
                        <a:defRPr/>
                      </a:pPr>
                      <a:r>
                        <a:rPr lang="en-US" sz="2200" spc="-59">
                          <a:solidFill>
                            <a:srgbClr val="FDE7D9"/>
                          </a:solidFill>
                          <a:latin typeface="Times New Roman" pitchFamily="18" charset="0"/>
                          <a:cs typeface="Times New Roman" pitchFamily="18" charset="0"/>
                        </a:rPr>
                        <a:t>Đoạn 2</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a:txBody>
                    <a:bodyPr/>
                    <a:lstStyle/>
                    <a:p>
                      <a:pPr algn="ctr">
                        <a:lnSpc>
                          <a:spcPts val="1830"/>
                        </a:lnSpc>
                        <a:defRPr/>
                      </a:pPr>
                      <a:r>
                        <a:rPr lang="en-US" sz="2200" spc="-55" dirty="0" err="1">
                          <a:solidFill>
                            <a:srgbClr val="000000"/>
                          </a:solidFill>
                          <a:latin typeface="Times New Roman" pitchFamily="18" charset="0"/>
                          <a:cs typeface="Times New Roman" pitchFamily="18" charset="0"/>
                        </a:rPr>
                        <a:t>Từ</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tiếp</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theo</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đến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một</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cách</a:t>
                      </a:r>
                      <a:r>
                        <a:rPr lang="en-US" sz="2200" spc="-55" dirty="0">
                          <a:solidFill>
                            <a:srgbClr val="000000"/>
                          </a:solidFill>
                          <a:latin typeface="Times New Roman" pitchFamily="18" charset="0"/>
                          <a:cs typeface="Times New Roman" pitchFamily="18" charset="0"/>
                        </a:rPr>
                        <a:t> </a:t>
                      </a:r>
                      <a:endParaRPr lang="en-US" sz="2200" spc="-55" dirty="0" smtClean="0">
                        <a:solidFill>
                          <a:srgbClr val="000000"/>
                        </a:solidFill>
                        <a:latin typeface="Times New Roman" pitchFamily="18" charset="0"/>
                        <a:cs typeface="Times New Roman" pitchFamily="18" charset="0"/>
                      </a:endParaRPr>
                    </a:p>
                    <a:p>
                      <a:pPr algn="ctr">
                        <a:lnSpc>
                          <a:spcPts val="1830"/>
                        </a:lnSpc>
                        <a:defRPr/>
                      </a:pPr>
                      <a:endParaRPr lang="en-US" sz="2200" spc="-55" dirty="0" smtClean="0">
                        <a:solidFill>
                          <a:srgbClr val="000000"/>
                        </a:solidFill>
                        <a:latin typeface="Times New Roman" pitchFamily="18" charset="0"/>
                        <a:cs typeface="Times New Roman" pitchFamily="18" charset="0"/>
                      </a:endParaRPr>
                    </a:p>
                    <a:p>
                      <a:pPr algn="ctr">
                        <a:lnSpc>
                          <a:spcPts val="1830"/>
                        </a:lnSpc>
                        <a:defRPr/>
                      </a:pPr>
                      <a:r>
                        <a:rPr lang="en-US" sz="2200" spc="-55" dirty="0" err="1" smtClean="0">
                          <a:solidFill>
                            <a:srgbClr val="000000"/>
                          </a:solidFill>
                          <a:latin typeface="Times New Roman" pitchFamily="18" charset="0"/>
                          <a:cs typeface="Times New Roman" pitchFamily="18" charset="0"/>
                        </a:rPr>
                        <a:t>tương</a:t>
                      </a: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đối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giữa</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cá</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nhân</a:t>
                      </a:r>
                      <a:r>
                        <a:rPr lang="en-US" sz="2200" spc="-55" dirty="0">
                          <a:solidFill>
                            <a:srgbClr val="000000"/>
                          </a:solidFill>
                          <a:latin typeface="Times New Roman" pitchFamily="18" charset="0"/>
                          <a:cs typeface="Times New Roman" pitchFamily="18" charset="0"/>
                        </a:rPr>
                        <a:t> </a:t>
                      </a:r>
                      <a:r>
                        <a:rPr lang="en-US" sz="2200" spc="-55" dirty="0" err="1" smtClean="0">
                          <a:solidFill>
                            <a:srgbClr val="000000"/>
                          </a:solidFill>
                          <a:latin typeface="Times New Roman" pitchFamily="18" charset="0"/>
                          <a:cs typeface="Times New Roman" pitchFamily="18" charset="0"/>
                        </a:rPr>
                        <a:t>với</a:t>
                      </a:r>
                      <a:endParaRPr lang="en-US" sz="2200" spc="-55" dirty="0" smtClean="0">
                        <a:solidFill>
                          <a:srgbClr val="000000"/>
                        </a:solidFill>
                        <a:latin typeface="Times New Roman" pitchFamily="18" charset="0"/>
                        <a:cs typeface="Times New Roman" pitchFamily="18" charset="0"/>
                      </a:endParaRPr>
                    </a:p>
                    <a:p>
                      <a:pPr algn="ctr">
                        <a:lnSpc>
                          <a:spcPts val="1830"/>
                        </a:lnSpc>
                        <a:defRPr/>
                      </a:pPr>
                      <a:endParaRPr lang="en-US" sz="2200" spc="-55" dirty="0" smtClean="0">
                        <a:solidFill>
                          <a:srgbClr val="000000"/>
                        </a:solidFill>
                        <a:latin typeface="Times New Roman" pitchFamily="18" charset="0"/>
                        <a:cs typeface="Times New Roman" pitchFamily="18" charset="0"/>
                      </a:endParaRPr>
                    </a:p>
                    <a:p>
                      <a:pPr algn="ctr">
                        <a:lnSpc>
                          <a:spcPts val="1830"/>
                        </a:lnSpc>
                        <a:defRPr/>
                      </a:pP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cộng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đồng</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tc>
                  <a:txBody>
                    <a:bodyPr/>
                    <a:lstStyle/>
                    <a:p>
                      <a:pPr algn="ctr">
                        <a:lnSpc>
                          <a:spcPts val="1830"/>
                        </a:lnSpc>
                        <a:defRPr/>
                      </a:pPr>
                      <a:r>
                        <a:rPr lang="en-US" sz="2200" spc="-55" dirty="0" err="1">
                          <a:solidFill>
                            <a:srgbClr val="000000"/>
                          </a:solidFill>
                          <a:latin typeface="Times New Roman" pitchFamily="18" charset="0"/>
                          <a:cs typeface="Times New Roman" pitchFamily="18" charset="0"/>
                        </a:rPr>
                        <a:t>Vai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trò</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tích</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cực</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của</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cá</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thể</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đối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với</a:t>
                      </a:r>
                      <a:r>
                        <a:rPr lang="en-US" sz="2200" spc="-55" dirty="0">
                          <a:solidFill>
                            <a:srgbClr val="000000"/>
                          </a:solidFill>
                          <a:latin typeface="Times New Roman" pitchFamily="18" charset="0"/>
                          <a:cs typeface="Times New Roman" pitchFamily="18" charset="0"/>
                        </a:rPr>
                        <a:t> </a:t>
                      </a:r>
                      <a:endParaRPr lang="en-US" sz="2200" spc="-55" dirty="0" smtClean="0">
                        <a:solidFill>
                          <a:srgbClr val="000000"/>
                        </a:solidFill>
                        <a:latin typeface="Times New Roman" pitchFamily="18" charset="0"/>
                        <a:cs typeface="Times New Roman" pitchFamily="18" charset="0"/>
                      </a:endParaRPr>
                    </a:p>
                    <a:p>
                      <a:pPr algn="ctr">
                        <a:lnSpc>
                          <a:spcPts val="1830"/>
                        </a:lnSpc>
                        <a:defRPr/>
                      </a:pPr>
                      <a:endParaRPr lang="en-US" sz="2200" spc="-55" dirty="0" smtClean="0">
                        <a:solidFill>
                          <a:srgbClr val="000000"/>
                        </a:solidFill>
                        <a:latin typeface="Times New Roman" pitchFamily="18" charset="0"/>
                        <a:cs typeface="Times New Roman" pitchFamily="18" charset="0"/>
                      </a:endParaRPr>
                    </a:p>
                    <a:p>
                      <a:pPr algn="ctr">
                        <a:lnSpc>
                          <a:spcPts val="1830"/>
                        </a:lnSpc>
                        <a:defRPr/>
                      </a:pPr>
                      <a:r>
                        <a:rPr lang="en-US" sz="2200" spc="-55" dirty="0" err="1" smtClean="0">
                          <a:solidFill>
                            <a:srgbClr val="000000"/>
                          </a:solidFill>
                          <a:latin typeface="Times New Roman" pitchFamily="18" charset="0"/>
                          <a:cs typeface="Times New Roman" pitchFamily="18" charset="0"/>
                        </a:rPr>
                        <a:t>việc</a:t>
                      </a: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xây</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dựng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cộng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đồng</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6D2BB"/>
                    </a:solidFill>
                  </a:tcPr>
                </a:tc>
                <a:extLst>
                  <a:ext uri="{0D108BD9-81ED-4DB2-BD59-A6C34878D82A}">
                    <a16:rowId xmlns:a16="http://schemas.microsoft.com/office/drawing/2014/main" xmlns="" val="10005"/>
                  </a:ext>
                </a:extLst>
              </a:tr>
              <a:tr h="1184925">
                <a:tc>
                  <a:txBody>
                    <a:bodyPr/>
                    <a:lstStyle/>
                    <a:p>
                      <a:pPr algn="ctr">
                        <a:lnSpc>
                          <a:spcPts val="1980"/>
                        </a:lnSpc>
                        <a:defRPr/>
                      </a:pPr>
                      <a:r>
                        <a:rPr lang="en-US" sz="2200" spc="-59">
                          <a:solidFill>
                            <a:srgbClr val="FDE7D9"/>
                          </a:solidFill>
                          <a:latin typeface="Times New Roman" pitchFamily="18" charset="0"/>
                          <a:cs typeface="Times New Roman" pitchFamily="18" charset="0"/>
                        </a:rPr>
                        <a:t>Đoạn 3</a:t>
                      </a:r>
                      <a:endParaRPr lang="en-US" sz="220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A48158"/>
                    </a:solidFill>
                  </a:tcPr>
                </a:tc>
                <a:tc>
                  <a:txBody>
                    <a:bodyPr/>
                    <a:lstStyle/>
                    <a:p>
                      <a:pPr algn="ctr">
                        <a:lnSpc>
                          <a:spcPts val="1830"/>
                        </a:lnSpc>
                        <a:defRPr/>
                      </a:pPr>
                      <a:r>
                        <a:rPr lang="en-US" sz="2200" spc="-55" dirty="0" err="1">
                          <a:solidFill>
                            <a:srgbClr val="000000"/>
                          </a:solidFill>
                          <a:latin typeface="Times New Roman" pitchFamily="18" charset="0"/>
                          <a:cs typeface="Times New Roman" pitchFamily="18" charset="0"/>
                        </a:rPr>
                        <a:t>Còn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lại</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tc>
                  <a:txBody>
                    <a:bodyPr/>
                    <a:lstStyle/>
                    <a:p>
                      <a:pPr algn="ctr">
                        <a:lnSpc>
                          <a:spcPts val="1830"/>
                        </a:lnSpc>
                        <a:defRPr/>
                      </a:pPr>
                      <a:r>
                        <a:rPr lang="en-US" sz="2200" spc="-55" dirty="0" err="1">
                          <a:solidFill>
                            <a:srgbClr val="000000"/>
                          </a:solidFill>
                          <a:latin typeface="Times New Roman" pitchFamily="18" charset="0"/>
                          <a:cs typeface="Times New Roman" pitchFamily="18" charset="0"/>
                        </a:rPr>
                        <a:t>Chiều</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hướng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phát</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triển</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của</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mối</a:t>
                      </a:r>
                      <a:r>
                        <a:rPr lang="en-US" sz="2200" spc="-55" dirty="0">
                          <a:solidFill>
                            <a:srgbClr val="000000"/>
                          </a:solidFill>
                          <a:latin typeface="Times New Roman" pitchFamily="18" charset="0"/>
                          <a:cs typeface="Times New Roman" pitchFamily="18" charset="0"/>
                        </a:rPr>
                        <a:t> </a:t>
                      </a:r>
                      <a:endParaRPr lang="en-US" sz="2200" spc="-55" dirty="0" smtClean="0">
                        <a:solidFill>
                          <a:srgbClr val="000000"/>
                        </a:solidFill>
                        <a:latin typeface="Times New Roman" pitchFamily="18" charset="0"/>
                        <a:cs typeface="Times New Roman" pitchFamily="18" charset="0"/>
                      </a:endParaRPr>
                    </a:p>
                    <a:p>
                      <a:pPr algn="ctr">
                        <a:lnSpc>
                          <a:spcPts val="1830"/>
                        </a:lnSpc>
                        <a:defRPr/>
                      </a:pPr>
                      <a:endParaRPr lang="en-US" sz="2200" spc="-55" dirty="0" smtClean="0">
                        <a:solidFill>
                          <a:srgbClr val="000000"/>
                        </a:solidFill>
                        <a:latin typeface="Times New Roman" pitchFamily="18" charset="0"/>
                        <a:cs typeface="Times New Roman" pitchFamily="18" charset="0"/>
                      </a:endParaRPr>
                    </a:p>
                    <a:p>
                      <a:pPr algn="ctr">
                        <a:lnSpc>
                          <a:spcPts val="1830"/>
                        </a:lnSpc>
                        <a:defRPr/>
                      </a:pPr>
                      <a:r>
                        <a:rPr lang="en-US" sz="2200" spc="-55" dirty="0" err="1" smtClean="0">
                          <a:solidFill>
                            <a:srgbClr val="000000"/>
                          </a:solidFill>
                          <a:latin typeface="Times New Roman" pitchFamily="18" charset="0"/>
                          <a:cs typeface="Times New Roman" pitchFamily="18" charset="0"/>
                        </a:rPr>
                        <a:t>quan</a:t>
                      </a: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hệ</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giữa</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cộng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đồng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với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cá</a:t>
                      </a:r>
                      <a:r>
                        <a:rPr lang="en-US" sz="2200" spc="-55" dirty="0">
                          <a:solidFill>
                            <a:srgbClr val="000000"/>
                          </a:solidFill>
                          <a:latin typeface="Times New Roman" pitchFamily="18" charset="0"/>
                          <a:cs typeface="Times New Roman" pitchFamily="18" charset="0"/>
                        </a:rPr>
                        <a:t> </a:t>
                      </a:r>
                      <a:r>
                        <a:rPr lang="en-US" sz="2200" spc="-55" dirty="0" err="1" smtClean="0">
                          <a:solidFill>
                            <a:srgbClr val="000000"/>
                          </a:solidFill>
                          <a:latin typeface="Times New Roman" pitchFamily="18" charset="0"/>
                          <a:cs typeface="Times New Roman" pitchFamily="18" charset="0"/>
                        </a:rPr>
                        <a:t>nhân</a:t>
                      </a:r>
                      <a:endParaRPr lang="en-US" sz="2200" spc="-55" dirty="0" smtClean="0">
                        <a:solidFill>
                          <a:srgbClr val="000000"/>
                        </a:solidFill>
                        <a:latin typeface="Times New Roman" pitchFamily="18" charset="0"/>
                        <a:cs typeface="Times New Roman" pitchFamily="18" charset="0"/>
                      </a:endParaRPr>
                    </a:p>
                    <a:p>
                      <a:pPr algn="ctr">
                        <a:lnSpc>
                          <a:spcPts val="1830"/>
                        </a:lnSpc>
                        <a:defRPr/>
                      </a:pPr>
                      <a:endParaRPr lang="en-US" sz="2200" spc="-55" dirty="0" smtClean="0">
                        <a:solidFill>
                          <a:srgbClr val="000000"/>
                        </a:solidFill>
                        <a:latin typeface="Times New Roman" pitchFamily="18" charset="0"/>
                        <a:cs typeface="Times New Roman" pitchFamily="18" charset="0"/>
                      </a:endParaRPr>
                    </a:p>
                    <a:p>
                      <a:pPr algn="ctr">
                        <a:lnSpc>
                          <a:spcPts val="1830"/>
                        </a:lnSpc>
                        <a:defRPr/>
                      </a:pPr>
                      <a:r>
                        <a:rPr lang="en-US" sz="2200" spc="-55" dirty="0" smtClean="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trong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thời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đại</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chúng</a:t>
                      </a:r>
                      <a:r>
                        <a:rPr lang="en-US" sz="2200" spc="-55" dirty="0">
                          <a:solidFill>
                            <a:srgbClr val="000000"/>
                          </a:solidFill>
                          <a:latin typeface="Times New Roman" pitchFamily="18" charset="0"/>
                          <a:cs typeface="Times New Roman" pitchFamily="18" charset="0"/>
                        </a:rPr>
                        <a:t> ta </a:t>
                      </a:r>
                      <a:r>
                        <a:rPr lang="en-US" sz="2200" spc="-55" dirty="0" err="1">
                          <a:solidFill>
                            <a:srgbClr val="000000"/>
                          </a:solidFill>
                          <a:latin typeface="Times New Roman" pitchFamily="18" charset="0"/>
                          <a:cs typeface="Times New Roman" pitchFamily="18" charset="0"/>
                        </a:rPr>
                        <a:t>đang</a:t>
                      </a:r>
                      <a:r>
                        <a:rPr lang="en-US" sz="2200" spc="-55" dirty="0">
                          <a:solidFill>
                            <a:srgbClr val="000000"/>
                          </a:solidFill>
                          <a:latin typeface="Times New Roman" pitchFamily="18" charset="0"/>
                          <a:cs typeface="Times New Roman" pitchFamily="18" charset="0"/>
                        </a:rPr>
                        <a:t> </a:t>
                      </a:r>
                      <a:r>
                        <a:rPr lang="en-US" sz="2200" spc="-55" dirty="0" err="1">
                          <a:solidFill>
                            <a:srgbClr val="000000"/>
                          </a:solidFill>
                          <a:latin typeface="Times New Roman" pitchFamily="18" charset="0"/>
                          <a:cs typeface="Times New Roman" pitchFamily="18" charset="0"/>
                        </a:rPr>
                        <a:t>sống</a:t>
                      </a:r>
                      <a:r>
                        <a:rPr lang="en-US" sz="2200" spc="-55" dirty="0">
                          <a:solidFill>
                            <a:srgbClr val="000000"/>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67356" marR="67356" marT="67356" marB="67356"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DE7D9"/>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86213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68183" y="440393"/>
            <a:ext cx="9275065" cy="1976179"/>
          </a:xfrm>
          <a:prstGeom prst="rect">
            <a:avLst/>
          </a:prstGeom>
        </p:spPr>
      </p:pic>
      <p:sp>
        <p:nvSpPr>
          <p:cNvPr id="9" name="Hình chữ nhật: Góc Tròn 8">
            <a:extLst>
              <a:ext uri="{FF2B5EF4-FFF2-40B4-BE49-F238E27FC236}">
                <a16:creationId xmlns:a16="http://schemas.microsoft.com/office/drawing/2014/main" xmlns=""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03903" y="2266109"/>
            <a:ext cx="2837636" cy="707886"/>
          </a:xfrm>
          <a:prstGeom prst="rect">
            <a:avLst/>
          </a:prstGeom>
          <a:noFill/>
        </p:spPr>
        <p:txBody>
          <a:bodyPr wrap="none" rtlCol="0">
            <a:spAutoFit/>
          </a:bodyPr>
          <a:lstStyle/>
          <a:p>
            <a:r>
              <a:rPr lang="en-US" altLang="zh-CN" sz="4000" b="1" dirty="0" err="1">
                <a:solidFill>
                  <a:srgbClr val="2F671B"/>
                </a:solidFill>
                <a:latin typeface="Cambria" panose="02040503050406030204" pitchFamily="18" charset="0"/>
                <a:ea typeface="Cambria" panose="02040503050406030204" pitchFamily="18" charset="0"/>
                <a:cs typeface="+mn-ea"/>
                <a:sym typeface="+mn-lt"/>
              </a:rPr>
              <a:t>Nhiệm</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r>
              <a:rPr lang="en-US" altLang="zh-CN" sz="4000" b="1" dirty="0" err="1" smtClean="0">
                <a:solidFill>
                  <a:srgbClr val="2F671B"/>
                </a:solidFill>
                <a:latin typeface="Cambria" panose="02040503050406030204" pitchFamily="18" charset="0"/>
                <a:ea typeface="Cambria" panose="02040503050406030204" pitchFamily="18" charset="0"/>
                <a:cs typeface="+mn-ea"/>
                <a:sym typeface="+mn-lt"/>
              </a:rPr>
              <a:t>vụ</a:t>
            </a:r>
            <a:r>
              <a:rPr lang="en-US" altLang="zh-CN" sz="4000" b="1" dirty="0" smtClean="0">
                <a:solidFill>
                  <a:srgbClr val="2F671B"/>
                </a:solidFill>
                <a:latin typeface="Cambria" panose="02040503050406030204" pitchFamily="18" charset="0"/>
                <a:ea typeface="Cambria" panose="02040503050406030204" pitchFamily="18" charset="0"/>
                <a:cs typeface="+mn-ea"/>
                <a:sym typeface="+mn-lt"/>
              </a:rPr>
              <a:t> 1</a:t>
            </a:r>
            <a:endParaRPr lang="zh-CN" altLang="en-US" sz="4000" b="1" dirty="0">
              <a:solidFill>
                <a:srgbClr val="2F671B"/>
              </a:solidFill>
              <a:latin typeface="Cambria" panose="02040503050406030204" pitchFamily="18" charset="0"/>
              <a:cs typeface="+mn-ea"/>
              <a:sym typeface="+mn-lt"/>
            </a:endParaRPr>
          </a:p>
        </p:txBody>
      </p:sp>
      <p:sp>
        <p:nvSpPr>
          <p:cNvPr id="15" name="Hộp Văn bản 14">
            <a:extLst>
              <a:ext uri="{FF2B5EF4-FFF2-40B4-BE49-F238E27FC236}">
                <a16:creationId xmlns:a16="http://schemas.microsoft.com/office/drawing/2014/main" xmlns="" id="{4D56E40D-609A-462F-A6D6-081ACA91125A}"/>
              </a:ext>
            </a:extLst>
          </p:cNvPr>
          <p:cNvSpPr txBox="1"/>
          <p:nvPr/>
        </p:nvSpPr>
        <p:spPr>
          <a:xfrm>
            <a:off x="746719" y="2833152"/>
            <a:ext cx="10196529" cy="4401205"/>
          </a:xfrm>
          <a:prstGeom prst="rect">
            <a:avLst/>
          </a:prstGeom>
          <a:noFill/>
        </p:spPr>
        <p:txBody>
          <a:bodyPr wrap="square">
            <a:spAutoFit/>
          </a:bodyPr>
          <a:lstStyle/>
          <a:p>
            <a:pPr marL="457200" indent="-457200" algn="just">
              <a:buFont typeface="Wingdings" panose="05000000000000000000" pitchFamily="2" charset="2"/>
              <a:buChar char="v"/>
            </a:pPr>
            <a:r>
              <a:rPr lang="en-US" sz="2800" b="1" dirty="0" smtClean="0">
                <a:latin typeface="Times New Roman" panose="02020603050405020304" pitchFamily="18" charset="0"/>
                <a:ea typeface="Cambria" panose="020405030504060302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rõ 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chảy</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a:t>
            </a:r>
          </a:p>
          <a:p>
            <a:pPr algn="just"/>
            <a:endParaRPr lang="en-US" sz="2800" dirty="0" smtClean="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HS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sô</a:t>
            </a:r>
            <a:r>
              <a:rPr lang="en-US" sz="2800" dirty="0" smtClean="0">
                <a:latin typeface="Times New Roman" panose="02020603050405020304" pitchFamily="18" charset="0"/>
                <a:cs typeface="Times New Roman" panose="02020603050405020304" pitchFamily="18" charset="0"/>
              </a:rPr>
              <a:t>́ 2.</a:t>
            </a:r>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r>
              <a:rPr lang="en-US" sz="2800" dirty="0">
                <a:latin typeface="Times New Roman" panose="02020603050405020304" pitchFamily="18" charset="0"/>
                <a:cs typeface="Times New Roman" panose="02020603050405020304" pitchFamily="18" charset="0"/>
              </a:rPr>
              <a:t>.</a:t>
            </a:r>
          </a:p>
          <a:p>
            <a:pPr marL="457200" indent="-457200" algn="just">
              <a:buFontTx/>
              <a:buChar char="-"/>
            </a:pPr>
            <a:endParaRPr lang="en-US" sz="2800" b="1" dirty="0">
              <a:latin typeface="Times New Roman" panose="02020603050405020304" pitchFamily="18" charset="0"/>
              <a:ea typeface="Cambria" panose="02040503050406030204" pitchFamily="18" charset="0"/>
              <a:cs typeface="Times New Roman" panose="02020603050405020304" pitchFamily="18" charset="0"/>
            </a:endParaRPr>
          </a:p>
          <a:p>
            <a:pPr algn="just"/>
            <a:endParaRPr lang="en-US" sz="28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3328213" y="342697"/>
            <a:ext cx="6389016" cy="523220"/>
          </a:xfrm>
          <a:prstGeom prst="rect">
            <a:avLst/>
          </a:prstGeom>
          <a:solidFill>
            <a:srgbClr val="FFFF00"/>
          </a:solidFill>
          <a:ln>
            <a:solidFill>
              <a:srgbClr val="FF0000"/>
            </a:solidFill>
          </a:ln>
        </p:spPr>
        <p:txBody>
          <a:bodyPr wrap="square" rtlCol="0">
            <a:spAutoFit/>
          </a:bodyPr>
          <a:lstStyle/>
          <a:p>
            <a:r>
              <a:rPr lang="en-US" sz="2800" b="1" dirty="0" smtClean="0">
                <a:effectLst>
                  <a:glow rad="228600">
                    <a:schemeClr val="accent6">
                      <a:satMod val="175000"/>
                      <a:alpha val="40000"/>
                    </a:schemeClr>
                  </a:glow>
                </a:effectLst>
                <a:latin typeface="Times New Roman" panose="02020603050405020304" pitchFamily="18" charset="0"/>
                <a:cs typeface="Times New Roman" panose="02020603050405020304" pitchFamily="18" charset="0"/>
              </a:rPr>
              <a:t>II. ĐỌC – HIỂU VĂN BẢN</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
        <p:nvSpPr>
          <p:cNvPr id="10" name="文本框 1"/>
          <p:cNvSpPr txBox="1"/>
          <p:nvPr/>
        </p:nvSpPr>
        <p:spPr>
          <a:xfrm>
            <a:off x="5103903" y="3481385"/>
            <a:ext cx="2837636" cy="707886"/>
          </a:xfrm>
          <a:prstGeom prst="rect">
            <a:avLst/>
          </a:prstGeom>
          <a:noFill/>
        </p:spPr>
        <p:txBody>
          <a:bodyPr wrap="none" rtlCol="0">
            <a:spAutoFit/>
          </a:bodyPr>
          <a:lstStyle/>
          <a:p>
            <a:r>
              <a:rPr lang="en-US" altLang="zh-CN" sz="4000" b="1" dirty="0" err="1">
                <a:solidFill>
                  <a:srgbClr val="2F671B"/>
                </a:solidFill>
                <a:latin typeface="Cambria" panose="02040503050406030204" pitchFamily="18" charset="0"/>
                <a:ea typeface="Cambria" panose="02040503050406030204" pitchFamily="18" charset="0"/>
                <a:cs typeface="+mn-ea"/>
                <a:sym typeface="+mn-lt"/>
              </a:rPr>
              <a:t>Nhiệm</a:t>
            </a:r>
            <a:r>
              <a:rPr lang="en-US" altLang="zh-CN" sz="4000" b="1" dirty="0">
                <a:solidFill>
                  <a:srgbClr val="2F671B"/>
                </a:solidFill>
                <a:latin typeface="Cambria" panose="02040503050406030204" pitchFamily="18" charset="0"/>
                <a:ea typeface="Cambria" panose="02040503050406030204" pitchFamily="18" charset="0"/>
                <a:cs typeface="+mn-ea"/>
                <a:sym typeface="+mn-lt"/>
              </a:rPr>
              <a:t> </a:t>
            </a:r>
            <a:r>
              <a:rPr lang="en-US" altLang="zh-CN" sz="4000" b="1" dirty="0" err="1" smtClean="0">
                <a:solidFill>
                  <a:srgbClr val="2F671B"/>
                </a:solidFill>
                <a:latin typeface="Cambria" panose="02040503050406030204" pitchFamily="18" charset="0"/>
                <a:ea typeface="Cambria" panose="02040503050406030204" pitchFamily="18" charset="0"/>
                <a:cs typeface="+mn-ea"/>
                <a:sym typeface="+mn-lt"/>
              </a:rPr>
              <a:t>vụ</a:t>
            </a:r>
            <a:r>
              <a:rPr lang="en-US" altLang="zh-CN" sz="4000" b="1" dirty="0" smtClean="0">
                <a:solidFill>
                  <a:srgbClr val="2F671B"/>
                </a:solidFill>
                <a:latin typeface="Cambria" panose="02040503050406030204" pitchFamily="18" charset="0"/>
                <a:ea typeface="Cambria" panose="02040503050406030204" pitchFamily="18" charset="0"/>
                <a:cs typeface="+mn-ea"/>
                <a:sym typeface="+mn-lt"/>
              </a:rPr>
              <a:t> 2</a:t>
            </a:r>
            <a:endParaRPr lang="zh-CN" altLang="en-US" sz="4000" b="1" dirty="0">
              <a:solidFill>
                <a:srgbClr val="2F671B"/>
              </a:solidFill>
              <a:latin typeface="Cambria" panose="02040503050406030204" pitchFamily="18" charset="0"/>
              <a:cs typeface="+mn-ea"/>
              <a:sym typeface="+mn-lt"/>
            </a:endParaRPr>
          </a:p>
        </p:txBody>
      </p:sp>
    </p:spTree>
    <p:extLst>
      <p:ext uri="{BB962C8B-B14F-4D97-AF65-F5344CB8AC3E}">
        <p14:creationId xmlns:p14="http://schemas.microsoft.com/office/powerpoint/2010/main" val="8030037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5" grpId="0"/>
      <p:bldP spid="7"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xmlns="" id="{F65DE54C-3D65-432C-8A29-C52129B44E4E}"/>
              </a:ext>
            </a:extLst>
          </p:cNvPr>
          <p:cNvSpPr/>
          <p:nvPr/>
        </p:nvSpPr>
        <p:spPr>
          <a:xfrm>
            <a:off x="3951011" y="720336"/>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endParaRPr lang="en-US" sz="2800" dirty="0">
              <a:latin typeface="Times New Roman" panose="02020603050405020304" pitchFamily="18" charset="0"/>
              <a:cs typeface="Times New Roman" panose="02020603050405020304" pitchFamily="18" charset="0"/>
            </a:endParaRPr>
          </a:p>
        </p:txBody>
      </p:sp>
      <p:grpSp>
        <p:nvGrpSpPr>
          <p:cNvPr id="286" name="Group 285">
            <a:extLst>
              <a:ext uri="{FF2B5EF4-FFF2-40B4-BE49-F238E27FC236}">
                <a16:creationId xmlns:a16="http://schemas.microsoft.com/office/drawing/2014/main" xmlns="" id="{8890498B-8560-4A71-A1BF-00DB3A2FBC9B}"/>
              </a:ext>
            </a:extLst>
          </p:cNvPr>
          <p:cNvGrpSpPr/>
          <p:nvPr/>
        </p:nvGrpSpPr>
        <p:grpSpPr>
          <a:xfrm>
            <a:off x="8431977" y="709152"/>
            <a:ext cx="2555680" cy="795429"/>
            <a:chOff x="623995" y="3047374"/>
            <a:chExt cx="2555680" cy="935980"/>
          </a:xfrm>
        </p:grpSpPr>
        <p:sp>
          <p:nvSpPr>
            <p:cNvPr id="283" name="Arrow: Pentagon 282">
              <a:extLst>
                <a:ext uri="{FF2B5EF4-FFF2-40B4-BE49-F238E27FC236}">
                  <a16:creationId xmlns:a16="http://schemas.microsoft.com/office/drawing/2014/main" xmlns="" id="{79E137E7-459A-46A8-82EF-2324124C0649}"/>
                </a:ext>
              </a:extLst>
            </p:cNvPr>
            <p:cNvSpPr/>
            <p:nvPr/>
          </p:nvSpPr>
          <p:spPr>
            <a:xfrm>
              <a:off x="623995" y="3094528"/>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1</a:t>
              </a:r>
            </a:p>
          </p:txBody>
        </p:sp>
        <p:sp>
          <p:nvSpPr>
            <p:cNvPr id="284" name="Arrow: Chevron 283">
              <a:extLst>
                <a:ext uri="{FF2B5EF4-FFF2-40B4-BE49-F238E27FC236}">
                  <a16:creationId xmlns:a16="http://schemas.microsoft.com/office/drawing/2014/main" xmlns="" id="{A2F703AD-528E-4D28-A2DD-6D1446F80812}"/>
                </a:ext>
              </a:extLst>
            </p:cNvPr>
            <p:cNvSpPr/>
            <p:nvPr/>
          </p:nvSpPr>
          <p:spPr>
            <a:xfrm>
              <a:off x="2230638" y="3047374"/>
              <a:ext cx="575745" cy="925596"/>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xmlns=""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xmlns="" id="{37BDB000-BF64-4F4B-9E5A-19B4C445A151}"/>
              </a:ext>
            </a:extLst>
          </p:cNvPr>
          <p:cNvPicPr>
            <a:picLocks noChangeAspect="1"/>
          </p:cNvPicPr>
          <p:nvPr/>
        </p:nvPicPr>
        <p:blipFill>
          <a:blip r:embed="rId4"/>
          <a:stretch>
            <a:fillRect/>
          </a:stretch>
        </p:blipFill>
        <p:spPr>
          <a:xfrm>
            <a:off x="0" y="-42652"/>
            <a:ext cx="3618007" cy="2085706"/>
          </a:xfrm>
          <a:prstGeom prst="rect">
            <a:avLst/>
          </a:prstGeom>
        </p:spPr>
      </p:pic>
      <p:pic>
        <p:nvPicPr>
          <p:cNvPr id="3" name="Picture 2">
            <a:extLst>
              <a:ext uri="{FF2B5EF4-FFF2-40B4-BE49-F238E27FC236}">
                <a16:creationId xmlns:a16="http://schemas.microsoft.com/office/drawing/2014/main" xmlns="" id="{A41CDFED-D856-40CE-AF47-C721634D25CD}"/>
              </a:ext>
            </a:extLst>
          </p:cNvPr>
          <p:cNvPicPr>
            <a:picLocks noChangeAspect="1"/>
          </p:cNvPicPr>
          <p:nvPr/>
        </p:nvPicPr>
        <p:blipFill>
          <a:blip r:embed="rId5"/>
          <a:stretch>
            <a:fillRect/>
          </a:stretch>
        </p:blipFill>
        <p:spPr>
          <a:xfrm>
            <a:off x="646068" y="2030965"/>
            <a:ext cx="7379327" cy="4261936"/>
          </a:xfrm>
          <a:prstGeom prst="rect">
            <a:avLst/>
          </a:prstGeom>
        </p:spPr>
      </p:pic>
      <p:sp>
        <p:nvSpPr>
          <p:cNvPr id="5" name="TextBox 4">
            <a:extLst>
              <a:ext uri="{FF2B5EF4-FFF2-40B4-BE49-F238E27FC236}">
                <a16:creationId xmlns:a16="http://schemas.microsoft.com/office/drawing/2014/main" xmlns="" id="{1E107966-394E-48E5-85DC-5E6C8F4F0EC3}"/>
              </a:ext>
            </a:extLst>
          </p:cNvPr>
          <p:cNvSpPr txBox="1"/>
          <p:nvPr/>
        </p:nvSpPr>
        <p:spPr>
          <a:xfrm>
            <a:off x="2820047" y="2100389"/>
            <a:ext cx="3763633"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vụ</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nhóm</a:t>
            </a:r>
            <a:r>
              <a:rPr lang="en-US" sz="3200" b="1" dirty="0" smtClean="0">
                <a:solidFill>
                  <a:srgbClr val="FF0000"/>
                </a:solidFill>
                <a:latin typeface="Times New Roman" panose="02020603050405020304" pitchFamily="18" charset="0"/>
                <a:cs typeface="Times New Roman" panose="02020603050405020304" pitchFamily="18" charset="0"/>
              </a:rPr>
              <a:t> 1</a:t>
            </a:r>
          </a:p>
          <a:p>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00072" y="3714185"/>
            <a:ext cx="6436814" cy="1936428"/>
          </a:xfrm>
          <a:prstGeom prst="rect">
            <a:avLst/>
          </a:prstGeom>
        </p:spPr>
        <p:txBody>
          <a:bodyPr wrap="square">
            <a:spAutoFit/>
          </a:bodyPr>
          <a:lstStyle/>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C3DA8929-285B-4E79-9D2A-A77F3C62A81B}"/>
              </a:ext>
            </a:extLst>
          </p:cNvPr>
          <p:cNvPicPr>
            <a:picLocks noChangeAspect="1"/>
          </p:cNvPicPr>
          <p:nvPr/>
        </p:nvPicPr>
        <p:blipFill>
          <a:blip r:embed="rId6"/>
          <a:stretch>
            <a:fillRect/>
          </a:stretch>
        </p:blipFill>
        <p:spPr>
          <a:xfrm>
            <a:off x="8358399" y="2057859"/>
            <a:ext cx="3381525" cy="4154682"/>
          </a:xfrm>
          <a:prstGeom prst="rect">
            <a:avLst/>
          </a:prstGeom>
          <a:ln>
            <a:solidFill>
              <a:srgbClr val="FF0000"/>
            </a:solidFill>
          </a:ln>
        </p:spPr>
      </p:pic>
      <p:graphicFrame>
        <p:nvGraphicFramePr>
          <p:cNvPr id="13" name="Table 12"/>
          <p:cNvGraphicFramePr>
            <a:graphicFrameLocks noGrp="1"/>
          </p:cNvGraphicFramePr>
          <p:nvPr>
            <p:extLst>
              <p:ext uri="{D42A27DB-BD31-4B8C-83A1-F6EECF244321}">
                <p14:modId xmlns:p14="http://schemas.microsoft.com/office/powerpoint/2010/main" val="3372609521"/>
              </p:ext>
            </p:extLst>
          </p:nvPr>
        </p:nvGraphicFramePr>
        <p:xfrm>
          <a:off x="8421435" y="2685164"/>
          <a:ext cx="3234370" cy="3366011"/>
        </p:xfrm>
        <a:graphic>
          <a:graphicData uri="http://schemas.openxmlformats.org/drawingml/2006/table">
            <a:tbl>
              <a:tblPr firstRow="1" firstCol="1" bandRow="1"/>
              <a:tblGrid>
                <a:gridCol w="1617024">
                  <a:extLst>
                    <a:ext uri="{9D8B030D-6E8A-4147-A177-3AD203B41FA5}">
                      <a16:colId xmlns:a16="http://schemas.microsoft.com/office/drawing/2014/main" xmlns="" val="162196875"/>
                    </a:ext>
                  </a:extLst>
                </a:gridCol>
                <a:gridCol w="1617346">
                  <a:extLst>
                    <a:ext uri="{9D8B030D-6E8A-4147-A177-3AD203B41FA5}">
                      <a16:colId xmlns:a16="http://schemas.microsoft.com/office/drawing/2014/main" xmlns="" val="1273866576"/>
                    </a:ext>
                  </a:extLst>
                </a:gridCol>
              </a:tblGrid>
              <a:tr h="548253">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DỰ KIẾN TRẢ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2817758">
                <a:tc>
                  <a:txBody>
                    <a:bodyPr/>
                    <a:lstStyle/>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sp>
        <p:nvSpPr>
          <p:cNvPr id="14" name="Rectangle 13"/>
          <p:cNvSpPr/>
          <p:nvPr/>
        </p:nvSpPr>
        <p:spPr>
          <a:xfrm>
            <a:off x="7636886" y="2138310"/>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a:t>
            </a:r>
            <a:r>
              <a:rPr lang="en-US" sz="1400" b="1" dirty="0" smtClean="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LỚP…………NHÓM 1</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1953413202"/>
              </p:ext>
            </p:extLst>
          </p:nvPr>
        </p:nvGraphicFramePr>
        <p:xfrm>
          <a:off x="1200072" y="2664823"/>
          <a:ext cx="6113780" cy="981456"/>
        </p:xfrm>
        <a:graphic>
          <a:graphicData uri="http://schemas.openxmlformats.org/drawingml/2006/table">
            <a:tbl>
              <a:tblPr firstRow="1" firstCol="1" bandRow="1">
                <a:tableStyleId>{5C22544A-7EE6-4342-B048-85BDC9FD1C3A}</a:tableStyleId>
              </a:tblPr>
              <a:tblGrid>
                <a:gridCol w="6113780">
                  <a:extLst>
                    <a:ext uri="{9D8B030D-6E8A-4147-A177-3AD203B41FA5}">
                      <a16:colId xmlns:a16="http://schemas.microsoft.com/office/drawing/2014/main" xmlns="" val="148542536"/>
                    </a:ext>
                  </a:extLst>
                </a:gridCol>
              </a:tblGrid>
              <a:tr h="719072">
                <a:tc>
                  <a:txBody>
                    <a:bodyPr/>
                    <a:lstStyle/>
                    <a:p>
                      <a:pPr marL="0" marR="0" algn="ctr">
                        <a:lnSpc>
                          <a:spcPct val="115000"/>
                        </a:lnSpc>
                        <a:spcBef>
                          <a:spcPts val="0"/>
                        </a:spcBef>
                        <a:spcAft>
                          <a:spcPts val="0"/>
                        </a:spcAft>
                      </a:pP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Phần</a:t>
                      </a:r>
                      <a:r>
                        <a:rPr lang="en-US" sz="2800" dirty="0" smtClean="0">
                          <a:effectLst/>
                          <a:latin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cs typeface="Times New Roman" panose="02020603050405020304" pitchFamily="18" charset="0"/>
                        </a:rPr>
                        <a:t>1: </a:t>
                      </a:r>
                      <a:r>
                        <a:rPr lang="en-US" sz="2800" dirty="0" err="1">
                          <a:effectLst/>
                          <a:latin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cs typeface="Times New Roman" panose="02020603050405020304" pitchFamily="18" charset="0"/>
                        </a:rPr>
                        <a:t> chi </a:t>
                      </a:r>
                      <a:r>
                        <a:rPr lang="en-US" sz="2800" dirty="0" err="1">
                          <a:effectLst/>
                          <a:latin typeface="Times New Roman" panose="02020603050405020304" pitchFamily="18" charset="0"/>
                          <a:cs typeface="Times New Roman" panose="02020603050405020304" pitchFamily="18" charset="0"/>
                        </a:rPr>
                        <a:t>phối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8643136"/>
                  </a:ext>
                </a:extLst>
              </a:tr>
            </a:tbl>
          </a:graphicData>
        </a:graphic>
      </p:graphicFrame>
    </p:spTree>
    <p:extLst>
      <p:ext uri="{BB962C8B-B14F-4D97-AF65-F5344CB8AC3E}">
        <p14:creationId xmlns:p14="http://schemas.microsoft.com/office/powerpoint/2010/main" val="261693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16" presetClass="entr" presetSubtype="21"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barn(inVertical)">
                                      <p:cBhvr>
                                        <p:cTn id="13" dur="500"/>
                                        <p:tgtEl>
                                          <p:spTgt spid="2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barn(inVertical)">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barn(inVertical)">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barn(inVertical)">
                                      <p:cBhvr>
                                        <p:cTn id="5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5" grpId="0"/>
      <p:bldP spid="4"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xmlns="" id="{F65DE54C-3D65-432C-8A29-C52129B44E4E}"/>
              </a:ext>
            </a:extLst>
          </p:cNvPr>
          <p:cNvSpPr/>
          <p:nvPr/>
        </p:nvSpPr>
        <p:spPr>
          <a:xfrm>
            <a:off x="3951011" y="720336"/>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endParaRPr lang="en-US" sz="2800" dirty="0">
              <a:latin typeface="Times New Roman" panose="02020603050405020304" pitchFamily="18" charset="0"/>
              <a:cs typeface="Times New Roman" panose="02020603050405020304" pitchFamily="18" charset="0"/>
            </a:endParaRPr>
          </a:p>
        </p:txBody>
      </p:sp>
      <p:grpSp>
        <p:nvGrpSpPr>
          <p:cNvPr id="286" name="Group 285">
            <a:extLst>
              <a:ext uri="{FF2B5EF4-FFF2-40B4-BE49-F238E27FC236}">
                <a16:creationId xmlns:a16="http://schemas.microsoft.com/office/drawing/2014/main" xmlns="" id="{8890498B-8560-4A71-A1BF-00DB3A2FBC9B}"/>
              </a:ext>
            </a:extLst>
          </p:cNvPr>
          <p:cNvGrpSpPr/>
          <p:nvPr/>
        </p:nvGrpSpPr>
        <p:grpSpPr>
          <a:xfrm>
            <a:off x="8431977" y="709152"/>
            <a:ext cx="2555680" cy="795429"/>
            <a:chOff x="623995" y="3047374"/>
            <a:chExt cx="2555680" cy="935980"/>
          </a:xfrm>
        </p:grpSpPr>
        <p:sp>
          <p:nvSpPr>
            <p:cNvPr id="283" name="Arrow: Pentagon 282">
              <a:extLst>
                <a:ext uri="{FF2B5EF4-FFF2-40B4-BE49-F238E27FC236}">
                  <a16:creationId xmlns:a16="http://schemas.microsoft.com/office/drawing/2014/main" xmlns="" id="{79E137E7-459A-46A8-82EF-2324124C0649}"/>
                </a:ext>
              </a:extLst>
            </p:cNvPr>
            <p:cNvSpPr/>
            <p:nvPr/>
          </p:nvSpPr>
          <p:spPr>
            <a:xfrm>
              <a:off x="623995" y="3094528"/>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2 </a:t>
              </a:r>
              <a:endParaRPr lang="en-US" sz="2800" b="1" dirty="0">
                <a:latin typeface="Times New Roman" panose="02020603050405020304" pitchFamily="18" charset="0"/>
                <a:cs typeface="Times New Roman" panose="02020603050405020304" pitchFamily="18" charset="0"/>
              </a:endParaRPr>
            </a:p>
          </p:txBody>
        </p:sp>
        <p:sp>
          <p:nvSpPr>
            <p:cNvPr id="284" name="Arrow: Chevron 283">
              <a:extLst>
                <a:ext uri="{FF2B5EF4-FFF2-40B4-BE49-F238E27FC236}">
                  <a16:creationId xmlns:a16="http://schemas.microsoft.com/office/drawing/2014/main" xmlns="" id="{A2F703AD-528E-4D28-A2DD-6D1446F80812}"/>
                </a:ext>
              </a:extLst>
            </p:cNvPr>
            <p:cNvSpPr/>
            <p:nvPr/>
          </p:nvSpPr>
          <p:spPr>
            <a:xfrm>
              <a:off x="2230638" y="3047374"/>
              <a:ext cx="575745" cy="925596"/>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xmlns=""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xmlns="" id="{37BDB000-BF64-4F4B-9E5A-19B4C445A151}"/>
              </a:ext>
            </a:extLst>
          </p:cNvPr>
          <p:cNvPicPr>
            <a:picLocks noChangeAspect="1"/>
          </p:cNvPicPr>
          <p:nvPr/>
        </p:nvPicPr>
        <p:blipFill>
          <a:blip r:embed="rId4"/>
          <a:stretch>
            <a:fillRect/>
          </a:stretch>
        </p:blipFill>
        <p:spPr>
          <a:xfrm>
            <a:off x="0" y="-42652"/>
            <a:ext cx="3618007" cy="2085706"/>
          </a:xfrm>
          <a:prstGeom prst="rect">
            <a:avLst/>
          </a:prstGeom>
        </p:spPr>
      </p:pic>
      <p:pic>
        <p:nvPicPr>
          <p:cNvPr id="3" name="Picture 2">
            <a:extLst>
              <a:ext uri="{FF2B5EF4-FFF2-40B4-BE49-F238E27FC236}">
                <a16:creationId xmlns:a16="http://schemas.microsoft.com/office/drawing/2014/main" xmlns="" id="{A41CDFED-D856-40CE-AF47-C721634D25CD}"/>
              </a:ext>
            </a:extLst>
          </p:cNvPr>
          <p:cNvPicPr>
            <a:picLocks noChangeAspect="1"/>
          </p:cNvPicPr>
          <p:nvPr/>
        </p:nvPicPr>
        <p:blipFill>
          <a:blip r:embed="rId5"/>
          <a:stretch>
            <a:fillRect/>
          </a:stretch>
        </p:blipFill>
        <p:spPr>
          <a:xfrm>
            <a:off x="646068" y="2030965"/>
            <a:ext cx="7379327" cy="4261936"/>
          </a:xfrm>
          <a:prstGeom prst="rect">
            <a:avLst/>
          </a:prstGeom>
        </p:spPr>
      </p:pic>
      <p:sp>
        <p:nvSpPr>
          <p:cNvPr id="5" name="TextBox 4">
            <a:extLst>
              <a:ext uri="{FF2B5EF4-FFF2-40B4-BE49-F238E27FC236}">
                <a16:creationId xmlns:a16="http://schemas.microsoft.com/office/drawing/2014/main" xmlns="" id="{1E107966-394E-48E5-85DC-5E6C8F4F0EC3}"/>
              </a:ext>
            </a:extLst>
          </p:cNvPr>
          <p:cNvSpPr txBox="1"/>
          <p:nvPr/>
        </p:nvSpPr>
        <p:spPr>
          <a:xfrm>
            <a:off x="2820047" y="2100389"/>
            <a:ext cx="3763633"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vụ</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nhóm</a:t>
            </a:r>
            <a:r>
              <a:rPr lang="en-US" sz="3200" b="1" dirty="0" smtClean="0">
                <a:solidFill>
                  <a:srgbClr val="FF0000"/>
                </a:solidFill>
                <a:latin typeface="Times New Roman" panose="02020603050405020304" pitchFamily="18" charset="0"/>
                <a:cs typeface="Times New Roman" panose="02020603050405020304" pitchFamily="18" charset="0"/>
              </a:rPr>
              <a:t> 2</a:t>
            </a:r>
          </a:p>
          <a:p>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00072" y="3714185"/>
            <a:ext cx="6436814" cy="1936428"/>
          </a:xfrm>
          <a:prstGeom prst="rect">
            <a:avLst/>
          </a:prstGeom>
        </p:spPr>
        <p:txBody>
          <a:bodyPr wrap="square">
            <a:spAutoFit/>
          </a:bodyPr>
          <a:lstStyle/>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C3DA8929-285B-4E79-9D2A-A77F3C62A81B}"/>
              </a:ext>
            </a:extLst>
          </p:cNvPr>
          <p:cNvPicPr>
            <a:picLocks noChangeAspect="1"/>
          </p:cNvPicPr>
          <p:nvPr/>
        </p:nvPicPr>
        <p:blipFill>
          <a:blip r:embed="rId6"/>
          <a:stretch>
            <a:fillRect/>
          </a:stretch>
        </p:blipFill>
        <p:spPr>
          <a:xfrm>
            <a:off x="8358399" y="2057859"/>
            <a:ext cx="3381525" cy="4154682"/>
          </a:xfrm>
          <a:prstGeom prst="rect">
            <a:avLst/>
          </a:prstGeom>
          <a:ln>
            <a:solidFill>
              <a:srgbClr val="FF0000"/>
            </a:solidFill>
          </a:ln>
        </p:spPr>
      </p:pic>
      <p:graphicFrame>
        <p:nvGraphicFramePr>
          <p:cNvPr id="13" name="Table 12"/>
          <p:cNvGraphicFramePr>
            <a:graphicFrameLocks noGrp="1"/>
          </p:cNvGraphicFramePr>
          <p:nvPr>
            <p:extLst/>
          </p:nvPr>
        </p:nvGraphicFramePr>
        <p:xfrm>
          <a:off x="8421435" y="2685164"/>
          <a:ext cx="3234370" cy="3366011"/>
        </p:xfrm>
        <a:graphic>
          <a:graphicData uri="http://schemas.openxmlformats.org/drawingml/2006/table">
            <a:tbl>
              <a:tblPr firstRow="1" firstCol="1" bandRow="1"/>
              <a:tblGrid>
                <a:gridCol w="1617024">
                  <a:extLst>
                    <a:ext uri="{9D8B030D-6E8A-4147-A177-3AD203B41FA5}">
                      <a16:colId xmlns:a16="http://schemas.microsoft.com/office/drawing/2014/main" xmlns="" val="162196875"/>
                    </a:ext>
                  </a:extLst>
                </a:gridCol>
                <a:gridCol w="1617346">
                  <a:extLst>
                    <a:ext uri="{9D8B030D-6E8A-4147-A177-3AD203B41FA5}">
                      <a16:colId xmlns:a16="http://schemas.microsoft.com/office/drawing/2014/main" xmlns="" val="1273866576"/>
                    </a:ext>
                  </a:extLst>
                </a:gridCol>
              </a:tblGrid>
              <a:tr h="548253">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DỰ KIẾN TRẢ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2817758">
                <a:tc>
                  <a:txBody>
                    <a:bodyPr/>
                    <a:lstStyle/>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sp>
        <p:nvSpPr>
          <p:cNvPr id="14" name="Rectangle 13"/>
          <p:cNvSpPr/>
          <p:nvPr/>
        </p:nvSpPr>
        <p:spPr>
          <a:xfrm>
            <a:off x="7636886" y="2138310"/>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a:t>
            </a:r>
            <a:r>
              <a:rPr lang="en-US" sz="1400" b="1" dirty="0" smtClean="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LỚP…………NHÓM </a:t>
            </a:r>
            <a:r>
              <a:rPr lang="en-US" sz="1400" b="1" dirty="0" smtClean="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1533076215"/>
              </p:ext>
            </p:extLst>
          </p:nvPr>
        </p:nvGraphicFramePr>
        <p:xfrm>
          <a:off x="1200071" y="2664823"/>
          <a:ext cx="6352695" cy="981456"/>
        </p:xfrm>
        <a:graphic>
          <a:graphicData uri="http://schemas.openxmlformats.org/drawingml/2006/table">
            <a:tbl>
              <a:tblPr firstRow="1" firstCol="1" bandRow="1">
                <a:tableStyleId>{5C22544A-7EE6-4342-B048-85BDC9FD1C3A}</a:tableStyleId>
              </a:tblPr>
              <a:tblGrid>
                <a:gridCol w="6352695">
                  <a:extLst>
                    <a:ext uri="{9D8B030D-6E8A-4147-A177-3AD203B41FA5}">
                      <a16:colId xmlns:a16="http://schemas.microsoft.com/office/drawing/2014/main" xmlns="" val="148542536"/>
                    </a:ext>
                  </a:extLst>
                </a:gridCol>
              </a:tblGrid>
              <a:tr h="719072">
                <a:tc>
                  <a:txBody>
                    <a:bodyPr/>
                    <a:lstStyle/>
                    <a:p>
                      <a:pPr marL="0" marR="0" algn="just">
                        <a:lnSpc>
                          <a:spcPct val="115000"/>
                        </a:lnSpc>
                        <a:spcBef>
                          <a:spcPts val="0"/>
                        </a:spcBef>
                        <a:spcAft>
                          <a:spcPts val="0"/>
                        </a:spcAft>
                      </a:pP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cực</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8643136"/>
                  </a:ext>
                </a:extLst>
              </a:tr>
            </a:tbl>
          </a:graphicData>
        </a:graphic>
      </p:graphicFrame>
    </p:spTree>
    <p:extLst>
      <p:ext uri="{BB962C8B-B14F-4D97-AF65-F5344CB8AC3E}">
        <p14:creationId xmlns:p14="http://schemas.microsoft.com/office/powerpoint/2010/main" val="130629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16" presetClass="entr" presetSubtype="21"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barn(inVertical)">
                                      <p:cBhvr>
                                        <p:cTn id="13" dur="500"/>
                                        <p:tgtEl>
                                          <p:spTgt spid="2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barn(inVertical)">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barn(inVertical)">
                                      <p:cBhvr>
                                        <p:cTn id="54" dur="500"/>
                                        <p:tgtEl>
                                          <p:spTgt spid="4">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barn(inVertical)">
                                      <p:cBhvr>
                                        <p:cTn id="5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5" grpId="0"/>
      <p:bldP spid="4"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xmlns="" id="{F65DE54C-3D65-432C-8A29-C52129B44E4E}"/>
              </a:ext>
            </a:extLst>
          </p:cNvPr>
          <p:cNvSpPr/>
          <p:nvPr/>
        </p:nvSpPr>
        <p:spPr>
          <a:xfrm>
            <a:off x="3951011" y="720336"/>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endParaRPr lang="en-US" sz="2800" dirty="0">
              <a:latin typeface="Times New Roman" panose="02020603050405020304" pitchFamily="18" charset="0"/>
              <a:cs typeface="Times New Roman" panose="02020603050405020304" pitchFamily="18" charset="0"/>
            </a:endParaRPr>
          </a:p>
        </p:txBody>
      </p:sp>
      <p:grpSp>
        <p:nvGrpSpPr>
          <p:cNvPr id="286" name="Group 285">
            <a:extLst>
              <a:ext uri="{FF2B5EF4-FFF2-40B4-BE49-F238E27FC236}">
                <a16:creationId xmlns:a16="http://schemas.microsoft.com/office/drawing/2014/main" xmlns="" id="{8890498B-8560-4A71-A1BF-00DB3A2FBC9B}"/>
              </a:ext>
            </a:extLst>
          </p:cNvPr>
          <p:cNvGrpSpPr/>
          <p:nvPr/>
        </p:nvGrpSpPr>
        <p:grpSpPr>
          <a:xfrm>
            <a:off x="8431977" y="709152"/>
            <a:ext cx="2555680" cy="795429"/>
            <a:chOff x="623995" y="3047374"/>
            <a:chExt cx="2555680" cy="935980"/>
          </a:xfrm>
        </p:grpSpPr>
        <p:sp>
          <p:nvSpPr>
            <p:cNvPr id="283" name="Arrow: Pentagon 282">
              <a:extLst>
                <a:ext uri="{FF2B5EF4-FFF2-40B4-BE49-F238E27FC236}">
                  <a16:creationId xmlns:a16="http://schemas.microsoft.com/office/drawing/2014/main" xmlns="" id="{79E137E7-459A-46A8-82EF-2324124C0649}"/>
                </a:ext>
              </a:extLst>
            </p:cNvPr>
            <p:cNvSpPr/>
            <p:nvPr/>
          </p:nvSpPr>
          <p:spPr>
            <a:xfrm>
              <a:off x="623995" y="3094528"/>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3 </a:t>
              </a:r>
              <a:endParaRPr lang="en-US" sz="2800" b="1" dirty="0">
                <a:latin typeface="Times New Roman" panose="02020603050405020304" pitchFamily="18" charset="0"/>
                <a:cs typeface="Times New Roman" panose="02020603050405020304" pitchFamily="18" charset="0"/>
              </a:endParaRPr>
            </a:p>
          </p:txBody>
        </p:sp>
        <p:sp>
          <p:nvSpPr>
            <p:cNvPr id="284" name="Arrow: Chevron 283">
              <a:extLst>
                <a:ext uri="{FF2B5EF4-FFF2-40B4-BE49-F238E27FC236}">
                  <a16:creationId xmlns:a16="http://schemas.microsoft.com/office/drawing/2014/main" xmlns="" id="{A2F703AD-528E-4D28-A2DD-6D1446F80812}"/>
                </a:ext>
              </a:extLst>
            </p:cNvPr>
            <p:cNvSpPr/>
            <p:nvPr/>
          </p:nvSpPr>
          <p:spPr>
            <a:xfrm>
              <a:off x="2230638" y="3047374"/>
              <a:ext cx="575745" cy="925596"/>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xmlns=""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xmlns="" id="{37BDB000-BF64-4F4B-9E5A-19B4C445A151}"/>
              </a:ext>
            </a:extLst>
          </p:cNvPr>
          <p:cNvPicPr>
            <a:picLocks noChangeAspect="1"/>
          </p:cNvPicPr>
          <p:nvPr/>
        </p:nvPicPr>
        <p:blipFill>
          <a:blip r:embed="rId4"/>
          <a:stretch>
            <a:fillRect/>
          </a:stretch>
        </p:blipFill>
        <p:spPr>
          <a:xfrm>
            <a:off x="0" y="-42652"/>
            <a:ext cx="3618007" cy="2085706"/>
          </a:xfrm>
          <a:prstGeom prst="rect">
            <a:avLst/>
          </a:prstGeom>
        </p:spPr>
      </p:pic>
      <p:pic>
        <p:nvPicPr>
          <p:cNvPr id="3" name="Picture 2">
            <a:extLst>
              <a:ext uri="{FF2B5EF4-FFF2-40B4-BE49-F238E27FC236}">
                <a16:creationId xmlns:a16="http://schemas.microsoft.com/office/drawing/2014/main" xmlns="" id="{A41CDFED-D856-40CE-AF47-C721634D25CD}"/>
              </a:ext>
            </a:extLst>
          </p:cNvPr>
          <p:cNvPicPr>
            <a:picLocks noChangeAspect="1"/>
          </p:cNvPicPr>
          <p:nvPr/>
        </p:nvPicPr>
        <p:blipFill>
          <a:blip r:embed="rId5"/>
          <a:stretch>
            <a:fillRect/>
          </a:stretch>
        </p:blipFill>
        <p:spPr>
          <a:xfrm>
            <a:off x="646068" y="2030965"/>
            <a:ext cx="7379327" cy="4261936"/>
          </a:xfrm>
          <a:prstGeom prst="rect">
            <a:avLst/>
          </a:prstGeom>
        </p:spPr>
      </p:pic>
      <p:sp>
        <p:nvSpPr>
          <p:cNvPr id="5" name="TextBox 4">
            <a:extLst>
              <a:ext uri="{FF2B5EF4-FFF2-40B4-BE49-F238E27FC236}">
                <a16:creationId xmlns:a16="http://schemas.microsoft.com/office/drawing/2014/main" xmlns="" id="{1E107966-394E-48E5-85DC-5E6C8F4F0EC3}"/>
              </a:ext>
            </a:extLst>
          </p:cNvPr>
          <p:cNvSpPr txBox="1"/>
          <p:nvPr/>
        </p:nvSpPr>
        <p:spPr>
          <a:xfrm>
            <a:off x="2820047" y="2100389"/>
            <a:ext cx="3763633"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vụ</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nhóm</a:t>
            </a:r>
            <a:r>
              <a:rPr lang="en-US" sz="3200" b="1" dirty="0" smtClean="0">
                <a:solidFill>
                  <a:srgbClr val="FF0000"/>
                </a:solidFill>
                <a:latin typeface="Times New Roman" panose="02020603050405020304" pitchFamily="18" charset="0"/>
                <a:cs typeface="Times New Roman" panose="02020603050405020304" pitchFamily="18" charset="0"/>
              </a:rPr>
              <a:t> 3</a:t>
            </a:r>
          </a:p>
          <a:p>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17324" y="4114747"/>
            <a:ext cx="6436814" cy="1936428"/>
          </a:xfrm>
          <a:prstGeom prst="rect">
            <a:avLst/>
          </a:prstGeom>
        </p:spPr>
        <p:txBody>
          <a:bodyPr wrap="square">
            <a:spAutoFit/>
          </a:bodyPr>
          <a:lstStyle/>
          <a:p>
            <a:pPr algn="just">
              <a:lnSpc>
                <a:spcPct val="107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C3DA8929-285B-4E79-9D2A-A77F3C62A81B}"/>
              </a:ext>
            </a:extLst>
          </p:cNvPr>
          <p:cNvPicPr>
            <a:picLocks noChangeAspect="1"/>
          </p:cNvPicPr>
          <p:nvPr/>
        </p:nvPicPr>
        <p:blipFill>
          <a:blip r:embed="rId6"/>
          <a:stretch>
            <a:fillRect/>
          </a:stretch>
        </p:blipFill>
        <p:spPr>
          <a:xfrm>
            <a:off x="8358399" y="2057859"/>
            <a:ext cx="3381525" cy="4154682"/>
          </a:xfrm>
          <a:prstGeom prst="rect">
            <a:avLst/>
          </a:prstGeom>
          <a:ln>
            <a:solidFill>
              <a:srgbClr val="FF0000"/>
            </a:solidFill>
          </a:ln>
        </p:spPr>
      </p:pic>
      <p:graphicFrame>
        <p:nvGraphicFramePr>
          <p:cNvPr id="13" name="Table 12"/>
          <p:cNvGraphicFramePr>
            <a:graphicFrameLocks noGrp="1"/>
          </p:cNvGraphicFramePr>
          <p:nvPr>
            <p:extLst/>
          </p:nvPr>
        </p:nvGraphicFramePr>
        <p:xfrm>
          <a:off x="8421435" y="2685164"/>
          <a:ext cx="3234370" cy="3366011"/>
        </p:xfrm>
        <a:graphic>
          <a:graphicData uri="http://schemas.openxmlformats.org/drawingml/2006/table">
            <a:tbl>
              <a:tblPr firstRow="1" firstCol="1" bandRow="1"/>
              <a:tblGrid>
                <a:gridCol w="1617024">
                  <a:extLst>
                    <a:ext uri="{9D8B030D-6E8A-4147-A177-3AD203B41FA5}">
                      <a16:colId xmlns:a16="http://schemas.microsoft.com/office/drawing/2014/main" xmlns="" val="162196875"/>
                    </a:ext>
                  </a:extLst>
                </a:gridCol>
                <a:gridCol w="1617346">
                  <a:extLst>
                    <a:ext uri="{9D8B030D-6E8A-4147-A177-3AD203B41FA5}">
                      <a16:colId xmlns:a16="http://schemas.microsoft.com/office/drawing/2014/main" xmlns="" val="1273866576"/>
                    </a:ext>
                  </a:extLst>
                </a:gridCol>
              </a:tblGrid>
              <a:tr h="548253">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DỰ KIẾN TRẢ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2817758">
                <a:tc>
                  <a:txBody>
                    <a:bodyPr/>
                    <a:lstStyle/>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sp>
        <p:nvSpPr>
          <p:cNvPr id="14" name="Rectangle 13"/>
          <p:cNvSpPr/>
          <p:nvPr/>
        </p:nvSpPr>
        <p:spPr>
          <a:xfrm>
            <a:off x="7636886" y="2138310"/>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a:t>
            </a:r>
            <a:r>
              <a:rPr lang="en-US" sz="1400" b="1" dirty="0" smtClean="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LỚP…………NHÓM 3</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229251387"/>
              </p:ext>
            </p:extLst>
          </p:nvPr>
        </p:nvGraphicFramePr>
        <p:xfrm>
          <a:off x="1084217" y="2664823"/>
          <a:ext cx="6615705" cy="1367028"/>
        </p:xfrm>
        <a:graphic>
          <a:graphicData uri="http://schemas.openxmlformats.org/drawingml/2006/table">
            <a:tbl>
              <a:tblPr firstRow="1" firstCol="1" bandRow="1">
                <a:tableStyleId>{5C22544A-7EE6-4342-B048-85BDC9FD1C3A}</a:tableStyleId>
              </a:tblPr>
              <a:tblGrid>
                <a:gridCol w="6615705">
                  <a:extLst>
                    <a:ext uri="{9D8B030D-6E8A-4147-A177-3AD203B41FA5}">
                      <a16:colId xmlns:a16="http://schemas.microsoft.com/office/drawing/2014/main" xmlns="" val="148542536"/>
                    </a:ext>
                  </a:extLst>
                </a:gridCol>
              </a:tblGrid>
              <a:tr h="719072">
                <a:tc>
                  <a:txBody>
                    <a:bodyPr/>
                    <a:lstStyle/>
                    <a:p>
                      <a:pPr marL="0" marR="0" algn="just">
                        <a:lnSpc>
                          <a:spcPct val="115000"/>
                        </a:lnSpc>
                        <a:spcBef>
                          <a:spcPts val="0"/>
                        </a:spcBef>
                        <a:spcAft>
                          <a:spcPts val="0"/>
                        </a:spcAft>
                      </a:pP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Phần</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3: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Chiều</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hướng</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phát</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triển</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mối</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quan</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hệ</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giữa</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với</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nhân</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trong</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thời</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đại</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chúng</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ta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đang</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600" b="1" kern="1200" dirty="0" err="1" smtClean="0">
                          <a:solidFill>
                            <a:schemeClr val="lt1"/>
                          </a:solidFill>
                          <a:effectLst/>
                          <a:latin typeface="Times New Roman" panose="02020603050405020304" pitchFamily="18" charset="0"/>
                          <a:ea typeface="+mn-ea"/>
                          <a:cs typeface="Times New Roman" panose="02020603050405020304" pitchFamily="18" charset="0"/>
                        </a:rPr>
                        <a:t>sống</a:t>
                      </a:r>
                      <a:r>
                        <a:rPr lang="en-US" sz="2600" b="1" kern="1200" dirty="0" smtClean="0">
                          <a:solidFill>
                            <a:schemeClr val="lt1"/>
                          </a:solidFill>
                          <a:effectLst/>
                          <a:latin typeface="Times New Roman" panose="02020603050405020304" pitchFamily="18" charset="0"/>
                          <a:ea typeface="+mn-ea"/>
                          <a:cs typeface="Times New Roman" panose="02020603050405020304" pitchFamily="18" charset="0"/>
                        </a:rPr>
                        <a:t>”. </a:t>
                      </a:r>
                      <a:endPar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8643136"/>
                  </a:ext>
                </a:extLst>
              </a:tr>
            </a:tbl>
          </a:graphicData>
        </a:graphic>
      </p:graphicFrame>
    </p:spTree>
    <p:extLst>
      <p:ext uri="{BB962C8B-B14F-4D97-AF65-F5344CB8AC3E}">
        <p14:creationId xmlns:p14="http://schemas.microsoft.com/office/powerpoint/2010/main" val="128502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16" presetClass="entr" presetSubtype="21"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barn(inVertical)">
                                      <p:cBhvr>
                                        <p:cTn id="13" dur="500"/>
                                        <p:tgtEl>
                                          <p:spTgt spid="2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barn(inVertical)">
                                      <p:cBhvr>
                                        <p:cTn id="49" dur="500"/>
                                        <p:tgtEl>
                                          <p:spTgt spid="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barn(inVertical)">
                                      <p:cBhvr>
                                        <p:cTn id="5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5" grpId="0"/>
      <p:bldP spid="4"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 xmlns:a16="http://schemas.microsoft.com/office/drawing/2014/main" id="{981A22CA-324C-DF6B-DFD7-A68DD9CDE4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68" b="1098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 xmlns:a16="http://schemas.microsoft.com/office/drawing/2014/main" id="{FB15DC82-2044-1747-1EDA-675DB53F6617}"/>
              </a:ext>
            </a:extLst>
          </p:cNvPr>
          <p:cNvSpPr/>
          <p:nvPr/>
        </p:nvSpPr>
        <p:spPr>
          <a:xfrm>
            <a:off x="601579" y="1022684"/>
            <a:ext cx="10988842" cy="5582653"/>
          </a:xfrm>
          <a:prstGeom prst="rect">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Hình ảnh 3">
            <a:extLst>
              <a:ext uri="{FF2B5EF4-FFF2-40B4-BE49-F238E27FC236}">
                <a16:creationId xmlns="" xmlns:a16="http://schemas.microsoft.com/office/drawing/2014/main" id="{F0AA1682-C5D0-99B7-B782-00A3EACBD3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43038" y="1760944"/>
            <a:ext cx="5843915" cy="3491537"/>
          </a:xfrm>
          <a:prstGeom prst="rect">
            <a:avLst/>
          </a:prstGeom>
        </p:spPr>
      </p:pic>
      <p:sp>
        <p:nvSpPr>
          <p:cNvPr id="10" name="Hộp Văn bản 9">
            <a:extLst>
              <a:ext uri="{FF2B5EF4-FFF2-40B4-BE49-F238E27FC236}">
                <a16:creationId xmlns="" xmlns:a16="http://schemas.microsoft.com/office/drawing/2014/main" id="{E977BC3F-0E13-9135-CAB7-5F11C1870D55}"/>
              </a:ext>
            </a:extLst>
          </p:cNvPr>
          <p:cNvSpPr txBox="1"/>
          <p:nvPr/>
        </p:nvSpPr>
        <p:spPr>
          <a:xfrm>
            <a:off x="8131081" y="5442228"/>
            <a:ext cx="299324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rPr>
              <a:t>Khởi</a:t>
            </a:r>
            <a:r>
              <a:rPr kumimoji="0" lang="en-US" sz="4500" b="1" i="0" u="none" strike="noStrike" kern="1200" cap="none" spc="0" normalizeH="0" baseline="0" noProof="0" dirty="0">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rPr>
              <a:t>động</a:t>
            </a:r>
            <a:endParaRPr kumimoji="0" lang="en-US" sz="4500" b="1" i="0" u="none" strike="noStrike" kern="1200" cap="none" spc="0" normalizeH="0" baseline="0" noProof="0" dirty="0">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1" name="Đường nối Thẳng 10">
            <a:extLst>
              <a:ext uri="{FF2B5EF4-FFF2-40B4-BE49-F238E27FC236}">
                <a16:creationId xmlns="" xmlns:a16="http://schemas.microsoft.com/office/drawing/2014/main" id="{7B329160-93E0-C653-6844-F6CDEDDA34A0}"/>
              </a:ext>
            </a:extLst>
          </p:cNvPr>
          <p:cNvCxnSpPr>
            <a:cxnSpLocks/>
          </p:cNvCxnSpPr>
          <p:nvPr/>
        </p:nvCxnSpPr>
        <p:spPr>
          <a:xfrm>
            <a:off x="0" y="5967663"/>
            <a:ext cx="8348870" cy="0"/>
          </a:xfrm>
          <a:prstGeom prst="line">
            <a:avLst/>
          </a:prstGeom>
          <a:ln w="76200">
            <a:solidFill>
              <a:srgbClr val="3E130E"/>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 xmlns:a16="http://schemas.microsoft.com/office/drawing/2014/main" id="{F9959379-0F1D-EB83-4390-56799F299C0B}"/>
              </a:ext>
            </a:extLst>
          </p:cNvPr>
          <p:cNvCxnSpPr>
            <a:cxnSpLocks/>
          </p:cNvCxnSpPr>
          <p:nvPr/>
        </p:nvCxnSpPr>
        <p:spPr>
          <a:xfrm>
            <a:off x="10880035" y="5967663"/>
            <a:ext cx="1311965" cy="0"/>
          </a:xfrm>
          <a:prstGeom prst="line">
            <a:avLst/>
          </a:prstGeom>
          <a:ln w="76200">
            <a:solidFill>
              <a:srgbClr val="3E130E"/>
            </a:solidFill>
          </a:ln>
        </p:spPr>
        <p:style>
          <a:lnRef idx="1">
            <a:schemeClr val="accent1"/>
          </a:lnRef>
          <a:fillRef idx="0">
            <a:schemeClr val="accent1"/>
          </a:fillRef>
          <a:effectRef idx="0">
            <a:schemeClr val="accent1"/>
          </a:effectRef>
          <a:fontRef idx="minor">
            <a:schemeClr val="tx1"/>
          </a:fontRef>
        </p:style>
      </p:cxnSp>
      <p:sp>
        <p:nvSpPr>
          <p:cNvPr id="25" name="Hộp Văn bản 24">
            <a:extLst>
              <a:ext uri="{FF2B5EF4-FFF2-40B4-BE49-F238E27FC236}">
                <a16:creationId xmlns="" xmlns:a16="http://schemas.microsoft.com/office/drawing/2014/main" id="{F13A5219-35E2-7379-9A72-CC55FA7F7AC7}"/>
              </a:ext>
            </a:extLst>
          </p:cNvPr>
          <p:cNvSpPr txBox="1"/>
          <p:nvPr/>
        </p:nvSpPr>
        <p:spPr>
          <a:xfrm>
            <a:off x="7571050" y="1972444"/>
            <a:ext cx="364434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Bức</a:t>
            </a:r>
            <a:r>
              <a:rPr kumimoji="0" lang="en-US" sz="4000" b="0" i="0" u="none" strike="noStrike" kern="1200" cap="none" spc="0" normalizeH="0" baseline="0" noProof="0" dirty="0">
                <a:ln>
                  <a:noFill/>
                </a:ln>
                <a:solidFill>
                  <a:srgbClr val="3E130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tranh</a:t>
            </a:r>
            <a:r>
              <a:rPr kumimoji="0" lang="en-US" sz="4000" b="0" i="0" u="none" strike="noStrike" kern="1200" cap="none" spc="0" normalizeH="0" baseline="0" noProof="0" dirty="0">
                <a:ln>
                  <a:noFill/>
                </a:ln>
                <a:solidFill>
                  <a:srgbClr val="3E130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bí</a:t>
            </a:r>
            <a:r>
              <a:rPr kumimoji="0" lang="en-US" sz="4000" b="0" i="0" u="none" strike="noStrike" kern="1200" cap="none" spc="0" normalizeH="0" noProof="0" dirty="0">
                <a:ln>
                  <a:noFill/>
                </a:ln>
                <a:solidFill>
                  <a:srgbClr val="3E130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mật</a:t>
            </a:r>
            <a:endParaRPr kumimoji="0" lang="en-US" sz="4000" b="0" i="0" u="none" strike="noStrike" kern="1200" cap="none" spc="0" normalizeH="0" baseline="0" noProof="0" dirty="0">
              <a:ln>
                <a:noFill/>
              </a:ln>
              <a:solidFill>
                <a:srgbClr val="3E130E"/>
              </a:solidFill>
              <a:effectLst/>
              <a:uLnTx/>
              <a:uFillTx/>
              <a:latin typeface="Times New Roman" panose="02020603050405020304" pitchFamily="18" charset="0"/>
              <a:ea typeface="+mn-ea"/>
              <a:cs typeface="Times New Roman" panose="02020603050405020304" pitchFamily="18" charset="0"/>
            </a:endParaRPr>
          </a:p>
        </p:txBody>
      </p:sp>
      <p:grpSp>
        <p:nvGrpSpPr>
          <p:cNvPr id="29" name="Nhóm 28">
            <a:extLst>
              <a:ext uri="{FF2B5EF4-FFF2-40B4-BE49-F238E27FC236}">
                <a16:creationId xmlns="" xmlns:a16="http://schemas.microsoft.com/office/drawing/2014/main" id="{02309E2F-57F8-BBB2-E498-761ABA86CCEA}"/>
              </a:ext>
            </a:extLst>
          </p:cNvPr>
          <p:cNvGrpSpPr/>
          <p:nvPr/>
        </p:nvGrpSpPr>
        <p:grpSpPr>
          <a:xfrm>
            <a:off x="3811349" y="3541683"/>
            <a:ext cx="3289879" cy="1766326"/>
            <a:chOff x="4031799" y="3565135"/>
            <a:chExt cx="3289879" cy="1766326"/>
          </a:xfrm>
        </p:grpSpPr>
        <p:sp>
          <p:nvSpPr>
            <p:cNvPr id="19" name="Hình chữ nhật 18">
              <a:extLst>
                <a:ext uri="{FF2B5EF4-FFF2-40B4-BE49-F238E27FC236}">
                  <a16:creationId xmlns="" xmlns:a16="http://schemas.microsoft.com/office/drawing/2014/main" id="{9D901A68-6247-F352-9D51-050BDC9FC717}"/>
                </a:ext>
              </a:extLst>
            </p:cNvPr>
            <p:cNvSpPr/>
            <p:nvPr/>
          </p:nvSpPr>
          <p:spPr>
            <a:xfrm>
              <a:off x="4394885" y="3565135"/>
              <a:ext cx="2926793" cy="1766326"/>
            </a:xfrm>
            <a:prstGeom prst="rect">
              <a:avLst/>
            </a:prstGeom>
            <a:solidFill>
              <a:srgbClr val="FBC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Hộp Văn bản 19">
              <a:hlinkClick r:id="rId6" action="ppaction://hlinksldjump"/>
              <a:extLst>
                <a:ext uri="{FF2B5EF4-FFF2-40B4-BE49-F238E27FC236}">
                  <a16:creationId xmlns="" xmlns:a16="http://schemas.microsoft.com/office/drawing/2014/main" id="{87AD39B1-3ABA-908C-D237-A1DD4A77AC95}"/>
                </a:ext>
              </a:extLst>
            </p:cNvPr>
            <p:cNvSpPr txBox="1"/>
            <p:nvPr/>
          </p:nvSpPr>
          <p:spPr>
            <a:xfrm>
              <a:off x="5572773" y="4102422"/>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4</a:t>
              </a:r>
            </a:p>
          </p:txBody>
        </p:sp>
        <p:sp>
          <p:nvSpPr>
            <p:cNvPr id="22" name="Hình Bầu dục 21">
              <a:extLst>
                <a:ext uri="{FF2B5EF4-FFF2-40B4-BE49-F238E27FC236}">
                  <a16:creationId xmlns="" xmlns:a16="http://schemas.microsoft.com/office/drawing/2014/main" id="{B6727034-369F-74FC-84D4-18FFEF8CE3E2}"/>
                </a:ext>
              </a:extLst>
            </p:cNvPr>
            <p:cNvSpPr/>
            <p:nvPr/>
          </p:nvSpPr>
          <p:spPr>
            <a:xfrm>
              <a:off x="4031799" y="4087813"/>
              <a:ext cx="716501" cy="716501"/>
            </a:xfrm>
            <a:prstGeom prst="ellipse">
              <a:avLst/>
            </a:prstGeom>
            <a:solidFill>
              <a:srgbClr val="FBC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Nhóm 27">
            <a:extLst>
              <a:ext uri="{FF2B5EF4-FFF2-40B4-BE49-F238E27FC236}">
                <a16:creationId xmlns="" xmlns:a16="http://schemas.microsoft.com/office/drawing/2014/main" id="{88B87028-B648-046F-CCB0-AF8A13BDC98A}"/>
              </a:ext>
            </a:extLst>
          </p:cNvPr>
          <p:cNvGrpSpPr/>
          <p:nvPr/>
        </p:nvGrpSpPr>
        <p:grpSpPr>
          <a:xfrm>
            <a:off x="4156479" y="1771164"/>
            <a:ext cx="2926793" cy="1766326"/>
            <a:chOff x="4394885" y="1810127"/>
            <a:chExt cx="2926793" cy="1766326"/>
          </a:xfrm>
        </p:grpSpPr>
        <p:sp>
          <p:nvSpPr>
            <p:cNvPr id="17" name="Hình chữ nhật 16">
              <a:extLst>
                <a:ext uri="{FF2B5EF4-FFF2-40B4-BE49-F238E27FC236}">
                  <a16:creationId xmlns="" xmlns:a16="http://schemas.microsoft.com/office/drawing/2014/main" id="{65CBD269-A580-EC26-8A00-5C70D2A47DB6}"/>
                </a:ext>
              </a:extLst>
            </p:cNvPr>
            <p:cNvSpPr/>
            <p:nvPr/>
          </p:nvSpPr>
          <p:spPr>
            <a:xfrm>
              <a:off x="4394885" y="1810127"/>
              <a:ext cx="2926793" cy="1766326"/>
            </a:xfrm>
            <a:prstGeom prst="rect">
              <a:avLst/>
            </a:prstGeom>
            <a:solidFill>
              <a:srgbClr val="590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Hộp Văn bản 13">
              <a:hlinkClick r:id="rId7" action="ppaction://hlinksldjump"/>
              <a:extLst>
                <a:ext uri="{FF2B5EF4-FFF2-40B4-BE49-F238E27FC236}">
                  <a16:creationId xmlns="" xmlns:a16="http://schemas.microsoft.com/office/drawing/2014/main" id="{0FF5F251-2C34-F8A9-EAD7-E121E549B600}"/>
                </a:ext>
              </a:extLst>
            </p:cNvPr>
            <p:cNvSpPr txBox="1"/>
            <p:nvPr/>
          </p:nvSpPr>
          <p:spPr>
            <a:xfrm>
              <a:off x="5575191" y="2256744"/>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grpSp>
      <p:grpSp>
        <p:nvGrpSpPr>
          <p:cNvPr id="30" name="Nhóm 29">
            <a:extLst>
              <a:ext uri="{FF2B5EF4-FFF2-40B4-BE49-F238E27FC236}">
                <a16:creationId xmlns="" xmlns:a16="http://schemas.microsoft.com/office/drawing/2014/main" id="{0BE6596D-95C5-D63F-5546-9D6F5BEB658E}"/>
              </a:ext>
            </a:extLst>
          </p:cNvPr>
          <p:cNvGrpSpPr/>
          <p:nvPr/>
        </p:nvGrpSpPr>
        <p:grpSpPr>
          <a:xfrm>
            <a:off x="1238177" y="3173465"/>
            <a:ext cx="2926793" cy="2118918"/>
            <a:chOff x="1472928" y="3212543"/>
            <a:chExt cx="2926793" cy="2118918"/>
          </a:xfrm>
        </p:grpSpPr>
        <p:sp>
          <p:nvSpPr>
            <p:cNvPr id="18" name="Hình chữ nhật 17">
              <a:extLst>
                <a:ext uri="{FF2B5EF4-FFF2-40B4-BE49-F238E27FC236}">
                  <a16:creationId xmlns="" xmlns:a16="http://schemas.microsoft.com/office/drawing/2014/main" id="{96CB7D73-3EAB-4847-F470-69B0AE90A12B}"/>
                </a:ext>
              </a:extLst>
            </p:cNvPr>
            <p:cNvSpPr/>
            <p:nvPr/>
          </p:nvSpPr>
          <p:spPr>
            <a:xfrm>
              <a:off x="1472928" y="3565135"/>
              <a:ext cx="2926793" cy="1766326"/>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ộp Văn bản 14">
              <a:hlinkClick r:id="rId8" action="ppaction://hlinksldjump"/>
              <a:extLst>
                <a:ext uri="{FF2B5EF4-FFF2-40B4-BE49-F238E27FC236}">
                  <a16:creationId xmlns="" xmlns:a16="http://schemas.microsoft.com/office/drawing/2014/main" id="{9AF41193-E83D-E271-FCB0-F8115806C66D}"/>
                </a:ext>
              </a:extLst>
            </p:cNvPr>
            <p:cNvSpPr txBox="1"/>
            <p:nvPr/>
          </p:nvSpPr>
          <p:spPr>
            <a:xfrm>
              <a:off x="2650817" y="4101888"/>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21" name="Hình Bầu dục 20">
              <a:extLst>
                <a:ext uri="{FF2B5EF4-FFF2-40B4-BE49-F238E27FC236}">
                  <a16:creationId xmlns="" xmlns:a16="http://schemas.microsoft.com/office/drawing/2014/main" id="{42666E76-F5AF-D971-1F77-28D7133338F4}"/>
                </a:ext>
              </a:extLst>
            </p:cNvPr>
            <p:cNvSpPr/>
            <p:nvPr/>
          </p:nvSpPr>
          <p:spPr>
            <a:xfrm>
              <a:off x="2575657" y="3212543"/>
              <a:ext cx="716501" cy="716501"/>
            </a:xfrm>
            <a:prstGeom prst="ellipse">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Nhóm 25">
            <a:extLst>
              <a:ext uri="{FF2B5EF4-FFF2-40B4-BE49-F238E27FC236}">
                <a16:creationId xmlns="" xmlns:a16="http://schemas.microsoft.com/office/drawing/2014/main" id="{2A16A782-C62B-F50C-AF58-49A55F7C8DEE}"/>
              </a:ext>
            </a:extLst>
          </p:cNvPr>
          <p:cNvGrpSpPr/>
          <p:nvPr/>
        </p:nvGrpSpPr>
        <p:grpSpPr>
          <a:xfrm>
            <a:off x="1229686" y="1775357"/>
            <a:ext cx="2926793" cy="1766326"/>
            <a:chOff x="1463463" y="1831937"/>
            <a:chExt cx="2926793" cy="1766326"/>
          </a:xfrm>
        </p:grpSpPr>
        <p:sp>
          <p:nvSpPr>
            <p:cNvPr id="16" name="Hình chữ nhật 15">
              <a:extLst>
                <a:ext uri="{FF2B5EF4-FFF2-40B4-BE49-F238E27FC236}">
                  <a16:creationId xmlns="" xmlns:a16="http://schemas.microsoft.com/office/drawing/2014/main" id="{865471F5-FE26-97A8-669F-DAE1797F3328}"/>
                </a:ext>
              </a:extLst>
            </p:cNvPr>
            <p:cNvSpPr/>
            <p:nvPr/>
          </p:nvSpPr>
          <p:spPr>
            <a:xfrm>
              <a:off x="1463463" y="1831937"/>
              <a:ext cx="2926793" cy="1766326"/>
            </a:xfrm>
            <a:prstGeom prst="rect">
              <a:avLst/>
            </a:prstGeom>
            <a:solidFill>
              <a:srgbClr val="37E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Hộp Văn bản 12">
              <a:hlinkClick r:id="rId9" action="ppaction://hlinksldjump"/>
              <a:extLst>
                <a:ext uri="{FF2B5EF4-FFF2-40B4-BE49-F238E27FC236}">
                  <a16:creationId xmlns="" xmlns:a16="http://schemas.microsoft.com/office/drawing/2014/main" id="{892EBB7A-0F89-623D-12EC-5FEC8C8B0206}"/>
                </a:ext>
              </a:extLst>
            </p:cNvPr>
            <p:cNvSpPr txBox="1"/>
            <p:nvPr/>
          </p:nvSpPr>
          <p:spPr>
            <a:xfrm>
              <a:off x="2650817" y="2262403"/>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a:t>
              </a:r>
            </a:p>
          </p:txBody>
        </p:sp>
      </p:grpSp>
      <p:sp>
        <p:nvSpPr>
          <p:cNvPr id="31" name="Mũi tên: Phải 30">
            <a:hlinkClick r:id="" action="ppaction://noaction"/>
            <a:extLst>
              <a:ext uri="{FF2B5EF4-FFF2-40B4-BE49-F238E27FC236}">
                <a16:creationId xmlns="" xmlns:a16="http://schemas.microsoft.com/office/drawing/2014/main" id="{E70F946F-3DC3-FA47-75EF-91E6024AF69C}"/>
              </a:ext>
            </a:extLst>
          </p:cNvPr>
          <p:cNvSpPr/>
          <p:nvPr/>
        </p:nvSpPr>
        <p:spPr>
          <a:xfrm>
            <a:off x="8598090" y="6186689"/>
            <a:ext cx="2281945" cy="199622"/>
          </a:xfrm>
          <a:prstGeom prst="rightArrow">
            <a:avLst/>
          </a:prstGeom>
          <a:solidFill>
            <a:srgbClr val="3E1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0310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xmlns="" id="{F65DE54C-3D65-432C-8A29-C52129B44E4E}"/>
              </a:ext>
            </a:extLst>
          </p:cNvPr>
          <p:cNvSpPr/>
          <p:nvPr/>
        </p:nvSpPr>
        <p:spPr>
          <a:xfrm>
            <a:off x="3951011" y="720336"/>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endParaRPr lang="en-US" sz="2800" dirty="0">
              <a:latin typeface="Times New Roman" panose="02020603050405020304" pitchFamily="18" charset="0"/>
              <a:cs typeface="Times New Roman" panose="02020603050405020304" pitchFamily="18" charset="0"/>
            </a:endParaRPr>
          </a:p>
        </p:txBody>
      </p:sp>
      <p:grpSp>
        <p:nvGrpSpPr>
          <p:cNvPr id="286" name="Group 285">
            <a:extLst>
              <a:ext uri="{FF2B5EF4-FFF2-40B4-BE49-F238E27FC236}">
                <a16:creationId xmlns:a16="http://schemas.microsoft.com/office/drawing/2014/main" xmlns="" id="{8890498B-8560-4A71-A1BF-00DB3A2FBC9B}"/>
              </a:ext>
            </a:extLst>
          </p:cNvPr>
          <p:cNvGrpSpPr/>
          <p:nvPr/>
        </p:nvGrpSpPr>
        <p:grpSpPr>
          <a:xfrm>
            <a:off x="8431977" y="709152"/>
            <a:ext cx="2555680" cy="795429"/>
            <a:chOff x="623995" y="3047374"/>
            <a:chExt cx="2555680" cy="935980"/>
          </a:xfrm>
        </p:grpSpPr>
        <p:sp>
          <p:nvSpPr>
            <p:cNvPr id="283" name="Arrow: Pentagon 282">
              <a:extLst>
                <a:ext uri="{FF2B5EF4-FFF2-40B4-BE49-F238E27FC236}">
                  <a16:creationId xmlns:a16="http://schemas.microsoft.com/office/drawing/2014/main" xmlns="" id="{79E137E7-459A-46A8-82EF-2324124C0649}"/>
                </a:ext>
              </a:extLst>
            </p:cNvPr>
            <p:cNvSpPr/>
            <p:nvPr/>
          </p:nvSpPr>
          <p:spPr>
            <a:xfrm>
              <a:off x="623995" y="3094528"/>
              <a:ext cx="1793289" cy="888826"/>
            </a:xfrm>
            <a:prstGeom prst="homePlate">
              <a:avLst>
                <a:gd name="adj" fmla="val 33453"/>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atin typeface="Times New Roman" panose="02020603050405020304" pitchFamily="18" charset="0"/>
                  <a:cs typeface="Times New Roman" panose="02020603050405020304" pitchFamily="18" charset="0"/>
                </a:rPr>
                <a:t>Nhóm</a:t>
              </a:r>
              <a:r>
                <a:rPr lang="en-US" sz="2800" b="1" dirty="0" smtClean="0">
                  <a:latin typeface="Times New Roman" panose="02020603050405020304" pitchFamily="18" charset="0"/>
                  <a:cs typeface="Times New Roman" panose="02020603050405020304" pitchFamily="18" charset="0"/>
                </a:rPr>
                <a:t> 4 </a:t>
              </a:r>
              <a:endParaRPr lang="en-US" sz="2800" b="1" dirty="0">
                <a:latin typeface="Times New Roman" panose="02020603050405020304" pitchFamily="18" charset="0"/>
                <a:cs typeface="Times New Roman" panose="02020603050405020304" pitchFamily="18" charset="0"/>
              </a:endParaRPr>
            </a:p>
          </p:txBody>
        </p:sp>
        <p:sp>
          <p:nvSpPr>
            <p:cNvPr id="284" name="Arrow: Chevron 283">
              <a:extLst>
                <a:ext uri="{FF2B5EF4-FFF2-40B4-BE49-F238E27FC236}">
                  <a16:creationId xmlns:a16="http://schemas.microsoft.com/office/drawing/2014/main" xmlns="" id="{A2F703AD-528E-4D28-A2DD-6D1446F80812}"/>
                </a:ext>
              </a:extLst>
            </p:cNvPr>
            <p:cNvSpPr/>
            <p:nvPr/>
          </p:nvSpPr>
          <p:spPr>
            <a:xfrm>
              <a:off x="2230638" y="3047374"/>
              <a:ext cx="575745" cy="925596"/>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5" name="Arrow: Chevron 284">
              <a:extLst>
                <a:ext uri="{FF2B5EF4-FFF2-40B4-BE49-F238E27FC236}">
                  <a16:creationId xmlns:a16="http://schemas.microsoft.com/office/drawing/2014/main" xmlns="" id="{7B81125F-26AD-4D39-89A7-42DE9FF7EF37}"/>
                </a:ext>
              </a:extLst>
            </p:cNvPr>
            <p:cNvSpPr/>
            <p:nvPr/>
          </p:nvSpPr>
          <p:spPr>
            <a:xfrm>
              <a:off x="2603930" y="3057759"/>
              <a:ext cx="575745" cy="925595"/>
            </a:xfrm>
            <a:prstGeom prst="chevr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 name="Picture 1">
            <a:extLst>
              <a:ext uri="{FF2B5EF4-FFF2-40B4-BE49-F238E27FC236}">
                <a16:creationId xmlns:a16="http://schemas.microsoft.com/office/drawing/2014/main" xmlns="" id="{37BDB000-BF64-4F4B-9E5A-19B4C445A151}"/>
              </a:ext>
            </a:extLst>
          </p:cNvPr>
          <p:cNvPicPr>
            <a:picLocks noChangeAspect="1"/>
          </p:cNvPicPr>
          <p:nvPr/>
        </p:nvPicPr>
        <p:blipFill>
          <a:blip r:embed="rId4"/>
          <a:stretch>
            <a:fillRect/>
          </a:stretch>
        </p:blipFill>
        <p:spPr>
          <a:xfrm>
            <a:off x="0" y="-42652"/>
            <a:ext cx="3618007" cy="2085706"/>
          </a:xfrm>
          <a:prstGeom prst="rect">
            <a:avLst/>
          </a:prstGeom>
        </p:spPr>
      </p:pic>
      <p:pic>
        <p:nvPicPr>
          <p:cNvPr id="3" name="Picture 2">
            <a:extLst>
              <a:ext uri="{FF2B5EF4-FFF2-40B4-BE49-F238E27FC236}">
                <a16:creationId xmlns:a16="http://schemas.microsoft.com/office/drawing/2014/main" xmlns="" id="{A41CDFED-D856-40CE-AF47-C721634D25CD}"/>
              </a:ext>
            </a:extLst>
          </p:cNvPr>
          <p:cNvPicPr>
            <a:picLocks noChangeAspect="1"/>
          </p:cNvPicPr>
          <p:nvPr/>
        </p:nvPicPr>
        <p:blipFill>
          <a:blip r:embed="rId5"/>
          <a:stretch>
            <a:fillRect/>
          </a:stretch>
        </p:blipFill>
        <p:spPr>
          <a:xfrm>
            <a:off x="646068" y="2030965"/>
            <a:ext cx="7379327" cy="4261936"/>
          </a:xfrm>
          <a:prstGeom prst="rect">
            <a:avLst/>
          </a:prstGeom>
        </p:spPr>
      </p:pic>
      <p:sp>
        <p:nvSpPr>
          <p:cNvPr id="5" name="TextBox 4">
            <a:extLst>
              <a:ext uri="{FF2B5EF4-FFF2-40B4-BE49-F238E27FC236}">
                <a16:creationId xmlns:a16="http://schemas.microsoft.com/office/drawing/2014/main" xmlns="" id="{1E107966-394E-48E5-85DC-5E6C8F4F0EC3}"/>
              </a:ext>
            </a:extLst>
          </p:cNvPr>
          <p:cNvSpPr txBox="1"/>
          <p:nvPr/>
        </p:nvSpPr>
        <p:spPr>
          <a:xfrm>
            <a:off x="2820047" y="2100389"/>
            <a:ext cx="3763633" cy="107721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Nhiệm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vụ</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nhóm</a:t>
            </a:r>
            <a:r>
              <a:rPr lang="en-US" sz="3200" b="1" dirty="0" smtClean="0">
                <a:solidFill>
                  <a:srgbClr val="FF0000"/>
                </a:solidFill>
                <a:latin typeface="Times New Roman" panose="02020603050405020304" pitchFamily="18" charset="0"/>
                <a:cs typeface="Times New Roman" panose="02020603050405020304" pitchFamily="18" charset="0"/>
              </a:rPr>
              <a:t> 4</a:t>
            </a:r>
          </a:p>
          <a:p>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173662" y="3491403"/>
            <a:ext cx="6436814" cy="530594"/>
          </a:xfrm>
          <a:prstGeom prst="rect">
            <a:avLst/>
          </a:prstGeom>
        </p:spPr>
        <p:txBody>
          <a:bodyPr wrap="square">
            <a:spAutoFit/>
          </a:bodyPr>
          <a:lstStyle/>
          <a:p>
            <a:pPr algn="just">
              <a:lnSpc>
                <a:spcPct val="107000"/>
              </a:lnSpc>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C3DA8929-285B-4E79-9D2A-A77F3C62A81B}"/>
              </a:ext>
            </a:extLst>
          </p:cNvPr>
          <p:cNvPicPr>
            <a:picLocks noChangeAspect="1"/>
          </p:cNvPicPr>
          <p:nvPr/>
        </p:nvPicPr>
        <p:blipFill>
          <a:blip r:embed="rId6"/>
          <a:stretch>
            <a:fillRect/>
          </a:stretch>
        </p:blipFill>
        <p:spPr>
          <a:xfrm>
            <a:off x="8195394" y="2030965"/>
            <a:ext cx="3887749" cy="4683344"/>
          </a:xfrm>
          <a:prstGeom prst="rect">
            <a:avLst/>
          </a:prstGeom>
          <a:ln>
            <a:solidFill>
              <a:srgbClr val="FF0000"/>
            </a:solidFill>
          </a:ln>
        </p:spPr>
      </p:pic>
      <p:graphicFrame>
        <p:nvGraphicFramePr>
          <p:cNvPr id="13" name="Table 12"/>
          <p:cNvGraphicFramePr>
            <a:graphicFrameLocks noGrp="1"/>
          </p:cNvGraphicFramePr>
          <p:nvPr>
            <p:extLst>
              <p:ext uri="{D42A27DB-BD31-4B8C-83A1-F6EECF244321}">
                <p14:modId xmlns:p14="http://schemas.microsoft.com/office/powerpoint/2010/main" val="1750695883"/>
              </p:ext>
            </p:extLst>
          </p:nvPr>
        </p:nvGraphicFramePr>
        <p:xfrm>
          <a:off x="8431976" y="2685164"/>
          <a:ext cx="3481349" cy="3366011"/>
        </p:xfrm>
        <a:graphic>
          <a:graphicData uri="http://schemas.openxmlformats.org/drawingml/2006/table">
            <a:tbl>
              <a:tblPr firstRow="1" firstCol="1" bandRow="1"/>
              <a:tblGrid>
                <a:gridCol w="1939988">
                  <a:extLst>
                    <a:ext uri="{9D8B030D-6E8A-4147-A177-3AD203B41FA5}">
                      <a16:colId xmlns:a16="http://schemas.microsoft.com/office/drawing/2014/main" xmlns="" val="162196875"/>
                    </a:ext>
                  </a:extLst>
                </a:gridCol>
                <a:gridCol w="1541361">
                  <a:extLst>
                    <a:ext uri="{9D8B030D-6E8A-4147-A177-3AD203B41FA5}">
                      <a16:colId xmlns:a16="http://schemas.microsoft.com/office/drawing/2014/main" xmlns="" val="1273866576"/>
                    </a:ext>
                  </a:extLst>
                </a:gridCol>
              </a:tblGrid>
              <a:tr h="548253">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DỰ KIẾN TRẢ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LỜI</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2817758">
                <a:tc>
                  <a:txBody>
                    <a:bodyPr/>
                    <a:lstStyle/>
                    <a:p>
                      <a:pPr marL="0" marR="0" indent="0" algn="just" defTabSz="750722" rtl="0" eaLnBrk="1" fontAlgn="auto" latinLnBrk="0" hangingPunct="1">
                        <a:lnSpc>
                          <a:spcPct val="107000"/>
                        </a:lnSpc>
                        <a:spcBef>
                          <a:spcPts val="0"/>
                        </a:spcBef>
                        <a:spcAft>
                          <a:spcPts val="0"/>
                        </a:spcAft>
                        <a:buClrTx/>
                        <a:buSzTx/>
                        <a:buFontTx/>
                        <a:buNone/>
                        <a:tabLst/>
                        <a:defRPr/>
                      </a:pP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smtClean="0">
                          <a:latin typeface="Times New Roman" panose="02020603050405020304" pitchFamily="18" charset="0"/>
                          <a:cs typeface="Times New Roman" panose="02020603050405020304" pitchFamily="18" charset="0"/>
                        </a:rPr>
                        <a:t>Toát</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lên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tư</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mạch</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ngầm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văn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bản</a:t>
                      </a:r>
                      <a:r>
                        <a:rPr lang="en-US" sz="1600" dirty="0" smtClean="0">
                          <a:latin typeface="Times New Roman" panose="02020603050405020304" pitchFamily="18" charset="0"/>
                          <a:cs typeface="Times New Roman" panose="02020603050405020304" pitchFamily="18" charset="0"/>
                        </a:rPr>
                        <a:t> là </a:t>
                      </a:r>
                      <a:r>
                        <a:rPr lang="en-US" sz="1600" dirty="0" err="1" smtClean="0">
                          <a:latin typeface="Times New Roman" panose="02020603050405020304" pitchFamily="18" charset="0"/>
                          <a:cs typeface="Times New Roman" panose="02020603050405020304" pitchFamily="18" charset="0"/>
                        </a:rPr>
                        <a:t>những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đòi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với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mỗi</a:t>
                      </a:r>
                      <a:r>
                        <a:rPr lang="en-US" sz="1600" dirty="0" smtClean="0">
                          <a:latin typeface="Times New Roman" panose="02020603050405020304" pitchFamily="18" charset="0"/>
                          <a:cs typeface="Times New Roman" panose="02020603050405020304" pitchFamily="18" charset="0"/>
                        </a:rPr>
                        <a:t> cá </a:t>
                      </a:r>
                      <a:r>
                        <a:rPr lang="en-US" sz="1600" dirty="0" err="1" smtClean="0">
                          <a:latin typeface="Times New Roman" panose="02020603050405020304" pitchFamily="18" charset="0"/>
                          <a:cs typeface="Times New Roman" panose="02020603050405020304" pitchFamily="18" charset="0"/>
                        </a:rPr>
                        <a:t>nhân</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đối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với</a:t>
                      </a:r>
                      <a:r>
                        <a:rPr lang="en-US" sz="1600" dirty="0" smtClean="0">
                          <a:latin typeface="Times New Roman" panose="02020603050405020304" pitchFamily="18" charset="0"/>
                          <a:cs typeface="Times New Roman" panose="02020603050405020304" pitchFamily="18" charset="0"/>
                        </a:rPr>
                        <a:t> cả </a:t>
                      </a:r>
                      <a:r>
                        <a:rPr lang="en-US" sz="1600" dirty="0" err="1" smtClean="0">
                          <a:latin typeface="Times New Roman" panose="02020603050405020304" pitchFamily="18" charset="0"/>
                          <a:cs typeface="Times New Roman" panose="02020603050405020304" pitchFamily="18" charset="0"/>
                        </a:rPr>
                        <a:t>cộng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đồng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Hãy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làm</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ro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những</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đòi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hỏi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đo</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va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nêu</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suy</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nghi</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của</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bạn</a:t>
                      </a:r>
                      <a:r>
                        <a:rPr lang="en-US" sz="1600" dirty="0" smtClean="0">
                          <a:latin typeface="Times New Roman" panose="02020603050405020304" pitchFamily="18" charset="0"/>
                          <a:cs typeface="Times New Roman" panose="02020603050405020304" pitchFamily="18" charset="0"/>
                        </a:rPr>
                        <a:t>?</a:t>
                      </a:r>
                    </a:p>
                    <a:p>
                      <a:pPr algn="just">
                        <a:lnSpc>
                          <a:spcPct val="107000"/>
                        </a:lnSpc>
                        <a:spcAft>
                          <a:spcPts val="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sp>
        <p:nvSpPr>
          <p:cNvPr id="14" name="Rectangle 13"/>
          <p:cNvSpPr/>
          <p:nvPr/>
        </p:nvSpPr>
        <p:spPr>
          <a:xfrm>
            <a:off x="7636886" y="2138310"/>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a:t>
            </a:r>
            <a:r>
              <a:rPr lang="en-US" sz="1400" b="1" dirty="0" smtClean="0">
                <a:latin typeface="Times New Roman" panose="02020603050405020304" pitchFamily="18" charset="0"/>
                <a:cs typeface="Times New Roman" panose="02020603050405020304" pitchFamily="18" charset="0"/>
              </a:rPr>
              <a:t>2</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LỚP…………NHÓM </a:t>
            </a:r>
            <a:r>
              <a:rPr lang="en-US" sz="1400" b="1" dirty="0" smtClean="0">
                <a:latin typeface="Times New Roman" panose="02020603050405020304" pitchFamily="18" charset="0"/>
                <a:cs typeface="Times New Roman" panose="02020603050405020304" pitchFamily="18" charset="0"/>
              </a:rPr>
              <a:t>4</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6" name="Table 5"/>
          <p:cNvGraphicFramePr>
            <a:graphicFrameLocks noGrp="1"/>
          </p:cNvGraphicFramePr>
          <p:nvPr>
            <p:extLst>
              <p:ext uri="{D42A27DB-BD31-4B8C-83A1-F6EECF244321}">
                <p14:modId xmlns:p14="http://schemas.microsoft.com/office/powerpoint/2010/main" val="3066004050"/>
              </p:ext>
            </p:extLst>
          </p:nvPr>
        </p:nvGraphicFramePr>
        <p:xfrm>
          <a:off x="2990046" y="2729721"/>
          <a:ext cx="2966617" cy="719072"/>
        </p:xfrm>
        <a:graphic>
          <a:graphicData uri="http://schemas.openxmlformats.org/drawingml/2006/table">
            <a:tbl>
              <a:tblPr firstRow="1" firstCol="1" bandRow="1">
                <a:tableStyleId>{5C22544A-7EE6-4342-B048-85BDC9FD1C3A}</a:tableStyleId>
              </a:tblPr>
              <a:tblGrid>
                <a:gridCol w="2966617">
                  <a:extLst>
                    <a:ext uri="{9D8B030D-6E8A-4147-A177-3AD203B41FA5}">
                      <a16:colId xmlns:a16="http://schemas.microsoft.com/office/drawing/2014/main" xmlns="" val="148542536"/>
                    </a:ext>
                  </a:extLst>
                </a:gridCol>
              </a:tblGrid>
              <a:tr h="719072">
                <a:tc>
                  <a:txBody>
                    <a:bodyPr/>
                    <a:lstStyle/>
                    <a:p>
                      <a:pPr marL="0" marR="0" algn="just">
                        <a:lnSpc>
                          <a:spcPct val="115000"/>
                        </a:lnSpc>
                        <a:spcBef>
                          <a:spcPts val="0"/>
                        </a:spcBef>
                        <a:spcAft>
                          <a:spcPts val="0"/>
                        </a:spcAft>
                      </a:pPr>
                      <a:r>
                        <a:rPr lang="en-US" sz="2800" b="1" kern="1200" dirty="0" err="1" smtClean="0">
                          <a:solidFill>
                            <a:schemeClr val="lt1"/>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chemeClr val="lt1"/>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chemeClr val="lt1"/>
                          </a:solidFill>
                          <a:effectLst/>
                          <a:latin typeface="Times New Roman" panose="02020603050405020304" pitchFamily="18" charset="0"/>
                          <a:ea typeface="+mn-ea"/>
                          <a:cs typeface="Times New Roman" panose="02020603050405020304" pitchFamily="18" charset="0"/>
                        </a:rPr>
                        <a:t> 5/</a:t>
                      </a:r>
                      <a:r>
                        <a:rPr lang="en-US" sz="2800" b="1" kern="1200" dirty="0" err="1" smtClean="0">
                          <a:solidFill>
                            <a:schemeClr val="lt1"/>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chemeClr val="lt1"/>
                          </a:solidFill>
                          <a:effectLst/>
                          <a:latin typeface="Times New Roman" panose="02020603050405020304" pitchFamily="18" charset="0"/>
                          <a:ea typeface="+mn-ea"/>
                          <a:cs typeface="Times New Roman" panose="02020603050405020304" pitchFamily="18" charset="0"/>
                        </a:rPr>
                        <a:t>/110 </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98643136"/>
                  </a:ext>
                </a:extLst>
              </a:tr>
            </a:tbl>
          </a:graphicData>
        </a:graphic>
      </p:graphicFrame>
      <p:sp>
        <p:nvSpPr>
          <p:cNvPr id="7" name="Rectangle 6"/>
          <p:cNvSpPr/>
          <p:nvPr/>
        </p:nvSpPr>
        <p:spPr>
          <a:xfrm>
            <a:off x="1397726" y="3560332"/>
            <a:ext cx="6239160" cy="1815882"/>
          </a:xfrm>
          <a:prstGeom prst="rect">
            <a:avLst/>
          </a:prstGeom>
        </p:spPr>
        <p:txBody>
          <a:bodyPr wrap="square">
            <a:spAutoFit/>
          </a:bodyPr>
          <a:lstStyle/>
          <a:p>
            <a:pPr algn="just" defTabSz="750722">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Toát</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 là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126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16" presetClass="entr" presetSubtype="21" fill="hold" nodeType="withEffect">
                                  <p:stCondLst>
                                    <p:cond delay="0"/>
                                  </p:stCondLst>
                                  <p:childTnLst>
                                    <p:set>
                                      <p:cBhvr>
                                        <p:cTn id="12" dur="1" fill="hold">
                                          <p:stCondLst>
                                            <p:cond delay="0"/>
                                          </p:stCondLst>
                                        </p:cTn>
                                        <p:tgtEl>
                                          <p:spTgt spid="286"/>
                                        </p:tgtEl>
                                        <p:attrNameLst>
                                          <p:attrName>style.visibility</p:attrName>
                                        </p:attrNameLst>
                                      </p:cBhvr>
                                      <p:to>
                                        <p:strVal val="visible"/>
                                      </p:to>
                                    </p:set>
                                    <p:animEffect transition="in" filter="barn(inVertical)">
                                      <p:cBhvr>
                                        <p:cTn id="13" dur="500"/>
                                        <p:tgtEl>
                                          <p:spTgt spid="28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nodePh="1">
                                  <p:stCondLst>
                                    <p:cond delay="0"/>
                                  </p:stCondLst>
                                  <p:endCondLst>
                                    <p:cond evt="begin" delay="0">
                                      <p:tn val="24"/>
                                    </p:cond>
                                  </p:end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barn(inVertical)">
                                      <p:cBhvr>
                                        <p:cTn id="44" dur="500"/>
                                        <p:tgtEl>
                                          <p:spTgt spid="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xEl>
                                              <p:pRg st="0" end="0"/>
                                            </p:txEl>
                                          </p:spTgt>
                                        </p:tgtEl>
                                        <p:attrNameLst>
                                          <p:attrName>style.visibility</p:attrName>
                                        </p:attrNameLst>
                                      </p:cBhvr>
                                      <p:to>
                                        <p:strVal val="visible"/>
                                      </p:to>
                                    </p:set>
                                    <p:animEffect transition="in" filter="barn(inVertical)">
                                      <p:cBhvr>
                                        <p:cTn id="5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5" grpId="0"/>
      <p:bldP spid="4"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0108" y="-47315"/>
            <a:ext cx="4824549" cy="138499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LỚP…………NHÓM 1</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1797069665"/>
              </p:ext>
            </p:extLst>
          </p:nvPr>
        </p:nvGraphicFramePr>
        <p:xfrm>
          <a:off x="313509" y="1136469"/>
          <a:ext cx="11625942" cy="5308129"/>
        </p:xfrm>
        <a:graphic>
          <a:graphicData uri="http://schemas.openxmlformats.org/drawingml/2006/table">
            <a:tbl>
              <a:tblPr firstRow="1" firstCol="1" bandRow="1"/>
              <a:tblGrid>
                <a:gridCol w="2834640">
                  <a:extLst>
                    <a:ext uri="{9D8B030D-6E8A-4147-A177-3AD203B41FA5}">
                      <a16:colId xmlns:a16="http://schemas.microsoft.com/office/drawing/2014/main" xmlns="" val="162196875"/>
                    </a:ext>
                  </a:extLst>
                </a:gridCol>
                <a:gridCol w="8791302">
                  <a:extLst>
                    <a:ext uri="{9D8B030D-6E8A-4147-A177-3AD203B41FA5}">
                      <a16:colId xmlns:a16="http://schemas.microsoft.com/office/drawing/2014/main" xmlns="" val="1273866576"/>
                    </a:ext>
                  </a:extLst>
                </a:gridCol>
              </a:tblGrid>
              <a:tr h="438893">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4851564">
                <a:tc>
                  <a:txBody>
                    <a:bodyPr/>
                    <a:lstStyle/>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36175217"/>
              </p:ext>
            </p:extLst>
          </p:nvPr>
        </p:nvGraphicFramePr>
        <p:xfrm>
          <a:off x="3273969" y="1672045"/>
          <a:ext cx="8404225" cy="4384547"/>
        </p:xfrm>
        <a:graphic>
          <a:graphicData uri="http://schemas.openxmlformats.org/drawingml/2006/table">
            <a:tbl>
              <a:tblPr firstRow="1" firstCol="1" bandRow="1">
                <a:tableStyleId>{5C22544A-7EE6-4342-B048-85BDC9FD1C3A}</a:tableStyleId>
              </a:tblPr>
              <a:tblGrid>
                <a:gridCol w="4076065">
                  <a:extLst>
                    <a:ext uri="{9D8B030D-6E8A-4147-A177-3AD203B41FA5}">
                      <a16:colId xmlns:a16="http://schemas.microsoft.com/office/drawing/2014/main" xmlns="" val="2658225820"/>
                    </a:ext>
                  </a:extLst>
                </a:gridCol>
                <a:gridCol w="4328160">
                  <a:extLst>
                    <a:ext uri="{9D8B030D-6E8A-4147-A177-3AD203B41FA5}">
                      <a16:colId xmlns:a16="http://schemas.microsoft.com/office/drawing/2014/main" xmlns="" val="3593007579"/>
                    </a:ext>
                  </a:extLst>
                </a:gridCol>
              </a:tblGrid>
              <a:tr h="664245">
                <a:tc gridSpan="2">
                  <a:txBody>
                    <a:bodyPr/>
                    <a:lstStyle/>
                    <a:p>
                      <a:pPr marL="0" marR="0" algn="l">
                        <a:lnSpc>
                          <a:spcPct val="115000"/>
                        </a:lnSpc>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1.Phần </a:t>
                      </a: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cs typeface="Times New Roman" panose="02020603050405020304" pitchFamily="18" charset="0"/>
                        </a:rPr>
                        <a:t>phối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129622443"/>
                  </a:ext>
                </a:extLst>
              </a:tr>
              <a:tr h="66424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Luận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điểm</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14213504"/>
                  </a:ext>
                </a:extLst>
              </a:tr>
              <a:tr h="1373561">
                <a:tc rowSpan="2">
                  <a:txBody>
                    <a:bodyPr/>
                    <a:lstStyle/>
                    <a:p>
                      <a:pPr marL="0" marR="0" algn="just">
                        <a:lnSpc>
                          <a:spcPct val="115000"/>
                        </a:lnSpc>
                        <a:spcBef>
                          <a:spcPts val="0"/>
                        </a:spcBef>
                        <a:spcAft>
                          <a:spcPts val="0"/>
                        </a:spcAft>
                      </a:pPr>
                      <a:r>
                        <a:rPr lang="en-US" sz="2400" dirty="0" err="1">
                          <a:solidFill>
                            <a:srgbClr val="FFFF00"/>
                          </a:solidFill>
                          <a:effectLst/>
                          <a:latin typeface="Times New Roman" panose="02020603050405020304" pitchFamily="18" charset="0"/>
                          <a:cs typeface="Times New Roman" panose="02020603050405020304" pitchFamily="18" charset="0"/>
                        </a:rPr>
                        <a:t>Luận</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err="1">
                          <a:solidFill>
                            <a:srgbClr val="FFFF00"/>
                          </a:solidFill>
                          <a:effectLst/>
                          <a:latin typeface="Times New Roman" panose="02020603050405020304" pitchFamily="18" charset="0"/>
                          <a:cs typeface="Times New Roman" panose="02020603050405020304" pitchFamily="18" charset="0"/>
                        </a:rPr>
                        <a:t>điểm</a:t>
                      </a:r>
                      <a:r>
                        <a:rPr lang="en-US" sz="2400" dirty="0">
                          <a:solidFill>
                            <a:srgbClr val="FFFF00"/>
                          </a:solidFill>
                          <a:effectLst/>
                          <a:latin typeface="Times New Roman" panose="02020603050405020304" pitchFamily="18" charset="0"/>
                          <a:cs typeface="Times New Roman" panose="02020603050405020304" pitchFamily="18" charset="0"/>
                        </a:rPr>
                        <a:t> </a:t>
                      </a:r>
                      <a:r>
                        <a:rPr lang="en-US" sz="2400" dirty="0" smtClean="0">
                          <a:solidFill>
                            <a:srgbClr val="FFFF00"/>
                          </a:solidFill>
                          <a:effectLst/>
                          <a:latin typeface="Times New Roman" panose="02020603050405020304" pitchFamily="18" charset="0"/>
                          <a:cs typeface="Times New Roman" panose="02020603050405020304" pitchFamily="18" charset="0"/>
                        </a:rPr>
                        <a:t>1:</a:t>
                      </a:r>
                      <a:endParaRPr lang="en-US" sz="2400" dirty="0">
                        <a:solidFill>
                          <a:srgbClr val="FFFF00"/>
                        </a:solidFill>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Căn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just">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LC1: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may, </a:t>
                      </a:r>
                      <a:r>
                        <a:rPr lang="en-US" sz="2400" dirty="0" err="1">
                          <a:effectLst/>
                          <a:latin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xây</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220966"/>
                  </a:ext>
                </a:extLst>
              </a:tr>
              <a:tr h="1373561">
                <a:tc vMerge="1">
                  <a:txBody>
                    <a:bodyPr/>
                    <a:lstStyle/>
                    <a:p>
                      <a:endParaRPr lang="en-US"/>
                    </a:p>
                  </a:txBody>
                  <a:tcPr/>
                </a:tc>
                <a:tc>
                  <a:txBody>
                    <a:bodyPr/>
                    <a:lstStyle/>
                    <a:p>
                      <a:pPr marL="0" marR="0" algn="just">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-LC2: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950787"/>
                  </a:ext>
                </a:extLst>
              </a:tr>
            </a:tbl>
          </a:graphicData>
        </a:graphic>
      </p:graphicFrame>
    </p:spTree>
    <p:extLst>
      <p:ext uri="{BB962C8B-B14F-4D97-AF65-F5344CB8AC3E}">
        <p14:creationId xmlns:p14="http://schemas.microsoft.com/office/powerpoint/2010/main" val="2112137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0108" y="-47315"/>
            <a:ext cx="4824549" cy="138499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LỚP…………NHÓM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nvPr>
        </p:nvGraphicFramePr>
        <p:xfrm>
          <a:off x="313509" y="1136469"/>
          <a:ext cx="11625942" cy="5308129"/>
        </p:xfrm>
        <a:graphic>
          <a:graphicData uri="http://schemas.openxmlformats.org/drawingml/2006/table">
            <a:tbl>
              <a:tblPr firstRow="1" firstCol="1" bandRow="1"/>
              <a:tblGrid>
                <a:gridCol w="2834640">
                  <a:extLst>
                    <a:ext uri="{9D8B030D-6E8A-4147-A177-3AD203B41FA5}">
                      <a16:colId xmlns:a16="http://schemas.microsoft.com/office/drawing/2014/main" xmlns="" val="162196875"/>
                    </a:ext>
                  </a:extLst>
                </a:gridCol>
                <a:gridCol w="8791302">
                  <a:extLst>
                    <a:ext uri="{9D8B030D-6E8A-4147-A177-3AD203B41FA5}">
                      <a16:colId xmlns:a16="http://schemas.microsoft.com/office/drawing/2014/main" xmlns="" val="1273866576"/>
                    </a:ext>
                  </a:extLst>
                </a:gridCol>
              </a:tblGrid>
              <a:tr h="438893">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4851564">
                <a:tc>
                  <a:txBody>
                    <a:bodyPr/>
                    <a:lstStyle/>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082680331"/>
              </p:ext>
            </p:extLst>
          </p:nvPr>
        </p:nvGraphicFramePr>
        <p:xfrm>
          <a:off x="3273969" y="1672045"/>
          <a:ext cx="8152130" cy="4121332"/>
        </p:xfrm>
        <a:graphic>
          <a:graphicData uri="http://schemas.openxmlformats.org/drawingml/2006/table">
            <a:tbl>
              <a:tblPr firstRow="1" firstCol="1" bandRow="1">
                <a:tableStyleId>{5C22544A-7EE6-4342-B048-85BDC9FD1C3A}</a:tableStyleId>
              </a:tblPr>
              <a:tblGrid>
                <a:gridCol w="4076065">
                  <a:extLst>
                    <a:ext uri="{9D8B030D-6E8A-4147-A177-3AD203B41FA5}">
                      <a16:colId xmlns:a16="http://schemas.microsoft.com/office/drawing/2014/main" xmlns="" val="2658225820"/>
                    </a:ext>
                  </a:extLst>
                </a:gridCol>
                <a:gridCol w="4076065">
                  <a:extLst>
                    <a:ext uri="{9D8B030D-6E8A-4147-A177-3AD203B41FA5}">
                      <a16:colId xmlns:a16="http://schemas.microsoft.com/office/drawing/2014/main" xmlns="" val="3593007579"/>
                    </a:ext>
                  </a:extLst>
                </a:gridCol>
              </a:tblGrid>
              <a:tr h="657858">
                <a:tc gridSpan="2">
                  <a:txBody>
                    <a:bodyPr/>
                    <a:lstStyle/>
                    <a:p>
                      <a:pPr marL="0" marR="0" algn="ctr">
                        <a:lnSpc>
                          <a:spcPct val="115000"/>
                        </a:lnSpc>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2. </a:t>
                      </a:r>
                      <a:r>
                        <a:rPr lang="en-US" sz="2400" dirty="0" err="1" smtClean="0">
                          <a:effectLst/>
                          <a:latin typeface="Times New Roman" panose="02020603050405020304" pitchFamily="18" charset="0"/>
                          <a:cs typeface="Times New Roman" panose="02020603050405020304" pitchFamily="18" charset="0"/>
                        </a:rPr>
                        <a:t>Phần</a:t>
                      </a:r>
                      <a:r>
                        <a:rPr lang="en-US" sz="2400" dirty="0" smtClean="0">
                          <a:effectLst/>
                          <a:latin typeface="Times New Roman" panose="02020603050405020304" pitchFamily="18" charset="0"/>
                          <a:cs typeface="Times New Roman" panose="02020603050405020304" pitchFamily="18" charset="0"/>
                        </a:rPr>
                        <a:t> 2</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Vai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trò</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tích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cực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đối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với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việc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xây</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dựng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129622443"/>
                  </a:ext>
                </a:extLst>
              </a:tr>
              <a:tr h="657858">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14213504"/>
                  </a:ext>
                </a:extLst>
              </a:tr>
              <a:tr h="970285">
                <a:tc rowSpan="2">
                  <a:txBody>
                    <a:bodyPr/>
                    <a:lstStyle/>
                    <a:p>
                      <a:r>
                        <a:rPr lang="en-US" sz="2400" b="1" kern="1200" dirty="0" err="1" smtClean="0">
                          <a:solidFill>
                            <a:srgbClr val="FFFF00"/>
                          </a:solidFill>
                          <a:effectLst/>
                          <a:latin typeface="Times New Roman" panose="02020603050405020304" pitchFamily="18" charset="0"/>
                          <a:ea typeface="+mn-ea"/>
                          <a:cs typeface="Times New Roman" panose="02020603050405020304" pitchFamily="18" charset="0"/>
                        </a:rPr>
                        <a:t>Luận</a:t>
                      </a:r>
                      <a:r>
                        <a:rPr lang="en-US" sz="24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FFFF00"/>
                          </a:solidFill>
                          <a:effectLst/>
                          <a:latin typeface="Times New Roman" panose="02020603050405020304" pitchFamily="18" charset="0"/>
                          <a:ea typeface="+mn-ea"/>
                          <a:cs typeface="Times New Roman" panose="02020603050405020304" pitchFamily="18" charset="0"/>
                        </a:rPr>
                        <a:t>điểm</a:t>
                      </a:r>
                      <a:r>
                        <a:rPr lang="en-US" sz="2400" b="1" kern="1200" dirty="0" smtClean="0">
                          <a:solidFill>
                            <a:srgbClr val="FFFF00"/>
                          </a:solidFill>
                          <a:effectLst/>
                          <a:latin typeface="Times New Roman" panose="02020603050405020304" pitchFamily="18" charset="0"/>
                          <a:ea typeface="+mn-ea"/>
                          <a:cs typeface="Times New Roman" panose="02020603050405020304" pitchFamily="18" charset="0"/>
                        </a:rPr>
                        <a:t> 2: </a:t>
                      </a:r>
                    </a:p>
                    <a:p>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làm</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nên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giá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trị</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một</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phụ</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thuộc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trước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hết</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vào</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việc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đó</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giúp</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ích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được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bao</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nhiêu</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cho</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sự</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tồn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tại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người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khác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Đoạn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2)</a:t>
                      </a:r>
                      <a:endParaRPr lang="en-US" sz="2400" dirty="0">
                        <a:solidFill>
                          <a:srgbClr val="FFFF00"/>
                        </a:solidFill>
                        <a:effectLst/>
                        <a:latin typeface="Times New Roman" panose="02020603050405020304" pitchFamily="18" charset="0"/>
                        <a:cs typeface="Times New Roman" panose="02020603050405020304" pitchFamily="18" charset="0"/>
                      </a:endParaRPr>
                    </a:p>
                  </a:txBody>
                  <a:tcPr marL="68580" marR="68580" marT="0" marB="0">
                    <a:solidFill>
                      <a:srgbClr val="00B0F0"/>
                    </a:solidFill>
                  </a:tcPr>
                </a:tc>
                <a:tc>
                  <a:txBody>
                    <a:bodyPr/>
                    <a:lstStyle/>
                    <a:p>
                      <a:pPr marL="0" marR="0" algn="just">
                        <a:lnSpc>
                          <a:spcPct val="115000"/>
                        </a:lnSpc>
                        <a:spcBef>
                          <a:spcPts val="0"/>
                        </a:spcBef>
                        <a:spcAft>
                          <a:spcPts val="0"/>
                        </a:spcAft>
                      </a:pP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LC1</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nghĩ</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220966"/>
                  </a:ext>
                </a:extLst>
              </a:tr>
              <a:tr h="1360354">
                <a:tc vMerge="1">
                  <a:txBody>
                    <a:bodyPr/>
                    <a:lstStyle/>
                    <a:p>
                      <a:endParaRPr lang="en-US"/>
                    </a:p>
                  </a:txBody>
                  <a:tcPr/>
                </a:tc>
                <a:tc>
                  <a:txBody>
                    <a:bodyPr/>
                    <a:lstStyle/>
                    <a:p>
                      <a:pPr marL="0" marR="0" algn="just">
                        <a:lnSpc>
                          <a:spcPct val="115000"/>
                        </a:lnSpc>
                        <a:spcBef>
                          <a:spcPts val="0"/>
                        </a:spcBef>
                        <a:spcAft>
                          <a:spcPts val="0"/>
                        </a:spcAft>
                      </a:pPr>
                      <a:r>
                        <a:rPr lang="en-US" sz="24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LC2:Tùy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xấu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950787"/>
                  </a:ext>
                </a:extLst>
              </a:tr>
            </a:tbl>
          </a:graphicData>
        </a:graphic>
      </p:graphicFrame>
    </p:spTree>
    <p:extLst>
      <p:ext uri="{BB962C8B-B14F-4D97-AF65-F5344CB8AC3E}">
        <p14:creationId xmlns:p14="http://schemas.microsoft.com/office/powerpoint/2010/main" val="2030930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0108" y="-47315"/>
            <a:ext cx="4824549" cy="138499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LỚP…………NHÓM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nvPr>
        </p:nvGraphicFramePr>
        <p:xfrm>
          <a:off x="313509" y="1136469"/>
          <a:ext cx="11625942" cy="5308129"/>
        </p:xfrm>
        <a:graphic>
          <a:graphicData uri="http://schemas.openxmlformats.org/drawingml/2006/table">
            <a:tbl>
              <a:tblPr firstRow="1" firstCol="1" bandRow="1"/>
              <a:tblGrid>
                <a:gridCol w="2834640">
                  <a:extLst>
                    <a:ext uri="{9D8B030D-6E8A-4147-A177-3AD203B41FA5}">
                      <a16:colId xmlns:a16="http://schemas.microsoft.com/office/drawing/2014/main" xmlns="" val="162196875"/>
                    </a:ext>
                  </a:extLst>
                </a:gridCol>
                <a:gridCol w="8791302">
                  <a:extLst>
                    <a:ext uri="{9D8B030D-6E8A-4147-A177-3AD203B41FA5}">
                      <a16:colId xmlns:a16="http://schemas.microsoft.com/office/drawing/2014/main" xmlns="" val="1273866576"/>
                    </a:ext>
                  </a:extLst>
                </a:gridCol>
              </a:tblGrid>
              <a:tr h="438893">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4851564">
                <a:tc>
                  <a:txBody>
                    <a:bodyPr/>
                    <a:lstStyle/>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92983482"/>
              </p:ext>
            </p:extLst>
          </p:nvPr>
        </p:nvGraphicFramePr>
        <p:xfrm>
          <a:off x="3273969" y="1672045"/>
          <a:ext cx="8152130" cy="4787320"/>
        </p:xfrm>
        <a:graphic>
          <a:graphicData uri="http://schemas.openxmlformats.org/drawingml/2006/table">
            <a:tbl>
              <a:tblPr firstRow="1" firstCol="1" bandRow="1">
                <a:tableStyleId>{5C22544A-7EE6-4342-B048-85BDC9FD1C3A}</a:tableStyleId>
              </a:tblPr>
              <a:tblGrid>
                <a:gridCol w="4076065">
                  <a:extLst>
                    <a:ext uri="{9D8B030D-6E8A-4147-A177-3AD203B41FA5}">
                      <a16:colId xmlns:a16="http://schemas.microsoft.com/office/drawing/2014/main" xmlns="" val="2658225820"/>
                    </a:ext>
                  </a:extLst>
                </a:gridCol>
                <a:gridCol w="4076065">
                  <a:extLst>
                    <a:ext uri="{9D8B030D-6E8A-4147-A177-3AD203B41FA5}">
                      <a16:colId xmlns:a16="http://schemas.microsoft.com/office/drawing/2014/main" xmlns="" val="3593007579"/>
                    </a:ext>
                  </a:extLst>
                </a:gridCol>
              </a:tblGrid>
              <a:tr h="657858">
                <a:tc gridSpan="2">
                  <a:txBody>
                    <a:bodyPr/>
                    <a:lstStyle/>
                    <a:p>
                      <a:pPr marL="0" marR="0" algn="ctr">
                        <a:lnSpc>
                          <a:spcPct val="115000"/>
                        </a:lnSpc>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2. </a:t>
                      </a:r>
                      <a:r>
                        <a:rPr lang="en-US" sz="2400" dirty="0" err="1" smtClean="0">
                          <a:effectLst/>
                          <a:latin typeface="Times New Roman" panose="02020603050405020304" pitchFamily="18" charset="0"/>
                          <a:cs typeface="Times New Roman" panose="02020603050405020304" pitchFamily="18" charset="0"/>
                        </a:rPr>
                        <a:t>Phần</a:t>
                      </a:r>
                      <a:r>
                        <a:rPr lang="en-US" sz="2400" dirty="0" smtClean="0">
                          <a:effectLst/>
                          <a:latin typeface="Times New Roman" panose="02020603050405020304" pitchFamily="18" charset="0"/>
                          <a:cs typeface="Times New Roman" panose="02020603050405020304" pitchFamily="18" charset="0"/>
                        </a:rPr>
                        <a:t> 2</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Vai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trò</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tích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cực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đối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với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việc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xây</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dựng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129622443"/>
                  </a:ext>
                </a:extLst>
              </a:tr>
              <a:tr h="65785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Luận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điểm</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14213504"/>
                  </a:ext>
                </a:extLst>
              </a:tr>
              <a:tr h="970285">
                <a:tc rowSpan="2">
                  <a:txBody>
                    <a:bodyPr/>
                    <a:lstStyle/>
                    <a:p>
                      <a:r>
                        <a:rPr lang="en-US" sz="2200" b="1" kern="1200" dirty="0" err="1" smtClean="0">
                          <a:solidFill>
                            <a:srgbClr val="FFFF00"/>
                          </a:solidFill>
                          <a:effectLst/>
                          <a:latin typeface="Times New Roman" panose="02020603050405020304" pitchFamily="18" charset="0"/>
                          <a:ea typeface="+mn-ea"/>
                          <a:cs typeface="Times New Roman" panose="02020603050405020304" pitchFamily="18" charset="0"/>
                        </a:rPr>
                        <a:t>Luận</a:t>
                      </a:r>
                      <a:r>
                        <a:rPr lang="en-US" sz="22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rgbClr val="FFFF00"/>
                          </a:solidFill>
                          <a:effectLst/>
                          <a:latin typeface="Times New Roman" panose="02020603050405020304" pitchFamily="18" charset="0"/>
                          <a:ea typeface="+mn-ea"/>
                          <a:cs typeface="Times New Roman" panose="02020603050405020304" pitchFamily="18" charset="0"/>
                        </a:rPr>
                        <a:t>điểm</a:t>
                      </a:r>
                      <a:r>
                        <a:rPr lang="en-US" sz="2200" b="1" kern="1200" dirty="0" smtClean="0">
                          <a:solidFill>
                            <a:srgbClr val="FFFF00"/>
                          </a:solidFill>
                          <a:effectLst/>
                          <a:latin typeface="Times New Roman" panose="02020603050405020304" pitchFamily="18" charset="0"/>
                          <a:ea typeface="+mn-ea"/>
                          <a:cs typeface="Times New Roman" panose="02020603050405020304" pitchFamily="18" charset="0"/>
                        </a:rPr>
                        <a:t> 3</a:t>
                      </a:r>
                    </a:p>
                    <a:p>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Một</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cá</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thể</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đơn</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lẻ</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không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thể</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thiếu</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mảnh</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đất</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dinh</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dưỡng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của</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cộng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đồng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nhưng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ngược</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lại</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cộng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đồng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sẽ</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không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phát</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triển</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nếu</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thiếu</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hoạt</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động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của</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những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cá</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thể</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sáng</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tạo</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a:t>
                      </a:r>
                    </a:p>
                    <a:p>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a:t>
                      </a:r>
                      <a:r>
                        <a:rPr lang="en-US" sz="2200" b="1" kern="1200" dirty="0" err="1" smtClean="0">
                          <a:solidFill>
                            <a:schemeClr val="bg1"/>
                          </a:solidFill>
                          <a:effectLst/>
                          <a:latin typeface="Times New Roman" panose="02020603050405020304" pitchFamily="18" charset="0"/>
                          <a:ea typeface="+mn-ea"/>
                          <a:cs typeface="Times New Roman" panose="02020603050405020304" pitchFamily="18" charset="0"/>
                        </a:rPr>
                        <a:t>Đoạn</a:t>
                      </a:r>
                      <a:r>
                        <a:rPr lang="en-US" sz="2200" b="1" kern="1200" dirty="0" smtClean="0">
                          <a:solidFill>
                            <a:schemeClr val="bg1"/>
                          </a:solidFill>
                          <a:effectLst/>
                          <a:latin typeface="Times New Roman" panose="02020603050405020304" pitchFamily="18" charset="0"/>
                          <a:ea typeface="+mn-ea"/>
                          <a:cs typeface="Times New Roman" panose="02020603050405020304" pitchFamily="18" charset="0"/>
                        </a:rPr>
                        <a:t> 3,4) </a:t>
                      </a:r>
                      <a:endParaRPr lang="en-US" sz="2200" dirty="0">
                        <a:solidFill>
                          <a:schemeClr val="bg1"/>
                        </a:solidFill>
                        <a:effectLst/>
                        <a:latin typeface="Times New Roman" panose="02020603050405020304" pitchFamily="18" charset="0"/>
                        <a:cs typeface="Times New Roman" panose="02020603050405020304" pitchFamily="18" charset="0"/>
                      </a:endParaRPr>
                    </a:p>
                  </a:txBody>
                  <a:tcPr marL="68580" marR="68580" marT="0" marB="0">
                    <a:solidFill>
                      <a:srgbClr val="00B0F0"/>
                    </a:solidFill>
                  </a:tcPr>
                </a:tc>
                <a:tc>
                  <a:txBody>
                    <a:bodyPr/>
                    <a:lstStyle/>
                    <a:p>
                      <a:pPr marL="0" marR="0" algn="just">
                        <a:lnSpc>
                          <a:spcPct val="115000"/>
                        </a:lnSpc>
                        <a:spcBef>
                          <a:spcPts val="0"/>
                        </a:spcBef>
                        <a:spcAft>
                          <a:spcPts val="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LC1: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Tất</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tài</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bởi</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đơn</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lẻ</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220966"/>
                  </a:ext>
                </a:extLst>
              </a:tr>
              <a:tr h="1360354">
                <a:tc vMerge="1">
                  <a:txBody>
                    <a:bodyPr/>
                    <a:lstStyle/>
                    <a:p>
                      <a:endParaRPr lang="en-US"/>
                    </a:p>
                  </a:txBody>
                  <a:tcPr/>
                </a:tc>
                <a:tc>
                  <a:txBody>
                    <a:bodyPr/>
                    <a:lstStyle/>
                    <a:p>
                      <a:pPr marL="0" marR="0" algn="just">
                        <a:lnSpc>
                          <a:spcPct val="115000"/>
                        </a:lnSpc>
                        <a:spcBef>
                          <a:spcPts val="0"/>
                        </a:spcBef>
                        <a:spcAft>
                          <a:spcPts val="0"/>
                        </a:spcAft>
                      </a:pP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LC2</a:t>
                      </a:r>
                      <a:r>
                        <a:rPr lang="en-US" sz="2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2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duy</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mới</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US" sz="2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950787"/>
                  </a:ext>
                </a:extLst>
              </a:tr>
            </a:tbl>
          </a:graphicData>
        </a:graphic>
      </p:graphicFrame>
    </p:spTree>
    <p:extLst>
      <p:ext uri="{BB962C8B-B14F-4D97-AF65-F5344CB8AC3E}">
        <p14:creationId xmlns:p14="http://schemas.microsoft.com/office/powerpoint/2010/main" val="345474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0108" y="-47315"/>
            <a:ext cx="4824549" cy="138499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LỚP…………NHÓM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nvPr>
        </p:nvGraphicFramePr>
        <p:xfrm>
          <a:off x="313509" y="1136469"/>
          <a:ext cx="11625942" cy="5308129"/>
        </p:xfrm>
        <a:graphic>
          <a:graphicData uri="http://schemas.openxmlformats.org/drawingml/2006/table">
            <a:tbl>
              <a:tblPr firstRow="1" firstCol="1" bandRow="1"/>
              <a:tblGrid>
                <a:gridCol w="2834640">
                  <a:extLst>
                    <a:ext uri="{9D8B030D-6E8A-4147-A177-3AD203B41FA5}">
                      <a16:colId xmlns:a16="http://schemas.microsoft.com/office/drawing/2014/main" xmlns="" val="162196875"/>
                    </a:ext>
                  </a:extLst>
                </a:gridCol>
                <a:gridCol w="8791302">
                  <a:extLst>
                    <a:ext uri="{9D8B030D-6E8A-4147-A177-3AD203B41FA5}">
                      <a16:colId xmlns:a16="http://schemas.microsoft.com/office/drawing/2014/main" xmlns="" val="1273866576"/>
                    </a:ext>
                  </a:extLst>
                </a:gridCol>
              </a:tblGrid>
              <a:tr h="438893">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4851564">
                <a:tc>
                  <a:txBody>
                    <a:bodyPr/>
                    <a:lstStyle/>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08352951"/>
              </p:ext>
            </p:extLst>
          </p:nvPr>
        </p:nvGraphicFramePr>
        <p:xfrm>
          <a:off x="3273969" y="1672045"/>
          <a:ext cx="8152130" cy="4749410"/>
        </p:xfrm>
        <a:graphic>
          <a:graphicData uri="http://schemas.openxmlformats.org/drawingml/2006/table">
            <a:tbl>
              <a:tblPr firstRow="1" firstCol="1" bandRow="1">
                <a:tableStyleId>{5C22544A-7EE6-4342-B048-85BDC9FD1C3A}</a:tableStyleId>
              </a:tblPr>
              <a:tblGrid>
                <a:gridCol w="4076065">
                  <a:extLst>
                    <a:ext uri="{9D8B030D-6E8A-4147-A177-3AD203B41FA5}">
                      <a16:colId xmlns:a16="http://schemas.microsoft.com/office/drawing/2014/main" xmlns="" val="2658225820"/>
                    </a:ext>
                  </a:extLst>
                </a:gridCol>
                <a:gridCol w="4076065">
                  <a:extLst>
                    <a:ext uri="{9D8B030D-6E8A-4147-A177-3AD203B41FA5}">
                      <a16:colId xmlns:a16="http://schemas.microsoft.com/office/drawing/2014/main" xmlns="" val="3593007579"/>
                    </a:ext>
                  </a:extLst>
                </a:gridCol>
              </a:tblGrid>
              <a:tr h="657858">
                <a:tc gridSpan="2">
                  <a:txBody>
                    <a:bodyPr/>
                    <a:lstStyle/>
                    <a:p>
                      <a:pPr marL="0" marR="0" algn="ctr">
                        <a:lnSpc>
                          <a:spcPct val="115000"/>
                        </a:lnSpc>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2.Phần 2</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Vai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trò</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tích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cực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đối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với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việc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xây</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dựng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129622443"/>
                  </a:ext>
                </a:extLst>
              </a:tr>
              <a:tr h="65785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Luận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điểm</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14213504"/>
                  </a:ext>
                </a:extLst>
              </a:tr>
              <a:tr h="970285">
                <a:tc rowSpan="2">
                  <a:txBody>
                    <a:bodyPr/>
                    <a:lstStyle/>
                    <a:p>
                      <a:r>
                        <a:rPr lang="en-US" sz="2400" b="1" kern="1200" dirty="0" err="1" smtClean="0">
                          <a:solidFill>
                            <a:srgbClr val="FFFF00"/>
                          </a:solidFill>
                          <a:effectLst/>
                          <a:latin typeface="Times New Roman" panose="02020603050405020304" pitchFamily="18" charset="0"/>
                          <a:ea typeface="+mn-ea"/>
                          <a:cs typeface="Times New Roman" panose="02020603050405020304" pitchFamily="18" charset="0"/>
                        </a:rPr>
                        <a:t>Luận</a:t>
                      </a:r>
                      <a:r>
                        <a:rPr lang="en-US" sz="24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FFFF00"/>
                          </a:solidFill>
                          <a:effectLst/>
                          <a:latin typeface="Times New Roman" panose="02020603050405020304" pitchFamily="18" charset="0"/>
                          <a:ea typeface="+mn-ea"/>
                          <a:cs typeface="Times New Roman" panose="02020603050405020304" pitchFamily="18" charset="0"/>
                        </a:rPr>
                        <a:t>điểm</a:t>
                      </a:r>
                      <a:r>
                        <a:rPr lang="en-US" sz="2400" b="1" kern="1200" dirty="0" smtClean="0">
                          <a:solidFill>
                            <a:srgbClr val="FFFF00"/>
                          </a:solidFill>
                          <a:effectLst/>
                          <a:latin typeface="Times New Roman" panose="02020603050405020304" pitchFamily="18" charset="0"/>
                          <a:ea typeface="+mn-ea"/>
                          <a:cs typeface="Times New Roman" panose="02020603050405020304" pitchFamily="18" charset="0"/>
                        </a:rPr>
                        <a:t> 4</a:t>
                      </a:r>
                    </a:p>
                    <a:p>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lành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mạnh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là</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khuyến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khích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tính</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độc</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lập</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những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thời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đảm</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bảo</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sự</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liên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kết</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bên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trong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những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để</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làm</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nên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xã</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hội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đoạn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5)</a:t>
                      </a:r>
                      <a:endParaRPr lang="en-US" sz="2400" dirty="0">
                        <a:solidFill>
                          <a:srgbClr val="FFFF00"/>
                        </a:solidFill>
                        <a:effectLst/>
                        <a:latin typeface="Times New Roman" panose="02020603050405020304" pitchFamily="18" charset="0"/>
                        <a:cs typeface="Times New Roman" panose="02020603050405020304" pitchFamily="18" charset="0"/>
                      </a:endParaRPr>
                    </a:p>
                  </a:txBody>
                  <a:tcPr marL="68580" marR="68580" marT="0" marB="0">
                    <a:solidFill>
                      <a:srgbClr val="00B0F0"/>
                    </a:solidFill>
                  </a:tcPr>
                </a:tc>
                <a:tc>
                  <a:txBody>
                    <a:bodyPr/>
                    <a:lstStyle/>
                    <a:p>
                      <a:pPr marL="0" marR="0" algn="just">
                        <a:lnSpc>
                          <a:spcPct val="115000"/>
                        </a:lnSpc>
                        <a:spcBef>
                          <a:spcPts val="0"/>
                        </a:spcBef>
                        <a:spcAft>
                          <a:spcPts val="0"/>
                        </a:spcAft>
                      </a:pP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LC1: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Nền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văn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hóa</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Hy</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Âu</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Mỹ</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nói</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chung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và</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đặc</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biệt</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là</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cao</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trào</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văn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hóa</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thời</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Phục</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Hưng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đã</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đặt</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nền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tảng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trên</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sự</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giải</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phóng</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cá</a:t>
                      </a:r>
                      <a:r>
                        <a:rPr lang="en-US" sz="24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dk1"/>
                          </a:solidFill>
                          <a:effectLst/>
                          <a:latin typeface="Times New Roman" panose="02020603050405020304" pitchFamily="18" charset="0"/>
                          <a:ea typeface="+mn-ea"/>
                          <a:cs typeface="Times New Roman" panose="02020603050405020304" pitchFamily="18" charset="0"/>
                        </a:rPr>
                        <a:t>nhân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220966"/>
                  </a:ext>
                </a:extLst>
              </a:tr>
              <a:tr h="1147184">
                <a:tc vMerge="1">
                  <a:txBody>
                    <a:bodyPr/>
                    <a:lstStyle/>
                    <a:p>
                      <a:endParaRPr lang="en-US"/>
                    </a:p>
                  </a:txBody>
                  <a:tcPr/>
                </a:tc>
                <a:tc>
                  <a:txBody>
                    <a:bodyPr/>
                    <a:lstStyle/>
                    <a:p>
                      <a:pPr marL="0" marR="0" algn="just">
                        <a:lnSpc>
                          <a:spcPct val="115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950787"/>
                  </a:ext>
                </a:extLst>
              </a:tr>
            </a:tbl>
          </a:graphicData>
        </a:graphic>
      </p:graphicFrame>
    </p:spTree>
    <p:extLst>
      <p:ext uri="{BB962C8B-B14F-4D97-AF65-F5344CB8AC3E}">
        <p14:creationId xmlns:p14="http://schemas.microsoft.com/office/powerpoint/2010/main" val="428622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0108" y="-47315"/>
            <a:ext cx="4824549" cy="138499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LỚP…………NHÓM 3</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ext uri="{D42A27DB-BD31-4B8C-83A1-F6EECF244321}">
                <p14:modId xmlns:p14="http://schemas.microsoft.com/office/powerpoint/2010/main" val="1943621108"/>
              </p:ext>
            </p:extLst>
          </p:nvPr>
        </p:nvGraphicFramePr>
        <p:xfrm>
          <a:off x="365760" y="1136469"/>
          <a:ext cx="11573692" cy="5308129"/>
        </p:xfrm>
        <a:graphic>
          <a:graphicData uri="http://schemas.openxmlformats.org/drawingml/2006/table">
            <a:tbl>
              <a:tblPr firstRow="1" firstCol="1" bandRow="1"/>
              <a:tblGrid>
                <a:gridCol w="3061737">
                  <a:extLst>
                    <a:ext uri="{9D8B030D-6E8A-4147-A177-3AD203B41FA5}">
                      <a16:colId xmlns:a16="http://schemas.microsoft.com/office/drawing/2014/main" xmlns="" val="162196875"/>
                    </a:ext>
                  </a:extLst>
                </a:gridCol>
                <a:gridCol w="8511955">
                  <a:extLst>
                    <a:ext uri="{9D8B030D-6E8A-4147-A177-3AD203B41FA5}">
                      <a16:colId xmlns:a16="http://schemas.microsoft.com/office/drawing/2014/main" xmlns="" val="1273866576"/>
                    </a:ext>
                  </a:extLst>
                </a:gridCol>
              </a:tblGrid>
              <a:tr h="438893">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4851564">
                <a:tc>
                  <a:txBody>
                    <a:bodyPr/>
                    <a:lstStyle/>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22394242"/>
              </p:ext>
            </p:extLst>
          </p:nvPr>
        </p:nvGraphicFramePr>
        <p:xfrm>
          <a:off x="3590107" y="1672045"/>
          <a:ext cx="8240822" cy="4780257"/>
        </p:xfrm>
        <a:graphic>
          <a:graphicData uri="http://schemas.openxmlformats.org/drawingml/2006/table">
            <a:tbl>
              <a:tblPr firstRow="1" firstCol="1" bandRow="1">
                <a:tableStyleId>{5C22544A-7EE6-4342-B048-85BDC9FD1C3A}</a:tableStyleId>
              </a:tblPr>
              <a:tblGrid>
                <a:gridCol w="4120411">
                  <a:extLst>
                    <a:ext uri="{9D8B030D-6E8A-4147-A177-3AD203B41FA5}">
                      <a16:colId xmlns:a16="http://schemas.microsoft.com/office/drawing/2014/main" xmlns="" val="2658225820"/>
                    </a:ext>
                  </a:extLst>
                </a:gridCol>
                <a:gridCol w="4120411">
                  <a:extLst>
                    <a:ext uri="{9D8B030D-6E8A-4147-A177-3AD203B41FA5}">
                      <a16:colId xmlns:a16="http://schemas.microsoft.com/office/drawing/2014/main" xmlns="" val="3593007579"/>
                    </a:ext>
                  </a:extLst>
                </a:gridCol>
              </a:tblGrid>
              <a:tr h="567678">
                <a:tc gridSpan="2">
                  <a:txBody>
                    <a:bodyPr/>
                    <a:lstStyle/>
                    <a:p>
                      <a:pPr marL="0" marR="0" algn="ctr">
                        <a:lnSpc>
                          <a:spcPct val="115000"/>
                        </a:lnSpc>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3. </a:t>
                      </a:r>
                      <a:r>
                        <a:rPr lang="en-US" sz="2400" dirty="0" err="1" smtClean="0">
                          <a:effectLst/>
                          <a:latin typeface="Times New Roman" panose="02020603050405020304" pitchFamily="18" charset="0"/>
                          <a:cs typeface="Times New Roman" panose="02020603050405020304" pitchFamily="18" charset="0"/>
                        </a:rPr>
                        <a:t>Phần</a:t>
                      </a:r>
                      <a:r>
                        <a:rPr lang="en-US" sz="2400" dirty="0" smtClean="0">
                          <a:effectLst/>
                          <a:latin typeface="Times New Roman" panose="02020603050405020304" pitchFamily="18" charset="0"/>
                          <a:cs typeface="Times New Roman" panose="02020603050405020304" pitchFamily="18" charset="0"/>
                        </a:rPr>
                        <a:t> 3</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Chiều</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hướng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phát</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triển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mối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quan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hệ</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giữa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với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nhân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trong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thời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đại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chúng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ta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đang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sống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129622443"/>
                  </a:ext>
                </a:extLst>
              </a:tr>
              <a:tr h="549484">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Luận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điểm</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14213504"/>
                  </a:ext>
                </a:extLst>
              </a:tr>
              <a:tr h="810442">
                <a:tc rowSpan="4">
                  <a:txBody>
                    <a:bodyPr/>
                    <a:lstStyle/>
                    <a:p>
                      <a:r>
                        <a:rPr lang="en-US" sz="2400" b="1" kern="1200" dirty="0" err="1" smtClean="0">
                          <a:solidFill>
                            <a:srgbClr val="FFFF00"/>
                          </a:solidFill>
                          <a:effectLst/>
                          <a:latin typeface="Times New Roman" panose="02020603050405020304" pitchFamily="18" charset="0"/>
                          <a:ea typeface="+mn-ea"/>
                          <a:cs typeface="Times New Roman" panose="02020603050405020304" pitchFamily="18" charset="0"/>
                        </a:rPr>
                        <a:t>Luận</a:t>
                      </a:r>
                      <a:r>
                        <a:rPr lang="en-US" sz="2400" b="1" kern="1200" dirty="0" smtClean="0">
                          <a:solidFill>
                            <a:srgbClr val="FFFF00"/>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rgbClr val="FFFF00"/>
                          </a:solidFill>
                          <a:effectLst/>
                          <a:latin typeface="Times New Roman" panose="02020603050405020304" pitchFamily="18" charset="0"/>
                          <a:ea typeface="+mn-ea"/>
                          <a:cs typeface="Times New Roman" panose="02020603050405020304" pitchFamily="18" charset="0"/>
                        </a:rPr>
                        <a:t>điểm</a:t>
                      </a:r>
                      <a:r>
                        <a:rPr lang="en-US" sz="2400" b="1" kern="1200" dirty="0" smtClean="0">
                          <a:solidFill>
                            <a:srgbClr val="FFFF00"/>
                          </a:solidFill>
                          <a:effectLst/>
                          <a:latin typeface="Times New Roman" panose="02020603050405020304" pitchFamily="18" charset="0"/>
                          <a:ea typeface="+mn-ea"/>
                          <a:cs typeface="Times New Roman" panose="02020603050405020304" pitchFamily="18" charset="0"/>
                        </a:rPr>
                        <a:t> 5</a:t>
                      </a:r>
                    </a:p>
                    <a:p>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Trong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thời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đại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ngày</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nay,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đang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bị</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yếu</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vì</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vai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trò</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sáng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tạo</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dẫn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dắt</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các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phần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nào</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bị</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lu</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mờ</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trong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khi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đó</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các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chế</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độ</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độc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tài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xuất</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hiện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và</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được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dụng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dưỡng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đoạn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6,7)</a:t>
                      </a:r>
                      <a:endParaRPr lang="en-US" sz="2200" dirty="0">
                        <a:solidFill>
                          <a:srgbClr val="FFFF00"/>
                        </a:solidFill>
                        <a:effectLst/>
                        <a:latin typeface="Times New Roman" panose="02020603050405020304" pitchFamily="18" charset="0"/>
                        <a:cs typeface="Times New Roman" panose="02020603050405020304" pitchFamily="18" charset="0"/>
                      </a:endParaRPr>
                    </a:p>
                  </a:txBody>
                  <a:tcPr marL="68580" marR="68580" marT="0" marB="0">
                    <a:solidFill>
                      <a:srgbClr val="00B0F0"/>
                    </a:solidFill>
                  </a:tcPr>
                </a:tc>
                <a:tc>
                  <a:txBody>
                    <a:bodyPr/>
                    <a:lstStyle/>
                    <a:p>
                      <a:pPr marL="0" marR="0" algn="just">
                        <a:lnSpc>
                          <a:spcPct val="115000"/>
                        </a:lnSpc>
                        <a:spcBef>
                          <a:spcPts val="0"/>
                        </a:spcBef>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-LC1</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sút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220966"/>
                  </a:ext>
                </a:extLst>
              </a:tr>
              <a:tr h="810442">
                <a:tc vMerge="1">
                  <a:txBody>
                    <a:bodyPr/>
                    <a:lstStyle/>
                    <a:p>
                      <a:endParaRPr lang="en-US"/>
                    </a:p>
                  </a:txBody>
                  <a:tcPr/>
                </a:tc>
                <a:tc>
                  <a:txBody>
                    <a:bodyPr/>
                    <a:lstStyle/>
                    <a:p>
                      <a:pPr marL="0" marR="0" algn="just">
                        <a:lnSpc>
                          <a:spcPct val="115000"/>
                        </a:lnSpc>
                        <a:spcBef>
                          <a:spcPts val="0"/>
                        </a:spcBef>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-LC2</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ít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13412715"/>
                  </a:ext>
                </a:extLst>
              </a:tr>
              <a:tr h="810442">
                <a:tc vMerge="1">
                  <a:txBody>
                    <a:bodyPr/>
                    <a:lstStyle/>
                    <a:p>
                      <a:endParaRPr lang="en-US"/>
                    </a:p>
                  </a:txBody>
                  <a:tcPr/>
                </a:tc>
                <a:tc>
                  <a:txBody>
                    <a:bodyPr/>
                    <a:lstStyle/>
                    <a:p>
                      <a:pPr marL="0" marR="0" algn="just">
                        <a:lnSpc>
                          <a:spcPct val="115000"/>
                        </a:lnSpc>
                        <a:spcBef>
                          <a:spcPts val="0"/>
                        </a:spcBef>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-LC3:Hội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họa</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70977669"/>
                  </a:ext>
                </a:extLst>
              </a:tr>
              <a:tr h="958199">
                <a:tc vMerge="1">
                  <a:txBody>
                    <a:bodyPr/>
                    <a:lstStyle/>
                    <a:p>
                      <a:endParaRPr lang="en-US"/>
                    </a:p>
                  </a:txBody>
                  <a:tcPr/>
                </a:tc>
                <a:tc>
                  <a:txBody>
                    <a:bodyPr/>
                    <a:lstStyle/>
                    <a:p>
                      <a:pPr marL="0" marR="0" algn="just">
                        <a:lnSpc>
                          <a:spcPct val="115000"/>
                        </a:lnSpc>
                        <a:spcBef>
                          <a:spcPts val="0"/>
                        </a:spcBef>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-LC4:Trong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trị</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950787"/>
                  </a:ext>
                </a:extLst>
              </a:tr>
            </a:tbl>
          </a:graphicData>
        </a:graphic>
      </p:graphicFrame>
    </p:spTree>
    <p:extLst>
      <p:ext uri="{BB962C8B-B14F-4D97-AF65-F5344CB8AC3E}">
        <p14:creationId xmlns:p14="http://schemas.microsoft.com/office/powerpoint/2010/main" val="132850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0108" y="-47315"/>
            <a:ext cx="4824549" cy="138499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a:t>
            </a:r>
            <a:r>
              <a:rPr lang="en-US" sz="2800" b="1" dirty="0" smtClean="0">
                <a:latin typeface="Times New Roman" panose="02020603050405020304" pitchFamily="18" charset="0"/>
                <a:cs typeface="Times New Roman" panose="02020603050405020304" pitchFamily="18" charset="0"/>
              </a:rPr>
              <a:t>2</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LỚP…………NHÓM 3</a:t>
            </a:r>
            <a:endParaRPr lang="en-US" sz="28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graphicFrame>
        <p:nvGraphicFramePr>
          <p:cNvPr id="9" name="Table 8"/>
          <p:cNvGraphicFramePr>
            <a:graphicFrameLocks noGrp="1"/>
          </p:cNvGraphicFramePr>
          <p:nvPr>
            <p:extLst/>
          </p:nvPr>
        </p:nvGraphicFramePr>
        <p:xfrm>
          <a:off x="313509" y="1136469"/>
          <a:ext cx="11625942" cy="5308129"/>
        </p:xfrm>
        <a:graphic>
          <a:graphicData uri="http://schemas.openxmlformats.org/drawingml/2006/table">
            <a:tbl>
              <a:tblPr firstRow="1" firstCol="1" bandRow="1"/>
              <a:tblGrid>
                <a:gridCol w="2834640">
                  <a:extLst>
                    <a:ext uri="{9D8B030D-6E8A-4147-A177-3AD203B41FA5}">
                      <a16:colId xmlns:a16="http://schemas.microsoft.com/office/drawing/2014/main" xmlns="" val="162196875"/>
                    </a:ext>
                  </a:extLst>
                </a:gridCol>
                <a:gridCol w="8791302">
                  <a:extLst>
                    <a:ext uri="{9D8B030D-6E8A-4147-A177-3AD203B41FA5}">
                      <a16:colId xmlns:a16="http://schemas.microsoft.com/office/drawing/2014/main" xmlns="" val="1273866576"/>
                    </a:ext>
                  </a:extLst>
                </a:gridCol>
              </a:tblGrid>
              <a:tr h="438893">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hỏi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err="1" smtClean="0">
                          <a:effectLst/>
                          <a:latin typeface="Times New Roman" panose="02020603050405020304" pitchFamily="18" charset="0"/>
                          <a:ea typeface="Calibri" panose="020F0502020204030204" pitchFamily="34" charset="0"/>
                          <a:cs typeface="Times New Roman" panose="02020603050405020304" pitchFamily="18" charset="0"/>
                        </a:rPr>
                        <a:t>Dư</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kiến</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4851564">
                <a:tc>
                  <a:txBody>
                    <a:bodyPr/>
                    <a:lstStyle/>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1:Xác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định</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của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phần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1?</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Tác</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gia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đưa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ra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ly</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lẽ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va</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dẫn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nào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đê</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chứng</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minh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cho</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luận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điểm</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latin typeface="Times New Roman" panose="02020603050405020304" pitchFamily="18" charset="0"/>
                          <a:ea typeface="Calibri" panose="020F0502020204030204" pitchFamily="34" charset="0"/>
                          <a:cs typeface="Times New Roman" panose="02020603050405020304" pitchFamily="18" charset="0"/>
                        </a:rPr>
                        <a:t>trên</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endParaRPr lang="en-US"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86860776"/>
              </p:ext>
            </p:extLst>
          </p:nvPr>
        </p:nvGraphicFramePr>
        <p:xfrm>
          <a:off x="3273967" y="1672046"/>
          <a:ext cx="8443416" cy="4448959"/>
        </p:xfrm>
        <a:graphic>
          <a:graphicData uri="http://schemas.openxmlformats.org/drawingml/2006/table">
            <a:tbl>
              <a:tblPr firstRow="1" firstCol="1" bandRow="1">
                <a:tableStyleId>{5C22544A-7EE6-4342-B048-85BDC9FD1C3A}</a:tableStyleId>
              </a:tblPr>
              <a:tblGrid>
                <a:gridCol w="4169456">
                  <a:extLst>
                    <a:ext uri="{9D8B030D-6E8A-4147-A177-3AD203B41FA5}">
                      <a16:colId xmlns:a16="http://schemas.microsoft.com/office/drawing/2014/main" xmlns="" val="2658225820"/>
                    </a:ext>
                  </a:extLst>
                </a:gridCol>
                <a:gridCol w="4273960">
                  <a:extLst>
                    <a:ext uri="{9D8B030D-6E8A-4147-A177-3AD203B41FA5}">
                      <a16:colId xmlns:a16="http://schemas.microsoft.com/office/drawing/2014/main" xmlns="" val="3593007579"/>
                    </a:ext>
                  </a:extLst>
                </a:gridCol>
              </a:tblGrid>
              <a:tr h="680460">
                <a:tc gridSpan="2">
                  <a:txBody>
                    <a:bodyPr/>
                    <a:lstStyle/>
                    <a:p>
                      <a:pPr marL="0" marR="0" algn="ctr">
                        <a:lnSpc>
                          <a:spcPct val="115000"/>
                        </a:lnSpc>
                        <a:spcBef>
                          <a:spcPts val="0"/>
                        </a:spcBef>
                        <a:spcAft>
                          <a:spcPts val="0"/>
                        </a:spcAft>
                      </a:pPr>
                      <a:r>
                        <a:rPr lang="en-US" sz="2400" dirty="0" smtClean="0">
                          <a:effectLst/>
                          <a:latin typeface="Times New Roman" panose="02020603050405020304" pitchFamily="18" charset="0"/>
                          <a:cs typeface="Times New Roman" panose="02020603050405020304" pitchFamily="18" charset="0"/>
                        </a:rPr>
                        <a:t>3. </a:t>
                      </a:r>
                      <a:r>
                        <a:rPr lang="en-US" sz="2400" dirty="0" err="1" smtClean="0">
                          <a:effectLst/>
                          <a:latin typeface="Times New Roman" panose="02020603050405020304" pitchFamily="18" charset="0"/>
                          <a:cs typeface="Times New Roman" panose="02020603050405020304" pitchFamily="18" charset="0"/>
                        </a:rPr>
                        <a:t>Phần</a:t>
                      </a:r>
                      <a:r>
                        <a:rPr lang="en-US" sz="2400" dirty="0" smtClean="0">
                          <a:effectLst/>
                          <a:latin typeface="Times New Roman" panose="02020603050405020304" pitchFamily="18" charset="0"/>
                          <a:cs typeface="Times New Roman" panose="02020603050405020304" pitchFamily="18" charset="0"/>
                        </a:rPr>
                        <a:t> 3</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Chiều</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hướng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phát</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triển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mối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quan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hệ</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giữa</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với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nhân</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trong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thời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đại</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chúng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ta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đang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smtClean="0">
                          <a:solidFill>
                            <a:schemeClr val="lt1"/>
                          </a:solidFill>
                          <a:effectLst/>
                          <a:latin typeface="Times New Roman" panose="02020603050405020304" pitchFamily="18" charset="0"/>
                          <a:ea typeface="+mn-ea"/>
                          <a:cs typeface="Times New Roman" panose="02020603050405020304" pitchFamily="18" charset="0"/>
                        </a:rPr>
                        <a:t>sống</a:t>
                      </a: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xmlns="" val="1129622443"/>
                  </a:ext>
                </a:extLst>
              </a:tr>
              <a:tr h="444461">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Luận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điểm</a:t>
                      </a:r>
                      <a:endParaRPr lang="en-US" sz="2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00B0F0"/>
                    </a:solidFill>
                  </a:tcPr>
                </a:tc>
                <a:tc>
                  <a:txBody>
                    <a:bodyPr/>
                    <a:lstStyle/>
                    <a:p>
                      <a:pPr marL="0" marR="0" algn="ctr">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14213504"/>
                  </a:ext>
                </a:extLst>
              </a:tr>
              <a:tr h="655542">
                <a:tc rowSpan="4">
                  <a:txBody>
                    <a:bodyPr/>
                    <a:lstStyle/>
                    <a:p>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Luận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điểm</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6</a:t>
                      </a:r>
                    </a:p>
                    <a:p>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sẽ</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khỏe</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mạnh</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trở</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lại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với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việc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phân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công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lao</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động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có</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kế</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hoạch</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tạo</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điều</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kiện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cho</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sự</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phát</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triển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các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cá</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thể</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cũng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là</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điều</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kiện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cho</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cộng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có</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được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bước</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phát</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triển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mới</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200" b="1" kern="1200" dirty="0" err="1" smtClean="0">
                          <a:solidFill>
                            <a:schemeClr val="lt1"/>
                          </a:solidFill>
                          <a:effectLst/>
                          <a:latin typeface="Times New Roman" panose="02020603050405020304" pitchFamily="18" charset="0"/>
                          <a:ea typeface="+mn-ea"/>
                          <a:cs typeface="Times New Roman" panose="02020603050405020304" pitchFamily="18" charset="0"/>
                        </a:rPr>
                        <a:t>đoạn</a:t>
                      </a:r>
                      <a:r>
                        <a:rPr lang="en-US" sz="2200" b="1" kern="1200" dirty="0" smtClean="0">
                          <a:solidFill>
                            <a:schemeClr val="lt1"/>
                          </a:solidFill>
                          <a:effectLst/>
                          <a:latin typeface="Times New Roman" panose="02020603050405020304" pitchFamily="18" charset="0"/>
                          <a:ea typeface="+mn-ea"/>
                          <a:cs typeface="Times New Roman" panose="02020603050405020304" pitchFamily="18" charset="0"/>
                        </a:rPr>
                        <a:t> 8)</a:t>
                      </a:r>
                      <a:endParaRPr lang="en-US" sz="2200" dirty="0">
                        <a:solidFill>
                          <a:srgbClr val="FFFF00"/>
                        </a:solidFill>
                        <a:effectLst/>
                        <a:latin typeface="Times New Roman" panose="02020603050405020304" pitchFamily="18" charset="0"/>
                        <a:cs typeface="Times New Roman" panose="02020603050405020304" pitchFamily="18" charset="0"/>
                      </a:endParaRPr>
                    </a:p>
                  </a:txBody>
                  <a:tcPr marL="68580" marR="68580" marT="0" marB="0">
                    <a:solidFill>
                      <a:srgbClr val="00B0F0"/>
                    </a:solidFill>
                  </a:tcPr>
                </a:tc>
                <a:tc>
                  <a:txBody>
                    <a:bodyPr/>
                    <a:lstStyle/>
                    <a:p>
                      <a:pPr marL="0" marR="0" algn="just">
                        <a:lnSpc>
                          <a:spcPct val="115000"/>
                        </a:lnSpc>
                        <a:spcBef>
                          <a:spcPts val="0"/>
                        </a:spcBef>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-LC1</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ý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nặng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nề</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35220966"/>
                  </a:ext>
                </a:extLst>
              </a:tr>
              <a:tr h="1031610">
                <a:tc vMerge="1">
                  <a:txBody>
                    <a:bodyPr/>
                    <a:lstStyle/>
                    <a:p>
                      <a:endParaRPr lang="en-US"/>
                    </a:p>
                  </a:txBody>
                  <a:tcPr/>
                </a:tc>
                <a:tc>
                  <a:txBody>
                    <a:bodyPr/>
                    <a:lstStyle/>
                    <a:p>
                      <a:pPr marL="0" marR="0" algn="just">
                        <a:lnSpc>
                          <a:spcPct val="115000"/>
                        </a:lnSpc>
                        <a:spcBef>
                          <a:spcPts val="0"/>
                        </a:spcBef>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-LC2:Mặt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13412715"/>
                  </a:ext>
                </a:extLst>
              </a:tr>
              <a:tr h="655542">
                <a:tc vMerge="1">
                  <a:txBody>
                    <a:bodyPr/>
                    <a:lstStyle/>
                    <a:p>
                      <a:endParaRPr lang="en-US"/>
                    </a:p>
                  </a:txBody>
                  <a:tcPr/>
                </a:tc>
                <a:tc>
                  <a:txBody>
                    <a:bodyPr/>
                    <a:lstStyle/>
                    <a:p>
                      <a:pPr marL="0" marR="0" algn="just">
                        <a:lnSpc>
                          <a:spcPct val="115000"/>
                        </a:lnSpc>
                        <a:spcBef>
                          <a:spcPts val="0"/>
                        </a:spcBef>
                        <a:spcAft>
                          <a:spcPts val="0"/>
                        </a:spcAft>
                      </a:pPr>
                      <a:r>
                        <a:rPr lang="en-US" sz="20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-LC3:Việc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lao</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70977669"/>
                  </a:ext>
                </a:extLst>
              </a:tr>
              <a:tr h="775058">
                <a:tc vMerge="1">
                  <a:txBody>
                    <a:bodyPr/>
                    <a:lstStyle/>
                    <a:p>
                      <a:endParaRPr lang="en-US"/>
                    </a:p>
                  </a:txBody>
                  <a:tcPr/>
                </a:tc>
                <a:tc>
                  <a:txBody>
                    <a:bodyPr/>
                    <a:lstStyle/>
                    <a:p>
                      <a:pPr marL="0" marR="0" algn="just">
                        <a:lnSpc>
                          <a:spcPct val="115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38950787"/>
                  </a:ext>
                </a:extLst>
              </a:tr>
            </a:tbl>
          </a:graphicData>
        </a:graphic>
      </p:graphicFrame>
    </p:spTree>
    <p:extLst>
      <p:ext uri="{BB962C8B-B14F-4D97-AF65-F5344CB8AC3E}">
        <p14:creationId xmlns:p14="http://schemas.microsoft.com/office/powerpoint/2010/main" val="232564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1325" y="115830"/>
            <a:ext cx="5177246" cy="1231106"/>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PHIẾU HỌC TẬP SỐ 2</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LỚP…………NHÓM 4</a:t>
            </a:r>
            <a:endParaRPr lang="en-US" sz="2800" dirty="0">
              <a:latin typeface="Times New Roman" panose="02020603050405020304" pitchFamily="18" charset="0"/>
              <a:cs typeface="Times New Roman" panose="02020603050405020304" pitchFamily="18" charset="0"/>
            </a:endParaRPr>
          </a:p>
          <a:p>
            <a:pPr algn="ctr"/>
            <a:r>
              <a:rPr lang="en-US" dirty="0"/>
              <a:t> </a:t>
            </a:r>
          </a:p>
        </p:txBody>
      </p:sp>
      <p:graphicFrame>
        <p:nvGraphicFramePr>
          <p:cNvPr id="9" name="Table 8"/>
          <p:cNvGraphicFramePr>
            <a:graphicFrameLocks noGrp="1"/>
          </p:cNvGraphicFramePr>
          <p:nvPr>
            <p:extLst>
              <p:ext uri="{D42A27DB-BD31-4B8C-83A1-F6EECF244321}">
                <p14:modId xmlns:p14="http://schemas.microsoft.com/office/powerpoint/2010/main" val="1904146769"/>
              </p:ext>
            </p:extLst>
          </p:nvPr>
        </p:nvGraphicFramePr>
        <p:xfrm>
          <a:off x="441959" y="1116372"/>
          <a:ext cx="11403038" cy="5214089"/>
        </p:xfrm>
        <a:graphic>
          <a:graphicData uri="http://schemas.openxmlformats.org/drawingml/2006/table">
            <a:tbl>
              <a:tblPr firstRow="1" firstCol="1" bandRow="1"/>
              <a:tblGrid>
                <a:gridCol w="4411682">
                  <a:extLst>
                    <a:ext uri="{9D8B030D-6E8A-4147-A177-3AD203B41FA5}">
                      <a16:colId xmlns:a16="http://schemas.microsoft.com/office/drawing/2014/main" xmlns="" val="162196875"/>
                    </a:ext>
                  </a:extLst>
                </a:gridCol>
                <a:gridCol w="6991356">
                  <a:extLst>
                    <a:ext uri="{9D8B030D-6E8A-4147-A177-3AD203B41FA5}">
                      <a16:colId xmlns:a16="http://schemas.microsoft.com/office/drawing/2014/main" xmlns="" val="1273866576"/>
                    </a:ext>
                  </a:extLst>
                </a:gridCol>
              </a:tblGrid>
              <a:tr h="731521">
                <a:tc>
                  <a:txBody>
                    <a:bodyPr/>
                    <a:lstStyle/>
                    <a:p>
                      <a:pPr algn="ctr">
                        <a:lnSpc>
                          <a:spcPct val="107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DỰ KIẾN TRẢ </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7321205"/>
                  </a:ext>
                </a:extLst>
              </a:tr>
              <a:tr h="4482568">
                <a:tc>
                  <a:txBody>
                    <a:bodyPr/>
                    <a:lstStyle/>
                    <a:p>
                      <a:pPr marL="0" marR="0" indent="0" algn="just" defTabSz="750722" rtl="0" eaLnBrk="1" fontAlgn="auto" latinLnBrk="0" hangingPunct="1">
                        <a:lnSpc>
                          <a:spcPct val="100000"/>
                        </a:lnSpc>
                        <a:spcBef>
                          <a:spcPts val="0"/>
                        </a:spcBef>
                        <a:spcAft>
                          <a:spcPts val="0"/>
                        </a:spcAft>
                        <a:buClrTx/>
                        <a:buSzTx/>
                        <a:buFontTx/>
                        <a:buNone/>
                        <a:tabLst/>
                        <a:defRPr/>
                      </a:pPr>
                      <a:r>
                        <a:rPr lang="en-US" sz="2800" kern="1200" dirty="0" smtClean="0">
                          <a:solidFill>
                            <a:srgbClr val="0070C0"/>
                          </a:solidFill>
                          <a:effectLst/>
                          <a:latin typeface="Times New Roman" panose="02020603050405020304" pitchFamily="18" charset="0"/>
                          <a:ea typeface="+mn-ea"/>
                          <a:cs typeface="Times New Roman" panose="02020603050405020304" pitchFamily="18" charset="0"/>
                        </a:rPr>
                        <a:t>       </a:t>
                      </a:r>
                    </a:p>
                    <a:p>
                      <a:pPr marL="0" marR="0" indent="0" algn="just" defTabSz="750722" rtl="0" eaLnBrk="1" fontAlgn="auto" latinLnBrk="0" hangingPunct="1">
                        <a:lnSpc>
                          <a:spcPct val="100000"/>
                        </a:lnSpc>
                        <a:spcBef>
                          <a:spcPts val="0"/>
                        </a:spcBef>
                        <a:spcAft>
                          <a:spcPts val="0"/>
                        </a:spcAft>
                        <a:buClrTx/>
                        <a:buSzTx/>
                        <a:buFontTx/>
                        <a:buNone/>
                        <a:tabLst/>
                        <a:defRPr/>
                      </a:pPr>
                      <a:r>
                        <a:rPr lang="en-US" sz="2800"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/110</a:t>
                      </a:r>
                    </a:p>
                    <a:p>
                      <a:pPr marL="0" marR="0" indent="0" algn="just" defTabSz="750722" rtl="0" eaLnBrk="1" fontAlgn="auto" latinLnBrk="0" hangingPunct="1">
                        <a:lnSpc>
                          <a:spcPct val="100000"/>
                        </a:lnSpc>
                        <a:spcBef>
                          <a:spcPts val="0"/>
                        </a:spcBef>
                        <a:spcAft>
                          <a:spcPts val="0"/>
                        </a:spcAft>
                        <a:buClrTx/>
                        <a:buSzTx/>
                        <a:buFontTx/>
                        <a:buNone/>
                        <a:tabLst/>
                        <a:defRPr/>
                      </a:pPr>
                      <a:r>
                        <a:rPr lang="en-US" sz="2400"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Toát</a:t>
                      </a:r>
                      <a:r>
                        <a:rPr lang="en-US" sz="24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smtClean="0">
                          <a:solidFill>
                            <a:schemeClr val="tx1"/>
                          </a:solidFill>
                          <a:effectLst/>
                          <a:latin typeface="Times New Roman" panose="02020603050405020304" pitchFamily="18" charset="0"/>
                          <a:ea typeface="+mn-ea"/>
                          <a:cs typeface="Times New Roman" panose="02020603050405020304" pitchFamily="18" charset="0"/>
                        </a:rPr>
                        <a:t>lên</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tư</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mạch</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ngầm</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văn</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bản</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là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những</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đòi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hỏi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với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mỗi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cá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nhân</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va</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đối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với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cả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cộng</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đồng</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Hãy</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làm</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ro</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những</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đòi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hỏi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đo</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va</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nêu</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suy</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nghi</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của</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kern="1200" baseline="0" dirty="0" err="1" smtClean="0">
                          <a:solidFill>
                            <a:schemeClr val="tx1"/>
                          </a:solidFill>
                          <a:effectLst/>
                          <a:latin typeface="Times New Roman" panose="02020603050405020304" pitchFamily="18" charset="0"/>
                          <a:ea typeface="+mn-ea"/>
                          <a:cs typeface="Times New Roman" panose="02020603050405020304" pitchFamily="18" charset="0"/>
                        </a:rPr>
                        <a:t>bạn</a:t>
                      </a:r>
                      <a:r>
                        <a:rPr lang="en-US" sz="2400" kern="1200" baseline="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4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just" defTabSz="750722" rtl="0" eaLnBrk="1" fontAlgn="auto" latinLnBrk="0" hangingPunct="1">
                        <a:lnSpc>
                          <a:spcPct val="100000"/>
                        </a:lnSpc>
                        <a:spcBef>
                          <a:spcPts val="0"/>
                        </a:spcBef>
                        <a:spcAft>
                          <a:spcPts val="0"/>
                        </a:spcAft>
                        <a:buClrTx/>
                        <a:buSzTx/>
                        <a:buFontTx/>
                        <a:buNone/>
                        <a:tabLst/>
                        <a:defRP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400" b="1" kern="1200" dirty="0" smtClean="0">
                          <a:solidFill>
                            <a:schemeClr val="tx1"/>
                          </a:solidFill>
                          <a:effectLst/>
                          <a:latin typeface="Times New Roman" panose="02020603050405020304" pitchFamily="18" charset="0"/>
                          <a:ea typeface="+mn-ea"/>
                          <a:cs typeface="Times New Roman" panose="02020603050405020304" pitchFamily="18" charset="0"/>
                        </a:rPr>
                        <a:t>4. </a:t>
                      </a:r>
                      <a:r>
                        <a:rPr lang="en-US" sz="2400" b="1" kern="1200" dirty="0" err="1" smtClean="0">
                          <a:solidFill>
                            <a:schemeClr val="tx1"/>
                          </a:solidFill>
                          <a:effectLst/>
                          <a:latin typeface="Times New Roman" panose="02020603050405020304" pitchFamily="18" charset="0"/>
                          <a:ea typeface="+mn-ea"/>
                          <a:cs typeface="Times New Roman" panose="02020603050405020304" pitchFamily="18" charset="0"/>
                        </a:rPr>
                        <a:t>Mối</a:t>
                      </a:r>
                      <a:r>
                        <a:rPr lang="en-US"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quan</a:t>
                      </a:r>
                      <a:r>
                        <a:rPr lang="en-US"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hê</a:t>
                      </a:r>
                      <a:r>
                        <a:rPr lang="en-US"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giữa</a:t>
                      </a:r>
                      <a:r>
                        <a:rPr lang="en-US"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cá </a:t>
                      </a:r>
                      <a:r>
                        <a:rPr lang="en-US" sz="24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thê</a:t>
                      </a:r>
                      <a:r>
                        <a:rPr lang="en-US"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va</a:t>
                      </a:r>
                      <a:r>
                        <a:rPr lang="en-US"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cộng</a:t>
                      </a:r>
                      <a:r>
                        <a:rPr lang="en-US" sz="24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400" b="1" kern="1200" baseline="0" dirty="0" err="1" smtClean="0">
                          <a:solidFill>
                            <a:schemeClr val="tx1"/>
                          </a:solidFill>
                          <a:effectLst/>
                          <a:latin typeface="Times New Roman" panose="02020603050405020304" pitchFamily="18" charset="0"/>
                          <a:ea typeface="+mn-ea"/>
                          <a:cs typeface="Times New Roman" panose="02020603050405020304" pitchFamily="18" charset="0"/>
                        </a:rPr>
                        <a:t>đồng</a:t>
                      </a:r>
                      <a:endParaRPr lang="en-US" sz="2400" b="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50205455"/>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68262492"/>
              </p:ext>
            </p:extLst>
          </p:nvPr>
        </p:nvGraphicFramePr>
        <p:xfrm>
          <a:off x="4890152" y="2320317"/>
          <a:ext cx="6900524" cy="4346575"/>
        </p:xfrm>
        <a:graphic>
          <a:graphicData uri="http://schemas.openxmlformats.org/presentationml/2006/ole">
            <mc:AlternateContent xmlns:mc="http://schemas.openxmlformats.org/markup-compatibility/2006">
              <mc:Choice xmlns:v="urn:schemas-microsoft-com:vml" Requires="v">
                <p:oleObj spid="_x0000_s1033" name="Document" r:id="rId3" imgW="6114288" imgH="4031701" progId="Word.Document.12">
                  <p:embed/>
                </p:oleObj>
              </mc:Choice>
              <mc:Fallback>
                <p:oleObj name="Document" r:id="rId3" imgW="6114288" imgH="4031701" progId="Word.Document.12">
                  <p:embed/>
                  <p:pic>
                    <p:nvPicPr>
                      <p:cNvPr id="0" name=""/>
                      <p:cNvPicPr/>
                      <p:nvPr/>
                    </p:nvPicPr>
                    <p:blipFill>
                      <a:blip r:embed="rId4"/>
                      <a:stretch>
                        <a:fillRect/>
                      </a:stretch>
                    </p:blipFill>
                    <p:spPr>
                      <a:xfrm>
                        <a:off x="4890152" y="2320317"/>
                        <a:ext cx="6900524" cy="4346575"/>
                      </a:xfrm>
                      <a:prstGeom prst="rect">
                        <a:avLst/>
                      </a:prstGeom>
                    </p:spPr>
                  </p:pic>
                </p:oleObj>
              </mc:Fallback>
            </mc:AlternateContent>
          </a:graphicData>
        </a:graphic>
      </p:graphicFrame>
    </p:spTree>
    <p:extLst>
      <p:ext uri="{BB962C8B-B14F-4D97-AF65-F5344CB8AC3E}">
        <p14:creationId xmlns:p14="http://schemas.microsoft.com/office/powerpoint/2010/main" val="373037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419" y="-279648"/>
            <a:ext cx="6353563" cy="1143000"/>
          </a:xfrm>
        </p:spPr>
        <p:txBody>
          <a:bodyPr/>
          <a:lstStyle/>
          <a:p>
            <a:r>
              <a:rPr lang="en-US" b="1" dirty="0" smtClean="0">
                <a:solidFill>
                  <a:schemeClr val="tx1"/>
                </a:solidFill>
                <a:latin typeface="Times New Roman" panose="02020603050405020304" pitchFamily="18" charset="0"/>
                <a:cs typeface="Times New Roman" panose="02020603050405020304" pitchFamily="18" charset="0"/>
              </a:rPr>
              <a:t>III. </a:t>
            </a:r>
            <a:r>
              <a:rPr lang="en-US" b="1" dirty="0" err="1" smtClean="0">
                <a:solidFill>
                  <a:schemeClr val="tx1"/>
                </a:solidFill>
                <a:latin typeface="Times New Roman" panose="02020603050405020304" pitchFamily="18" charset="0"/>
                <a:cs typeface="Times New Roman" panose="02020603050405020304" pitchFamily="18" charset="0"/>
              </a:rPr>
              <a:t>Tổng</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kết</a:t>
            </a: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3334744"/>
              </p:ext>
            </p:extLst>
          </p:nvPr>
        </p:nvGraphicFramePr>
        <p:xfrm>
          <a:off x="478302" y="1069145"/>
          <a:ext cx="11713698" cy="5468112"/>
        </p:xfrm>
        <a:graphic>
          <a:graphicData uri="http://schemas.openxmlformats.org/drawingml/2006/table">
            <a:tbl>
              <a:tblPr firstRow="1" firstCol="1" bandRow="1"/>
              <a:tblGrid>
                <a:gridCol w="3348110">
                  <a:extLst>
                    <a:ext uri="{9D8B030D-6E8A-4147-A177-3AD203B41FA5}">
                      <a16:colId xmlns:a16="http://schemas.microsoft.com/office/drawing/2014/main" xmlns="" val="3372513476"/>
                    </a:ext>
                  </a:extLst>
                </a:gridCol>
                <a:gridCol w="8365588">
                  <a:extLst>
                    <a:ext uri="{9D8B030D-6E8A-4147-A177-3AD203B41FA5}">
                      <a16:colId xmlns:a16="http://schemas.microsoft.com/office/drawing/2014/main" xmlns="" val="1646337416"/>
                    </a:ext>
                  </a:extLst>
                </a:gridCol>
              </a:tblGrid>
              <a:tr h="5434748">
                <a:tc>
                  <a:txBody>
                    <a:bodyPr/>
                    <a:lstStyle/>
                    <a:p>
                      <a:pPr algn="just">
                        <a:lnSpc>
                          <a:spcPct val="115000"/>
                        </a:lnSpc>
                        <a:spcAft>
                          <a:spcPts val="0"/>
                        </a:spcAft>
                        <a:tabLst>
                          <a:tab pos="171450" algn="l"/>
                          <a:tab pos="274320" algn="l"/>
                        </a:tabLst>
                      </a:pP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tabLst>
                          <a:tab pos="171450" algn="l"/>
                          <a:tab pos="274320" algn="l"/>
                        </a:tabLst>
                      </a:pP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Văn bản đề câp đến vấn đề gì và đã đem đến cho người đọc những thông tin cơ bản nào?</a:t>
                      </a:r>
                      <a:endParaRPr lang="en-US" sz="24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Những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yếu tố nào về nghệ thuật đã tạo nên sức hấp dẫn của văn bản thông tin này</a:t>
                      </a:r>
                      <a:r>
                        <a:rPr lang="vi-VN" sz="24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2" marR="66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vi-VN" sz="2400" b="1" dirty="0" smtClean="0">
                          <a:effectLst/>
                          <a:latin typeface="Times New Roman" panose="02020603050405020304" pitchFamily="18" charset="0"/>
                          <a:ea typeface="Times New Roman" panose="02020603050405020304" pitchFamily="18" charset="0"/>
                          <a:cs typeface="Times New Roman" panose="02020603050405020304" pitchFamily="18" charset="0"/>
                        </a:rPr>
                        <a:t>1</a:t>
                      </a: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Văn bản đã trình bày quan điểm của tác giả về mối quan hệ chặt chẽ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vi-VN" sz="2400" b="1" dirty="0">
                          <a:effectLst/>
                          <a:latin typeface="Times New Roman" panose="02020603050405020304" pitchFamily="18" charset="0"/>
                          <a:ea typeface="Times New Roman" panose="02020603050405020304" pitchFamily="18" charset="0"/>
                          <a:cs typeface="Times New Roman" panose="02020603050405020304" pitchFamily="18" charset="0"/>
                        </a:rPr>
                        <a:t>2. Nghệ thuật: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Nghệ thuật lập luận chặt chẽ, lí lẽ, dẫn chứng thuyết phục, yếu tố miêu tả biểu cảm kết hợp.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Ngôn ngữ chính xác mà giàu hình ảnh, biểu cảm, hấp dẫn nhờ sử dụng linh hoạt, hiệu quả các biện pháp tu từ so sánh, điệp cấu trúc, liệt kê và các yếu tố miêu tả, biểu cảm.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eaLnBrk="0" fontAlgn="base" hangingPunct="0">
                        <a:lnSpc>
                          <a:spcPct val="115000"/>
                        </a:lnSpc>
                        <a:spcBef>
                          <a:spcPts val="0"/>
                        </a:spcBef>
                        <a:spcAft>
                          <a:spcPts val="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Qua văn bản, tác giả thể hiện tư duy sắc bén của một nhà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6062" marR="66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1893593"/>
                  </a:ext>
                </a:extLst>
              </a:tr>
            </a:tbl>
          </a:graphicData>
        </a:graphic>
      </p:graphicFrame>
    </p:spTree>
    <p:extLst>
      <p:ext uri="{BB962C8B-B14F-4D97-AF65-F5344CB8AC3E}">
        <p14:creationId xmlns:p14="http://schemas.microsoft.com/office/powerpoint/2010/main" val="2475431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3462" y="2811803"/>
            <a:ext cx="5797265" cy="1200329"/>
          </a:xfrm>
          <a:prstGeom prst="rect">
            <a:avLst/>
          </a:prstGeom>
          <a:noFill/>
        </p:spPr>
        <p:txBody>
          <a:bodyPr wrap="square" rtlCol="0">
            <a:spAutoFit/>
          </a:bodyPr>
          <a:lstStyle/>
          <a:p>
            <a:pPr algn="ctr"/>
            <a:r>
              <a:rPr lang="en-US" altLang="zh-CN" sz="7200" b="1" dirty="0" smtClean="0">
                <a:solidFill>
                  <a:srgbClr val="37740A"/>
                </a:solidFill>
                <a:latin typeface="Cambria" panose="02040503050406030204" pitchFamily="18" charset="0"/>
                <a:ea typeface="Cambria" panose="02040503050406030204" pitchFamily="18" charset="0"/>
                <a:cs typeface="+mn-ea"/>
                <a:sym typeface="+mn-lt"/>
              </a:rPr>
              <a:t> </a:t>
            </a:r>
            <a:r>
              <a:rPr lang="en-US" altLang="zh-CN" sz="7200" b="1" dirty="0" err="1" smtClean="0">
                <a:solidFill>
                  <a:srgbClr val="37740A"/>
                </a:solidFill>
                <a:latin typeface="Times New Roman" pitchFamily="18" charset="0"/>
                <a:ea typeface="Cambria" panose="02040503050406030204" pitchFamily="18" charset="0"/>
                <a:cs typeface="Times New Roman" pitchFamily="18" charset="0"/>
                <a:sym typeface="+mn-lt"/>
              </a:rPr>
              <a:t>Luyện</a:t>
            </a:r>
            <a:r>
              <a:rPr lang="en-US" altLang="zh-CN" sz="7200" b="1" dirty="0" smtClean="0">
                <a:solidFill>
                  <a:srgbClr val="37740A"/>
                </a:solidFill>
                <a:latin typeface="Times New Roman" pitchFamily="18" charset="0"/>
                <a:ea typeface="Cambria" panose="02040503050406030204" pitchFamily="18" charset="0"/>
                <a:cs typeface="Times New Roman" pitchFamily="18" charset="0"/>
                <a:sym typeface="+mn-lt"/>
              </a:rPr>
              <a:t> </a:t>
            </a:r>
            <a:r>
              <a:rPr lang="en-US" altLang="zh-CN" sz="7200" b="1" dirty="0">
                <a:solidFill>
                  <a:srgbClr val="37740A"/>
                </a:solidFill>
                <a:latin typeface="Times New Roman" pitchFamily="18" charset="0"/>
                <a:ea typeface="Cambria" panose="02040503050406030204" pitchFamily="18" charset="0"/>
                <a:cs typeface="Times New Roman" pitchFamily="18" charset="0"/>
                <a:sym typeface="+mn-lt"/>
              </a:rPr>
              <a:t>tập</a:t>
            </a:r>
            <a:endParaRPr lang="zh-CN" altLang="en-US" sz="7200" b="1" dirty="0">
              <a:solidFill>
                <a:srgbClr val="37740A"/>
              </a:solidFill>
              <a:latin typeface="Times New Roman" pitchFamily="18" charset="0"/>
              <a:cs typeface="Times New Roman" pitchFamily="18" charset="0"/>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2573210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Cắt Góc Chéo 1">
            <a:extLst>
              <a:ext uri="{FF2B5EF4-FFF2-40B4-BE49-F238E27FC236}">
                <a16:creationId xmlns="" xmlns:a16="http://schemas.microsoft.com/office/drawing/2014/main" id="{0DF7D0C2-EBE2-2ACC-C882-DEB98D3398E1}"/>
              </a:ext>
            </a:extLst>
          </p:cNvPr>
          <p:cNvSpPr/>
          <p:nvPr/>
        </p:nvSpPr>
        <p:spPr>
          <a:xfrm>
            <a:off x="0" y="898358"/>
            <a:ext cx="9432758" cy="5153526"/>
          </a:xfrm>
          <a:prstGeom prst="snip2DiagRect">
            <a:avLst>
              <a:gd name="adj1" fmla="val 0"/>
              <a:gd name="adj2" fmla="val 20948"/>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4">
            <a:extLst>
              <a:ext uri="{FF2B5EF4-FFF2-40B4-BE49-F238E27FC236}">
                <a16:creationId xmlns="" xmlns:a16="http://schemas.microsoft.com/office/drawing/2014/main" id="{34CC8073-960A-825B-B620-DBE6F4166477}"/>
              </a:ext>
            </a:extLst>
          </p:cNvPr>
          <p:cNvSpPr/>
          <p:nvPr/>
        </p:nvSpPr>
        <p:spPr>
          <a:xfrm>
            <a:off x="1844841" y="4995073"/>
            <a:ext cx="9865894" cy="1379857"/>
          </a:xfrm>
          <a:prstGeom prst="rect">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Nhóm 9">
            <a:extLst>
              <a:ext uri="{FF2B5EF4-FFF2-40B4-BE49-F238E27FC236}">
                <a16:creationId xmlns="" xmlns:a16="http://schemas.microsoft.com/office/drawing/2014/main" id="{FE66B293-4FF1-B25A-791F-69BCBA76AE58}"/>
              </a:ext>
            </a:extLst>
          </p:cNvPr>
          <p:cNvGrpSpPr/>
          <p:nvPr/>
        </p:nvGrpSpPr>
        <p:grpSpPr>
          <a:xfrm>
            <a:off x="8320704" y="180883"/>
            <a:ext cx="1840292" cy="1796716"/>
            <a:chOff x="8293767" y="242637"/>
            <a:chExt cx="1840292" cy="1796716"/>
          </a:xfrm>
        </p:grpSpPr>
        <p:sp>
          <p:nvSpPr>
            <p:cNvPr id="4" name="Hình Bầu dục 3">
              <a:extLst>
                <a:ext uri="{FF2B5EF4-FFF2-40B4-BE49-F238E27FC236}">
                  <a16:creationId xmlns="" xmlns:a16="http://schemas.microsoft.com/office/drawing/2014/main" id="{D0386A4B-4408-EF61-7F86-A7AD4206A3F9}"/>
                </a:ext>
              </a:extLst>
            </p:cNvPr>
            <p:cNvSpPr/>
            <p:nvPr/>
          </p:nvSpPr>
          <p:spPr>
            <a:xfrm>
              <a:off x="8293767" y="242637"/>
              <a:ext cx="1796716" cy="1796716"/>
            </a:xfrm>
            <a:prstGeom prst="ellipse">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 xmlns:a16="http://schemas.microsoft.com/office/drawing/2014/main" id="{2FE5F605-F38D-4C31-E958-0CB9E3D66983}"/>
                </a:ext>
              </a:extLst>
            </p:cNvPr>
            <p:cNvSpPr txBox="1"/>
            <p:nvPr/>
          </p:nvSpPr>
          <p:spPr>
            <a:xfrm>
              <a:off x="8337343" y="652922"/>
              <a:ext cx="17967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3E130E"/>
                  </a:solidFill>
                  <a:latin typeface="Arial Rounded MT Bold" panose="020F0704030504030204" pitchFamily="34" charset="0"/>
                </a:rPr>
                <a:t>Câu</a:t>
              </a:r>
              <a:r>
                <a:rPr lang="en-US" sz="4000" b="1" dirty="0">
                  <a:solidFill>
                    <a:srgbClr val="3E130E"/>
                  </a:solidFill>
                  <a:latin typeface="Arial Rounded MT Bold" panose="020F0704030504030204" pitchFamily="34" charset="0"/>
                </a:rPr>
                <a:t> 1</a:t>
              </a:r>
              <a:endParaRPr kumimoji="0" lang="en-US" sz="4000" b="1" i="0" u="none" strike="noStrike" kern="1200" cap="none" spc="0" normalizeH="0" baseline="0" noProof="0" dirty="0">
                <a:ln>
                  <a:noFill/>
                </a:ln>
                <a:solidFill>
                  <a:srgbClr val="3E130E"/>
                </a:solidFill>
                <a:effectLst/>
                <a:uLnTx/>
                <a:uFillTx/>
                <a:latin typeface="Arial Rounded MT Bold" panose="020F0704030504030204" pitchFamily="34" charset="0"/>
                <a:ea typeface="+mn-ea"/>
                <a:cs typeface="+mn-cs"/>
              </a:endParaRPr>
            </a:p>
          </p:txBody>
        </p:sp>
      </p:grpSp>
      <p:sp>
        <p:nvSpPr>
          <p:cNvPr id="16" name="Hộp Văn bản 15">
            <a:extLst>
              <a:ext uri="{FF2B5EF4-FFF2-40B4-BE49-F238E27FC236}">
                <a16:creationId xmlns="" xmlns:a16="http://schemas.microsoft.com/office/drawing/2014/main" id="{FD5E2F39-CD1E-F30F-9341-38F8E03788E8}"/>
              </a:ext>
            </a:extLst>
          </p:cNvPr>
          <p:cNvSpPr txBox="1"/>
          <p:nvPr/>
        </p:nvSpPr>
        <p:spPr>
          <a:xfrm>
            <a:off x="219740" y="1079241"/>
            <a:ext cx="8222511" cy="2308324"/>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Có thể phân loại chủ đề trong một văn bản có nhiều chủ đề theo những tiêu chí nào?</a:t>
            </a:r>
            <a:endParaRPr kumimoji="0" lang="en-US" altLang="zh-CN" sz="4800" b="1" i="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endParaRPr>
          </a:p>
        </p:txBody>
      </p:sp>
      <p:sp>
        <p:nvSpPr>
          <p:cNvPr id="18" name="Hộp Văn bản 17">
            <a:extLst>
              <a:ext uri="{FF2B5EF4-FFF2-40B4-BE49-F238E27FC236}">
                <a16:creationId xmlns="" xmlns:a16="http://schemas.microsoft.com/office/drawing/2014/main" id="{EA659A37-5C06-45AE-A56D-5A6DD1357DF4}"/>
              </a:ext>
            </a:extLst>
          </p:cNvPr>
          <p:cNvSpPr txBox="1"/>
          <p:nvPr/>
        </p:nvSpPr>
        <p:spPr>
          <a:xfrm>
            <a:off x="1965156" y="4995073"/>
            <a:ext cx="9625263" cy="138499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2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a:t>
            </a:r>
          </a:p>
        </p:txBody>
      </p:sp>
      <p:sp>
        <p:nvSpPr>
          <p:cNvPr id="7" name="Nút Hành động: Đến Trang chủ 6">
            <a:hlinkClick r:id="rId2" action="ppaction://hlinksldjump" highlightClick="1"/>
            <a:extLst>
              <a:ext uri="{FF2B5EF4-FFF2-40B4-BE49-F238E27FC236}">
                <a16:creationId xmlns="" xmlns:a16="http://schemas.microsoft.com/office/drawing/2014/main" id="{5262337C-E65E-F866-0749-4B60710CB7BB}"/>
              </a:ext>
            </a:extLst>
          </p:cNvPr>
          <p:cNvSpPr/>
          <p:nvPr/>
        </p:nvSpPr>
        <p:spPr>
          <a:xfrm>
            <a:off x="8570794" y="600501"/>
            <a:ext cx="1296537" cy="1166164"/>
          </a:xfrm>
          <a:prstGeom prst="actionButtonHo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7484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33503" y="602205"/>
            <a:ext cx="9155139" cy="1950627"/>
          </a:xfrm>
          <a:prstGeom prst="rect">
            <a:avLst/>
          </a:prstGeom>
        </p:spPr>
      </p:pic>
      <p:sp>
        <p:nvSpPr>
          <p:cNvPr id="9" name="Hình chữ nhật: Góc Tròn 8">
            <a:extLst>
              <a:ext uri="{FF2B5EF4-FFF2-40B4-BE49-F238E27FC236}">
                <a16:creationId xmlns:a16="http://schemas.microsoft.com/office/drawing/2014/main" xmlns="" id="{E5828645-A4E9-43B3-B1E0-DC8F3B562828}"/>
              </a:ext>
            </a:extLst>
          </p:cNvPr>
          <p:cNvSpPr/>
          <p:nvPr/>
        </p:nvSpPr>
        <p:spPr>
          <a:xfrm>
            <a:off x="1061049" y="2479209"/>
            <a:ext cx="10532853" cy="3289696"/>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vi-VN" sz="2800" dirty="0" smtClean="0">
                <a:solidFill>
                  <a:schemeClr val="tx1"/>
                </a:solidFill>
                <a:latin typeface="Times New Roman" panose="02020603050405020304" pitchFamily="18" charset="0"/>
                <a:cs typeface="Times New Roman" panose="02020603050405020304" pitchFamily="18" charset="0"/>
              </a:rPr>
              <a:t>Viết </a:t>
            </a:r>
            <a:r>
              <a:rPr lang="en-US" sz="2800" dirty="0" err="1" smtClean="0">
                <a:solidFill>
                  <a:srgbClr val="000000"/>
                </a:solidFill>
                <a:latin typeface="Times New Roman" panose="02020603050405020304" pitchFamily="18" charset="0"/>
                <a:ea typeface="Calibri" panose="020F0502020204030204" pitchFamily="34" charset="0"/>
              </a:rPr>
              <a:t>một</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smtClean="0">
                <a:solidFill>
                  <a:srgbClr val="000000"/>
                </a:solidFill>
                <a:latin typeface="Times New Roman" panose="02020603050405020304" pitchFamily="18" charset="0"/>
                <a:ea typeface="Calibri" panose="020F0502020204030204" pitchFamily="34" charset="0"/>
              </a:rPr>
              <a:t>đoạn</a:t>
            </a:r>
            <a:r>
              <a:rPr lang="en-US" sz="2800" dirty="0" smtClean="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khoảng</a:t>
            </a:r>
            <a:r>
              <a:rPr lang="en-US" sz="2800" dirty="0">
                <a:solidFill>
                  <a:srgbClr val="000000"/>
                </a:solidFill>
                <a:latin typeface="Times New Roman" panose="02020603050405020304" pitchFamily="18" charset="0"/>
                <a:ea typeface="Calibri" panose="020F0502020204030204" pitchFamily="34" charset="0"/>
              </a:rPr>
              <a:t> 150 </a:t>
            </a:r>
            <a:r>
              <a:rPr lang="en-US" sz="2800" dirty="0" err="1">
                <a:solidFill>
                  <a:srgbClr val="000000"/>
                </a:solidFill>
                <a:latin typeface="Times New Roman" panose="02020603050405020304" pitchFamily="18" charset="0"/>
                <a:ea typeface="Calibri" panose="020F0502020204030204" pitchFamily="34" charset="0"/>
              </a:rPr>
              <a:t>chữ</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nêu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những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điều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em</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thấy</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cần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tiếp</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với</a:t>
            </a:r>
            <a:r>
              <a:rPr lang="en-US" sz="2800" dirty="0">
                <a:solidFill>
                  <a:srgbClr val="000000"/>
                </a:solidFill>
                <a:latin typeface="Times New Roman" panose="02020603050405020304" pitchFamily="18" charset="0"/>
                <a:ea typeface="Calibri" panose="020F0502020204030204" pitchFamily="34" charset="0"/>
              </a:rPr>
              <a:t> An-be </a:t>
            </a:r>
            <a:r>
              <a:rPr lang="en-US" sz="2800" dirty="0" err="1">
                <a:solidFill>
                  <a:srgbClr val="000000"/>
                </a:solidFill>
                <a:latin typeface="Times New Roman" panose="02020603050405020304" pitchFamily="18" charset="0"/>
                <a:ea typeface="Calibri" panose="020F0502020204030204" pitchFamily="34" charset="0"/>
              </a:rPr>
              <a:t>Anh-xtanh</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vấn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đề</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a:t>
            </a:r>
            <a:r>
              <a:rPr lang="en-US" sz="2800" i="1" dirty="0" err="1">
                <a:solidFill>
                  <a:srgbClr val="000000"/>
                </a:solidFill>
                <a:latin typeface="Times New Roman" panose="02020603050405020304" pitchFamily="18" charset="0"/>
                <a:ea typeface="Calibri" panose="020F0502020204030204" pitchFamily="34" charset="0"/>
              </a:rPr>
              <a:t>cộng</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đồng</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và</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cá</a:t>
            </a:r>
            <a:r>
              <a:rPr lang="en-US" sz="2800" i="1" dirty="0">
                <a:solidFill>
                  <a:srgbClr val="000000"/>
                </a:solidFill>
                <a:latin typeface="Times New Roman" panose="02020603050405020304" pitchFamily="18" charset="0"/>
                <a:ea typeface="Calibri" panose="020F0502020204030204" pitchFamily="34" charset="0"/>
              </a:rPr>
              <a:t> </a:t>
            </a:r>
            <a:r>
              <a:rPr lang="en-US" sz="2800" i="1" dirty="0" err="1">
                <a:solidFill>
                  <a:srgbClr val="000000"/>
                </a:solidFill>
                <a:latin typeface="Times New Roman" panose="02020603050405020304" pitchFamily="18" charset="0"/>
                <a:ea typeface="Calibri" panose="020F0502020204030204" pitchFamily="34" charset="0"/>
              </a:rPr>
              <a:t>thể</a:t>
            </a:r>
            <a:r>
              <a:rPr lang="en-US" sz="2800" i="1" dirty="0">
                <a:solidFill>
                  <a:srgbClr val="000000"/>
                </a:solidFill>
                <a:latin typeface="Times New Roman" panose="02020603050405020304" pitchFamily="18" charset="0"/>
                <a:ea typeface="Calibri" panose="020F0502020204030204" pitchFamily="34" charset="0"/>
              </a:rPr>
              <a:t>”.</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5103903" y="2479209"/>
            <a:ext cx="2533066" cy="707886"/>
          </a:xfrm>
          <a:prstGeom prst="rect">
            <a:avLst/>
          </a:prstGeom>
          <a:noFill/>
        </p:spPr>
        <p:txBody>
          <a:bodyPr wrap="none" rtlCol="0">
            <a:spAutoFit/>
          </a:bodyPr>
          <a:lstStyle/>
          <a:p>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Nhiệm</a:t>
            </a:r>
            <a:r>
              <a:rPr lang="en-US" altLang="zh-CN" sz="4000" b="1" dirty="0">
                <a:solidFill>
                  <a:srgbClr val="2F671B"/>
                </a:solidFill>
                <a:latin typeface="Times New Roman" pitchFamily="18" charset="0"/>
                <a:ea typeface="Cambria" panose="02040503050406030204" pitchFamily="18" charset="0"/>
                <a:cs typeface="Times New Roman" pitchFamily="18" charset="0"/>
                <a:sym typeface="+mn-lt"/>
              </a:rPr>
              <a:t> </a:t>
            </a:r>
            <a:r>
              <a:rPr lang="en-US" altLang="zh-CN" sz="4000" b="1" dirty="0" err="1" smtClean="0">
                <a:solidFill>
                  <a:srgbClr val="2F671B"/>
                </a:solidFill>
                <a:latin typeface="Times New Roman" pitchFamily="18" charset="0"/>
                <a:ea typeface="Cambria" panose="02040503050406030204" pitchFamily="18" charset="0"/>
                <a:cs typeface="Times New Roman" pitchFamily="18" charset="0"/>
                <a:sym typeface="+mn-lt"/>
              </a:rPr>
              <a:t>vụ</a:t>
            </a:r>
            <a:r>
              <a:rPr lang="en-US" altLang="zh-CN" sz="4000" b="1" dirty="0" smtClean="0">
                <a:solidFill>
                  <a:srgbClr val="2F671B"/>
                </a:solidFill>
                <a:latin typeface="Times New Roman" pitchFamily="18" charset="0"/>
                <a:ea typeface="Cambria" panose="02040503050406030204" pitchFamily="18" charset="0"/>
                <a:cs typeface="Times New Roman" pitchFamily="18" charset="0"/>
                <a:sym typeface="+mn-lt"/>
              </a:rPr>
              <a:t> </a:t>
            </a:r>
            <a:endParaRPr lang="zh-CN" altLang="en-US" sz="4000" b="1" dirty="0">
              <a:solidFill>
                <a:srgbClr val="2F671B"/>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527585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75E121F-27E3-486A-B1BF-4A1522FFE947}"/>
              </a:ext>
            </a:extLst>
          </p:cNvPr>
          <p:cNvSpPr txBox="1"/>
          <p:nvPr/>
        </p:nvSpPr>
        <p:spPr>
          <a:xfrm>
            <a:off x="3348990" y="147864"/>
            <a:ext cx="5173218" cy="556434"/>
          </a:xfrm>
          <a:prstGeom prst="rect">
            <a:avLst/>
          </a:prstGeom>
          <a:noFill/>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470178DD-9E15-4D38-A8D4-F792D1449E8D}"/>
              </a:ext>
            </a:extLst>
          </p:cNvPr>
          <p:cNvGraphicFramePr>
            <a:graphicFrameLocks noGrp="1"/>
          </p:cNvGraphicFramePr>
          <p:nvPr>
            <p:extLst>
              <p:ext uri="{D42A27DB-BD31-4B8C-83A1-F6EECF244321}">
                <p14:modId xmlns:p14="http://schemas.microsoft.com/office/powerpoint/2010/main" val="3772439224"/>
              </p:ext>
            </p:extLst>
          </p:nvPr>
        </p:nvGraphicFramePr>
        <p:xfrm>
          <a:off x="475488" y="911447"/>
          <a:ext cx="11274553" cy="5888736"/>
        </p:xfrm>
        <a:graphic>
          <a:graphicData uri="http://schemas.openxmlformats.org/drawingml/2006/table">
            <a:tbl>
              <a:tblPr firstRow="1" firstCol="1" bandRow="1"/>
              <a:tblGrid>
                <a:gridCol w="851364">
                  <a:extLst>
                    <a:ext uri="{9D8B030D-6E8A-4147-A177-3AD203B41FA5}">
                      <a16:colId xmlns:a16="http://schemas.microsoft.com/office/drawing/2014/main" xmlns="" val="3347350431"/>
                    </a:ext>
                  </a:extLst>
                </a:gridCol>
                <a:gridCol w="8122824">
                  <a:extLst>
                    <a:ext uri="{9D8B030D-6E8A-4147-A177-3AD203B41FA5}">
                      <a16:colId xmlns:a16="http://schemas.microsoft.com/office/drawing/2014/main" xmlns="" val="3211858992"/>
                    </a:ext>
                  </a:extLst>
                </a:gridCol>
                <a:gridCol w="2300365">
                  <a:extLst>
                    <a:ext uri="{9D8B030D-6E8A-4147-A177-3AD203B41FA5}">
                      <a16:colId xmlns:a16="http://schemas.microsoft.com/office/drawing/2014/main" xmlns="" val="2118952373"/>
                    </a:ext>
                  </a:extLst>
                </a:gridCol>
              </a:tblGrid>
              <a:tr h="0">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 Chưa 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76440225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đoạn văn với dung lượng 150 chữ</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074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đúng chủ đề</a:t>
                      </a:r>
                      <a:r>
                        <a:rPr lang="vi-VN"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tóm</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tắt</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những</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thông</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tin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thú</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vị</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sau</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khi</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đọc</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văn</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chemeClr val="tx1"/>
                          </a:solidFill>
                          <a:effectLst/>
                          <a:latin typeface="Times New Roman" panose="02020603050405020304" pitchFamily="18" charset="0"/>
                          <a:ea typeface="+mn-ea"/>
                          <a:cs typeface="Times New Roman" panose="02020603050405020304" pitchFamily="18" charset="0"/>
                        </a:rPr>
                        <a:t>bản</a:t>
                      </a:r>
                      <a:r>
                        <a:rPr lang="en-US" sz="28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18273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tính liên kết giữa các câu trong đoạn văn, có sự kết hợp các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vi-VN"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68345713"/>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yêu cầu về chính tả, cách sử dụng từ ngữ,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1928437"/>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thể hiện sự sáng tạo: suy nghĩ sâu sắc về </a:t>
                      </a:r>
                      <a:r>
                        <a:rPr lang="en-US" sz="280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aseline="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smtClean="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 cách diễn đạt mới mẻ.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3989002"/>
                  </a:ext>
                </a:extLst>
              </a:tr>
            </a:tbl>
          </a:graphicData>
        </a:graphic>
      </p:graphicFrame>
    </p:spTree>
    <p:extLst>
      <p:ext uri="{BB962C8B-B14F-4D97-AF65-F5344CB8AC3E}">
        <p14:creationId xmlns:p14="http://schemas.microsoft.com/office/powerpoint/2010/main" val="181156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828836"/>
            <a:ext cx="5542385" cy="1200329"/>
          </a:xfrm>
          <a:prstGeom prst="rect">
            <a:avLst/>
          </a:prstGeom>
          <a:noFill/>
        </p:spPr>
        <p:txBody>
          <a:bodyPr wrap="square" rtlCol="0">
            <a:spAutoFit/>
          </a:bodyPr>
          <a:lstStyle/>
          <a:p>
            <a:pPr algn="ctr"/>
            <a:r>
              <a:rPr lang="en-US" altLang="zh-CN" sz="7200" b="1" dirty="0">
                <a:solidFill>
                  <a:srgbClr val="37740A"/>
                </a:solidFill>
                <a:latin typeface="Times New Roman" pitchFamily="18" charset="0"/>
                <a:ea typeface="Cambria" panose="02040503050406030204" pitchFamily="18" charset="0"/>
                <a:cs typeface="Times New Roman" pitchFamily="18" charset="0"/>
                <a:sym typeface="+mn-lt"/>
              </a:rPr>
              <a:t>Vận dụng</a:t>
            </a:r>
            <a:endParaRPr lang="zh-CN" altLang="en-US" sz="7200" b="1" dirty="0">
              <a:solidFill>
                <a:srgbClr val="37740A"/>
              </a:solidFill>
              <a:latin typeface="Times New Roman" pitchFamily="18" charset="0"/>
              <a:cs typeface="Times New Roman" pitchFamily="18" charset="0"/>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4199624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pic>
        <p:nvPicPr>
          <p:cNvPr id="13" name="Picture 12">
            <a:extLst>
              <a:ext uri="{FF2B5EF4-FFF2-40B4-BE49-F238E27FC236}">
                <a16:creationId xmlns:a16="http://schemas.microsoft.com/office/drawing/2014/main" xmlns="" id="{A41CDFED-D856-40CE-AF47-C721634D25CD}"/>
              </a:ext>
            </a:extLst>
          </p:cNvPr>
          <p:cNvPicPr>
            <a:picLocks noChangeAspect="1"/>
          </p:cNvPicPr>
          <p:nvPr/>
        </p:nvPicPr>
        <p:blipFill>
          <a:blip r:embed="rId5"/>
          <a:stretch>
            <a:fillRect/>
          </a:stretch>
        </p:blipFill>
        <p:spPr>
          <a:xfrm>
            <a:off x="1149531" y="1045027"/>
            <a:ext cx="9862458" cy="5342709"/>
          </a:xfrm>
          <a:prstGeom prst="rect">
            <a:avLst/>
          </a:prstGeom>
        </p:spPr>
      </p:pic>
      <p:sp>
        <p:nvSpPr>
          <p:cNvPr id="14" name="文本框 1"/>
          <p:cNvSpPr txBox="1"/>
          <p:nvPr/>
        </p:nvSpPr>
        <p:spPr>
          <a:xfrm>
            <a:off x="4870332" y="1367429"/>
            <a:ext cx="2308645" cy="707886"/>
          </a:xfrm>
          <a:prstGeom prst="rect">
            <a:avLst/>
          </a:prstGeom>
          <a:noFill/>
        </p:spPr>
        <p:txBody>
          <a:bodyPr wrap="none" rtlCol="0">
            <a:spAutoFit/>
          </a:bodyPr>
          <a:lstStyle/>
          <a:p>
            <a:r>
              <a:rPr lang="en-US" altLang="zh-CN" sz="4000" b="1" dirty="0" err="1" smtClean="0">
                <a:solidFill>
                  <a:srgbClr val="2F671B"/>
                </a:solidFill>
                <a:latin typeface="Times New Roman" pitchFamily="18" charset="0"/>
                <a:ea typeface="Cambria" panose="02040503050406030204" pitchFamily="18" charset="0"/>
                <a:cs typeface="Times New Roman" pitchFamily="18" charset="0"/>
                <a:sym typeface="+mn-lt"/>
              </a:rPr>
              <a:t>Nhiệm</a:t>
            </a:r>
            <a:r>
              <a:rPr lang="en-US" altLang="zh-CN" sz="4000" b="1" dirty="0" smtClean="0">
                <a:solidFill>
                  <a:srgbClr val="2F671B"/>
                </a:solidFill>
                <a:latin typeface="Times New Roman" pitchFamily="18" charset="0"/>
                <a:ea typeface="Cambria" panose="02040503050406030204" pitchFamily="18" charset="0"/>
                <a:cs typeface="Times New Roman" pitchFamily="18" charset="0"/>
                <a:sym typeface="+mn-lt"/>
              </a:rPr>
              <a:t> </a:t>
            </a:r>
            <a:r>
              <a:rPr lang="en-US" altLang="zh-CN" sz="4000" b="1" dirty="0" err="1" smtClean="0">
                <a:solidFill>
                  <a:srgbClr val="2F671B"/>
                </a:solidFill>
                <a:latin typeface="Times New Roman" pitchFamily="18" charset="0"/>
                <a:ea typeface="Cambria" panose="02040503050406030204" pitchFamily="18" charset="0"/>
                <a:cs typeface="Times New Roman" pitchFamily="18" charset="0"/>
                <a:sym typeface="+mn-lt"/>
              </a:rPr>
              <a:t>vụ</a:t>
            </a:r>
            <a:endParaRPr lang="zh-CN" altLang="en-US" sz="4000" b="1" dirty="0">
              <a:solidFill>
                <a:srgbClr val="2F671B"/>
              </a:solidFill>
              <a:latin typeface="Times New Roman" pitchFamily="18" charset="0"/>
              <a:cs typeface="Times New Roman" pitchFamily="18" charset="0"/>
              <a:sym typeface="+mn-lt"/>
            </a:endParaRPr>
          </a:p>
        </p:txBody>
      </p:sp>
      <p:sp>
        <p:nvSpPr>
          <p:cNvPr id="5" name="TextBox 4"/>
          <p:cNvSpPr txBox="1"/>
          <p:nvPr/>
        </p:nvSpPr>
        <p:spPr>
          <a:xfrm>
            <a:off x="2108039" y="2107867"/>
            <a:ext cx="8368372" cy="215443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đọc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b="1"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cũng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làm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người</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Trích</a:t>
            </a:r>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Đúng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việc</a:t>
            </a:r>
            <a:r>
              <a:rPr lang="en-US" sz="2000" i="1" dirty="0">
                <a:latin typeface="Times New Roman" panose="02020603050405020304" pitchFamily="18" charset="0"/>
                <a:cs typeface="Times New Roman" panose="02020603050405020304" pitchFamily="18" charset="0"/>
              </a:rPr>
              <a:t> – </a:t>
            </a:r>
            <a:r>
              <a:rPr lang="en-US" sz="2000" i="1" dirty="0" err="1">
                <a:latin typeface="Times New Roman" panose="02020603050405020304" pitchFamily="18" charset="0"/>
                <a:cs typeface="Times New Roman" panose="02020603050405020304" pitchFamily="18" charset="0"/>
              </a:rPr>
              <a:t>một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góc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nhìn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chuyện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khai</a:t>
            </a:r>
            <a:r>
              <a:rPr lang="en-US" sz="2000" i="1" dirty="0">
                <a:latin typeface="Times New Roman" panose="02020603050405020304" pitchFamily="18" charset="0"/>
                <a:cs typeface="Times New Roman" panose="02020603050405020304" pitchFamily="18" charset="0"/>
              </a:rPr>
              <a:t> minh” SGK/120-121</a:t>
            </a:r>
            <a:r>
              <a:rPr lang="en-US" sz="2000" dirty="0">
                <a:latin typeface="Times New Roman" panose="02020603050405020304" pitchFamily="18" charset="0"/>
                <a:cs typeface="Times New Roman" panose="02020603050405020304" pitchFamily="18" charset="0"/>
              </a:rPr>
              <a:t>)</a:t>
            </a:r>
          </a:p>
          <a:p>
            <a:r>
              <a:rPr lang="en-US" sz="2000" b="1" i="1"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Chỉ ra quan điểm, các luận điểm, lí lẽ, bằng chứng được tác giả sử dụng để bảo vệ quan điểm của mình </a:t>
            </a:r>
            <a:endParaRPr lang="en-US" sz="2000" dirty="0">
              <a:latin typeface="Times New Roman" panose="02020603050405020304" pitchFamily="18" charset="0"/>
              <a:cs typeface="Times New Roman" panose="02020603050405020304" pitchFamily="18" charset="0"/>
            </a:endParaRPr>
          </a:p>
          <a:p>
            <a:pPr algn="just">
              <a:lnSpc>
                <a:spcPct val="150000"/>
              </a:lnSpc>
            </a:pPr>
            <a:endParaRPr lang="en-US" dirty="0"/>
          </a:p>
          <a:p>
            <a:pPr algn="just">
              <a:lnSpc>
                <a:spcPct val="150000"/>
              </a:lnSpc>
            </a:pPr>
            <a:endParaRPr lang="en-US" dirty="0" smtClean="0"/>
          </a:p>
        </p:txBody>
      </p:sp>
      <p:pic>
        <p:nvPicPr>
          <p:cNvPr id="9" name="PA_图片 7" descr="图片包含 事情&#10;&#10;已生成高可信度的说明"/>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1687195" y="-431406"/>
            <a:ext cx="9155139" cy="1950627"/>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18995900"/>
              </p:ext>
            </p:extLst>
          </p:nvPr>
        </p:nvGraphicFramePr>
        <p:xfrm>
          <a:off x="2108039" y="3950237"/>
          <a:ext cx="8300265" cy="1956816"/>
        </p:xfrm>
        <a:graphic>
          <a:graphicData uri="http://schemas.openxmlformats.org/drawingml/2006/table">
            <a:tbl>
              <a:tblPr firstRow="1" firstCol="1" bandRow="1"/>
              <a:tblGrid>
                <a:gridCol w="1130601">
                  <a:extLst>
                    <a:ext uri="{9D8B030D-6E8A-4147-A177-3AD203B41FA5}">
                      <a16:colId xmlns:a16="http://schemas.microsoft.com/office/drawing/2014/main" xmlns="" val="1709426376"/>
                    </a:ext>
                  </a:extLst>
                </a:gridCol>
                <a:gridCol w="1060800">
                  <a:extLst>
                    <a:ext uri="{9D8B030D-6E8A-4147-A177-3AD203B41FA5}">
                      <a16:colId xmlns:a16="http://schemas.microsoft.com/office/drawing/2014/main" xmlns="" val="3409786935"/>
                    </a:ext>
                  </a:extLst>
                </a:gridCol>
                <a:gridCol w="1539927">
                  <a:extLst>
                    <a:ext uri="{9D8B030D-6E8A-4147-A177-3AD203B41FA5}">
                      <a16:colId xmlns:a16="http://schemas.microsoft.com/office/drawing/2014/main" xmlns="" val="610520094"/>
                    </a:ext>
                  </a:extLst>
                </a:gridCol>
                <a:gridCol w="1485637">
                  <a:extLst>
                    <a:ext uri="{9D8B030D-6E8A-4147-A177-3AD203B41FA5}">
                      <a16:colId xmlns:a16="http://schemas.microsoft.com/office/drawing/2014/main" xmlns="" val="1926338934"/>
                    </a:ext>
                  </a:extLst>
                </a:gridCol>
                <a:gridCol w="1376197">
                  <a:extLst>
                    <a:ext uri="{9D8B030D-6E8A-4147-A177-3AD203B41FA5}">
                      <a16:colId xmlns:a16="http://schemas.microsoft.com/office/drawing/2014/main" xmlns="" val="1884132490"/>
                    </a:ext>
                  </a:extLst>
                </a:gridCol>
                <a:gridCol w="1707103">
                  <a:extLst>
                    <a:ext uri="{9D8B030D-6E8A-4147-A177-3AD203B41FA5}">
                      <a16:colId xmlns:a16="http://schemas.microsoft.com/office/drawing/2014/main" xmlns="" val="268047913"/>
                    </a:ext>
                  </a:extLst>
                </a:gridCol>
              </a:tblGrid>
              <a:tr h="511976">
                <a:tc>
                  <a:txBody>
                    <a:bodyPr/>
                    <a:lstStyle/>
                    <a:p>
                      <a:pPr marL="0" marR="0" algn="ctr">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TÊN VĂN BẢN</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TÊN TÁC GIẢ</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CHỦ ĐỀ</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LUẬN ĐIỂM</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LÍ LẼ</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BẰNG CHỨNG</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905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1341921883"/>
                  </a:ext>
                </a:extLst>
              </a:tr>
              <a:tr h="170659">
                <a:tc>
                  <a:txBody>
                    <a:bodyPr/>
                    <a:lstStyle/>
                    <a:p>
                      <a:pPr marL="0" marR="0">
                        <a:lnSpc>
                          <a:spcPct val="107000"/>
                        </a:lnSpc>
                        <a:spcBef>
                          <a:spcPts val="0"/>
                        </a:spcBef>
                        <a:spcAft>
                          <a:spcPts val="0"/>
                        </a:spcAft>
                      </a:pPr>
                      <a:r>
                        <a:rPr lang="en-US" sz="2000" b="1">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905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4114836145"/>
                  </a:ext>
                </a:extLst>
              </a:tr>
              <a:tr h="170659">
                <a:tc>
                  <a:txBody>
                    <a:bodyPr/>
                    <a:lstStyle/>
                    <a:p>
                      <a:pPr marL="0" marR="0">
                        <a:lnSpc>
                          <a:spcPct val="107000"/>
                        </a:lnSpc>
                        <a:spcBef>
                          <a:spcPts val="0"/>
                        </a:spcBef>
                        <a:spcAft>
                          <a:spcPts val="0"/>
                        </a:spcAft>
                      </a:pPr>
                      <a:r>
                        <a:rPr lang="en-US" sz="2000" b="1">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xmlns="" val="321846759"/>
                  </a:ext>
                </a:extLst>
              </a:tr>
              <a:tr h="170659">
                <a:tc>
                  <a:txBody>
                    <a:bodyPr/>
                    <a:lstStyle/>
                    <a:p>
                      <a:pPr marL="0" marR="0">
                        <a:lnSpc>
                          <a:spcPct val="107000"/>
                        </a:lnSpc>
                        <a:spcBef>
                          <a:spcPts val="0"/>
                        </a:spcBef>
                        <a:spcAft>
                          <a:spcPts val="0"/>
                        </a:spcAft>
                      </a:pPr>
                      <a:r>
                        <a:rPr lang="en-US" sz="2000" b="1">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0"/>
                        </a:spcAft>
                      </a:pPr>
                      <a:r>
                        <a:rPr lang="en-US" sz="2000" dirty="0">
                          <a:solidFill>
                            <a:srgbClr val="C45911"/>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xmlns="" val="1641284654"/>
                  </a:ext>
                </a:extLst>
              </a:tr>
            </a:tbl>
          </a:graphicData>
        </a:graphic>
      </p:graphicFrame>
      <p:sp>
        <p:nvSpPr>
          <p:cNvPr id="6" name="Rectangle 2"/>
          <p:cNvSpPr>
            <a:spLocks noChangeArrowheads="1"/>
          </p:cNvSpPr>
          <p:nvPr/>
        </p:nvSpPr>
        <p:spPr bwMode="auto">
          <a:xfrm>
            <a:off x="2954216" y="3216179"/>
            <a:ext cx="642893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PHIẾU HỌC TẬP SỐ 5</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000"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PHIẾU HƯỚNG DẪN ĐỌC VĂN BẢN </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làm</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ở </a:t>
            </a:r>
            <a:r>
              <a:rPr kumimoji="0" lang="en-US" altLang="en-US" sz="2000" b="1" i="0" u="none" strike="noStrike" cap="none" normalizeH="0" baseline="0" dirty="0" err="1"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nhà</a:t>
            </a: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18002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barn(inVertical)">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Cắt Góc Chéo 1">
            <a:extLst>
              <a:ext uri="{FF2B5EF4-FFF2-40B4-BE49-F238E27FC236}">
                <a16:creationId xmlns="" xmlns:a16="http://schemas.microsoft.com/office/drawing/2014/main" id="{0DF7D0C2-EBE2-2ACC-C882-DEB98D3398E1}"/>
              </a:ext>
            </a:extLst>
          </p:cNvPr>
          <p:cNvSpPr/>
          <p:nvPr/>
        </p:nvSpPr>
        <p:spPr>
          <a:xfrm>
            <a:off x="0" y="898358"/>
            <a:ext cx="9432758" cy="5153526"/>
          </a:xfrm>
          <a:prstGeom prst="snip2DiagRect">
            <a:avLst>
              <a:gd name="adj1" fmla="val 0"/>
              <a:gd name="adj2" fmla="val 20948"/>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lumMod val="50000"/>
                </a:schemeClr>
              </a:solidFill>
              <a:effectLst/>
              <a:uLnTx/>
              <a:uFillTx/>
              <a:latin typeface="Calibri" panose="020F0502020204030204"/>
              <a:ea typeface="+mn-ea"/>
              <a:cs typeface="+mn-cs"/>
            </a:endParaRPr>
          </a:p>
        </p:txBody>
      </p:sp>
      <p:sp>
        <p:nvSpPr>
          <p:cNvPr id="5" name="Hình chữ nhật 4">
            <a:extLst>
              <a:ext uri="{FF2B5EF4-FFF2-40B4-BE49-F238E27FC236}">
                <a16:creationId xmlns="" xmlns:a16="http://schemas.microsoft.com/office/drawing/2014/main" id="{34CC8073-960A-825B-B620-DBE6F4166477}"/>
              </a:ext>
            </a:extLst>
          </p:cNvPr>
          <p:cNvSpPr/>
          <p:nvPr/>
        </p:nvSpPr>
        <p:spPr>
          <a:xfrm>
            <a:off x="1844842" y="4823452"/>
            <a:ext cx="9865894" cy="1406751"/>
          </a:xfrm>
          <a:prstGeom prst="rect">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Nhóm 9">
            <a:extLst>
              <a:ext uri="{FF2B5EF4-FFF2-40B4-BE49-F238E27FC236}">
                <a16:creationId xmlns="" xmlns:a16="http://schemas.microsoft.com/office/drawing/2014/main" id="{FE66B293-4FF1-B25A-791F-69BCBA76AE58}"/>
              </a:ext>
            </a:extLst>
          </p:cNvPr>
          <p:cNvGrpSpPr/>
          <p:nvPr/>
        </p:nvGrpSpPr>
        <p:grpSpPr>
          <a:xfrm>
            <a:off x="8293767" y="242637"/>
            <a:ext cx="1796716" cy="1796716"/>
            <a:chOff x="8293767" y="242637"/>
            <a:chExt cx="1796716" cy="1796716"/>
          </a:xfrm>
        </p:grpSpPr>
        <p:sp>
          <p:nvSpPr>
            <p:cNvPr id="4" name="Hình Bầu dục 3">
              <a:extLst>
                <a:ext uri="{FF2B5EF4-FFF2-40B4-BE49-F238E27FC236}">
                  <a16:creationId xmlns="" xmlns:a16="http://schemas.microsoft.com/office/drawing/2014/main" id="{D0386A4B-4408-EF61-7F86-A7AD4206A3F9}"/>
                </a:ext>
              </a:extLst>
            </p:cNvPr>
            <p:cNvSpPr/>
            <p:nvPr/>
          </p:nvSpPr>
          <p:spPr>
            <a:xfrm>
              <a:off x="8293767" y="242637"/>
              <a:ext cx="1796716" cy="1796716"/>
            </a:xfrm>
            <a:prstGeom prst="ellipse">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 xmlns:a16="http://schemas.microsoft.com/office/drawing/2014/main" id="{2FE5F605-F38D-4C31-E958-0CB9E3D66983}"/>
                </a:ext>
              </a:extLst>
            </p:cNvPr>
            <p:cNvSpPr txBox="1"/>
            <p:nvPr/>
          </p:nvSpPr>
          <p:spPr>
            <a:xfrm>
              <a:off x="8293767" y="806116"/>
              <a:ext cx="179671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3E130E"/>
                  </a:solidFill>
                  <a:latin typeface="Arial Rounded MT Bold" panose="020F0704030504030204" pitchFamily="34" charset="0"/>
                </a:rPr>
                <a:t>Câu</a:t>
              </a:r>
              <a:r>
                <a:rPr lang="en-US" sz="4000" b="1" dirty="0">
                  <a:solidFill>
                    <a:srgbClr val="3E130E"/>
                  </a:solidFill>
                  <a:latin typeface="Arial Rounded MT Bold" panose="020F0704030504030204" pitchFamily="34" charset="0"/>
                </a:rPr>
                <a:t> 2</a:t>
              </a:r>
              <a:endParaRPr kumimoji="0" lang="en-US" sz="4000" b="1" i="0" u="none" strike="noStrike" kern="1200" cap="none" spc="0" normalizeH="0" baseline="0" noProof="0" dirty="0">
                <a:ln>
                  <a:noFill/>
                </a:ln>
                <a:solidFill>
                  <a:srgbClr val="3E130E"/>
                </a:solidFill>
                <a:effectLst/>
                <a:uLnTx/>
                <a:uFillTx/>
                <a:latin typeface="Arial Rounded MT Bold" panose="020F0704030504030204" pitchFamily="34" charset="0"/>
                <a:ea typeface="+mn-ea"/>
                <a:cs typeface="+mn-cs"/>
              </a:endParaRPr>
            </a:p>
          </p:txBody>
        </p:sp>
      </p:grpSp>
      <p:sp>
        <p:nvSpPr>
          <p:cNvPr id="7" name="Hộp Văn bản 6">
            <a:extLst>
              <a:ext uri="{FF2B5EF4-FFF2-40B4-BE49-F238E27FC236}">
                <a16:creationId xmlns="" xmlns:a16="http://schemas.microsoft.com/office/drawing/2014/main" id="{19152F2B-3728-74D3-00C0-9590110DB6EF}"/>
              </a:ext>
            </a:extLst>
          </p:cNvPr>
          <p:cNvSpPr txBox="1"/>
          <p:nvPr/>
        </p:nvSpPr>
        <p:spPr>
          <a:xfrm>
            <a:off x="373038" y="1510202"/>
            <a:ext cx="8839200" cy="2969724"/>
          </a:xfrm>
          <a:prstGeom prst="rect">
            <a:avLst/>
          </a:prstGeom>
          <a:noFill/>
        </p:spPr>
        <p:txBody>
          <a:bodyPr wrap="square">
            <a:spAutoFit/>
          </a:bodyPr>
          <a:lstStyle/>
          <a:p>
            <a:pPr algn="just">
              <a:lnSpc>
                <a:spcPct val="115000"/>
              </a:lnSpc>
              <a:spcAft>
                <a:spcPts val="800"/>
              </a:spcAft>
              <a:tabLst>
                <a:tab pos="90170" algn="l"/>
                <a:tab pos="180340" algn="l"/>
              </a:tabLst>
            </a:pPr>
            <a:r>
              <a:rPr lang="en-US" sz="4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4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4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4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4000" b="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endParaRPr lang="en-US" sz="4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tabLst>
                <a:tab pos="90170" algn="l"/>
                <a:tab pos="180340" algn="l"/>
              </a:tabLst>
            </a:pP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000" i="1"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4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Hộp Văn bản 8">
            <a:extLst>
              <a:ext uri="{FF2B5EF4-FFF2-40B4-BE49-F238E27FC236}">
                <a16:creationId xmlns="" xmlns:a16="http://schemas.microsoft.com/office/drawing/2014/main" id="{56F6F892-7EF9-8A70-2C7D-BF8FD9C02DD3}"/>
              </a:ext>
            </a:extLst>
          </p:cNvPr>
          <p:cNvSpPr txBox="1"/>
          <p:nvPr/>
        </p:nvSpPr>
        <p:spPr>
          <a:xfrm>
            <a:off x="2101515" y="5120562"/>
            <a:ext cx="9352547" cy="757130"/>
          </a:xfrm>
          <a:prstGeom prst="rect">
            <a:avLst/>
          </a:prstGeom>
          <a:noFill/>
        </p:spPr>
        <p:txBody>
          <a:bodyPr wrap="square">
            <a:spAutoFit/>
          </a:bodyPr>
          <a:lstStyle/>
          <a:p>
            <a:pPr lvl="0" algn="ctr" fontAlgn="base">
              <a:lnSpc>
                <a:spcPct val="90000"/>
              </a:lnSpc>
              <a:spcBef>
                <a:spcPts val="1000"/>
              </a:spcBef>
              <a:spcAft>
                <a:spcPct val="0"/>
              </a:spcAft>
              <a:defRPr/>
            </a:pPr>
            <a:r>
              <a:rPr lang="vi-VN" altLang="en-US" sz="4800" b="1" dirty="0">
                <a:solidFill>
                  <a:srgbClr val="44546A">
                    <a:lumMod val="50000"/>
                  </a:srgbClr>
                </a:solidFill>
                <a:latin typeface="Times New Roman" panose="02020603050405020304" pitchFamily="18" charset="0"/>
                <a:ea typeface="Arial Unicode MS" pitchFamily="34" charset="-128"/>
                <a:cs typeface="Times New Roman" panose="02020603050405020304" pitchFamily="18" charset="0"/>
              </a:rPr>
              <a:t>Luận đề</a:t>
            </a:r>
            <a:endParaRPr kumimoji="0" lang="vi-VN" altLang="en-US" sz="4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Arial Unicode MS" pitchFamily="34" charset="-128"/>
              <a:cs typeface="Times New Roman" panose="02020603050405020304" pitchFamily="18" charset="0"/>
            </a:endParaRPr>
          </a:p>
        </p:txBody>
      </p:sp>
      <p:sp>
        <p:nvSpPr>
          <p:cNvPr id="3" name="Nút Hành động: Đến Trang chủ 2">
            <a:hlinkClick r:id="rId2" action="ppaction://hlinksldjump" highlightClick="1"/>
            <a:extLst>
              <a:ext uri="{FF2B5EF4-FFF2-40B4-BE49-F238E27FC236}">
                <a16:creationId xmlns="" xmlns:a16="http://schemas.microsoft.com/office/drawing/2014/main" id="{CB541CB9-8C76-3424-E345-60EB7E3C62C4}"/>
              </a:ext>
            </a:extLst>
          </p:cNvPr>
          <p:cNvSpPr/>
          <p:nvPr/>
        </p:nvSpPr>
        <p:spPr>
          <a:xfrm>
            <a:off x="8502555" y="627797"/>
            <a:ext cx="1419367" cy="1104114"/>
          </a:xfrm>
          <a:prstGeom prst="actionButtonHo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8757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Cắt Góc Chéo 1">
            <a:extLst>
              <a:ext uri="{FF2B5EF4-FFF2-40B4-BE49-F238E27FC236}">
                <a16:creationId xmlns="" xmlns:a16="http://schemas.microsoft.com/office/drawing/2014/main" id="{0DF7D0C2-EBE2-2ACC-C882-DEB98D3398E1}"/>
              </a:ext>
            </a:extLst>
          </p:cNvPr>
          <p:cNvSpPr/>
          <p:nvPr/>
        </p:nvSpPr>
        <p:spPr>
          <a:xfrm>
            <a:off x="0" y="898358"/>
            <a:ext cx="9432758" cy="5153526"/>
          </a:xfrm>
          <a:prstGeom prst="snip2DiagRect">
            <a:avLst>
              <a:gd name="adj1" fmla="val 0"/>
              <a:gd name="adj2" fmla="val 20948"/>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Hình chữ nhật 4">
            <a:extLst>
              <a:ext uri="{FF2B5EF4-FFF2-40B4-BE49-F238E27FC236}">
                <a16:creationId xmlns="" xmlns:a16="http://schemas.microsoft.com/office/drawing/2014/main" id="{34CC8073-960A-825B-B620-DBE6F4166477}"/>
              </a:ext>
            </a:extLst>
          </p:cNvPr>
          <p:cNvSpPr/>
          <p:nvPr/>
        </p:nvSpPr>
        <p:spPr>
          <a:xfrm>
            <a:off x="1844842" y="5364127"/>
            <a:ext cx="9865894" cy="1079306"/>
          </a:xfrm>
          <a:prstGeom prst="rect">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Nhóm 9">
            <a:extLst>
              <a:ext uri="{FF2B5EF4-FFF2-40B4-BE49-F238E27FC236}">
                <a16:creationId xmlns="" xmlns:a16="http://schemas.microsoft.com/office/drawing/2014/main" id="{FE66B293-4FF1-B25A-791F-69BCBA76AE58}"/>
              </a:ext>
            </a:extLst>
          </p:cNvPr>
          <p:cNvGrpSpPr/>
          <p:nvPr/>
        </p:nvGrpSpPr>
        <p:grpSpPr>
          <a:xfrm>
            <a:off x="8293767" y="242637"/>
            <a:ext cx="1796716" cy="1886918"/>
            <a:chOff x="8293767" y="242637"/>
            <a:chExt cx="1796716" cy="1886918"/>
          </a:xfrm>
        </p:grpSpPr>
        <p:sp>
          <p:nvSpPr>
            <p:cNvPr id="4" name="Hình Bầu dục 3">
              <a:extLst>
                <a:ext uri="{FF2B5EF4-FFF2-40B4-BE49-F238E27FC236}">
                  <a16:creationId xmlns="" xmlns:a16="http://schemas.microsoft.com/office/drawing/2014/main" id="{D0386A4B-4408-EF61-7F86-A7AD4206A3F9}"/>
                </a:ext>
              </a:extLst>
            </p:cNvPr>
            <p:cNvSpPr/>
            <p:nvPr/>
          </p:nvSpPr>
          <p:spPr>
            <a:xfrm>
              <a:off x="8293767" y="242637"/>
              <a:ext cx="1796716" cy="1796716"/>
            </a:xfrm>
            <a:prstGeom prst="ellipse">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 xmlns:a16="http://schemas.microsoft.com/office/drawing/2014/main" id="{2FE5F605-F38D-4C31-E958-0CB9E3D66983}"/>
                </a:ext>
              </a:extLst>
            </p:cNvPr>
            <p:cNvSpPr txBox="1"/>
            <p:nvPr/>
          </p:nvSpPr>
          <p:spPr>
            <a:xfrm>
              <a:off x="8293767" y="806116"/>
              <a:ext cx="179671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3E130E"/>
                  </a:solidFill>
                  <a:latin typeface="Arial Rounded MT Bold" panose="020F0704030504030204" pitchFamily="34" charset="0"/>
                </a:rPr>
                <a:t>Câu</a:t>
              </a:r>
              <a:r>
                <a:rPr lang="en-US" sz="4000" b="1" dirty="0">
                  <a:solidFill>
                    <a:srgbClr val="3E130E"/>
                  </a:solidFill>
                  <a:latin typeface="Arial Rounded MT Bold" panose="020F0704030504030204" pitchFamily="34" charset="0"/>
                </a:rPr>
                <a:t> 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E130E"/>
                </a:solidFill>
                <a:effectLst/>
                <a:uLnTx/>
                <a:uFillTx/>
                <a:latin typeface="Arial Rounded MT Bold" panose="020F0704030504030204" pitchFamily="34" charset="0"/>
                <a:ea typeface="+mn-ea"/>
                <a:cs typeface="+mn-cs"/>
              </a:endParaRPr>
            </a:p>
          </p:txBody>
        </p:sp>
      </p:grpSp>
      <p:sp>
        <p:nvSpPr>
          <p:cNvPr id="7" name="Hộp Văn bản 6">
            <a:extLst>
              <a:ext uri="{FF2B5EF4-FFF2-40B4-BE49-F238E27FC236}">
                <a16:creationId xmlns="" xmlns:a16="http://schemas.microsoft.com/office/drawing/2014/main" id="{43846713-9B44-CD04-77C2-C1DEBA7BC86F}"/>
              </a:ext>
            </a:extLst>
          </p:cNvPr>
          <p:cNvSpPr txBox="1"/>
          <p:nvPr/>
        </p:nvSpPr>
        <p:spPr>
          <a:xfrm>
            <a:off x="216568" y="1289907"/>
            <a:ext cx="8131074" cy="2123658"/>
          </a:xfrm>
          <a:prstGeom prst="rect">
            <a:avLst/>
          </a:prstGeom>
          <a:noFill/>
        </p:spPr>
        <p:txBody>
          <a:bodyPr wrap="square">
            <a:spAutoFit/>
          </a:bodyPr>
          <a:lstStyle/>
          <a:p>
            <a:pPr algn="just"/>
            <a:r>
              <a:rPr lang="vi-VN" altLang="en-US" sz="4400" dirty="0">
                <a:solidFill>
                  <a:schemeClr val="accent1">
                    <a:lumMod val="50000"/>
                  </a:schemeClr>
                </a:solidFill>
                <a:latin typeface="Times New Roman" panose="02020603050405020304" pitchFamily="18" charset="0"/>
                <a:cs typeface="Times New Roman" panose="02020603050405020304" pitchFamily="18" charset="0"/>
              </a:rPr>
              <a:t>Ý kiến khái quát thể hiện tư tưởng, quan điểm, quan niệm của tác giả về luận đề, được gọi là?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ộp Văn bản 8">
            <a:extLst>
              <a:ext uri="{FF2B5EF4-FFF2-40B4-BE49-F238E27FC236}">
                <a16:creationId xmlns="" xmlns:a16="http://schemas.microsoft.com/office/drawing/2014/main" id="{2A9CF5F6-AA85-C823-2AEE-D15764DB0C4B}"/>
              </a:ext>
            </a:extLst>
          </p:cNvPr>
          <p:cNvSpPr txBox="1"/>
          <p:nvPr/>
        </p:nvSpPr>
        <p:spPr>
          <a:xfrm>
            <a:off x="2157662" y="5597090"/>
            <a:ext cx="9240253" cy="584775"/>
          </a:xfrm>
          <a:prstGeom prst="rect">
            <a:avLst/>
          </a:prstGeom>
          <a:noFill/>
        </p:spPr>
        <p:txBody>
          <a:bodyPr wrap="square">
            <a:spAutoFit/>
          </a:bodyPr>
          <a:lstStyle/>
          <a:p>
            <a:pPr lvl="0" algn="ctr">
              <a:tabLst>
                <a:tab pos="562610" algn="l"/>
              </a:tabLst>
              <a:defRPr/>
            </a:pPr>
            <a:r>
              <a:rPr lang="vi-VN"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Luận điểm</a:t>
            </a:r>
            <a:endPar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Nút Hành động: Đến Trang chủ 2">
            <a:hlinkClick r:id="rId2" action="ppaction://hlinksldjump" highlightClick="1"/>
            <a:extLst>
              <a:ext uri="{FF2B5EF4-FFF2-40B4-BE49-F238E27FC236}">
                <a16:creationId xmlns="" xmlns:a16="http://schemas.microsoft.com/office/drawing/2014/main" id="{AD58780D-3458-FE0A-8547-963AD5991E37}"/>
              </a:ext>
            </a:extLst>
          </p:cNvPr>
          <p:cNvSpPr/>
          <p:nvPr/>
        </p:nvSpPr>
        <p:spPr>
          <a:xfrm>
            <a:off x="8557146" y="586854"/>
            <a:ext cx="1323833" cy="1052770"/>
          </a:xfrm>
          <a:prstGeom prst="actionButtonHo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8072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Cắt Góc Chéo 1">
            <a:extLst>
              <a:ext uri="{FF2B5EF4-FFF2-40B4-BE49-F238E27FC236}">
                <a16:creationId xmlns="" xmlns:a16="http://schemas.microsoft.com/office/drawing/2014/main" id="{0DF7D0C2-EBE2-2ACC-C882-DEB98D3398E1}"/>
              </a:ext>
            </a:extLst>
          </p:cNvPr>
          <p:cNvSpPr/>
          <p:nvPr/>
        </p:nvSpPr>
        <p:spPr>
          <a:xfrm>
            <a:off x="0" y="898358"/>
            <a:ext cx="9432758" cy="5153526"/>
          </a:xfrm>
          <a:prstGeom prst="snip2DiagRect">
            <a:avLst>
              <a:gd name="adj1" fmla="val 0"/>
              <a:gd name="adj2" fmla="val 20948"/>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Nhóm 9">
            <a:extLst>
              <a:ext uri="{FF2B5EF4-FFF2-40B4-BE49-F238E27FC236}">
                <a16:creationId xmlns="" xmlns:a16="http://schemas.microsoft.com/office/drawing/2014/main" id="{FE66B293-4FF1-B25A-791F-69BCBA76AE58}"/>
              </a:ext>
            </a:extLst>
          </p:cNvPr>
          <p:cNvGrpSpPr/>
          <p:nvPr/>
        </p:nvGrpSpPr>
        <p:grpSpPr>
          <a:xfrm>
            <a:off x="8293767" y="242637"/>
            <a:ext cx="1796716" cy="1886918"/>
            <a:chOff x="8293767" y="242637"/>
            <a:chExt cx="1796716" cy="1886918"/>
          </a:xfrm>
        </p:grpSpPr>
        <p:sp>
          <p:nvSpPr>
            <p:cNvPr id="4" name="Hình Bầu dục 3">
              <a:extLst>
                <a:ext uri="{FF2B5EF4-FFF2-40B4-BE49-F238E27FC236}">
                  <a16:creationId xmlns="" xmlns:a16="http://schemas.microsoft.com/office/drawing/2014/main" id="{D0386A4B-4408-EF61-7F86-A7AD4206A3F9}"/>
                </a:ext>
              </a:extLst>
            </p:cNvPr>
            <p:cNvSpPr/>
            <p:nvPr/>
          </p:nvSpPr>
          <p:spPr>
            <a:xfrm>
              <a:off x="8293767" y="242637"/>
              <a:ext cx="1796716" cy="1796716"/>
            </a:xfrm>
            <a:prstGeom prst="ellipse">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 xmlns:a16="http://schemas.microsoft.com/office/drawing/2014/main" id="{2FE5F605-F38D-4C31-E958-0CB9E3D66983}"/>
                </a:ext>
              </a:extLst>
            </p:cNvPr>
            <p:cNvSpPr txBox="1"/>
            <p:nvPr/>
          </p:nvSpPr>
          <p:spPr>
            <a:xfrm>
              <a:off x="8293767" y="806116"/>
              <a:ext cx="179671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3E130E"/>
                  </a:solidFill>
                  <a:latin typeface="Arial Rounded MT Bold" panose="020F0704030504030204" pitchFamily="34" charset="0"/>
                </a:rPr>
                <a:t>Câu</a:t>
              </a:r>
              <a:r>
                <a:rPr lang="en-US" sz="4000" b="1" dirty="0">
                  <a:solidFill>
                    <a:srgbClr val="3E130E"/>
                  </a:solidFill>
                  <a:latin typeface="Arial Rounded MT Bold" panose="020F0704030504030204" pitchFamily="34"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3E130E"/>
                </a:solidFill>
                <a:effectLst/>
                <a:uLnTx/>
                <a:uFillTx/>
                <a:latin typeface="Arial Rounded MT Bold" panose="020F0704030504030204" pitchFamily="34" charset="0"/>
                <a:ea typeface="+mn-ea"/>
                <a:cs typeface="+mn-cs"/>
              </a:endParaRPr>
            </a:p>
          </p:txBody>
        </p:sp>
      </p:grpSp>
      <p:sp>
        <p:nvSpPr>
          <p:cNvPr id="7" name="Hộp Văn bản 6">
            <a:extLst>
              <a:ext uri="{FF2B5EF4-FFF2-40B4-BE49-F238E27FC236}">
                <a16:creationId xmlns="" xmlns:a16="http://schemas.microsoft.com/office/drawing/2014/main" id="{97DF9CDF-648E-ED3F-45DB-CCA2F4FD1C22}"/>
              </a:ext>
            </a:extLst>
          </p:cNvPr>
          <p:cNvSpPr txBox="1"/>
          <p:nvPr/>
        </p:nvSpPr>
        <p:spPr>
          <a:xfrm>
            <a:off x="320842" y="1387450"/>
            <a:ext cx="8791074" cy="3170099"/>
          </a:xfrm>
          <a:prstGeom prst="rect">
            <a:avLst/>
          </a:prstGeom>
          <a:noFill/>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0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panose="020B0604020202020204" pitchFamily="34" charset="0"/>
                <a:cs typeface="+mn-cs"/>
              </a:rPr>
              <a:t>Điền từ còn thiếu vào chỗ trống</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vi-VN" sz="4000" b="0" i="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panose="020B0604020202020204" pitchFamily="34" charset="0"/>
                <a:cs typeface="+mn-cs"/>
              </a:rPr>
              <a:t>....là những căn cứ cụ thể, sinh động được khai thác từ thực tiến hoặc các tài liệu sách báo nhằm xác nhận tính đúng đăn, hợp lí của lí lẽ. </a:t>
            </a:r>
            <a:endParaRPr kumimoji="0" lang="vi-VN" sz="40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panose="020B0604020202020204" pitchFamily="34" charset="0"/>
              <a:cs typeface="+mn-cs"/>
            </a:endParaRPr>
          </a:p>
        </p:txBody>
      </p:sp>
      <p:sp>
        <p:nvSpPr>
          <p:cNvPr id="3" name="Nút Hành động: Đến Trang chủ 2">
            <a:hlinkClick r:id="rId2" action="ppaction://hlinksldjump" highlightClick="1"/>
            <a:extLst>
              <a:ext uri="{FF2B5EF4-FFF2-40B4-BE49-F238E27FC236}">
                <a16:creationId xmlns="" xmlns:a16="http://schemas.microsoft.com/office/drawing/2014/main" id="{56DCF4DD-89AF-EB2A-91F2-D061F70073BE}"/>
              </a:ext>
            </a:extLst>
          </p:cNvPr>
          <p:cNvSpPr/>
          <p:nvPr/>
        </p:nvSpPr>
        <p:spPr>
          <a:xfrm>
            <a:off x="8516203" y="668740"/>
            <a:ext cx="1392072" cy="968991"/>
          </a:xfrm>
          <a:prstGeom prst="actionButtonHo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ình chữ nhật 4">
            <a:extLst>
              <a:ext uri="{FF2B5EF4-FFF2-40B4-BE49-F238E27FC236}">
                <a16:creationId xmlns="" xmlns:a16="http://schemas.microsoft.com/office/drawing/2014/main" id="{8BAF6274-7C2E-612F-7F1E-80351654276C}"/>
              </a:ext>
            </a:extLst>
          </p:cNvPr>
          <p:cNvSpPr/>
          <p:nvPr/>
        </p:nvSpPr>
        <p:spPr>
          <a:xfrm>
            <a:off x="2386491" y="5077446"/>
            <a:ext cx="9865894" cy="1361207"/>
          </a:xfrm>
          <a:prstGeom prst="rect">
            <a:avLst/>
          </a:prstGeom>
          <a:solidFill>
            <a:schemeClr val="bg1"/>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Hộp Văn bản 8">
            <a:extLst>
              <a:ext uri="{FF2B5EF4-FFF2-40B4-BE49-F238E27FC236}">
                <a16:creationId xmlns="" xmlns:a16="http://schemas.microsoft.com/office/drawing/2014/main" id="{736472CB-4300-A3F0-298F-984C357BDBB5}"/>
              </a:ext>
            </a:extLst>
          </p:cNvPr>
          <p:cNvSpPr txBox="1"/>
          <p:nvPr/>
        </p:nvSpPr>
        <p:spPr>
          <a:xfrm>
            <a:off x="2919663" y="5434885"/>
            <a:ext cx="9272337" cy="646331"/>
          </a:xfrm>
          <a:prstGeom prst="rect">
            <a:avLst/>
          </a:prstGeom>
          <a:noFill/>
        </p:spPr>
        <p:txBody>
          <a:bodyPr wrap="square">
            <a:spAutoFit/>
          </a:bodyPr>
          <a:lstStyle/>
          <a:p>
            <a:pPr lvl="0" algn="ctr">
              <a:defRPr/>
            </a:pPr>
            <a:r>
              <a:rPr lang="en-US" sz="3600" b="1" dirty="0" err="1">
                <a:solidFill>
                  <a:srgbClr val="44546A">
                    <a:lumMod val="50000"/>
                  </a:srgbClr>
                </a:solidFill>
                <a:latin typeface="Times New Roman" panose="02020603050405020304" pitchFamily="18" charset="0"/>
                <a:ea typeface="Calibri" panose="020F0502020204030204" pitchFamily="34" charset="0"/>
                <a:cs typeface="Times New Roman" panose="02020603050405020304" pitchFamily="18" charset="0"/>
              </a:rPr>
              <a:t>Bằng</a:t>
            </a:r>
            <a:r>
              <a:rPr lang="en-US" sz="3600" b="1" dirty="0">
                <a:solidFill>
                  <a:srgbClr val="44546A">
                    <a:lumMod val="50000"/>
                  </a:srgbClr>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44546A">
                    <a:lumMod val="50000"/>
                  </a:srgbClr>
                </a:solidFill>
                <a:latin typeface="Times New Roman" panose="02020603050405020304" pitchFamily="18" charset="0"/>
                <a:ea typeface="Calibri" panose="020F0502020204030204" pitchFamily="34" charset="0"/>
                <a:cs typeface="Times New Roman" panose="02020603050405020304" pitchFamily="18" charset="0"/>
              </a:rPr>
              <a:t>chứng</a:t>
            </a:r>
            <a:endParaRPr kumimoji="0" lang="en-US" sz="36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3338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 xmlns:a16="http://schemas.microsoft.com/office/drawing/2014/main" id="{981A22CA-324C-DF6B-DFD7-A68DD9CDE4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68" b="1098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Hình chữ nhật 1">
            <a:extLst>
              <a:ext uri="{FF2B5EF4-FFF2-40B4-BE49-F238E27FC236}">
                <a16:creationId xmlns="" xmlns:a16="http://schemas.microsoft.com/office/drawing/2014/main" id="{FB15DC82-2044-1747-1EDA-675DB53F6617}"/>
              </a:ext>
            </a:extLst>
          </p:cNvPr>
          <p:cNvSpPr/>
          <p:nvPr/>
        </p:nvSpPr>
        <p:spPr>
          <a:xfrm>
            <a:off x="601579" y="1022684"/>
            <a:ext cx="10988842" cy="5582653"/>
          </a:xfrm>
          <a:prstGeom prst="rect">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Hình ảnh 3">
            <a:extLst>
              <a:ext uri="{FF2B5EF4-FFF2-40B4-BE49-F238E27FC236}">
                <a16:creationId xmlns="" xmlns:a16="http://schemas.microsoft.com/office/drawing/2014/main" id="{F0AA1682-C5D0-99B7-B782-00A3EACBD3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243038" y="1760944"/>
            <a:ext cx="5843915" cy="3491537"/>
          </a:xfrm>
          <a:prstGeom prst="rect">
            <a:avLst/>
          </a:prstGeom>
        </p:spPr>
      </p:pic>
      <p:sp>
        <p:nvSpPr>
          <p:cNvPr id="10" name="Hộp Văn bản 9">
            <a:extLst>
              <a:ext uri="{FF2B5EF4-FFF2-40B4-BE49-F238E27FC236}">
                <a16:creationId xmlns="" xmlns:a16="http://schemas.microsoft.com/office/drawing/2014/main" id="{E977BC3F-0E13-9135-CAB7-5F11C1870D55}"/>
              </a:ext>
            </a:extLst>
          </p:cNvPr>
          <p:cNvSpPr txBox="1"/>
          <p:nvPr/>
        </p:nvSpPr>
        <p:spPr>
          <a:xfrm>
            <a:off x="8131081" y="5442228"/>
            <a:ext cx="2993247"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rPr>
              <a:t>Khởi</a:t>
            </a:r>
            <a:r>
              <a:rPr kumimoji="0" lang="en-US" sz="4500" b="1" i="0" u="none" strike="noStrike" kern="1200" cap="none" spc="0" normalizeH="0" baseline="0" noProof="0" dirty="0">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4500" b="1" i="0" u="none" strike="noStrike" kern="1200" cap="none" spc="0" normalizeH="0" baseline="0" noProof="0" dirty="0" err="1">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rPr>
              <a:t>động</a:t>
            </a:r>
            <a:endParaRPr kumimoji="0" lang="en-US" sz="4500" b="1" i="0" u="none" strike="noStrike" kern="1200" cap="none" spc="0" normalizeH="0" baseline="0" noProof="0" dirty="0">
              <a:ln>
                <a:noFill/>
              </a:ln>
              <a:solidFill>
                <a:srgbClr val="3E130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11" name="Đường nối Thẳng 10">
            <a:extLst>
              <a:ext uri="{FF2B5EF4-FFF2-40B4-BE49-F238E27FC236}">
                <a16:creationId xmlns="" xmlns:a16="http://schemas.microsoft.com/office/drawing/2014/main" id="{7B329160-93E0-C653-6844-F6CDEDDA34A0}"/>
              </a:ext>
            </a:extLst>
          </p:cNvPr>
          <p:cNvCxnSpPr>
            <a:cxnSpLocks/>
          </p:cNvCxnSpPr>
          <p:nvPr/>
        </p:nvCxnSpPr>
        <p:spPr>
          <a:xfrm>
            <a:off x="0" y="5967663"/>
            <a:ext cx="8348870" cy="0"/>
          </a:xfrm>
          <a:prstGeom prst="line">
            <a:avLst/>
          </a:prstGeom>
          <a:ln w="76200">
            <a:solidFill>
              <a:srgbClr val="3E130E"/>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 xmlns:a16="http://schemas.microsoft.com/office/drawing/2014/main" id="{F9959379-0F1D-EB83-4390-56799F299C0B}"/>
              </a:ext>
            </a:extLst>
          </p:cNvPr>
          <p:cNvCxnSpPr>
            <a:cxnSpLocks/>
          </p:cNvCxnSpPr>
          <p:nvPr/>
        </p:nvCxnSpPr>
        <p:spPr>
          <a:xfrm>
            <a:off x="10880035" y="5967663"/>
            <a:ext cx="1311965" cy="0"/>
          </a:xfrm>
          <a:prstGeom prst="line">
            <a:avLst/>
          </a:prstGeom>
          <a:ln w="76200">
            <a:solidFill>
              <a:srgbClr val="3E130E"/>
            </a:solidFill>
          </a:ln>
        </p:spPr>
        <p:style>
          <a:lnRef idx="1">
            <a:schemeClr val="accent1"/>
          </a:lnRef>
          <a:fillRef idx="0">
            <a:schemeClr val="accent1"/>
          </a:fillRef>
          <a:effectRef idx="0">
            <a:schemeClr val="accent1"/>
          </a:effectRef>
          <a:fontRef idx="minor">
            <a:schemeClr val="tx1"/>
          </a:fontRef>
        </p:style>
      </p:cxnSp>
      <p:sp>
        <p:nvSpPr>
          <p:cNvPr id="25" name="Hộp Văn bản 24">
            <a:extLst>
              <a:ext uri="{FF2B5EF4-FFF2-40B4-BE49-F238E27FC236}">
                <a16:creationId xmlns="" xmlns:a16="http://schemas.microsoft.com/office/drawing/2014/main" id="{F13A5219-35E2-7379-9A72-CC55FA7F7AC7}"/>
              </a:ext>
            </a:extLst>
          </p:cNvPr>
          <p:cNvSpPr txBox="1"/>
          <p:nvPr/>
        </p:nvSpPr>
        <p:spPr>
          <a:xfrm>
            <a:off x="7571050" y="1972444"/>
            <a:ext cx="3644349" cy="70788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Bức</a:t>
            </a:r>
            <a:r>
              <a:rPr kumimoji="0" lang="en-US" sz="4000" b="0" i="0" u="none" strike="noStrike" kern="1200" cap="none" spc="0" normalizeH="0" baseline="0" noProof="0" dirty="0">
                <a:ln>
                  <a:noFill/>
                </a:ln>
                <a:solidFill>
                  <a:srgbClr val="3E130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tranh</a:t>
            </a:r>
            <a:r>
              <a:rPr kumimoji="0" lang="en-US" sz="4000" b="0" i="0" u="none" strike="noStrike" kern="1200" cap="none" spc="0" normalizeH="0" baseline="0" noProof="0" dirty="0">
                <a:ln>
                  <a:noFill/>
                </a:ln>
                <a:solidFill>
                  <a:srgbClr val="3E130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bí</a:t>
            </a:r>
            <a:r>
              <a:rPr kumimoji="0" lang="en-US" sz="4000" b="0" i="0" u="none" strike="noStrike" kern="1200" cap="none" spc="0" normalizeH="0" noProof="0" dirty="0">
                <a:ln>
                  <a:noFill/>
                </a:ln>
                <a:solidFill>
                  <a:srgbClr val="3E130E"/>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srgbClr val="3E130E"/>
                </a:solidFill>
                <a:effectLst/>
                <a:uLnTx/>
                <a:uFillTx/>
                <a:latin typeface="Times New Roman" panose="02020603050405020304" pitchFamily="18" charset="0"/>
                <a:ea typeface="+mn-ea"/>
                <a:cs typeface="Times New Roman" panose="02020603050405020304" pitchFamily="18" charset="0"/>
              </a:rPr>
              <a:t>mật</a:t>
            </a:r>
            <a:endParaRPr kumimoji="0" lang="en-US" sz="4000" b="0" i="0" u="none" strike="noStrike" kern="1200" cap="none" spc="0" normalizeH="0" baseline="0" noProof="0" dirty="0">
              <a:ln>
                <a:noFill/>
              </a:ln>
              <a:solidFill>
                <a:srgbClr val="3E130E"/>
              </a:solidFill>
              <a:effectLst/>
              <a:uLnTx/>
              <a:uFillTx/>
              <a:latin typeface="Times New Roman" panose="02020603050405020304" pitchFamily="18" charset="0"/>
              <a:ea typeface="+mn-ea"/>
              <a:cs typeface="Times New Roman" panose="02020603050405020304" pitchFamily="18" charset="0"/>
            </a:endParaRPr>
          </a:p>
        </p:txBody>
      </p:sp>
      <p:grpSp>
        <p:nvGrpSpPr>
          <p:cNvPr id="29" name="Nhóm 28">
            <a:extLst>
              <a:ext uri="{FF2B5EF4-FFF2-40B4-BE49-F238E27FC236}">
                <a16:creationId xmlns="" xmlns:a16="http://schemas.microsoft.com/office/drawing/2014/main" id="{02309E2F-57F8-BBB2-E498-761ABA86CCEA}"/>
              </a:ext>
            </a:extLst>
          </p:cNvPr>
          <p:cNvGrpSpPr/>
          <p:nvPr/>
        </p:nvGrpSpPr>
        <p:grpSpPr>
          <a:xfrm>
            <a:off x="3811349" y="3541683"/>
            <a:ext cx="3289879" cy="1766326"/>
            <a:chOff x="4031799" y="3565135"/>
            <a:chExt cx="3289879" cy="1766326"/>
          </a:xfrm>
        </p:grpSpPr>
        <p:sp>
          <p:nvSpPr>
            <p:cNvPr id="19" name="Hình chữ nhật 18">
              <a:extLst>
                <a:ext uri="{FF2B5EF4-FFF2-40B4-BE49-F238E27FC236}">
                  <a16:creationId xmlns="" xmlns:a16="http://schemas.microsoft.com/office/drawing/2014/main" id="{9D901A68-6247-F352-9D51-050BDC9FC717}"/>
                </a:ext>
              </a:extLst>
            </p:cNvPr>
            <p:cNvSpPr/>
            <p:nvPr/>
          </p:nvSpPr>
          <p:spPr>
            <a:xfrm>
              <a:off x="4394885" y="3565135"/>
              <a:ext cx="2926793" cy="1766326"/>
            </a:xfrm>
            <a:prstGeom prst="rect">
              <a:avLst/>
            </a:prstGeom>
            <a:solidFill>
              <a:srgbClr val="FBC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Hộp Văn bản 19">
              <a:hlinkClick r:id="rId6" action="ppaction://hlinksldjump"/>
              <a:extLst>
                <a:ext uri="{FF2B5EF4-FFF2-40B4-BE49-F238E27FC236}">
                  <a16:creationId xmlns="" xmlns:a16="http://schemas.microsoft.com/office/drawing/2014/main" id="{87AD39B1-3ABA-908C-D237-A1DD4A77AC95}"/>
                </a:ext>
              </a:extLst>
            </p:cNvPr>
            <p:cNvSpPr txBox="1"/>
            <p:nvPr/>
          </p:nvSpPr>
          <p:spPr>
            <a:xfrm>
              <a:off x="5572773" y="4102422"/>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4</a:t>
              </a:r>
            </a:p>
          </p:txBody>
        </p:sp>
        <p:sp>
          <p:nvSpPr>
            <p:cNvPr id="22" name="Hình Bầu dục 21">
              <a:extLst>
                <a:ext uri="{FF2B5EF4-FFF2-40B4-BE49-F238E27FC236}">
                  <a16:creationId xmlns="" xmlns:a16="http://schemas.microsoft.com/office/drawing/2014/main" id="{B6727034-369F-74FC-84D4-18FFEF8CE3E2}"/>
                </a:ext>
              </a:extLst>
            </p:cNvPr>
            <p:cNvSpPr/>
            <p:nvPr/>
          </p:nvSpPr>
          <p:spPr>
            <a:xfrm>
              <a:off x="4031799" y="4087813"/>
              <a:ext cx="716501" cy="716501"/>
            </a:xfrm>
            <a:prstGeom prst="ellipse">
              <a:avLst/>
            </a:prstGeom>
            <a:solidFill>
              <a:srgbClr val="FBCB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8" name="Nhóm 27">
            <a:extLst>
              <a:ext uri="{FF2B5EF4-FFF2-40B4-BE49-F238E27FC236}">
                <a16:creationId xmlns="" xmlns:a16="http://schemas.microsoft.com/office/drawing/2014/main" id="{88B87028-B648-046F-CCB0-AF8A13BDC98A}"/>
              </a:ext>
            </a:extLst>
          </p:cNvPr>
          <p:cNvGrpSpPr/>
          <p:nvPr/>
        </p:nvGrpSpPr>
        <p:grpSpPr>
          <a:xfrm>
            <a:off x="4156479" y="1771164"/>
            <a:ext cx="2926793" cy="1766326"/>
            <a:chOff x="4394885" y="1810127"/>
            <a:chExt cx="2926793" cy="1766326"/>
          </a:xfrm>
        </p:grpSpPr>
        <p:sp>
          <p:nvSpPr>
            <p:cNvPr id="17" name="Hình chữ nhật 16">
              <a:extLst>
                <a:ext uri="{FF2B5EF4-FFF2-40B4-BE49-F238E27FC236}">
                  <a16:creationId xmlns="" xmlns:a16="http://schemas.microsoft.com/office/drawing/2014/main" id="{65CBD269-A580-EC26-8A00-5C70D2A47DB6}"/>
                </a:ext>
              </a:extLst>
            </p:cNvPr>
            <p:cNvSpPr/>
            <p:nvPr/>
          </p:nvSpPr>
          <p:spPr>
            <a:xfrm>
              <a:off x="4394885" y="1810127"/>
              <a:ext cx="2926793" cy="1766326"/>
            </a:xfrm>
            <a:prstGeom prst="rect">
              <a:avLst/>
            </a:prstGeom>
            <a:solidFill>
              <a:srgbClr val="590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Hộp Văn bản 13">
              <a:hlinkClick r:id="rId7" action="ppaction://hlinksldjump"/>
              <a:extLst>
                <a:ext uri="{FF2B5EF4-FFF2-40B4-BE49-F238E27FC236}">
                  <a16:creationId xmlns="" xmlns:a16="http://schemas.microsoft.com/office/drawing/2014/main" id="{0FF5F251-2C34-F8A9-EAD7-E121E549B600}"/>
                </a:ext>
              </a:extLst>
            </p:cNvPr>
            <p:cNvSpPr txBox="1"/>
            <p:nvPr/>
          </p:nvSpPr>
          <p:spPr>
            <a:xfrm>
              <a:off x="5575191" y="2256744"/>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2</a:t>
              </a:r>
            </a:p>
          </p:txBody>
        </p:sp>
      </p:grpSp>
      <p:grpSp>
        <p:nvGrpSpPr>
          <p:cNvPr id="30" name="Nhóm 29">
            <a:extLst>
              <a:ext uri="{FF2B5EF4-FFF2-40B4-BE49-F238E27FC236}">
                <a16:creationId xmlns="" xmlns:a16="http://schemas.microsoft.com/office/drawing/2014/main" id="{0BE6596D-95C5-D63F-5546-9D6F5BEB658E}"/>
              </a:ext>
            </a:extLst>
          </p:cNvPr>
          <p:cNvGrpSpPr/>
          <p:nvPr/>
        </p:nvGrpSpPr>
        <p:grpSpPr>
          <a:xfrm>
            <a:off x="1238177" y="3173465"/>
            <a:ext cx="2926793" cy="2118918"/>
            <a:chOff x="1472928" y="3212543"/>
            <a:chExt cx="2926793" cy="2118918"/>
          </a:xfrm>
        </p:grpSpPr>
        <p:sp>
          <p:nvSpPr>
            <p:cNvPr id="18" name="Hình chữ nhật 17">
              <a:extLst>
                <a:ext uri="{FF2B5EF4-FFF2-40B4-BE49-F238E27FC236}">
                  <a16:creationId xmlns="" xmlns:a16="http://schemas.microsoft.com/office/drawing/2014/main" id="{96CB7D73-3EAB-4847-F470-69B0AE90A12B}"/>
                </a:ext>
              </a:extLst>
            </p:cNvPr>
            <p:cNvSpPr/>
            <p:nvPr/>
          </p:nvSpPr>
          <p:spPr>
            <a:xfrm>
              <a:off x="1472928" y="3565135"/>
              <a:ext cx="2926793" cy="1766326"/>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Hộp Văn bản 14">
              <a:hlinkClick r:id="rId8" action="ppaction://hlinksldjump"/>
              <a:extLst>
                <a:ext uri="{FF2B5EF4-FFF2-40B4-BE49-F238E27FC236}">
                  <a16:creationId xmlns="" xmlns:a16="http://schemas.microsoft.com/office/drawing/2014/main" id="{9AF41193-E83D-E271-FCB0-F8115806C66D}"/>
                </a:ext>
              </a:extLst>
            </p:cNvPr>
            <p:cNvSpPr txBox="1"/>
            <p:nvPr/>
          </p:nvSpPr>
          <p:spPr>
            <a:xfrm>
              <a:off x="2650817" y="4101888"/>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3</a:t>
              </a:r>
            </a:p>
          </p:txBody>
        </p:sp>
        <p:sp>
          <p:nvSpPr>
            <p:cNvPr id="21" name="Hình Bầu dục 20">
              <a:extLst>
                <a:ext uri="{FF2B5EF4-FFF2-40B4-BE49-F238E27FC236}">
                  <a16:creationId xmlns="" xmlns:a16="http://schemas.microsoft.com/office/drawing/2014/main" id="{42666E76-F5AF-D971-1F77-28D7133338F4}"/>
                </a:ext>
              </a:extLst>
            </p:cNvPr>
            <p:cNvSpPr/>
            <p:nvPr/>
          </p:nvSpPr>
          <p:spPr>
            <a:xfrm>
              <a:off x="2575657" y="3212543"/>
              <a:ext cx="716501" cy="716501"/>
            </a:xfrm>
            <a:prstGeom prst="ellipse">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 name="Nhóm 25">
            <a:extLst>
              <a:ext uri="{FF2B5EF4-FFF2-40B4-BE49-F238E27FC236}">
                <a16:creationId xmlns="" xmlns:a16="http://schemas.microsoft.com/office/drawing/2014/main" id="{2A16A782-C62B-F50C-AF58-49A55F7C8DEE}"/>
              </a:ext>
            </a:extLst>
          </p:cNvPr>
          <p:cNvGrpSpPr/>
          <p:nvPr/>
        </p:nvGrpSpPr>
        <p:grpSpPr>
          <a:xfrm>
            <a:off x="1229686" y="1775357"/>
            <a:ext cx="2926793" cy="1766326"/>
            <a:chOff x="1463463" y="1831937"/>
            <a:chExt cx="2926793" cy="1766326"/>
          </a:xfrm>
        </p:grpSpPr>
        <p:sp>
          <p:nvSpPr>
            <p:cNvPr id="16" name="Hình chữ nhật 15">
              <a:extLst>
                <a:ext uri="{FF2B5EF4-FFF2-40B4-BE49-F238E27FC236}">
                  <a16:creationId xmlns="" xmlns:a16="http://schemas.microsoft.com/office/drawing/2014/main" id="{865471F5-FE26-97A8-669F-DAE1797F3328}"/>
                </a:ext>
              </a:extLst>
            </p:cNvPr>
            <p:cNvSpPr/>
            <p:nvPr/>
          </p:nvSpPr>
          <p:spPr>
            <a:xfrm>
              <a:off x="1463463" y="1831937"/>
              <a:ext cx="2926793" cy="1766326"/>
            </a:xfrm>
            <a:prstGeom prst="rect">
              <a:avLst/>
            </a:prstGeom>
            <a:solidFill>
              <a:srgbClr val="37E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Hộp Văn bản 12">
              <a:hlinkClick r:id="rId9" action="ppaction://hlinksldjump"/>
              <a:extLst>
                <a:ext uri="{FF2B5EF4-FFF2-40B4-BE49-F238E27FC236}">
                  <a16:creationId xmlns="" xmlns:a16="http://schemas.microsoft.com/office/drawing/2014/main" id="{892EBB7A-0F89-623D-12EC-5FEC8C8B0206}"/>
                </a:ext>
              </a:extLst>
            </p:cNvPr>
            <p:cNvSpPr txBox="1"/>
            <p:nvPr/>
          </p:nvSpPr>
          <p:spPr>
            <a:xfrm>
              <a:off x="2650817" y="2262403"/>
              <a:ext cx="566181" cy="86177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1</a:t>
              </a:r>
            </a:p>
          </p:txBody>
        </p:sp>
      </p:grpSp>
      <p:sp>
        <p:nvSpPr>
          <p:cNvPr id="31" name="Mũi tên: Phải 30">
            <a:hlinkClick r:id="" action="ppaction://noaction"/>
            <a:extLst>
              <a:ext uri="{FF2B5EF4-FFF2-40B4-BE49-F238E27FC236}">
                <a16:creationId xmlns="" xmlns:a16="http://schemas.microsoft.com/office/drawing/2014/main" id="{E70F946F-3DC3-FA47-75EF-91E6024AF69C}"/>
              </a:ext>
            </a:extLst>
          </p:cNvPr>
          <p:cNvSpPr/>
          <p:nvPr/>
        </p:nvSpPr>
        <p:spPr>
          <a:xfrm>
            <a:off x="8598090" y="6186689"/>
            <a:ext cx="2281945" cy="199622"/>
          </a:xfrm>
          <a:prstGeom prst="rightArrow">
            <a:avLst/>
          </a:prstGeom>
          <a:solidFill>
            <a:srgbClr val="3E13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464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28"/>
                  </p:tgtEl>
                </p:cond>
              </p:nextCondLst>
            </p:seq>
            <p:seq concurrent="1" nextAc="seek">
              <p:cTn id="20" restart="whenNotActive" fill="hold" evtFilter="cancelBubble" nodeType="interactiveSeq">
                <p:stCondLst>
                  <p:cond evt="onClick" delay="0">
                    <p:tgtEl>
                      <p:spTgt spid="3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01474" y="191452"/>
            <a:ext cx="6858000" cy="6858000"/>
          </a:xfrm>
          <a:custGeom>
            <a:avLst/>
            <a:gdLst/>
            <a:ahLst/>
            <a:cxnLst/>
            <a:rect l="l" t="t" r="r" b="b"/>
            <a:pathLst>
              <a:path w="7315200" h="7315200">
                <a:moveTo>
                  <a:pt x="0" y="0"/>
                </a:moveTo>
                <a:lnTo>
                  <a:pt x="7315200" y="0"/>
                </a:lnTo>
                <a:lnTo>
                  <a:pt x="7315200" y="7315200"/>
                </a:lnTo>
                <a:lnTo>
                  <a:pt x="0" y="7315200"/>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sp>
      <p:grpSp>
        <p:nvGrpSpPr>
          <p:cNvPr id="3" name="Group 3"/>
          <p:cNvGrpSpPr/>
          <p:nvPr/>
        </p:nvGrpSpPr>
        <p:grpSpPr>
          <a:xfrm>
            <a:off x="1561514" y="2543530"/>
            <a:ext cx="2779107" cy="2153843"/>
            <a:chOff x="0" y="-38100"/>
            <a:chExt cx="812800" cy="850900"/>
          </a:xfrm>
        </p:grpSpPr>
        <p:sp>
          <p:nvSpPr>
            <p:cNvPr id="4" name="Freeform 4"/>
            <p:cNvSpPr/>
            <p:nvPr/>
          </p:nvSpPr>
          <p:spPr>
            <a:xfrm>
              <a:off x="83897" y="0"/>
              <a:ext cx="658241" cy="688556"/>
            </a:xfrm>
            <a:custGeom>
              <a:avLst/>
              <a:gdLst/>
              <a:ahLst/>
              <a:cxnLst/>
              <a:rect l="l" t="t" r="r" b="b"/>
              <a:pathLst>
                <a:path w="658241" h="688556">
                  <a:moveTo>
                    <a:pt x="156820" y="0"/>
                  </a:moveTo>
                  <a:lnTo>
                    <a:pt x="501420" y="0"/>
                  </a:lnTo>
                  <a:cubicBezTo>
                    <a:pt x="543012" y="0"/>
                    <a:pt x="582900" y="16522"/>
                    <a:pt x="612309" y="45932"/>
                  </a:cubicBezTo>
                  <a:cubicBezTo>
                    <a:pt x="641719" y="75341"/>
                    <a:pt x="658241" y="115229"/>
                    <a:pt x="658241" y="156820"/>
                  </a:cubicBezTo>
                  <a:lnTo>
                    <a:pt x="658241" y="531736"/>
                  </a:lnTo>
                  <a:cubicBezTo>
                    <a:pt x="658241" y="573327"/>
                    <a:pt x="641719" y="613215"/>
                    <a:pt x="612309" y="642625"/>
                  </a:cubicBezTo>
                  <a:cubicBezTo>
                    <a:pt x="582900" y="672034"/>
                    <a:pt x="543012" y="688556"/>
                    <a:pt x="501420" y="688556"/>
                  </a:cubicBezTo>
                  <a:lnTo>
                    <a:pt x="156820" y="688556"/>
                  </a:lnTo>
                  <a:cubicBezTo>
                    <a:pt x="115229" y="688556"/>
                    <a:pt x="75341" y="672034"/>
                    <a:pt x="45932" y="642625"/>
                  </a:cubicBezTo>
                  <a:cubicBezTo>
                    <a:pt x="16522" y="613215"/>
                    <a:pt x="0" y="573327"/>
                    <a:pt x="0" y="531736"/>
                  </a:cubicBezTo>
                  <a:lnTo>
                    <a:pt x="0" y="156820"/>
                  </a:lnTo>
                  <a:cubicBezTo>
                    <a:pt x="0" y="115229"/>
                    <a:pt x="16522" y="75341"/>
                    <a:pt x="45932" y="45932"/>
                  </a:cubicBezTo>
                  <a:cubicBezTo>
                    <a:pt x="75341" y="16522"/>
                    <a:pt x="115229" y="0"/>
                    <a:pt x="156820" y="0"/>
                  </a:cubicBezTo>
                  <a:close/>
                </a:path>
              </a:pathLst>
            </a:custGeom>
            <a:solidFill>
              <a:srgbClr val="78431D">
                <a:alpha val="49804"/>
              </a:srgbClr>
            </a:solidFill>
          </p:spPr>
        </p:sp>
        <p:sp>
          <p:nvSpPr>
            <p:cNvPr id="5" name="TextBox 5"/>
            <p:cNvSpPr txBox="1"/>
            <p:nvPr/>
          </p:nvSpPr>
          <p:spPr>
            <a:xfrm>
              <a:off x="0" y="-38100"/>
              <a:ext cx="812800" cy="850900"/>
            </a:xfrm>
            <a:prstGeom prst="rect">
              <a:avLst/>
            </a:prstGeom>
          </p:spPr>
          <p:txBody>
            <a:bodyPr lIns="47625" tIns="47625" rIns="47625" bIns="47625" rtlCol="0" anchor="ctr"/>
            <a:lstStyle/>
            <a:p>
              <a:pPr algn="ctr">
                <a:lnSpc>
                  <a:spcPts val="2249"/>
                </a:lnSpc>
              </a:pPr>
              <a:endParaRPr sz="1688"/>
            </a:p>
          </p:txBody>
        </p:sp>
      </p:grpSp>
      <p:grpSp>
        <p:nvGrpSpPr>
          <p:cNvPr id="6" name="Group 6"/>
          <p:cNvGrpSpPr/>
          <p:nvPr/>
        </p:nvGrpSpPr>
        <p:grpSpPr>
          <a:xfrm>
            <a:off x="3791529" y="5140019"/>
            <a:ext cx="8196770" cy="1361823"/>
            <a:chOff x="0" y="89537"/>
            <a:chExt cx="11657629" cy="1936815"/>
          </a:xfrm>
        </p:grpSpPr>
        <p:grpSp>
          <p:nvGrpSpPr>
            <p:cNvPr id="7" name="Group 7"/>
            <p:cNvGrpSpPr/>
            <p:nvPr/>
          </p:nvGrpSpPr>
          <p:grpSpPr>
            <a:xfrm>
              <a:off x="0" y="89537"/>
              <a:ext cx="1378455" cy="1378455"/>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9" name="TextBox 9"/>
              <p:cNvSpPr txBox="1"/>
              <p:nvPr/>
            </p:nvSpPr>
            <p:spPr>
              <a:xfrm>
                <a:off x="76200" y="38100"/>
                <a:ext cx="660400" cy="698500"/>
              </a:xfrm>
              <a:prstGeom prst="rect">
                <a:avLst/>
              </a:prstGeom>
            </p:spPr>
            <p:txBody>
              <a:bodyPr lIns="47625" tIns="47625" rIns="47625" bIns="47625" rtlCol="0" anchor="ctr"/>
              <a:lstStyle/>
              <a:p>
                <a:pPr algn="ctr">
                  <a:lnSpc>
                    <a:spcPts val="2249"/>
                  </a:lnSpc>
                </a:pPr>
                <a:endParaRPr sz="1688"/>
              </a:p>
            </p:txBody>
          </p:sp>
        </p:grpSp>
        <p:sp>
          <p:nvSpPr>
            <p:cNvPr id="10" name="TextBox 10"/>
            <p:cNvSpPr txBox="1"/>
            <p:nvPr/>
          </p:nvSpPr>
          <p:spPr>
            <a:xfrm>
              <a:off x="223448" y="302515"/>
              <a:ext cx="931557" cy="966646"/>
            </a:xfrm>
            <a:prstGeom prst="rect">
              <a:avLst/>
            </a:prstGeom>
          </p:spPr>
          <p:txBody>
            <a:bodyPr lIns="0" tIns="0" rIns="0" bIns="0" rtlCol="0" anchor="t">
              <a:spAutoFit/>
            </a:bodyPr>
            <a:lstStyle/>
            <a:p>
              <a:pPr algn="ctr">
                <a:lnSpc>
                  <a:spcPts val="5279"/>
                </a:lnSpc>
              </a:pPr>
              <a:r>
                <a:rPr lang="en-US" sz="4400" spc="-175">
                  <a:solidFill>
                    <a:srgbClr val="000000"/>
                  </a:solidFill>
                  <a:latin typeface="Cabin"/>
                </a:rPr>
                <a:t>03</a:t>
              </a:r>
            </a:p>
          </p:txBody>
        </p:sp>
        <p:sp>
          <p:nvSpPr>
            <p:cNvPr id="11" name="TextBox 11"/>
            <p:cNvSpPr txBox="1"/>
            <p:nvPr/>
          </p:nvSpPr>
          <p:spPr>
            <a:xfrm>
              <a:off x="1738732" y="275446"/>
              <a:ext cx="9918897" cy="1750906"/>
            </a:xfrm>
            <a:prstGeom prst="rect">
              <a:avLst/>
            </a:prstGeom>
          </p:spPr>
          <p:txBody>
            <a:bodyPr wrap="square" lIns="0" tIns="0" rIns="0" bIns="0" rtlCol="0" anchor="t">
              <a:spAutoFit/>
            </a:bodyPr>
            <a:lstStyle/>
            <a:p>
              <a:pPr>
                <a:lnSpc>
                  <a:spcPts val="3240"/>
                </a:lnSpc>
              </a:pPr>
              <a:r>
                <a:rPr lang="en-US" sz="2800" spc="-71" dirty="0">
                  <a:latin typeface="Times New Roman" panose="02020603050405020304" pitchFamily="18" charset="0"/>
                  <a:cs typeface="Times New Roman" panose="02020603050405020304" pitchFamily="18" charset="0"/>
                </a:rPr>
                <a:t>HS </a:t>
              </a:r>
              <a:r>
                <a:rPr lang="en-US" sz="2800" spc="-71" dirty="0" err="1">
                  <a:latin typeface="Times New Roman" panose="02020603050405020304" pitchFamily="18" charset="0"/>
                  <a:cs typeface="Times New Roman" panose="02020603050405020304" pitchFamily="18" charset="0"/>
                </a:rPr>
                <a:t>biết</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chủ</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động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trong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việc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tiếp</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nhận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và</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đánh</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giá</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quan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điểm</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của</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người</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viết</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được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trình</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bày</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trong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văn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bản</a:t>
              </a:r>
              <a:r>
                <a:rPr lang="en-US" sz="2800" spc="-71" dirty="0">
                  <a:latin typeface="Times New Roman" panose="02020603050405020304" pitchFamily="18" charset="0"/>
                  <a:cs typeface="Times New Roman" panose="02020603050405020304" pitchFamily="18" charset="0"/>
                </a:rPr>
                <a:t>.</a:t>
              </a:r>
            </a:p>
          </p:txBody>
        </p:sp>
      </p:grpSp>
      <p:grpSp>
        <p:nvGrpSpPr>
          <p:cNvPr id="12" name="Group 12"/>
          <p:cNvGrpSpPr/>
          <p:nvPr/>
        </p:nvGrpSpPr>
        <p:grpSpPr>
          <a:xfrm>
            <a:off x="4441717" y="2235458"/>
            <a:ext cx="7445482" cy="2769989"/>
            <a:chOff x="0" y="-57149"/>
            <a:chExt cx="7879798" cy="3939540"/>
          </a:xfrm>
        </p:grpSpPr>
        <p:sp>
          <p:nvSpPr>
            <p:cNvPr id="13" name="TextBox 13"/>
            <p:cNvSpPr txBox="1"/>
            <p:nvPr/>
          </p:nvSpPr>
          <p:spPr>
            <a:xfrm>
              <a:off x="1621239" y="-57149"/>
              <a:ext cx="6258559" cy="3939540"/>
            </a:xfrm>
            <a:prstGeom prst="rect">
              <a:avLst/>
            </a:prstGeom>
          </p:spPr>
          <p:txBody>
            <a:bodyPr lIns="0" tIns="0" rIns="0" bIns="0" rtlCol="0" anchor="t">
              <a:spAutoFit/>
            </a:bodyPr>
            <a:lstStyle/>
            <a:p>
              <a:pPr>
                <a:lnSpc>
                  <a:spcPts val="2699"/>
                </a:lnSpc>
              </a:pP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Học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sinh</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vận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dụng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năng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lực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đọc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hiểu</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văn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bản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nghị</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luận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để</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đọc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hiểu</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văn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bản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theo</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thể</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loại</a:t>
              </a:r>
              <a:endParaRPr lang="en-US" sz="2800" spc="-71" dirty="0">
                <a:solidFill>
                  <a:srgbClr val="FF0000"/>
                </a:solidFill>
                <a:latin typeface="Times New Roman" panose="02020603050405020304" pitchFamily="18" charset="0"/>
                <a:cs typeface="Times New Roman" panose="02020603050405020304" pitchFamily="18" charset="0"/>
              </a:endParaRPr>
            </a:p>
            <a:p>
              <a:pPr>
                <a:lnSpc>
                  <a:spcPts val="2699"/>
                </a:lnSpc>
              </a:pP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Học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sinh</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vận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dụng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năng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lực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ngôn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ngữ</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để</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viết</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được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văn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bản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nghị</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luận</a:t>
              </a:r>
              <a:r>
                <a:rPr lang="en-US" sz="2800" spc="-71" dirty="0">
                  <a:solidFill>
                    <a:srgbClr val="FF0000"/>
                  </a:solidFill>
                  <a:latin typeface="Times New Roman" panose="02020603050405020304" pitchFamily="18" charset="0"/>
                  <a:cs typeface="Times New Roman" panose="02020603050405020304" pitchFamily="18" charset="0"/>
                </a:rPr>
                <a:t>.</a:t>
              </a:r>
            </a:p>
            <a:p>
              <a:pPr>
                <a:lnSpc>
                  <a:spcPts val="2699"/>
                </a:lnSpc>
              </a:pP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Biết</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xử</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lí</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hài</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hòa</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mối</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quan</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hệ</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giữa</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cộng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đồng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và</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cá</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thể</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trong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các</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tình</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huống</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cụ</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thể</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của</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đời</a:t>
              </a:r>
              <a:r>
                <a:rPr lang="en-US" sz="2800" spc="-71" dirty="0">
                  <a:solidFill>
                    <a:srgbClr val="FF0000"/>
                  </a:solidFill>
                  <a:latin typeface="Times New Roman" panose="02020603050405020304" pitchFamily="18" charset="0"/>
                  <a:cs typeface="Times New Roman" panose="02020603050405020304" pitchFamily="18" charset="0"/>
                </a:rPr>
                <a:t> </a:t>
              </a:r>
              <a:r>
                <a:rPr lang="en-US" sz="2800" spc="-71" dirty="0" err="1">
                  <a:solidFill>
                    <a:srgbClr val="FF0000"/>
                  </a:solidFill>
                  <a:latin typeface="Times New Roman" panose="02020603050405020304" pitchFamily="18" charset="0"/>
                  <a:cs typeface="Times New Roman" panose="02020603050405020304" pitchFamily="18" charset="0"/>
                </a:rPr>
                <a:t>sống</a:t>
              </a:r>
              <a:r>
                <a:rPr lang="en-US" sz="2800" spc="-71" dirty="0">
                  <a:solidFill>
                    <a:srgbClr val="FF0000"/>
                  </a:solidFill>
                  <a:latin typeface="Times New Roman" panose="02020603050405020304" pitchFamily="18" charset="0"/>
                  <a:cs typeface="Times New Roman" panose="02020603050405020304" pitchFamily="18" charset="0"/>
                </a:rPr>
                <a:t>.</a:t>
              </a:r>
            </a:p>
          </p:txBody>
        </p:sp>
        <p:grpSp>
          <p:nvGrpSpPr>
            <p:cNvPr id="14" name="Group 14"/>
            <p:cNvGrpSpPr/>
            <p:nvPr/>
          </p:nvGrpSpPr>
          <p:grpSpPr>
            <a:xfrm>
              <a:off x="0" y="951105"/>
              <a:ext cx="1378455" cy="1378455"/>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16" name="TextBox 16"/>
              <p:cNvSpPr txBox="1"/>
              <p:nvPr/>
            </p:nvSpPr>
            <p:spPr>
              <a:xfrm>
                <a:off x="76200" y="38100"/>
                <a:ext cx="660400" cy="698500"/>
              </a:xfrm>
              <a:prstGeom prst="rect">
                <a:avLst/>
              </a:prstGeom>
            </p:spPr>
            <p:txBody>
              <a:bodyPr lIns="47625" tIns="47625" rIns="47625" bIns="47625" rtlCol="0" anchor="ctr"/>
              <a:lstStyle/>
              <a:p>
                <a:pPr algn="ctr">
                  <a:lnSpc>
                    <a:spcPts val="2249"/>
                  </a:lnSpc>
                </a:pPr>
                <a:endParaRPr sz="1688"/>
              </a:p>
            </p:txBody>
          </p:sp>
        </p:grpSp>
        <p:sp>
          <p:nvSpPr>
            <p:cNvPr id="17" name="TextBox 17"/>
            <p:cNvSpPr txBox="1"/>
            <p:nvPr/>
          </p:nvSpPr>
          <p:spPr>
            <a:xfrm>
              <a:off x="194381" y="1164082"/>
              <a:ext cx="989693" cy="966646"/>
            </a:xfrm>
            <a:prstGeom prst="rect">
              <a:avLst/>
            </a:prstGeom>
          </p:spPr>
          <p:txBody>
            <a:bodyPr lIns="0" tIns="0" rIns="0" bIns="0" rtlCol="0" anchor="t">
              <a:spAutoFit/>
            </a:bodyPr>
            <a:lstStyle/>
            <a:p>
              <a:pPr algn="ctr">
                <a:lnSpc>
                  <a:spcPts val="5279"/>
                </a:lnSpc>
              </a:pPr>
              <a:r>
                <a:rPr lang="en-US" sz="4400" spc="-175">
                  <a:solidFill>
                    <a:srgbClr val="000000"/>
                  </a:solidFill>
                  <a:latin typeface="Cabin"/>
                </a:rPr>
                <a:t>02</a:t>
              </a:r>
            </a:p>
          </p:txBody>
        </p:sp>
      </p:grpSp>
      <p:grpSp>
        <p:nvGrpSpPr>
          <p:cNvPr id="18" name="Group 18"/>
          <p:cNvGrpSpPr/>
          <p:nvPr/>
        </p:nvGrpSpPr>
        <p:grpSpPr>
          <a:xfrm>
            <a:off x="3693698" y="157966"/>
            <a:ext cx="8498302" cy="2077492"/>
            <a:chOff x="0" y="77916"/>
            <a:chExt cx="12086474" cy="2954654"/>
          </a:xfrm>
        </p:grpSpPr>
        <p:sp>
          <p:nvSpPr>
            <p:cNvPr id="19" name="TextBox 19"/>
            <p:cNvSpPr txBox="1"/>
            <p:nvPr/>
          </p:nvSpPr>
          <p:spPr>
            <a:xfrm>
              <a:off x="2075857" y="77916"/>
              <a:ext cx="10010617" cy="2954654"/>
            </a:xfrm>
            <a:prstGeom prst="rect">
              <a:avLst/>
            </a:prstGeom>
          </p:spPr>
          <p:txBody>
            <a:bodyPr wrap="square" lIns="0" tIns="0" rIns="0" bIns="0" rtlCol="0" anchor="t">
              <a:spAutoFit/>
            </a:bodyPr>
            <a:lstStyle/>
            <a:p>
              <a:pPr>
                <a:lnSpc>
                  <a:spcPts val="2699"/>
                </a:lnSpc>
              </a:pPr>
              <a:r>
                <a:rPr lang="en-US" spc="-71" dirty="0">
                  <a:solidFill>
                    <a:srgbClr val="000000"/>
                  </a:solidFill>
                  <a:latin typeface="Asap Bold"/>
                </a:rPr>
                <a:t>- </a:t>
              </a:r>
              <a:r>
                <a:rPr lang="en-US" sz="2800" spc="-71" dirty="0" err="1">
                  <a:latin typeface="Times New Roman" panose="02020603050405020304" pitchFamily="18" charset="0"/>
                  <a:cs typeface="Times New Roman" panose="02020603050405020304" pitchFamily="18" charset="0"/>
                </a:rPr>
                <a:t>Nhận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biết</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và</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phân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tích</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được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nội</a:t>
              </a:r>
              <a:r>
                <a:rPr lang="en-US" sz="2800" spc="-71" dirty="0">
                  <a:latin typeface="Times New Roman" panose="02020603050405020304" pitchFamily="18" charset="0"/>
                  <a:cs typeface="Times New Roman" panose="02020603050405020304" pitchFamily="18" charset="0"/>
                </a:rPr>
                <a:t> dung </a:t>
              </a:r>
              <a:r>
                <a:rPr lang="en-US" sz="2800" spc="-71" dirty="0" err="1">
                  <a:latin typeface="Times New Roman" panose="02020603050405020304" pitchFamily="18" charset="0"/>
                  <a:cs typeface="Times New Roman" panose="02020603050405020304" pitchFamily="18" charset="0"/>
                </a:rPr>
                <a:t>của</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luận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đề</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cộng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đồng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và</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cá</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thể</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được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tác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giả</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đề</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cập</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trong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văn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bản</a:t>
              </a:r>
              <a:r>
                <a:rPr lang="en-US" sz="2800" spc="-71" dirty="0">
                  <a:latin typeface="Times New Roman" panose="02020603050405020304" pitchFamily="18" charset="0"/>
                  <a:cs typeface="Times New Roman" panose="02020603050405020304" pitchFamily="18" charset="0"/>
                </a:rPr>
                <a:t>.</a:t>
              </a:r>
            </a:p>
            <a:p>
              <a:pPr>
                <a:lnSpc>
                  <a:spcPts val="2699"/>
                </a:lnSpc>
              </a:pP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Nhận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biết</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và</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phân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tích</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được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hệ</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thống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luận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điểm</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lí</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lẽ</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và</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bằng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chứng</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đã</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được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tác</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giả</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triển</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khai</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và</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sử</a:t>
              </a:r>
              <a:r>
                <a:rPr lang="en-US" sz="2800" spc="-71" dirty="0">
                  <a:latin typeface="Times New Roman" panose="02020603050405020304" pitchFamily="18" charset="0"/>
                  <a:cs typeface="Times New Roman" panose="02020603050405020304" pitchFamily="18" charset="0"/>
                </a:rPr>
                <a:t> </a:t>
              </a:r>
              <a:r>
                <a:rPr lang="en-US" sz="2800" spc="-71" dirty="0" err="1">
                  <a:latin typeface="Times New Roman" panose="02020603050405020304" pitchFamily="18" charset="0"/>
                  <a:cs typeface="Times New Roman" panose="02020603050405020304" pitchFamily="18" charset="0"/>
                </a:rPr>
                <a:t>dụng</a:t>
              </a:r>
              <a:r>
                <a:rPr lang="en-US" sz="2800" spc="-71" dirty="0">
                  <a:latin typeface="Times New Roman" panose="02020603050405020304" pitchFamily="18" charset="0"/>
                  <a:cs typeface="Times New Roman" panose="02020603050405020304" pitchFamily="18" charset="0"/>
                </a:rPr>
                <a:t>.</a:t>
              </a:r>
            </a:p>
          </p:txBody>
        </p:sp>
        <p:grpSp>
          <p:nvGrpSpPr>
            <p:cNvPr id="20" name="Group 20"/>
            <p:cNvGrpSpPr/>
            <p:nvPr/>
          </p:nvGrpSpPr>
          <p:grpSpPr>
            <a:xfrm>
              <a:off x="0" y="709805"/>
              <a:ext cx="1378455" cy="1378455"/>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22" name="TextBox 22"/>
              <p:cNvSpPr txBox="1"/>
              <p:nvPr/>
            </p:nvSpPr>
            <p:spPr>
              <a:xfrm>
                <a:off x="76200" y="38100"/>
                <a:ext cx="660400" cy="698500"/>
              </a:xfrm>
              <a:prstGeom prst="rect">
                <a:avLst/>
              </a:prstGeom>
            </p:spPr>
            <p:txBody>
              <a:bodyPr lIns="47625" tIns="47625" rIns="47625" bIns="47625" rtlCol="0" anchor="ctr"/>
              <a:lstStyle/>
              <a:p>
                <a:pPr algn="ctr">
                  <a:lnSpc>
                    <a:spcPts val="2249"/>
                  </a:lnSpc>
                </a:pPr>
                <a:endParaRPr sz="1688"/>
              </a:p>
            </p:txBody>
          </p:sp>
        </p:grpSp>
        <p:sp>
          <p:nvSpPr>
            <p:cNvPr id="23" name="TextBox 23"/>
            <p:cNvSpPr txBox="1"/>
            <p:nvPr/>
          </p:nvSpPr>
          <p:spPr>
            <a:xfrm>
              <a:off x="194381" y="922783"/>
              <a:ext cx="989693" cy="966646"/>
            </a:xfrm>
            <a:prstGeom prst="rect">
              <a:avLst/>
            </a:prstGeom>
          </p:spPr>
          <p:txBody>
            <a:bodyPr lIns="0" tIns="0" rIns="0" bIns="0" rtlCol="0" anchor="t">
              <a:spAutoFit/>
            </a:bodyPr>
            <a:lstStyle/>
            <a:p>
              <a:pPr algn="ctr">
                <a:lnSpc>
                  <a:spcPts val="5279"/>
                </a:lnSpc>
              </a:pPr>
              <a:r>
                <a:rPr lang="en-US" sz="4400" spc="-175">
                  <a:solidFill>
                    <a:srgbClr val="000000"/>
                  </a:solidFill>
                  <a:latin typeface="Alata"/>
                </a:rPr>
                <a:t>01</a:t>
              </a:r>
            </a:p>
          </p:txBody>
        </p:sp>
      </p:grpSp>
      <p:sp>
        <p:nvSpPr>
          <p:cNvPr id="24" name="TextBox 24"/>
          <p:cNvSpPr txBox="1"/>
          <p:nvPr/>
        </p:nvSpPr>
        <p:spPr>
          <a:xfrm>
            <a:off x="2066816" y="2853492"/>
            <a:ext cx="1979937" cy="1103379"/>
          </a:xfrm>
          <a:prstGeom prst="rect">
            <a:avLst/>
          </a:prstGeom>
        </p:spPr>
        <p:txBody>
          <a:bodyPr wrap="square" lIns="0" tIns="0" rIns="0" bIns="0" rtlCol="0" anchor="t">
            <a:spAutoFit/>
          </a:bodyPr>
          <a:lstStyle/>
          <a:p>
            <a:pPr algn="ctr">
              <a:lnSpc>
                <a:spcPts val="4479"/>
              </a:lnSpc>
            </a:pPr>
            <a:r>
              <a:rPr lang="en-US" sz="3200" spc="-128" dirty="0">
                <a:solidFill>
                  <a:srgbClr val="FFF9ED"/>
                </a:solidFill>
                <a:latin typeface="Francois One"/>
              </a:rPr>
              <a:t>MỤC TIÊU BÀI HỌC</a:t>
            </a:r>
          </a:p>
        </p:txBody>
      </p:sp>
    </p:spTree>
    <p:extLst>
      <p:ext uri="{BB962C8B-B14F-4D97-AF65-F5344CB8AC3E}">
        <p14:creationId xmlns:p14="http://schemas.microsoft.com/office/powerpoint/2010/main" val="2354616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459504"/>
            <a:ext cx="5542385" cy="1938992"/>
          </a:xfrm>
          <a:prstGeom prst="rect">
            <a:avLst/>
          </a:prstGeom>
          <a:noFill/>
        </p:spPr>
        <p:txBody>
          <a:bodyPr wrap="square" rtlCol="0">
            <a:spAutoFit/>
          </a:bodyPr>
          <a:lstStyle/>
          <a:p>
            <a:pPr algn="ctr"/>
            <a:r>
              <a:rPr lang="en-US" altLang="zh-CN" sz="6000" b="1" dirty="0">
                <a:solidFill>
                  <a:srgbClr val="37740A"/>
                </a:solidFill>
                <a:latin typeface="Cambria" panose="02040503050406030204" pitchFamily="18" charset="0"/>
                <a:ea typeface="Cambria" panose="02040503050406030204" pitchFamily="18" charset="0"/>
                <a:cs typeface="+mn-ea"/>
                <a:sym typeface="+mn-lt"/>
              </a:rPr>
              <a:t>Hình thành kiến thức mới</a:t>
            </a:r>
            <a:endParaRPr lang="zh-CN" altLang="en-US" sz="6000" b="1" dirty="0">
              <a:solidFill>
                <a:srgbClr val="37740A"/>
              </a:solidFill>
              <a:latin typeface="Cambria" panose="02040503050406030204" pitchFamily="18" charset="0"/>
              <a:cs typeface="+mn-ea"/>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35598097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1203</TotalTime>
  <Words>2809</Words>
  <Application>Microsoft Office PowerPoint</Application>
  <PresentationFormat>Custom</PresentationFormat>
  <Paragraphs>344</Paragraphs>
  <Slides>33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Angles</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TÌM HIỂU CHUNG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Tổng kết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99</cp:revision>
  <dcterms:created xsi:type="dcterms:W3CDTF">2023-02-25T17:23:31Z</dcterms:created>
  <dcterms:modified xsi:type="dcterms:W3CDTF">2023-08-05T15:55:40Z</dcterms:modified>
</cp:coreProperties>
</file>