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15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17" Type="http://schemas.openxmlformats.org/officeDocument/2006/relationships/image" Target="../media/image10.sv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3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4.sv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26.svg"/><Relationship Id="rId1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18" Type="http://schemas.openxmlformats.org/officeDocument/2006/relationships/image" Target="../media/image25.png"/><Relationship Id="rId3" Type="http://schemas.openxmlformats.org/officeDocument/2006/relationships/image" Target="../media/image24.svg"/><Relationship Id="rId21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27.png"/><Relationship Id="rId17" Type="http://schemas.openxmlformats.org/officeDocument/2006/relationships/image" Target="../media/image18.svg"/><Relationship Id="rId25" Type="http://schemas.openxmlformats.org/officeDocument/2006/relationships/image" Target="../media/image14.svg"/><Relationship Id="rId2" Type="http://schemas.openxmlformats.org/officeDocument/2006/relationships/image" Target="../media/image23.png"/><Relationship Id="rId16" Type="http://schemas.openxmlformats.org/officeDocument/2006/relationships/image" Target="../media/image17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2.svg"/><Relationship Id="rId24" Type="http://schemas.openxmlformats.org/officeDocument/2006/relationships/image" Target="../media/image13.png"/><Relationship Id="rId5" Type="http://schemas.openxmlformats.org/officeDocument/2006/relationships/image" Target="../media/image8.svg"/><Relationship Id="rId15" Type="http://schemas.openxmlformats.org/officeDocument/2006/relationships/image" Target="../media/image12.svg"/><Relationship Id="rId23" Type="http://schemas.openxmlformats.org/officeDocument/2006/relationships/image" Target="../media/image6.svg"/><Relationship Id="rId10" Type="http://schemas.openxmlformats.org/officeDocument/2006/relationships/image" Target="../media/image31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1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80697" y="-1310862"/>
            <a:ext cx="2934034" cy="3440765"/>
          </a:xfrm>
          <a:custGeom>
            <a:avLst/>
            <a:gdLst/>
            <a:ahLst/>
            <a:cxnLst/>
            <a:rect l="l" t="t" r="r" b="b"/>
            <a:pathLst>
              <a:path w="2934034" h="3440765">
                <a:moveTo>
                  <a:pt x="0" y="0"/>
                </a:moveTo>
                <a:lnTo>
                  <a:pt x="2934034" y="0"/>
                </a:lnTo>
                <a:lnTo>
                  <a:pt x="2934034" y="3440765"/>
                </a:lnTo>
                <a:lnTo>
                  <a:pt x="0" y="3440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907961">
            <a:off x="2766698" y="8543297"/>
            <a:ext cx="1768567" cy="1835089"/>
          </a:xfrm>
          <a:custGeom>
            <a:avLst/>
            <a:gdLst/>
            <a:ahLst/>
            <a:cxnLst/>
            <a:rect l="l" t="t" r="r" b="b"/>
            <a:pathLst>
              <a:path w="1768567" h="1835089">
                <a:moveTo>
                  <a:pt x="0" y="0"/>
                </a:moveTo>
                <a:lnTo>
                  <a:pt x="1768567" y="0"/>
                </a:lnTo>
                <a:lnTo>
                  <a:pt x="1768567" y="1835089"/>
                </a:lnTo>
                <a:lnTo>
                  <a:pt x="0" y="183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26775">
            <a:off x="5566877" y="8592250"/>
            <a:ext cx="2307981" cy="3134779"/>
          </a:xfrm>
          <a:custGeom>
            <a:avLst/>
            <a:gdLst/>
            <a:ahLst/>
            <a:cxnLst/>
            <a:rect l="l" t="t" r="r" b="b"/>
            <a:pathLst>
              <a:path w="2307981" h="3134779">
                <a:moveTo>
                  <a:pt x="0" y="0"/>
                </a:moveTo>
                <a:lnTo>
                  <a:pt x="2307981" y="0"/>
                </a:lnTo>
                <a:lnTo>
                  <a:pt x="2307981" y="3134778"/>
                </a:lnTo>
                <a:lnTo>
                  <a:pt x="0" y="313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68969">
            <a:off x="5784602" y="-844965"/>
            <a:ext cx="3202547" cy="2169725"/>
          </a:xfrm>
          <a:custGeom>
            <a:avLst/>
            <a:gdLst/>
            <a:ahLst/>
            <a:cxnLst/>
            <a:rect l="l" t="t" r="r" b="b"/>
            <a:pathLst>
              <a:path w="3202547" h="2169725">
                <a:moveTo>
                  <a:pt x="0" y="0"/>
                </a:moveTo>
                <a:lnTo>
                  <a:pt x="3202546" y="0"/>
                </a:lnTo>
                <a:lnTo>
                  <a:pt x="3202546" y="2169726"/>
                </a:lnTo>
                <a:lnTo>
                  <a:pt x="0" y="2169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656121">
            <a:off x="13548585" y="-108548"/>
            <a:ext cx="1708446" cy="1719191"/>
          </a:xfrm>
          <a:custGeom>
            <a:avLst/>
            <a:gdLst/>
            <a:ahLst/>
            <a:cxnLst/>
            <a:rect l="l" t="t" r="r" b="b"/>
            <a:pathLst>
              <a:path w="1708446" h="1719191">
                <a:moveTo>
                  <a:pt x="0" y="0"/>
                </a:moveTo>
                <a:lnTo>
                  <a:pt x="1708446" y="0"/>
                </a:lnTo>
                <a:lnTo>
                  <a:pt x="1708446" y="1719191"/>
                </a:lnTo>
                <a:lnTo>
                  <a:pt x="0" y="1719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2282165" y="1210268"/>
            <a:ext cx="14021949" cy="7139502"/>
            <a:chOff x="0" y="0"/>
            <a:chExt cx="18695932" cy="95193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50985"/>
              <a:ext cx="9440852" cy="9268351"/>
              <a:chOff x="0" y="0"/>
              <a:chExt cx="9178315" cy="901061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" y="0"/>
                <a:ext cx="9185974" cy="9010612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010612">
                    <a:moveTo>
                      <a:pt x="8679536" y="8993693"/>
                    </a:moveTo>
                    <a:cubicBezTo>
                      <a:pt x="8679536" y="8993693"/>
                      <a:pt x="8442539" y="8983723"/>
                      <a:pt x="8080400" y="8997168"/>
                    </a:cubicBezTo>
                    <a:cubicBezTo>
                      <a:pt x="7718262" y="9010612"/>
                      <a:pt x="490924" y="9010612"/>
                      <a:pt x="490924" y="9010612"/>
                    </a:cubicBezTo>
                    <a:cubicBezTo>
                      <a:pt x="245502" y="9010612"/>
                      <a:pt x="32509" y="8913344"/>
                      <a:pt x="31032" y="8753230"/>
                    </a:cubicBezTo>
                    <a:cubicBezTo>
                      <a:pt x="31032" y="8753230"/>
                      <a:pt x="0" y="621092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712302"/>
                      <a:pt x="9177218" y="8053643"/>
                    </a:cubicBezTo>
                    <a:cubicBezTo>
                      <a:pt x="9185974" y="8346944"/>
                      <a:pt x="9139426" y="8680015"/>
                      <a:pt x="9139426" y="8680015"/>
                    </a:cubicBezTo>
                    <a:cubicBezTo>
                      <a:pt x="9136461" y="8860041"/>
                      <a:pt x="8924958" y="8993693"/>
                      <a:pt x="8679536" y="899369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255080" y="250985"/>
              <a:ext cx="9440852" cy="9268351"/>
              <a:chOff x="0" y="0"/>
              <a:chExt cx="9178315" cy="901061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" y="0"/>
                <a:ext cx="9185974" cy="9010612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010612">
                    <a:moveTo>
                      <a:pt x="8679536" y="8993693"/>
                    </a:moveTo>
                    <a:cubicBezTo>
                      <a:pt x="8679536" y="8993693"/>
                      <a:pt x="8442539" y="8983723"/>
                      <a:pt x="8080400" y="8997168"/>
                    </a:cubicBezTo>
                    <a:cubicBezTo>
                      <a:pt x="7718262" y="9010612"/>
                      <a:pt x="490924" y="9010612"/>
                      <a:pt x="490924" y="9010612"/>
                    </a:cubicBezTo>
                    <a:cubicBezTo>
                      <a:pt x="245502" y="9010612"/>
                      <a:pt x="32509" y="8913344"/>
                      <a:pt x="31032" y="8753230"/>
                    </a:cubicBezTo>
                    <a:cubicBezTo>
                      <a:pt x="31032" y="8753230"/>
                      <a:pt x="0" y="621092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712302"/>
                      <a:pt x="9177218" y="8053643"/>
                    </a:cubicBezTo>
                    <a:cubicBezTo>
                      <a:pt x="9185974" y="8346944"/>
                      <a:pt x="9139426" y="8680015"/>
                      <a:pt x="9139426" y="8680015"/>
                    </a:cubicBezTo>
                    <a:cubicBezTo>
                      <a:pt x="9136461" y="8860041"/>
                      <a:pt x="8924958" y="8993693"/>
                      <a:pt x="8679536" y="899369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38039" y="340805"/>
              <a:ext cx="9301441" cy="9041668"/>
              <a:chOff x="0" y="0"/>
              <a:chExt cx="9178315" cy="892198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" y="0"/>
                <a:ext cx="9185974" cy="8921981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8921981">
                    <a:moveTo>
                      <a:pt x="8679536" y="8905062"/>
                    </a:moveTo>
                    <a:cubicBezTo>
                      <a:pt x="8679536" y="8905062"/>
                      <a:pt x="8442539" y="8895093"/>
                      <a:pt x="8080400" y="8908537"/>
                    </a:cubicBezTo>
                    <a:cubicBezTo>
                      <a:pt x="7718262" y="8921981"/>
                      <a:pt x="490924" y="8921981"/>
                      <a:pt x="490924" y="8921981"/>
                    </a:cubicBezTo>
                    <a:cubicBezTo>
                      <a:pt x="245502" y="8921981"/>
                      <a:pt x="32509" y="8824713"/>
                      <a:pt x="31032" y="8664599"/>
                    </a:cubicBezTo>
                    <a:cubicBezTo>
                      <a:pt x="31032" y="8664599"/>
                      <a:pt x="0" y="614227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649759"/>
                      <a:pt x="9177218" y="7965011"/>
                    </a:cubicBezTo>
                    <a:cubicBezTo>
                      <a:pt x="9185974" y="8258313"/>
                      <a:pt x="9139426" y="8591385"/>
                      <a:pt x="9139426" y="8591385"/>
                    </a:cubicBezTo>
                    <a:cubicBezTo>
                      <a:pt x="9136461" y="8771410"/>
                      <a:pt x="8924958" y="8905062"/>
                      <a:pt x="8679536" y="8905062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256452" y="340805"/>
              <a:ext cx="9301441" cy="9041668"/>
              <a:chOff x="0" y="0"/>
              <a:chExt cx="9178315" cy="892198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" y="0"/>
                <a:ext cx="9185974" cy="8921981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8921981">
                    <a:moveTo>
                      <a:pt x="8679536" y="8905062"/>
                    </a:moveTo>
                    <a:cubicBezTo>
                      <a:pt x="8679536" y="8905062"/>
                      <a:pt x="8442539" y="8895093"/>
                      <a:pt x="8080400" y="8908537"/>
                    </a:cubicBezTo>
                    <a:cubicBezTo>
                      <a:pt x="7718262" y="8921981"/>
                      <a:pt x="490924" y="8921981"/>
                      <a:pt x="490924" y="8921981"/>
                    </a:cubicBezTo>
                    <a:cubicBezTo>
                      <a:pt x="245502" y="8921981"/>
                      <a:pt x="32509" y="8824713"/>
                      <a:pt x="31032" y="8664599"/>
                    </a:cubicBezTo>
                    <a:cubicBezTo>
                      <a:pt x="31032" y="8664599"/>
                      <a:pt x="0" y="614227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649759"/>
                      <a:pt x="9177218" y="7965011"/>
                    </a:cubicBezTo>
                    <a:cubicBezTo>
                      <a:pt x="9185974" y="8258313"/>
                      <a:pt x="9139426" y="8591385"/>
                      <a:pt x="9139426" y="8591385"/>
                    </a:cubicBezTo>
                    <a:cubicBezTo>
                      <a:pt x="9136461" y="8771410"/>
                      <a:pt x="8924958" y="8905062"/>
                      <a:pt x="8679536" y="8905062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66408" y="0"/>
              <a:ext cx="8855377" cy="8932522"/>
              <a:chOff x="0" y="0"/>
              <a:chExt cx="9178315" cy="925827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1" y="0"/>
                <a:ext cx="9185974" cy="9258274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258274">
                    <a:moveTo>
                      <a:pt x="8679536" y="9241355"/>
                    </a:moveTo>
                    <a:cubicBezTo>
                      <a:pt x="8679536" y="9241355"/>
                      <a:pt x="8442539" y="9231386"/>
                      <a:pt x="8080400" y="9244830"/>
                    </a:cubicBezTo>
                    <a:cubicBezTo>
                      <a:pt x="7718262" y="9258274"/>
                      <a:pt x="490924" y="9258274"/>
                      <a:pt x="490924" y="9258274"/>
                    </a:cubicBezTo>
                    <a:cubicBezTo>
                      <a:pt x="245502" y="9258274"/>
                      <a:pt x="32509" y="9161006"/>
                      <a:pt x="31032" y="9000892"/>
                    </a:cubicBezTo>
                    <a:cubicBezTo>
                      <a:pt x="31032" y="9000892"/>
                      <a:pt x="0" y="640276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887069"/>
                      <a:pt x="9177218" y="8301305"/>
                    </a:cubicBezTo>
                    <a:cubicBezTo>
                      <a:pt x="9185974" y="8594606"/>
                      <a:pt x="9139426" y="8927678"/>
                      <a:pt x="9139426" y="8927678"/>
                    </a:cubicBezTo>
                    <a:cubicBezTo>
                      <a:pt x="9136461" y="9107703"/>
                      <a:pt x="8924958" y="9241355"/>
                      <a:pt x="8679536" y="9241355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247534" y="0"/>
              <a:ext cx="8855377" cy="8932522"/>
              <a:chOff x="0" y="0"/>
              <a:chExt cx="9178315" cy="92582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1" y="0"/>
                <a:ext cx="9185974" cy="9258274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258274">
                    <a:moveTo>
                      <a:pt x="8679536" y="9241355"/>
                    </a:moveTo>
                    <a:cubicBezTo>
                      <a:pt x="8679536" y="9241355"/>
                      <a:pt x="8442539" y="9231386"/>
                      <a:pt x="8080400" y="9244830"/>
                    </a:cubicBezTo>
                    <a:cubicBezTo>
                      <a:pt x="7718262" y="9258274"/>
                      <a:pt x="490924" y="9258274"/>
                      <a:pt x="490924" y="9258274"/>
                    </a:cubicBezTo>
                    <a:cubicBezTo>
                      <a:pt x="245502" y="9258274"/>
                      <a:pt x="32509" y="9161006"/>
                      <a:pt x="31032" y="9000892"/>
                    </a:cubicBezTo>
                    <a:cubicBezTo>
                      <a:pt x="31032" y="9000892"/>
                      <a:pt x="0" y="640276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887069"/>
                      <a:pt x="9177218" y="8301305"/>
                    </a:cubicBezTo>
                    <a:cubicBezTo>
                      <a:pt x="9185974" y="8594606"/>
                      <a:pt x="9139426" y="8927678"/>
                      <a:pt x="9139426" y="8927678"/>
                    </a:cubicBezTo>
                    <a:cubicBezTo>
                      <a:pt x="9136461" y="9107703"/>
                      <a:pt x="8924958" y="9241355"/>
                      <a:pt x="8679536" y="9241355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1610599" y="8496810"/>
              <a:ext cx="15474734" cy="34286"/>
            </a:xfrm>
            <a:prstGeom prst="line">
              <a:avLst/>
            </a:prstGeom>
            <a:ln w="51561" cap="rnd">
              <a:solidFill>
                <a:srgbClr val="8FB7C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936949" y="3042433"/>
            <a:ext cx="12321665" cy="3523012"/>
            <a:chOff x="0" y="0"/>
            <a:chExt cx="16428887" cy="469734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440321"/>
              <a:ext cx="16428887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9"/>
                </a:lnSpc>
              </a:pP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000" spc="-36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Thế </a:t>
              </a:r>
              <a:r>
                <a:rPr lang="en-US" sz="4000" spc="-36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</a:t>
              </a:r>
              <a:r>
                <a:rPr lang="en-US" sz="4000" spc="-36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36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An –be-Anh-</a:t>
              </a:r>
              <a:r>
                <a:rPr lang="en-US" sz="4000" spc="-36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xtanh</a:t>
              </a: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Albert Einstein)</a:t>
              </a:r>
            </a:p>
            <a:p>
              <a:pPr algn="ctr">
                <a:lnSpc>
                  <a:spcPts val="4419"/>
                </a:lnSpc>
              </a:pP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(01 </a:t>
              </a:r>
              <a:r>
                <a:rPr lang="en-US" sz="4000" spc="-36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000" spc="-36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 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6428887" cy="2414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302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1474466">
            <a:off x="12069978" y="9177931"/>
            <a:ext cx="1319340" cy="1686057"/>
          </a:xfrm>
          <a:custGeom>
            <a:avLst/>
            <a:gdLst/>
            <a:ahLst/>
            <a:cxnLst/>
            <a:rect l="l" t="t" r="r" b="b"/>
            <a:pathLst>
              <a:path w="1319340" h="1686057">
                <a:moveTo>
                  <a:pt x="0" y="0"/>
                </a:moveTo>
                <a:lnTo>
                  <a:pt x="1319340" y="0"/>
                </a:lnTo>
                <a:lnTo>
                  <a:pt x="1319340" y="1686058"/>
                </a:lnTo>
                <a:lnTo>
                  <a:pt x="0" y="1686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 rot="1449204">
            <a:off x="9178207" y="8954666"/>
            <a:ext cx="1753980" cy="2319313"/>
          </a:xfrm>
          <a:custGeom>
            <a:avLst/>
            <a:gdLst/>
            <a:ahLst/>
            <a:cxnLst/>
            <a:rect l="l" t="t" r="r" b="b"/>
            <a:pathLst>
              <a:path w="1753980" h="2319313">
                <a:moveTo>
                  <a:pt x="0" y="0"/>
                </a:moveTo>
                <a:lnTo>
                  <a:pt x="1753981" y="0"/>
                </a:lnTo>
                <a:lnTo>
                  <a:pt x="1753981" y="2319312"/>
                </a:lnTo>
                <a:lnTo>
                  <a:pt x="0" y="23193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 rot="709918">
            <a:off x="10091683" y="30722"/>
            <a:ext cx="2632797" cy="1286779"/>
          </a:xfrm>
          <a:custGeom>
            <a:avLst/>
            <a:gdLst/>
            <a:ahLst/>
            <a:cxnLst/>
            <a:rect l="l" t="t" r="r" b="b"/>
            <a:pathLst>
              <a:path w="2632797" h="1286779">
                <a:moveTo>
                  <a:pt x="0" y="0"/>
                </a:moveTo>
                <a:lnTo>
                  <a:pt x="2632797" y="0"/>
                </a:lnTo>
                <a:lnTo>
                  <a:pt x="2632797" y="1286780"/>
                </a:lnTo>
                <a:lnTo>
                  <a:pt x="0" y="12867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rot="-843910">
            <a:off x="16408389" y="7954843"/>
            <a:ext cx="2287819" cy="2367730"/>
          </a:xfrm>
          <a:custGeom>
            <a:avLst/>
            <a:gdLst/>
            <a:ahLst/>
            <a:cxnLst/>
            <a:rect l="l" t="t" r="r" b="b"/>
            <a:pathLst>
              <a:path w="2287819" h="2367730">
                <a:moveTo>
                  <a:pt x="0" y="0"/>
                </a:moveTo>
                <a:lnTo>
                  <a:pt x="2287820" y="0"/>
                </a:lnTo>
                <a:lnTo>
                  <a:pt x="2287820" y="2367730"/>
                </a:lnTo>
                <a:lnTo>
                  <a:pt x="0" y="2367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 rot="1302801">
            <a:off x="-398760" y="5608448"/>
            <a:ext cx="1919165" cy="2468379"/>
          </a:xfrm>
          <a:custGeom>
            <a:avLst/>
            <a:gdLst/>
            <a:ahLst/>
            <a:cxnLst/>
            <a:rect l="l" t="t" r="r" b="b"/>
            <a:pathLst>
              <a:path w="1919165" h="2468379">
                <a:moveTo>
                  <a:pt x="0" y="0"/>
                </a:moveTo>
                <a:lnTo>
                  <a:pt x="1919165" y="0"/>
                </a:lnTo>
                <a:lnTo>
                  <a:pt x="1919165" y="2468379"/>
                </a:lnTo>
                <a:lnTo>
                  <a:pt x="0" y="2468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477465">
            <a:off x="-437621" y="2455492"/>
            <a:ext cx="1615159" cy="2424254"/>
          </a:xfrm>
          <a:custGeom>
            <a:avLst/>
            <a:gdLst/>
            <a:ahLst/>
            <a:cxnLst/>
            <a:rect l="l" t="t" r="r" b="b"/>
            <a:pathLst>
              <a:path w="1615159" h="2424254">
                <a:moveTo>
                  <a:pt x="0" y="0"/>
                </a:moveTo>
                <a:lnTo>
                  <a:pt x="1615159" y="0"/>
                </a:lnTo>
                <a:lnTo>
                  <a:pt x="1615159" y="2424254"/>
                </a:lnTo>
                <a:lnTo>
                  <a:pt x="0" y="24242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 rot="-238041">
            <a:off x="-262310" y="-4897"/>
            <a:ext cx="2025851" cy="2067195"/>
          </a:xfrm>
          <a:custGeom>
            <a:avLst/>
            <a:gdLst/>
            <a:ahLst/>
            <a:cxnLst/>
            <a:rect l="l" t="t" r="r" b="b"/>
            <a:pathLst>
              <a:path w="2025851" h="2067195">
                <a:moveTo>
                  <a:pt x="0" y="0"/>
                </a:moveTo>
                <a:lnTo>
                  <a:pt x="2025851" y="0"/>
                </a:lnTo>
                <a:lnTo>
                  <a:pt x="2025851" y="2067194"/>
                </a:lnTo>
                <a:lnTo>
                  <a:pt x="0" y="206719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-10562790">
            <a:off x="16624110" y="5325618"/>
            <a:ext cx="2025851" cy="2067195"/>
          </a:xfrm>
          <a:custGeom>
            <a:avLst/>
            <a:gdLst/>
            <a:ahLst/>
            <a:cxnLst/>
            <a:rect l="l" t="t" r="r" b="b"/>
            <a:pathLst>
              <a:path w="2025851" h="2067195">
                <a:moveTo>
                  <a:pt x="0" y="0"/>
                </a:moveTo>
                <a:lnTo>
                  <a:pt x="2025851" y="0"/>
                </a:lnTo>
                <a:lnTo>
                  <a:pt x="2025851" y="2067195"/>
                </a:lnTo>
                <a:lnTo>
                  <a:pt x="0" y="20671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4573298">
            <a:off x="13990220" y="8709564"/>
            <a:ext cx="1913611" cy="1913611"/>
          </a:xfrm>
          <a:custGeom>
            <a:avLst/>
            <a:gdLst/>
            <a:ahLst/>
            <a:cxnLst/>
            <a:rect l="l" t="t" r="r" b="b"/>
            <a:pathLst>
              <a:path w="1913611" h="1913611">
                <a:moveTo>
                  <a:pt x="0" y="0"/>
                </a:moveTo>
                <a:lnTo>
                  <a:pt x="1913611" y="0"/>
                </a:lnTo>
                <a:lnTo>
                  <a:pt x="1913611" y="1913610"/>
                </a:lnTo>
                <a:lnTo>
                  <a:pt x="0" y="191361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 rot="-6082012">
            <a:off x="-217091" y="8662100"/>
            <a:ext cx="2603235" cy="2069572"/>
          </a:xfrm>
          <a:custGeom>
            <a:avLst/>
            <a:gdLst/>
            <a:ahLst/>
            <a:cxnLst/>
            <a:rect l="l" t="t" r="r" b="b"/>
            <a:pathLst>
              <a:path w="2603235" h="2069572">
                <a:moveTo>
                  <a:pt x="0" y="0"/>
                </a:moveTo>
                <a:lnTo>
                  <a:pt x="2603235" y="0"/>
                </a:lnTo>
                <a:lnTo>
                  <a:pt x="2603235" y="2069572"/>
                </a:lnTo>
                <a:lnTo>
                  <a:pt x="0" y="206957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34"/>
          <p:cNvSpPr/>
          <p:nvPr/>
        </p:nvSpPr>
        <p:spPr>
          <a:xfrm>
            <a:off x="16678849" y="2430349"/>
            <a:ext cx="2564114" cy="2580241"/>
          </a:xfrm>
          <a:custGeom>
            <a:avLst/>
            <a:gdLst/>
            <a:ahLst/>
            <a:cxnLst/>
            <a:rect l="l" t="t" r="r" b="b"/>
            <a:pathLst>
              <a:path w="2564114" h="2580241">
                <a:moveTo>
                  <a:pt x="0" y="0"/>
                </a:moveTo>
                <a:lnTo>
                  <a:pt x="2564115" y="0"/>
                </a:lnTo>
                <a:lnTo>
                  <a:pt x="2564115" y="2580241"/>
                </a:lnTo>
                <a:lnTo>
                  <a:pt x="0" y="258024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35"/>
          <p:cNvSpPr/>
          <p:nvPr/>
        </p:nvSpPr>
        <p:spPr>
          <a:xfrm rot="-3224222">
            <a:off x="2522130" y="-905727"/>
            <a:ext cx="2060316" cy="2535774"/>
          </a:xfrm>
          <a:custGeom>
            <a:avLst/>
            <a:gdLst/>
            <a:ahLst/>
            <a:cxnLst/>
            <a:rect l="l" t="t" r="r" b="b"/>
            <a:pathLst>
              <a:path w="2060316" h="2535774">
                <a:moveTo>
                  <a:pt x="0" y="0"/>
                </a:moveTo>
                <a:lnTo>
                  <a:pt x="2060316" y="0"/>
                </a:lnTo>
                <a:lnTo>
                  <a:pt x="2060316" y="2535774"/>
                </a:lnTo>
                <a:lnTo>
                  <a:pt x="0" y="253577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36"/>
          <p:cNvSpPr/>
          <p:nvPr/>
        </p:nvSpPr>
        <p:spPr>
          <a:xfrm>
            <a:off x="14055145" y="1573749"/>
            <a:ext cx="1084526" cy="1310966"/>
          </a:xfrm>
          <a:custGeom>
            <a:avLst/>
            <a:gdLst/>
            <a:ahLst/>
            <a:cxnLst/>
            <a:rect l="l" t="t" r="r" b="b"/>
            <a:pathLst>
              <a:path w="1084526" h="1310966">
                <a:moveTo>
                  <a:pt x="0" y="0"/>
                </a:moveTo>
                <a:lnTo>
                  <a:pt x="1084526" y="0"/>
                </a:lnTo>
                <a:lnTo>
                  <a:pt x="1084526" y="1310966"/>
                </a:lnTo>
                <a:lnTo>
                  <a:pt x="0" y="131096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TextBox 37"/>
          <p:cNvSpPr txBox="1"/>
          <p:nvPr/>
        </p:nvSpPr>
        <p:spPr>
          <a:xfrm>
            <a:off x="2905148" y="1583748"/>
            <a:ext cx="1220272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9"/>
              </a:lnSpc>
              <a:spcBef>
                <a:spcPct val="0"/>
              </a:spcBef>
            </a:pPr>
            <a:r>
              <a:rPr lang="en-US" sz="5400" b="1" spc="-5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3: CỘNG ĐỒNG VÀ CÁ THỂ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F2F2C9-B60E-4A56-FB4E-9373397279B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952999" y="2421945"/>
            <a:ext cx="7467601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6466" y="231193"/>
            <a:ext cx="12145815" cy="414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  <a:p>
            <a:pPr algn="ctr">
              <a:lnSpc>
                <a:spcPts val="8159"/>
              </a:lnSpc>
            </a:pPr>
            <a:endParaRPr lang="en-US" sz="6799" b="1" dirty="0">
              <a:solidFill>
                <a:srgbClr val="1D2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8159"/>
              </a:lnSpc>
              <a:spcBef>
                <a:spcPct val="0"/>
              </a:spcBef>
            </a:pP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79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679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64158" y="6988914"/>
            <a:ext cx="13837713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0"/>
              </a:lnSpc>
              <a:spcBef>
                <a:spcPct val="0"/>
              </a:spcBef>
            </a:pP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01 đoạn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 chữ)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điều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tiếp cùng An-be Anh-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xtanh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spc="-3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spc="-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Freeform 4"/>
          <p:cNvSpPr/>
          <p:nvPr/>
        </p:nvSpPr>
        <p:spPr>
          <a:xfrm rot="1186719">
            <a:off x="-627928" y="3406617"/>
            <a:ext cx="1863737" cy="2381773"/>
          </a:xfrm>
          <a:custGeom>
            <a:avLst/>
            <a:gdLst/>
            <a:ahLst/>
            <a:cxnLst/>
            <a:rect l="l" t="t" r="r" b="b"/>
            <a:pathLst>
              <a:path w="1863737" h="2381773">
                <a:moveTo>
                  <a:pt x="0" y="0"/>
                </a:moveTo>
                <a:lnTo>
                  <a:pt x="1863737" y="0"/>
                </a:lnTo>
                <a:lnTo>
                  <a:pt x="1863737" y="2381772"/>
                </a:lnTo>
                <a:lnTo>
                  <a:pt x="0" y="238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995596">
            <a:off x="-353795" y="6346434"/>
            <a:ext cx="1913611" cy="1913611"/>
          </a:xfrm>
          <a:custGeom>
            <a:avLst/>
            <a:gdLst/>
            <a:ahLst/>
            <a:cxnLst/>
            <a:rect l="l" t="t" r="r" b="b"/>
            <a:pathLst>
              <a:path w="1913611" h="1913611">
                <a:moveTo>
                  <a:pt x="0" y="0"/>
                </a:moveTo>
                <a:lnTo>
                  <a:pt x="1913611" y="0"/>
                </a:lnTo>
                <a:lnTo>
                  <a:pt x="1913611" y="1913610"/>
                </a:lnTo>
                <a:lnTo>
                  <a:pt x="0" y="1913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884690">
            <a:off x="-19425" y="8463961"/>
            <a:ext cx="1768567" cy="1835089"/>
          </a:xfrm>
          <a:custGeom>
            <a:avLst/>
            <a:gdLst/>
            <a:ahLst/>
            <a:cxnLst/>
            <a:rect l="l" t="t" r="r" b="b"/>
            <a:pathLst>
              <a:path w="1768567" h="1835089">
                <a:moveTo>
                  <a:pt x="0" y="0"/>
                </a:moveTo>
                <a:lnTo>
                  <a:pt x="1768566" y="0"/>
                </a:lnTo>
                <a:lnTo>
                  <a:pt x="1768566" y="1835089"/>
                </a:lnTo>
                <a:lnTo>
                  <a:pt x="0" y="18350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479392">
            <a:off x="17149797" y="6053596"/>
            <a:ext cx="1488231" cy="1901893"/>
          </a:xfrm>
          <a:custGeom>
            <a:avLst/>
            <a:gdLst/>
            <a:ahLst/>
            <a:cxnLst/>
            <a:rect l="l" t="t" r="r" b="b"/>
            <a:pathLst>
              <a:path w="1488231" h="1901893">
                <a:moveTo>
                  <a:pt x="0" y="0"/>
                </a:moveTo>
                <a:lnTo>
                  <a:pt x="1488231" y="0"/>
                </a:lnTo>
                <a:lnTo>
                  <a:pt x="1488231" y="1901894"/>
                </a:lnTo>
                <a:lnTo>
                  <a:pt x="0" y="1901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034540">
            <a:off x="16858694" y="2866007"/>
            <a:ext cx="2287819" cy="2367730"/>
          </a:xfrm>
          <a:custGeom>
            <a:avLst/>
            <a:gdLst/>
            <a:ahLst/>
            <a:cxnLst/>
            <a:rect l="l" t="t" r="r" b="b"/>
            <a:pathLst>
              <a:path w="2287819" h="2367730">
                <a:moveTo>
                  <a:pt x="0" y="0"/>
                </a:moveTo>
                <a:lnTo>
                  <a:pt x="2287819" y="0"/>
                </a:lnTo>
                <a:lnTo>
                  <a:pt x="2287819" y="2367730"/>
                </a:lnTo>
                <a:lnTo>
                  <a:pt x="0" y="236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449204">
            <a:off x="16599603" y="8318463"/>
            <a:ext cx="1753980" cy="2319313"/>
          </a:xfrm>
          <a:custGeom>
            <a:avLst/>
            <a:gdLst/>
            <a:ahLst/>
            <a:cxnLst/>
            <a:rect l="l" t="t" r="r" b="b"/>
            <a:pathLst>
              <a:path w="1753980" h="2319313">
                <a:moveTo>
                  <a:pt x="0" y="0"/>
                </a:moveTo>
                <a:lnTo>
                  <a:pt x="1753980" y="0"/>
                </a:lnTo>
                <a:lnTo>
                  <a:pt x="1753980" y="2319313"/>
                </a:lnTo>
                <a:lnTo>
                  <a:pt x="0" y="2319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3300940">
            <a:off x="16446435" y="-239187"/>
            <a:ext cx="2060316" cy="2535774"/>
          </a:xfrm>
          <a:custGeom>
            <a:avLst/>
            <a:gdLst/>
            <a:ahLst/>
            <a:cxnLst/>
            <a:rect l="l" t="t" r="r" b="b"/>
            <a:pathLst>
              <a:path w="2060316" h="2535774">
                <a:moveTo>
                  <a:pt x="0" y="0"/>
                </a:moveTo>
                <a:lnTo>
                  <a:pt x="2060316" y="0"/>
                </a:lnTo>
                <a:lnTo>
                  <a:pt x="2060316" y="2535774"/>
                </a:lnTo>
                <a:lnTo>
                  <a:pt x="0" y="25357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814115">
            <a:off x="-1056553" y="-146044"/>
            <a:ext cx="2885843" cy="2903993"/>
          </a:xfrm>
          <a:custGeom>
            <a:avLst/>
            <a:gdLst/>
            <a:ahLst/>
            <a:cxnLst/>
            <a:rect l="l" t="t" r="r" b="b"/>
            <a:pathLst>
              <a:path w="2885843" h="2903993">
                <a:moveTo>
                  <a:pt x="0" y="0"/>
                </a:moveTo>
                <a:lnTo>
                  <a:pt x="2885844" y="0"/>
                </a:lnTo>
                <a:lnTo>
                  <a:pt x="2885844" y="2903993"/>
                </a:lnTo>
                <a:lnTo>
                  <a:pt x="0" y="29039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7 Minute Timer (To)">
            <a:hlinkClick r:id="" action="ppaction://media"/>
            <a:extLst>
              <a:ext uri="{FF2B5EF4-FFF2-40B4-BE49-F238E27FC236}">
                <a16:creationId xmlns:a16="http://schemas.microsoft.com/office/drawing/2014/main" id="{45C10E89-1749-4EA9-614C-DC4C6AC39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721" r="-721"/>
          <a:stretch/>
        </p:blipFill>
        <p:spPr>
          <a:xfrm>
            <a:off x="-145944" y="-10074"/>
            <a:ext cx="5277775" cy="672147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960" y="0"/>
            <a:ext cx="4894898" cy="6651013"/>
            <a:chOff x="0" y="0"/>
            <a:chExt cx="8320847" cy="11306071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8328506" cy="11306071"/>
            </a:xfrm>
            <a:custGeom>
              <a:avLst/>
              <a:gdLst/>
              <a:ahLst/>
              <a:cxnLst/>
              <a:rect l="l" t="t" r="r" b="b"/>
              <a:pathLst>
                <a:path w="8328506" h="11306071">
                  <a:moveTo>
                    <a:pt x="7822067" y="11289153"/>
                  </a:moveTo>
                  <a:cubicBezTo>
                    <a:pt x="7822067" y="11289153"/>
                    <a:pt x="7585071" y="11279183"/>
                    <a:pt x="7222931" y="11292627"/>
                  </a:cubicBezTo>
                  <a:cubicBezTo>
                    <a:pt x="6860794" y="11306071"/>
                    <a:pt x="490924" y="11306071"/>
                    <a:pt x="490924" y="11306071"/>
                  </a:cubicBezTo>
                  <a:cubicBezTo>
                    <a:pt x="245502" y="11306071"/>
                    <a:pt x="32509" y="11208803"/>
                    <a:pt x="31032" y="11048689"/>
                  </a:cubicBezTo>
                  <a:cubicBezTo>
                    <a:pt x="31032" y="11048689"/>
                    <a:pt x="0" y="798897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775519" y="0"/>
                    <a:pt x="7775519" y="0"/>
                  </a:cubicBezTo>
                  <a:cubicBezTo>
                    <a:pt x="8087419" y="0"/>
                    <a:pt x="8320847" y="101069"/>
                    <a:pt x="8312990" y="303616"/>
                  </a:cubicBezTo>
                  <a:cubicBezTo>
                    <a:pt x="8312990" y="303616"/>
                    <a:pt x="8310995" y="7332127"/>
                    <a:pt x="8319751" y="10349102"/>
                  </a:cubicBezTo>
                  <a:cubicBezTo>
                    <a:pt x="8328506" y="10642404"/>
                    <a:pt x="8281957" y="10975475"/>
                    <a:pt x="8281957" y="10975475"/>
                  </a:cubicBezTo>
                  <a:cubicBezTo>
                    <a:pt x="8278993" y="11155500"/>
                    <a:pt x="8067489" y="11289153"/>
                    <a:pt x="7822067" y="11289153"/>
                  </a:cubicBezTo>
                  <a:close/>
                </a:path>
              </a:pathLst>
            </a:custGeom>
            <a:solidFill>
              <a:srgbClr val="97C0CF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451181" y="536197"/>
            <a:ext cx="14673833" cy="9457600"/>
            <a:chOff x="0" y="0"/>
            <a:chExt cx="19565111" cy="126101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123609"/>
              <a:ext cx="18485353" cy="11486524"/>
              <a:chOff x="0" y="0"/>
              <a:chExt cx="15637861" cy="971713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" y="0"/>
                <a:ext cx="15645519" cy="9717134"/>
              </a:xfrm>
              <a:custGeom>
                <a:avLst/>
                <a:gdLst/>
                <a:ahLst/>
                <a:cxnLst/>
                <a:rect l="l" t="t" r="r" b="b"/>
                <a:pathLst>
                  <a:path w="15645519" h="9717134">
                    <a:moveTo>
                      <a:pt x="15139082" y="9700216"/>
                    </a:moveTo>
                    <a:cubicBezTo>
                      <a:pt x="15139082" y="9700216"/>
                      <a:pt x="14902085" y="9690246"/>
                      <a:pt x="14539946" y="9703690"/>
                    </a:cubicBezTo>
                    <a:cubicBezTo>
                      <a:pt x="14177807" y="9717134"/>
                      <a:pt x="490924" y="9717134"/>
                      <a:pt x="490924" y="9717134"/>
                    </a:cubicBezTo>
                    <a:cubicBezTo>
                      <a:pt x="245502" y="9717134"/>
                      <a:pt x="32509" y="9619866"/>
                      <a:pt x="31032" y="9459752"/>
                    </a:cubicBezTo>
                    <a:cubicBezTo>
                      <a:pt x="31032" y="9459752"/>
                      <a:pt x="0" y="675819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092532" y="0"/>
                      <a:pt x="15092532" y="0"/>
                    </a:cubicBezTo>
                    <a:cubicBezTo>
                      <a:pt x="15404433" y="0"/>
                      <a:pt x="15637862" y="101069"/>
                      <a:pt x="15630004" y="303616"/>
                    </a:cubicBezTo>
                    <a:cubicBezTo>
                      <a:pt x="15630004" y="303616"/>
                      <a:pt x="15628008" y="6210870"/>
                      <a:pt x="15636764" y="8760165"/>
                    </a:cubicBezTo>
                    <a:cubicBezTo>
                      <a:pt x="15645519" y="9053467"/>
                      <a:pt x="15598971" y="9386538"/>
                      <a:pt x="15598971" y="9386538"/>
                    </a:cubicBezTo>
                    <a:cubicBezTo>
                      <a:pt x="15596006" y="9566563"/>
                      <a:pt x="15384502" y="9700216"/>
                      <a:pt x="15139082" y="9700216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01817" y="1226832"/>
              <a:ext cx="18124899" cy="11237078"/>
              <a:chOff x="0" y="0"/>
              <a:chExt cx="15562742" cy="964859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" y="0"/>
                <a:ext cx="15570401" cy="9648591"/>
              </a:xfrm>
              <a:custGeom>
                <a:avLst/>
                <a:gdLst/>
                <a:ahLst/>
                <a:cxnLst/>
                <a:rect l="l" t="t" r="r" b="b"/>
                <a:pathLst>
                  <a:path w="15570401" h="9648591">
                    <a:moveTo>
                      <a:pt x="15063962" y="9631673"/>
                    </a:moveTo>
                    <a:cubicBezTo>
                      <a:pt x="15063962" y="9631673"/>
                      <a:pt x="14826966" y="9621703"/>
                      <a:pt x="14464827" y="9635147"/>
                    </a:cubicBezTo>
                    <a:cubicBezTo>
                      <a:pt x="14102689" y="9648591"/>
                      <a:pt x="490924" y="9648591"/>
                      <a:pt x="490924" y="9648591"/>
                    </a:cubicBezTo>
                    <a:cubicBezTo>
                      <a:pt x="245502" y="9648591"/>
                      <a:pt x="32509" y="9551323"/>
                      <a:pt x="31032" y="9391209"/>
                    </a:cubicBezTo>
                    <a:cubicBezTo>
                      <a:pt x="31032" y="9391209"/>
                      <a:pt x="0" y="670510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017413" y="0"/>
                      <a:pt x="15017413" y="0"/>
                    </a:cubicBezTo>
                    <a:cubicBezTo>
                      <a:pt x="15329313" y="0"/>
                      <a:pt x="15562743" y="101069"/>
                      <a:pt x="15554886" y="303616"/>
                    </a:cubicBezTo>
                    <a:cubicBezTo>
                      <a:pt x="15554886" y="303616"/>
                      <a:pt x="15552890" y="6162502"/>
                      <a:pt x="15561645" y="8691622"/>
                    </a:cubicBezTo>
                    <a:cubicBezTo>
                      <a:pt x="15570401" y="8984924"/>
                      <a:pt x="15523853" y="9317995"/>
                      <a:pt x="15523853" y="9317995"/>
                    </a:cubicBezTo>
                    <a:cubicBezTo>
                      <a:pt x="15520888" y="9498020"/>
                      <a:pt x="15309384" y="9631673"/>
                      <a:pt x="15063962" y="963167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28017" y="0"/>
              <a:ext cx="17598700" cy="11869888"/>
              <a:chOff x="0" y="0"/>
              <a:chExt cx="15872097" cy="1070533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1" y="0"/>
                <a:ext cx="15879756" cy="10705337"/>
              </a:xfrm>
              <a:custGeom>
                <a:avLst/>
                <a:gdLst/>
                <a:ahLst/>
                <a:cxnLst/>
                <a:rect l="l" t="t" r="r" b="b"/>
                <a:pathLst>
                  <a:path w="15879756" h="10705337">
                    <a:moveTo>
                      <a:pt x="15373317" y="10688418"/>
                    </a:moveTo>
                    <a:cubicBezTo>
                      <a:pt x="15373317" y="10688418"/>
                      <a:pt x="15136321" y="10678449"/>
                      <a:pt x="14774181" y="10691893"/>
                    </a:cubicBezTo>
                    <a:cubicBezTo>
                      <a:pt x="14412044" y="10705337"/>
                      <a:pt x="490924" y="10705337"/>
                      <a:pt x="490924" y="10705337"/>
                    </a:cubicBezTo>
                    <a:cubicBezTo>
                      <a:pt x="245502" y="10705337"/>
                      <a:pt x="32509" y="10608069"/>
                      <a:pt x="31032" y="10447955"/>
                    </a:cubicBezTo>
                    <a:cubicBezTo>
                      <a:pt x="31032" y="10447955"/>
                      <a:pt x="0" y="752365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326768" y="0"/>
                      <a:pt x="15326768" y="0"/>
                    </a:cubicBezTo>
                    <a:cubicBezTo>
                      <a:pt x="15638668" y="0"/>
                      <a:pt x="15872097" y="101069"/>
                      <a:pt x="15864240" y="303616"/>
                    </a:cubicBezTo>
                    <a:cubicBezTo>
                      <a:pt x="15864240" y="303616"/>
                      <a:pt x="15862245" y="6908210"/>
                      <a:pt x="15871000" y="9748368"/>
                    </a:cubicBezTo>
                    <a:cubicBezTo>
                      <a:pt x="15879756" y="10041669"/>
                      <a:pt x="15833208" y="10374741"/>
                      <a:pt x="15833208" y="10374741"/>
                    </a:cubicBezTo>
                    <a:cubicBezTo>
                      <a:pt x="15830242" y="10554766"/>
                      <a:pt x="15618739" y="10688418"/>
                      <a:pt x="15373317" y="10688418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1781212" y="11292229"/>
              <a:ext cx="17783835" cy="39402"/>
            </a:xfrm>
            <a:prstGeom prst="line">
              <a:avLst/>
            </a:prstGeom>
            <a:ln w="58380" cap="rnd">
              <a:solidFill>
                <a:srgbClr val="8FB7C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164591" y="330713"/>
            <a:ext cx="5260920" cy="143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64"/>
              </a:lnSpc>
            </a:pPr>
            <a:r>
              <a:rPr lang="en-US" sz="9886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9886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886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9886" b="1" dirty="0">
              <a:solidFill>
                <a:srgbClr val="1D2B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270960" y="1763862"/>
            <a:ext cx="4501686" cy="0"/>
          </a:xfrm>
          <a:prstGeom prst="line">
            <a:avLst/>
          </a:prstGeom>
          <a:ln w="28575" cap="rnd">
            <a:solidFill>
              <a:srgbClr val="1D2B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6614972" y="492881"/>
            <a:ext cx="11969835" cy="9230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Về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sự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tác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Albert Einstein.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phân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của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tác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phân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hệ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điểm,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bằng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được tác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triển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trong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tiếp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 của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được trình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Biết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hệ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các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       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Về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Về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phát triển: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phản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hợp tác,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Về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được một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một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19" spc="-28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524"/>
              </a:lnSpc>
              <a:spcBef>
                <a:spcPct val="0"/>
              </a:spcBef>
            </a:pPr>
            <a:r>
              <a:rPr lang="en-US" sz="2819" spc="-2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Về phẩm chất</a:t>
            </a:r>
          </a:p>
          <a:p>
            <a:pPr>
              <a:lnSpc>
                <a:spcPts val="3652"/>
              </a:lnSpc>
              <a:spcBef>
                <a:spcPct val="0"/>
              </a:spcBef>
            </a:pP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hệ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2" spc="-2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922" spc="-2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AutoShape 15"/>
          <p:cNvSpPr/>
          <p:nvPr/>
        </p:nvSpPr>
        <p:spPr>
          <a:xfrm>
            <a:off x="270960" y="1763862"/>
            <a:ext cx="4501686" cy="0"/>
          </a:xfrm>
          <a:prstGeom prst="line">
            <a:avLst/>
          </a:prstGeom>
          <a:ln w="28575" cap="rnd">
            <a:solidFill>
              <a:srgbClr val="1D2B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5130" y="763067"/>
            <a:ext cx="14045316" cy="9052507"/>
            <a:chOff x="0" y="0"/>
            <a:chExt cx="18727087" cy="1207000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075482"/>
              <a:ext cx="17693579" cy="10994527"/>
              <a:chOff x="0" y="0"/>
              <a:chExt cx="15637861" cy="97171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15645519" cy="9717134"/>
              </a:xfrm>
              <a:custGeom>
                <a:avLst/>
                <a:gdLst/>
                <a:ahLst/>
                <a:cxnLst/>
                <a:rect l="l" t="t" r="r" b="b"/>
                <a:pathLst>
                  <a:path w="15645519" h="9717134">
                    <a:moveTo>
                      <a:pt x="15139082" y="9700216"/>
                    </a:moveTo>
                    <a:cubicBezTo>
                      <a:pt x="15139082" y="9700216"/>
                      <a:pt x="14902085" y="9690246"/>
                      <a:pt x="14539946" y="9703690"/>
                    </a:cubicBezTo>
                    <a:cubicBezTo>
                      <a:pt x="14177807" y="9717134"/>
                      <a:pt x="490924" y="9717134"/>
                      <a:pt x="490924" y="9717134"/>
                    </a:cubicBezTo>
                    <a:cubicBezTo>
                      <a:pt x="245502" y="9717134"/>
                      <a:pt x="32509" y="9619866"/>
                      <a:pt x="31032" y="9459752"/>
                    </a:cubicBezTo>
                    <a:cubicBezTo>
                      <a:pt x="31032" y="9459752"/>
                      <a:pt x="0" y="675819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092532" y="0"/>
                      <a:pt x="15092532" y="0"/>
                    </a:cubicBezTo>
                    <a:cubicBezTo>
                      <a:pt x="15404433" y="0"/>
                      <a:pt x="15637862" y="101069"/>
                      <a:pt x="15630004" y="303616"/>
                    </a:cubicBezTo>
                    <a:cubicBezTo>
                      <a:pt x="15630004" y="303616"/>
                      <a:pt x="15628008" y="6210870"/>
                      <a:pt x="15636764" y="8760165"/>
                    </a:cubicBezTo>
                    <a:cubicBezTo>
                      <a:pt x="15645519" y="9053467"/>
                      <a:pt x="15598971" y="9386538"/>
                      <a:pt x="15598971" y="9386538"/>
                    </a:cubicBezTo>
                    <a:cubicBezTo>
                      <a:pt x="15596006" y="9566563"/>
                      <a:pt x="15384502" y="9700216"/>
                      <a:pt x="15139082" y="9700216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3173" y="1174283"/>
              <a:ext cx="17348564" cy="10755765"/>
              <a:chOff x="0" y="0"/>
              <a:chExt cx="15562742" cy="964859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" y="0"/>
                <a:ext cx="15570401" cy="9648591"/>
              </a:xfrm>
              <a:custGeom>
                <a:avLst/>
                <a:gdLst/>
                <a:ahLst/>
                <a:cxnLst/>
                <a:rect l="l" t="t" r="r" b="b"/>
                <a:pathLst>
                  <a:path w="15570401" h="9648591">
                    <a:moveTo>
                      <a:pt x="15063962" y="9631673"/>
                    </a:moveTo>
                    <a:cubicBezTo>
                      <a:pt x="15063962" y="9631673"/>
                      <a:pt x="14826966" y="9621703"/>
                      <a:pt x="14464827" y="9635147"/>
                    </a:cubicBezTo>
                    <a:cubicBezTo>
                      <a:pt x="14102689" y="9648591"/>
                      <a:pt x="490924" y="9648591"/>
                      <a:pt x="490924" y="9648591"/>
                    </a:cubicBezTo>
                    <a:cubicBezTo>
                      <a:pt x="245502" y="9648591"/>
                      <a:pt x="32509" y="9551323"/>
                      <a:pt x="31032" y="9391209"/>
                    </a:cubicBezTo>
                    <a:cubicBezTo>
                      <a:pt x="31032" y="9391209"/>
                      <a:pt x="0" y="670510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017413" y="0"/>
                      <a:pt x="15017413" y="0"/>
                    </a:cubicBezTo>
                    <a:cubicBezTo>
                      <a:pt x="15329313" y="0"/>
                      <a:pt x="15562743" y="101069"/>
                      <a:pt x="15554886" y="303616"/>
                    </a:cubicBezTo>
                    <a:cubicBezTo>
                      <a:pt x="15554886" y="303616"/>
                      <a:pt x="15552890" y="6162502"/>
                      <a:pt x="15561645" y="8691622"/>
                    </a:cubicBezTo>
                    <a:cubicBezTo>
                      <a:pt x="15570401" y="8984924"/>
                      <a:pt x="15523853" y="9317995"/>
                      <a:pt x="15523853" y="9317995"/>
                    </a:cubicBezTo>
                    <a:cubicBezTo>
                      <a:pt x="15520888" y="9498020"/>
                      <a:pt x="15309384" y="9631673"/>
                      <a:pt x="15063962" y="963167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696834" y="0"/>
              <a:ext cx="16844903" cy="11361471"/>
              <a:chOff x="0" y="0"/>
              <a:chExt cx="15872097" cy="1070533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" y="0"/>
                <a:ext cx="15879756" cy="10705337"/>
              </a:xfrm>
              <a:custGeom>
                <a:avLst/>
                <a:gdLst/>
                <a:ahLst/>
                <a:cxnLst/>
                <a:rect l="l" t="t" r="r" b="b"/>
                <a:pathLst>
                  <a:path w="15879756" h="10705337">
                    <a:moveTo>
                      <a:pt x="15373317" y="10688418"/>
                    </a:moveTo>
                    <a:cubicBezTo>
                      <a:pt x="15373317" y="10688418"/>
                      <a:pt x="15136321" y="10678449"/>
                      <a:pt x="14774181" y="10691893"/>
                    </a:cubicBezTo>
                    <a:cubicBezTo>
                      <a:pt x="14412044" y="10705337"/>
                      <a:pt x="490924" y="10705337"/>
                      <a:pt x="490924" y="10705337"/>
                    </a:cubicBezTo>
                    <a:cubicBezTo>
                      <a:pt x="245502" y="10705337"/>
                      <a:pt x="32509" y="10608069"/>
                      <a:pt x="31032" y="10447955"/>
                    </a:cubicBezTo>
                    <a:cubicBezTo>
                      <a:pt x="31032" y="10447955"/>
                      <a:pt x="0" y="752365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326768" y="0"/>
                      <a:pt x="15326768" y="0"/>
                    </a:cubicBezTo>
                    <a:cubicBezTo>
                      <a:pt x="15638668" y="0"/>
                      <a:pt x="15872097" y="101069"/>
                      <a:pt x="15864240" y="303616"/>
                    </a:cubicBezTo>
                    <a:cubicBezTo>
                      <a:pt x="15864240" y="303616"/>
                      <a:pt x="15862245" y="6908210"/>
                      <a:pt x="15871000" y="9748368"/>
                    </a:cubicBezTo>
                    <a:cubicBezTo>
                      <a:pt x="15879756" y="10041669"/>
                      <a:pt x="15833208" y="10374741"/>
                      <a:pt x="15833208" y="10374741"/>
                    </a:cubicBezTo>
                    <a:cubicBezTo>
                      <a:pt x="15830242" y="10554766"/>
                      <a:pt x="15618739" y="10688418"/>
                      <a:pt x="15373317" y="10688418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1704918" y="10808554"/>
              <a:ext cx="17022108" cy="37714"/>
            </a:xfrm>
            <a:prstGeom prst="line">
              <a:avLst/>
            </a:prstGeom>
            <a:ln w="55880" cap="rnd">
              <a:solidFill>
                <a:srgbClr val="8FB7C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704918" y="788922"/>
              <a:ext cx="17022108" cy="37714"/>
            </a:xfrm>
            <a:prstGeom prst="line">
              <a:avLst/>
            </a:prstGeom>
            <a:ln w="55880" cap="rnd">
              <a:solidFill>
                <a:srgbClr val="8FB7C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9620" y="312246"/>
            <a:ext cx="9203867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39"/>
              </a:lnSpc>
            </a:pPr>
            <a:r>
              <a:rPr lang="en-US" sz="7199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7199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7199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199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7199" b="1" dirty="0">
              <a:solidFill>
                <a:srgbClr val="1D2B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1229155"/>
            <a:ext cx="10595566" cy="8391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1"/>
              </a:lnSpc>
            </a:pP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618" spc="-4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541"/>
              </a:lnSpc>
            </a:pP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- be Anh -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xtanh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(1879-1955),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</a:t>
            </a:r>
          </a:p>
          <a:p>
            <a:pPr>
              <a:lnSpc>
                <a:spcPts val="5541"/>
              </a:lnSpc>
            </a:pP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1940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trong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nhất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thời đại, có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từ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541"/>
              </a:lnSpc>
            </a:pP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1921 được trao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Nobel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5541"/>
              </a:lnSpc>
            </a:pP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8" spc="-4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618" spc="-4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điện.         </a:t>
            </a:r>
          </a:p>
          <a:p>
            <a:pPr>
              <a:lnSpc>
                <a:spcPts val="5541"/>
              </a:lnSpc>
            </a:pPr>
            <a:endParaRPr lang="en-US" sz="4618" spc="-4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256110" y="1386547"/>
            <a:ext cx="5644361" cy="7513906"/>
          </a:xfrm>
          <a:custGeom>
            <a:avLst/>
            <a:gdLst/>
            <a:ahLst/>
            <a:cxnLst/>
            <a:rect l="l" t="t" r="r" b="b"/>
            <a:pathLst>
              <a:path w="5644361" h="7513906">
                <a:moveTo>
                  <a:pt x="0" y="0"/>
                </a:moveTo>
                <a:lnTo>
                  <a:pt x="5644361" y="0"/>
                </a:lnTo>
                <a:lnTo>
                  <a:pt x="5644361" y="7513906"/>
                </a:lnTo>
                <a:lnTo>
                  <a:pt x="0" y="7513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216648"/>
            <a:ext cx="5917691" cy="178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58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CỤC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27F-FC73-4BCA-EDE0-216D98456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28717"/>
            <a:ext cx="5334000" cy="7381983"/>
          </a:xfrm>
          <a:prstGeom prst="rect">
            <a:avLst/>
          </a:pr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0AE0B299-534F-F864-CE63-B1B81DD0BFF0}"/>
              </a:ext>
            </a:extLst>
          </p:cNvPr>
          <p:cNvSpPr/>
          <p:nvPr/>
        </p:nvSpPr>
        <p:spPr>
          <a:xfrm>
            <a:off x="5887382" y="1064310"/>
            <a:ext cx="11438588" cy="1564590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5091"/>
              </a:lnSpc>
            </a:pPr>
            <a:r>
              <a:rPr lang="en-US" sz="4242" spc="-4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42" spc="-42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42" spc="-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762ED5-8350-5E3A-6F7B-4316BB8D6F55}"/>
              </a:ext>
            </a:extLst>
          </p:cNvPr>
          <p:cNvSpPr/>
          <p:nvPr/>
        </p:nvSpPr>
        <p:spPr>
          <a:xfrm>
            <a:off x="5872142" y="3334496"/>
            <a:ext cx="11438588" cy="178920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091"/>
              </a:lnSpc>
            </a:pPr>
            <a:r>
              <a:rPr lang="en-US" sz="4000" spc="-4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Vai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ts val="5091"/>
              </a:lnSpc>
            </a:pPr>
            <a:endParaRPr lang="en-US" sz="4242" spc="-4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1DD69C4F-549A-B39D-4C2A-511B194BABF4}"/>
              </a:ext>
            </a:extLst>
          </p:cNvPr>
          <p:cNvSpPr/>
          <p:nvPr/>
        </p:nvSpPr>
        <p:spPr>
          <a:xfrm>
            <a:off x="5988038" y="6057900"/>
            <a:ext cx="11438588" cy="178920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5091"/>
              </a:lnSpc>
            </a:pP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spc="-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4242" spc="-4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1748" y="0"/>
            <a:ext cx="2419869" cy="6161703"/>
          </a:xfrm>
          <a:custGeom>
            <a:avLst/>
            <a:gdLst/>
            <a:ahLst/>
            <a:cxnLst/>
            <a:rect l="l" t="t" r="r" b="b"/>
            <a:pathLst>
              <a:path w="2419869" h="6161703">
                <a:moveTo>
                  <a:pt x="0" y="0"/>
                </a:moveTo>
                <a:lnTo>
                  <a:pt x="2419869" y="0"/>
                </a:lnTo>
                <a:lnTo>
                  <a:pt x="2419869" y="6161703"/>
                </a:lnTo>
                <a:lnTo>
                  <a:pt x="0" y="6161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520419" y="-48550"/>
            <a:ext cx="2569880" cy="6172200"/>
          </a:xfrm>
          <a:custGeom>
            <a:avLst/>
            <a:gdLst/>
            <a:ahLst/>
            <a:cxnLst/>
            <a:rect l="l" t="t" r="r" b="b"/>
            <a:pathLst>
              <a:path w="2569880" h="6172200">
                <a:moveTo>
                  <a:pt x="2569880" y="0"/>
                </a:moveTo>
                <a:lnTo>
                  <a:pt x="0" y="0"/>
                </a:lnTo>
                <a:lnTo>
                  <a:pt x="0" y="6172200"/>
                </a:lnTo>
                <a:lnTo>
                  <a:pt x="2569880" y="6172200"/>
                </a:lnTo>
                <a:lnTo>
                  <a:pt x="25698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28700" y="3255439"/>
            <a:ext cx="16230600" cy="8046184"/>
            <a:chOff x="0" y="0"/>
            <a:chExt cx="21640800" cy="1072824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927916" cy="10728245"/>
              <a:chOff x="0" y="0"/>
              <a:chExt cx="9178315" cy="901061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" y="0"/>
                <a:ext cx="9185974" cy="9010612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010612">
                    <a:moveTo>
                      <a:pt x="8679536" y="8993693"/>
                    </a:moveTo>
                    <a:cubicBezTo>
                      <a:pt x="8679536" y="8993693"/>
                      <a:pt x="8442539" y="8983723"/>
                      <a:pt x="8080400" y="8997168"/>
                    </a:cubicBezTo>
                    <a:cubicBezTo>
                      <a:pt x="7718262" y="9010612"/>
                      <a:pt x="490924" y="9010612"/>
                      <a:pt x="490924" y="9010612"/>
                    </a:cubicBezTo>
                    <a:cubicBezTo>
                      <a:pt x="245502" y="9010612"/>
                      <a:pt x="32509" y="8913344"/>
                      <a:pt x="31032" y="8753230"/>
                    </a:cubicBezTo>
                    <a:cubicBezTo>
                      <a:pt x="31032" y="8753230"/>
                      <a:pt x="0" y="621092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712302"/>
                      <a:pt x="9177218" y="8053643"/>
                    </a:cubicBezTo>
                    <a:cubicBezTo>
                      <a:pt x="9185974" y="8346944"/>
                      <a:pt x="9139426" y="8680015"/>
                      <a:pt x="9139426" y="8680015"/>
                    </a:cubicBezTo>
                    <a:cubicBezTo>
                      <a:pt x="9136461" y="8860041"/>
                      <a:pt x="8924958" y="8993693"/>
                      <a:pt x="8679536" y="899369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712884" y="0"/>
              <a:ext cx="10927916" cy="10728245"/>
              <a:chOff x="0" y="0"/>
              <a:chExt cx="9178315" cy="901061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" y="0"/>
                <a:ext cx="9185974" cy="9010612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010612">
                    <a:moveTo>
                      <a:pt x="8679536" y="8993693"/>
                    </a:moveTo>
                    <a:cubicBezTo>
                      <a:pt x="8679536" y="8993693"/>
                      <a:pt x="8442539" y="8983723"/>
                      <a:pt x="8080400" y="8997168"/>
                    </a:cubicBezTo>
                    <a:cubicBezTo>
                      <a:pt x="7718262" y="9010612"/>
                      <a:pt x="490924" y="9010612"/>
                      <a:pt x="490924" y="9010612"/>
                    </a:cubicBezTo>
                    <a:cubicBezTo>
                      <a:pt x="245502" y="9010612"/>
                      <a:pt x="32509" y="8913344"/>
                      <a:pt x="31032" y="8753230"/>
                    </a:cubicBezTo>
                    <a:cubicBezTo>
                      <a:pt x="31032" y="8753230"/>
                      <a:pt x="0" y="621092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712302"/>
                      <a:pt x="9177218" y="8053643"/>
                    </a:cubicBezTo>
                    <a:cubicBezTo>
                      <a:pt x="9185974" y="8346944"/>
                      <a:pt x="9139426" y="8680015"/>
                      <a:pt x="9139426" y="8680015"/>
                    </a:cubicBezTo>
                    <a:cubicBezTo>
                      <a:pt x="9136461" y="8860041"/>
                      <a:pt x="8924958" y="8993693"/>
                      <a:pt x="8679536" y="899369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148536" y="3333415"/>
            <a:ext cx="15990927" cy="7849392"/>
            <a:chOff x="0" y="0"/>
            <a:chExt cx="21321236" cy="1046585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766547" cy="10465856"/>
              <a:chOff x="0" y="0"/>
              <a:chExt cx="9178315" cy="892198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" y="0"/>
                <a:ext cx="9185974" cy="8921981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8921981">
                    <a:moveTo>
                      <a:pt x="8679536" y="8905062"/>
                    </a:moveTo>
                    <a:cubicBezTo>
                      <a:pt x="8679536" y="8905062"/>
                      <a:pt x="8442539" y="8895093"/>
                      <a:pt x="8080400" y="8908537"/>
                    </a:cubicBezTo>
                    <a:cubicBezTo>
                      <a:pt x="7718262" y="8921981"/>
                      <a:pt x="490924" y="8921981"/>
                      <a:pt x="490924" y="8921981"/>
                    </a:cubicBezTo>
                    <a:cubicBezTo>
                      <a:pt x="245502" y="8921981"/>
                      <a:pt x="32509" y="8824713"/>
                      <a:pt x="31032" y="8664599"/>
                    </a:cubicBezTo>
                    <a:cubicBezTo>
                      <a:pt x="31032" y="8664599"/>
                      <a:pt x="0" y="614227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649759"/>
                      <a:pt x="9177218" y="7965011"/>
                    </a:cubicBezTo>
                    <a:cubicBezTo>
                      <a:pt x="9185974" y="8258313"/>
                      <a:pt x="9139426" y="8591385"/>
                      <a:pt x="9139426" y="8591385"/>
                    </a:cubicBezTo>
                    <a:cubicBezTo>
                      <a:pt x="9136461" y="8771410"/>
                      <a:pt x="8924958" y="8905062"/>
                      <a:pt x="8679536" y="8905062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554689" y="0"/>
              <a:ext cx="10766547" cy="10465856"/>
              <a:chOff x="0" y="0"/>
              <a:chExt cx="9178315" cy="892198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" y="0"/>
                <a:ext cx="9185974" cy="8921981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8921981">
                    <a:moveTo>
                      <a:pt x="8679536" y="8905062"/>
                    </a:moveTo>
                    <a:cubicBezTo>
                      <a:pt x="8679536" y="8905062"/>
                      <a:pt x="8442539" y="8895093"/>
                      <a:pt x="8080400" y="8908537"/>
                    </a:cubicBezTo>
                    <a:cubicBezTo>
                      <a:pt x="7718262" y="8921981"/>
                      <a:pt x="490924" y="8921981"/>
                      <a:pt x="490924" y="8921981"/>
                    </a:cubicBezTo>
                    <a:cubicBezTo>
                      <a:pt x="245502" y="8921981"/>
                      <a:pt x="32509" y="8824713"/>
                      <a:pt x="31032" y="8664599"/>
                    </a:cubicBezTo>
                    <a:cubicBezTo>
                      <a:pt x="31032" y="8664599"/>
                      <a:pt x="0" y="614227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649759"/>
                      <a:pt x="9177218" y="7965011"/>
                    </a:cubicBezTo>
                    <a:cubicBezTo>
                      <a:pt x="9185974" y="8258313"/>
                      <a:pt x="9139426" y="8591385"/>
                      <a:pt x="9139426" y="8591385"/>
                    </a:cubicBezTo>
                    <a:cubicBezTo>
                      <a:pt x="9136461" y="8771410"/>
                      <a:pt x="8924958" y="8905062"/>
                      <a:pt x="8679536" y="8905062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424010" y="1528072"/>
            <a:ext cx="15224058" cy="8145257"/>
            <a:chOff x="0" y="0"/>
            <a:chExt cx="20298745" cy="1086034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250221" cy="10860342"/>
              <a:chOff x="0" y="0"/>
              <a:chExt cx="9178315" cy="972463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1" y="0"/>
                <a:ext cx="9185974" cy="9724634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724634">
                    <a:moveTo>
                      <a:pt x="8679536" y="9707714"/>
                    </a:moveTo>
                    <a:cubicBezTo>
                      <a:pt x="8679536" y="9707714"/>
                      <a:pt x="8442539" y="9697745"/>
                      <a:pt x="8080400" y="9711189"/>
                    </a:cubicBezTo>
                    <a:cubicBezTo>
                      <a:pt x="7718262" y="9724634"/>
                      <a:pt x="490924" y="9724634"/>
                      <a:pt x="490924" y="9724634"/>
                    </a:cubicBezTo>
                    <a:cubicBezTo>
                      <a:pt x="245502" y="9724634"/>
                      <a:pt x="32509" y="9627366"/>
                      <a:pt x="31032" y="9467252"/>
                    </a:cubicBezTo>
                    <a:cubicBezTo>
                      <a:pt x="31032" y="9467252"/>
                      <a:pt x="0" y="6764003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6216162"/>
                      <a:pt x="9177218" y="8767665"/>
                    </a:cubicBezTo>
                    <a:cubicBezTo>
                      <a:pt x="9185974" y="9060966"/>
                      <a:pt x="9139426" y="9394037"/>
                      <a:pt x="9139426" y="9394037"/>
                    </a:cubicBezTo>
                    <a:cubicBezTo>
                      <a:pt x="9136461" y="9574062"/>
                      <a:pt x="8924958" y="9707714"/>
                      <a:pt x="8679536" y="9707714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048523" y="0"/>
              <a:ext cx="10250221" cy="10860342"/>
              <a:chOff x="0" y="0"/>
              <a:chExt cx="9178315" cy="972463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" y="0"/>
                <a:ext cx="9185974" cy="9724634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724634">
                    <a:moveTo>
                      <a:pt x="8679536" y="9707714"/>
                    </a:moveTo>
                    <a:cubicBezTo>
                      <a:pt x="8679536" y="9707714"/>
                      <a:pt x="8442539" y="9697745"/>
                      <a:pt x="8080400" y="9711189"/>
                    </a:cubicBezTo>
                    <a:cubicBezTo>
                      <a:pt x="7718262" y="9724634"/>
                      <a:pt x="490924" y="9724634"/>
                      <a:pt x="490924" y="9724634"/>
                    </a:cubicBezTo>
                    <a:cubicBezTo>
                      <a:pt x="245502" y="9724634"/>
                      <a:pt x="32509" y="9627366"/>
                      <a:pt x="31032" y="9467252"/>
                    </a:cubicBezTo>
                    <a:cubicBezTo>
                      <a:pt x="31032" y="9467252"/>
                      <a:pt x="0" y="6764003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6216162"/>
                      <a:pt x="9177218" y="8767665"/>
                    </a:cubicBezTo>
                    <a:cubicBezTo>
                      <a:pt x="9185974" y="9060966"/>
                      <a:pt x="9139426" y="9394037"/>
                      <a:pt x="9139426" y="9394037"/>
                    </a:cubicBezTo>
                    <a:cubicBezTo>
                      <a:pt x="9136461" y="9574062"/>
                      <a:pt x="8924958" y="9707714"/>
                      <a:pt x="8679536" y="9707714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238463" y="310113"/>
            <a:ext cx="1903739" cy="1696059"/>
          </a:xfrm>
          <a:custGeom>
            <a:avLst/>
            <a:gdLst/>
            <a:ahLst/>
            <a:cxnLst/>
            <a:rect l="l" t="t" r="r" b="b"/>
            <a:pathLst>
              <a:path w="1903739" h="1696059">
                <a:moveTo>
                  <a:pt x="0" y="0"/>
                </a:moveTo>
                <a:lnTo>
                  <a:pt x="1903739" y="0"/>
                </a:lnTo>
                <a:lnTo>
                  <a:pt x="1903739" y="1696059"/>
                </a:lnTo>
                <a:lnTo>
                  <a:pt x="0" y="1696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906905" y="310113"/>
            <a:ext cx="2160317" cy="1661480"/>
          </a:xfrm>
          <a:custGeom>
            <a:avLst/>
            <a:gdLst/>
            <a:ahLst/>
            <a:cxnLst/>
            <a:rect l="l" t="t" r="r" b="b"/>
            <a:pathLst>
              <a:path w="2160317" h="1661480">
                <a:moveTo>
                  <a:pt x="0" y="0"/>
                </a:moveTo>
                <a:lnTo>
                  <a:pt x="2160317" y="0"/>
                </a:lnTo>
                <a:lnTo>
                  <a:pt x="2160317" y="1661481"/>
                </a:lnTo>
                <a:lnTo>
                  <a:pt x="0" y="16614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AutoShape 21"/>
          <p:cNvSpPr/>
          <p:nvPr/>
        </p:nvSpPr>
        <p:spPr>
          <a:xfrm>
            <a:off x="16192850" y="754200"/>
            <a:ext cx="1588427" cy="0"/>
          </a:xfrm>
          <a:prstGeom prst="line">
            <a:avLst/>
          </a:prstGeom>
          <a:ln w="38100" cap="rnd">
            <a:solidFill>
              <a:srgbClr val="476A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2" name="AutoShape 22"/>
          <p:cNvSpPr/>
          <p:nvPr/>
        </p:nvSpPr>
        <p:spPr>
          <a:xfrm flipV="1">
            <a:off x="16441617" y="936073"/>
            <a:ext cx="1339661" cy="0"/>
          </a:xfrm>
          <a:prstGeom prst="line">
            <a:avLst/>
          </a:prstGeom>
          <a:ln w="38100" cap="rnd">
            <a:solidFill>
              <a:srgbClr val="476A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3" name="AutoShape 23"/>
          <p:cNvSpPr/>
          <p:nvPr/>
        </p:nvSpPr>
        <p:spPr>
          <a:xfrm>
            <a:off x="16815732" y="1121804"/>
            <a:ext cx="965545" cy="0"/>
          </a:xfrm>
          <a:prstGeom prst="line">
            <a:avLst/>
          </a:prstGeom>
          <a:ln w="38100" cap="rnd">
            <a:solidFill>
              <a:srgbClr val="476A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grpSp>
        <p:nvGrpSpPr>
          <p:cNvPr id="24" name="Group 24"/>
          <p:cNvGrpSpPr/>
          <p:nvPr/>
        </p:nvGrpSpPr>
        <p:grpSpPr>
          <a:xfrm>
            <a:off x="753444" y="853517"/>
            <a:ext cx="203211" cy="20321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76A7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88727" y="853517"/>
            <a:ext cx="203211" cy="20321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76A7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24010" y="853517"/>
            <a:ext cx="203211" cy="20321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76A7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161203" y="269890"/>
            <a:ext cx="9211720" cy="78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5218" b="1" spc="15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5218" b="1" spc="15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 </a:t>
            </a:r>
            <a:r>
              <a:rPr lang="en-US" sz="5218" b="1" spc="15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218" b="1" spc="15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18" b="1" spc="15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218" b="1" spc="15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24010" y="1724025"/>
            <a:ext cx="15017607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96"/>
              </a:lnSpc>
            </a:pP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46" b="1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LĐ 1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ý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896"/>
              </a:lnSpc>
            </a:pP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46" b="1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LĐ2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một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đó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nhiêu cho sự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khác.</a:t>
            </a:r>
          </a:p>
          <a:p>
            <a:pPr>
              <a:lnSpc>
                <a:spcPts val="3896"/>
              </a:lnSpc>
            </a:pP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46" b="1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LĐ3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Một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của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phát triển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của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sáng tạo.</a:t>
            </a:r>
          </a:p>
          <a:p>
            <a:pPr>
              <a:lnSpc>
                <a:spcPts val="3896"/>
              </a:lnSpc>
            </a:pP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46" b="1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LĐ4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thời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sự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896"/>
              </a:lnSpc>
            </a:pP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46" b="1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LĐ5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Trong thời đại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sáng tạo,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các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trong khi đó, các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được dung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>
              <a:lnSpc>
                <a:spcPts val="3896"/>
              </a:lnSpc>
            </a:pP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46" b="1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LĐ6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với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công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có kế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tạo điều kiện cho sự phát triển của các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tạo điều kiện cho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được </a:t>
            </a:r>
            <a:r>
              <a:rPr lang="en-US" sz="3246" spc="-3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46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phát triển mới. 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01343" y="169170"/>
            <a:ext cx="12145815" cy="98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  <a:spcBef>
                <a:spcPct val="0"/>
              </a:spcBef>
            </a:pPr>
            <a:r>
              <a:rPr lang="en-US" sz="6799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6799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99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799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6799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799" b="1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99" b="1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6799" b="1" dirty="0">
              <a:solidFill>
                <a:srgbClr val="1D2B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1186719">
            <a:off x="-627928" y="3406617"/>
            <a:ext cx="1863737" cy="2381773"/>
          </a:xfrm>
          <a:custGeom>
            <a:avLst/>
            <a:gdLst/>
            <a:ahLst/>
            <a:cxnLst/>
            <a:rect l="l" t="t" r="r" b="b"/>
            <a:pathLst>
              <a:path w="1863737" h="2381773">
                <a:moveTo>
                  <a:pt x="0" y="0"/>
                </a:moveTo>
                <a:lnTo>
                  <a:pt x="1863737" y="0"/>
                </a:lnTo>
                <a:lnTo>
                  <a:pt x="1863737" y="2381772"/>
                </a:lnTo>
                <a:lnTo>
                  <a:pt x="0" y="238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995596">
            <a:off x="-353795" y="6346434"/>
            <a:ext cx="1913611" cy="1913611"/>
          </a:xfrm>
          <a:custGeom>
            <a:avLst/>
            <a:gdLst/>
            <a:ahLst/>
            <a:cxnLst/>
            <a:rect l="l" t="t" r="r" b="b"/>
            <a:pathLst>
              <a:path w="1913611" h="1913611">
                <a:moveTo>
                  <a:pt x="0" y="0"/>
                </a:moveTo>
                <a:lnTo>
                  <a:pt x="1913611" y="0"/>
                </a:lnTo>
                <a:lnTo>
                  <a:pt x="1913611" y="1913610"/>
                </a:lnTo>
                <a:lnTo>
                  <a:pt x="0" y="1913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884690">
            <a:off x="-19425" y="8463961"/>
            <a:ext cx="1768567" cy="1835089"/>
          </a:xfrm>
          <a:custGeom>
            <a:avLst/>
            <a:gdLst/>
            <a:ahLst/>
            <a:cxnLst/>
            <a:rect l="l" t="t" r="r" b="b"/>
            <a:pathLst>
              <a:path w="1768567" h="1835089">
                <a:moveTo>
                  <a:pt x="0" y="0"/>
                </a:moveTo>
                <a:lnTo>
                  <a:pt x="1768566" y="0"/>
                </a:lnTo>
                <a:lnTo>
                  <a:pt x="1768566" y="1835089"/>
                </a:lnTo>
                <a:lnTo>
                  <a:pt x="0" y="1835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479392">
            <a:off x="17149797" y="6053596"/>
            <a:ext cx="1488231" cy="1901893"/>
          </a:xfrm>
          <a:custGeom>
            <a:avLst/>
            <a:gdLst/>
            <a:ahLst/>
            <a:cxnLst/>
            <a:rect l="l" t="t" r="r" b="b"/>
            <a:pathLst>
              <a:path w="1488231" h="1901893">
                <a:moveTo>
                  <a:pt x="0" y="0"/>
                </a:moveTo>
                <a:lnTo>
                  <a:pt x="1488231" y="0"/>
                </a:lnTo>
                <a:lnTo>
                  <a:pt x="1488231" y="1901894"/>
                </a:lnTo>
                <a:lnTo>
                  <a:pt x="0" y="1901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034540">
            <a:off x="16858694" y="2866007"/>
            <a:ext cx="2287819" cy="2367730"/>
          </a:xfrm>
          <a:custGeom>
            <a:avLst/>
            <a:gdLst/>
            <a:ahLst/>
            <a:cxnLst/>
            <a:rect l="l" t="t" r="r" b="b"/>
            <a:pathLst>
              <a:path w="2287819" h="2367730">
                <a:moveTo>
                  <a:pt x="0" y="0"/>
                </a:moveTo>
                <a:lnTo>
                  <a:pt x="2287819" y="0"/>
                </a:lnTo>
                <a:lnTo>
                  <a:pt x="2287819" y="2367730"/>
                </a:lnTo>
                <a:lnTo>
                  <a:pt x="0" y="2367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1449204">
            <a:off x="16599603" y="8318463"/>
            <a:ext cx="1753980" cy="2319313"/>
          </a:xfrm>
          <a:custGeom>
            <a:avLst/>
            <a:gdLst/>
            <a:ahLst/>
            <a:cxnLst/>
            <a:rect l="l" t="t" r="r" b="b"/>
            <a:pathLst>
              <a:path w="1753980" h="2319313">
                <a:moveTo>
                  <a:pt x="0" y="0"/>
                </a:moveTo>
                <a:lnTo>
                  <a:pt x="1753980" y="0"/>
                </a:lnTo>
                <a:lnTo>
                  <a:pt x="1753980" y="2319313"/>
                </a:lnTo>
                <a:lnTo>
                  <a:pt x="0" y="2319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3300940">
            <a:off x="16446435" y="-239187"/>
            <a:ext cx="2060316" cy="2535774"/>
          </a:xfrm>
          <a:custGeom>
            <a:avLst/>
            <a:gdLst/>
            <a:ahLst/>
            <a:cxnLst/>
            <a:rect l="l" t="t" r="r" b="b"/>
            <a:pathLst>
              <a:path w="2060316" h="2535774">
                <a:moveTo>
                  <a:pt x="0" y="0"/>
                </a:moveTo>
                <a:lnTo>
                  <a:pt x="2060316" y="0"/>
                </a:lnTo>
                <a:lnTo>
                  <a:pt x="2060316" y="2535774"/>
                </a:lnTo>
                <a:lnTo>
                  <a:pt x="0" y="25357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814115">
            <a:off x="-1009058" y="-69189"/>
            <a:ext cx="2885843" cy="2903993"/>
          </a:xfrm>
          <a:custGeom>
            <a:avLst/>
            <a:gdLst/>
            <a:ahLst/>
            <a:cxnLst/>
            <a:rect l="l" t="t" r="r" b="b"/>
            <a:pathLst>
              <a:path w="2885843" h="2903993">
                <a:moveTo>
                  <a:pt x="0" y="0"/>
                </a:moveTo>
                <a:lnTo>
                  <a:pt x="2885844" y="0"/>
                </a:lnTo>
                <a:lnTo>
                  <a:pt x="2885844" y="2903993"/>
                </a:lnTo>
                <a:lnTo>
                  <a:pt x="0" y="2903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528067" y="1226012"/>
            <a:ext cx="9901596" cy="713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Tác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điểm “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và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đều có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với sự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khác”. Điều đó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Bằng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833"/>
              </a:lnSpc>
            </a:pPr>
            <a:r>
              <a:rPr lang="en-US" sz="4000" spc="-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spc="-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spc="-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 </a:t>
            </a:r>
            <a:r>
              <a:rPr lang="en-US" sz="4000" spc="-2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spc="-2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Tác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3699"/>
              </a:lnSpc>
            </a:pP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3699"/>
              </a:lnSpc>
              <a:spcBef>
                <a:spcPct val="0"/>
              </a:spcBef>
            </a:pP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D1B39-0598-9726-1C84-1EA0C043168A}"/>
              </a:ext>
            </a:extLst>
          </p:cNvPr>
          <p:cNvSpPr txBox="1"/>
          <p:nvPr/>
        </p:nvSpPr>
        <p:spPr>
          <a:xfrm>
            <a:off x="10678879" y="1382807"/>
            <a:ext cx="6873164" cy="673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Vai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endParaRPr lang="en-US" sz="4000" spc="-28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699"/>
              </a:lnSpc>
            </a:pP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2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logic</a:t>
            </a:r>
            <a:endParaRPr lang="vi-VN" sz="4000" dirty="0"/>
          </a:p>
        </p:txBody>
      </p:sp>
      <p:pic>
        <p:nvPicPr>
          <p:cNvPr id="1026" name="Picture 2" descr="Sự Kiện Cộng Đồng">
            <a:extLst>
              <a:ext uri="{FF2B5EF4-FFF2-40B4-BE49-F238E27FC236}">
                <a16:creationId xmlns:a16="http://schemas.microsoft.com/office/drawing/2014/main" id="{09ECFD47-0B94-DB0A-33F6-1B0E5FD6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820" y="1506711"/>
            <a:ext cx="3219617" cy="20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63DE72-2C18-07FF-A4A3-AE63A00C2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800" y="7238057"/>
            <a:ext cx="7255383" cy="26699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" y="59471"/>
            <a:ext cx="18332765" cy="8722103"/>
            <a:chOff x="58804" y="776517"/>
            <a:chExt cx="23763943" cy="11306071"/>
          </a:xfrm>
        </p:grpSpPr>
        <p:sp>
          <p:nvSpPr>
            <p:cNvPr id="3" name="Freeform 3"/>
            <p:cNvSpPr/>
            <p:nvPr/>
          </p:nvSpPr>
          <p:spPr>
            <a:xfrm>
              <a:off x="58804" y="776517"/>
              <a:ext cx="23763943" cy="11306071"/>
            </a:xfrm>
            <a:custGeom>
              <a:avLst/>
              <a:gdLst/>
              <a:ahLst/>
              <a:cxnLst/>
              <a:rect l="l" t="t" r="r" b="b"/>
              <a:pathLst>
                <a:path w="23763943" h="11306071">
                  <a:moveTo>
                    <a:pt x="23257504" y="11289153"/>
                  </a:moveTo>
                  <a:cubicBezTo>
                    <a:pt x="23257504" y="11289153"/>
                    <a:pt x="23020507" y="11279183"/>
                    <a:pt x="22658368" y="11292627"/>
                  </a:cubicBezTo>
                  <a:cubicBezTo>
                    <a:pt x="22296231" y="11306071"/>
                    <a:pt x="490924" y="11306071"/>
                    <a:pt x="490924" y="11306071"/>
                  </a:cubicBezTo>
                  <a:cubicBezTo>
                    <a:pt x="245502" y="11306071"/>
                    <a:pt x="32509" y="11208803"/>
                    <a:pt x="31032" y="11048689"/>
                  </a:cubicBezTo>
                  <a:cubicBezTo>
                    <a:pt x="31032" y="11048689"/>
                    <a:pt x="0" y="798897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23210955" y="0"/>
                    <a:pt x="23210955" y="0"/>
                  </a:cubicBezTo>
                  <a:cubicBezTo>
                    <a:pt x="23522855" y="0"/>
                    <a:pt x="23756284" y="101069"/>
                    <a:pt x="23748427" y="303616"/>
                  </a:cubicBezTo>
                  <a:cubicBezTo>
                    <a:pt x="23748427" y="303616"/>
                    <a:pt x="23746432" y="7332127"/>
                    <a:pt x="23755187" y="10349102"/>
                  </a:cubicBezTo>
                  <a:cubicBezTo>
                    <a:pt x="23763943" y="10642404"/>
                    <a:pt x="23717394" y="10975475"/>
                    <a:pt x="23717394" y="10975475"/>
                  </a:cubicBezTo>
                  <a:cubicBezTo>
                    <a:pt x="23714429" y="11155500"/>
                    <a:pt x="23502926" y="11289153"/>
                    <a:pt x="23257504" y="11289153"/>
                  </a:cubicBezTo>
                  <a:close/>
                </a:path>
              </a:pathLst>
            </a:custGeom>
            <a:solidFill>
              <a:srgbClr val="97C0C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0334" y="366712"/>
            <a:ext cx="7031485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79"/>
              </a:lnSpc>
            </a:pPr>
            <a:r>
              <a:rPr lang="en-US" sz="464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64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64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64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649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9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649" b="1" dirty="0">
              <a:solidFill>
                <a:srgbClr val="1D2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579"/>
              </a:lnSpc>
            </a:pPr>
            <a:endParaRPr lang="en-US" sz="4649" b="1" dirty="0">
              <a:solidFill>
                <a:srgbClr val="1D2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0334" y="1559185"/>
            <a:ext cx="17056932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1"/>
              </a:lnSpc>
            </a:pPr>
            <a:r>
              <a:rPr lang="en-US" sz="4068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68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68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68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68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68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68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68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68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4068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68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68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68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4271"/>
              </a:lnSpc>
            </a:pPr>
            <a:endParaRPr lang="en-US" sz="4068" dirty="0">
              <a:solidFill>
                <a:srgbClr val="1D2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71"/>
              </a:lnSpc>
            </a:pPr>
            <a:endParaRPr lang="en-US" sz="4068" dirty="0">
              <a:solidFill>
                <a:srgbClr val="1D2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71"/>
              </a:lnSpc>
            </a:pPr>
            <a:endParaRPr lang="en-US" sz="4068" dirty="0">
              <a:solidFill>
                <a:srgbClr val="1D2B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02410" y="8326768"/>
            <a:ext cx="16650814" cy="35230"/>
          </a:xfrm>
          <a:prstGeom prst="line">
            <a:avLst/>
          </a:prstGeom>
          <a:ln w="28575" cap="rnd">
            <a:solidFill>
              <a:srgbClr val="1D2B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250334" y="7734300"/>
            <a:ext cx="15838965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4"/>
              </a:lnSpc>
            </a:pP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sáng tạo của các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99" dirty="0" err="1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4304"/>
              </a:lnSpc>
            </a:pPr>
            <a:r>
              <a:rPr lang="en-US" sz="4099" dirty="0">
                <a:solidFill>
                  <a:srgbClr val="1D2B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304"/>
              </a:lnSpc>
            </a:pPr>
            <a:endParaRPr lang="en-US" sz="4099" dirty="0">
              <a:solidFill>
                <a:srgbClr val="1D2B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202392" y="9201150"/>
            <a:ext cx="16650814" cy="14288"/>
          </a:xfrm>
          <a:prstGeom prst="line">
            <a:avLst/>
          </a:prstGeom>
          <a:ln w="28575" cap="rnd">
            <a:solidFill>
              <a:srgbClr val="1D2B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EEFA82-4BB0-AADF-A3B3-DB32E607E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2422748"/>
            <a:ext cx="8077200" cy="43626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TopUp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8756F-610C-B2D8-79A1-30AB772C8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604590"/>
            <a:ext cx="5829300" cy="3352800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3EC106-ED45-7B11-1771-47384146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4184493"/>
            <a:ext cx="4724400" cy="2949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03C28F-B481-D14A-9205-E4C9FB778EEA}"/>
              </a:ext>
            </a:extLst>
          </p:cNvPr>
          <p:cNvSpPr txBox="1"/>
          <p:nvPr/>
        </p:nvSpPr>
        <p:spPr>
          <a:xfrm>
            <a:off x="8185056" y="161909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SÁNG TẠO</a:t>
            </a:r>
            <a:endParaRPr lang="vi-VN" sz="2800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5C33BF-152A-6BC0-65E7-326515823A27}"/>
              </a:ext>
            </a:extLst>
          </p:cNvPr>
          <p:cNvSpPr txBox="1"/>
          <p:nvPr/>
        </p:nvSpPr>
        <p:spPr>
          <a:xfrm>
            <a:off x="533400" y="272532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CỐNG HIẾN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386FC-C379-D021-2D15-4D855E81E2FC}"/>
              </a:ext>
            </a:extLst>
          </p:cNvPr>
          <p:cNvSpPr txBox="1"/>
          <p:nvPr/>
        </p:nvSpPr>
        <p:spPr>
          <a:xfrm>
            <a:off x="12573000" y="617878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PHÁT TRIỂN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55439"/>
            <a:ext cx="16230600" cy="8046184"/>
            <a:chOff x="0" y="0"/>
            <a:chExt cx="21640800" cy="107282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927916" cy="10728245"/>
              <a:chOff x="0" y="0"/>
              <a:chExt cx="9178315" cy="901061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9185974" cy="9010612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010612">
                    <a:moveTo>
                      <a:pt x="8679536" y="8993693"/>
                    </a:moveTo>
                    <a:cubicBezTo>
                      <a:pt x="8679536" y="8993693"/>
                      <a:pt x="8442539" y="8983723"/>
                      <a:pt x="8080400" y="8997168"/>
                    </a:cubicBezTo>
                    <a:cubicBezTo>
                      <a:pt x="7718262" y="9010612"/>
                      <a:pt x="490924" y="9010612"/>
                      <a:pt x="490924" y="9010612"/>
                    </a:cubicBezTo>
                    <a:cubicBezTo>
                      <a:pt x="245502" y="9010612"/>
                      <a:pt x="32509" y="8913344"/>
                      <a:pt x="31032" y="8753230"/>
                    </a:cubicBezTo>
                    <a:cubicBezTo>
                      <a:pt x="31032" y="8753230"/>
                      <a:pt x="0" y="621092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712302"/>
                      <a:pt x="9177218" y="8053643"/>
                    </a:cubicBezTo>
                    <a:cubicBezTo>
                      <a:pt x="9185974" y="8346944"/>
                      <a:pt x="9139426" y="8680015"/>
                      <a:pt x="9139426" y="8680015"/>
                    </a:cubicBezTo>
                    <a:cubicBezTo>
                      <a:pt x="9136461" y="8860041"/>
                      <a:pt x="8924958" y="8993693"/>
                      <a:pt x="8679536" y="899369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0712884" y="0"/>
              <a:ext cx="10927916" cy="10728245"/>
              <a:chOff x="0" y="0"/>
              <a:chExt cx="9178315" cy="901061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" y="0"/>
                <a:ext cx="9185974" cy="9010612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010612">
                    <a:moveTo>
                      <a:pt x="8679536" y="8993693"/>
                    </a:moveTo>
                    <a:cubicBezTo>
                      <a:pt x="8679536" y="8993693"/>
                      <a:pt x="8442539" y="8983723"/>
                      <a:pt x="8080400" y="8997168"/>
                    </a:cubicBezTo>
                    <a:cubicBezTo>
                      <a:pt x="7718262" y="9010612"/>
                      <a:pt x="490924" y="9010612"/>
                      <a:pt x="490924" y="9010612"/>
                    </a:cubicBezTo>
                    <a:cubicBezTo>
                      <a:pt x="245502" y="9010612"/>
                      <a:pt x="32509" y="8913344"/>
                      <a:pt x="31032" y="8753230"/>
                    </a:cubicBezTo>
                    <a:cubicBezTo>
                      <a:pt x="31032" y="8753230"/>
                      <a:pt x="0" y="621092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712302"/>
                      <a:pt x="9177218" y="8053643"/>
                    </a:cubicBezTo>
                    <a:cubicBezTo>
                      <a:pt x="9185974" y="8346944"/>
                      <a:pt x="9139426" y="8680015"/>
                      <a:pt x="9139426" y="8680015"/>
                    </a:cubicBezTo>
                    <a:cubicBezTo>
                      <a:pt x="9136461" y="8860041"/>
                      <a:pt x="8924958" y="8993693"/>
                      <a:pt x="8679536" y="8993693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1148536" y="3333415"/>
            <a:ext cx="15990927" cy="7849392"/>
            <a:chOff x="0" y="0"/>
            <a:chExt cx="21321236" cy="1046585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766547" cy="10465856"/>
              <a:chOff x="0" y="0"/>
              <a:chExt cx="9178315" cy="89219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" y="0"/>
                <a:ext cx="9185974" cy="8921981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8921981">
                    <a:moveTo>
                      <a:pt x="8679536" y="8905062"/>
                    </a:moveTo>
                    <a:cubicBezTo>
                      <a:pt x="8679536" y="8905062"/>
                      <a:pt x="8442539" y="8895093"/>
                      <a:pt x="8080400" y="8908537"/>
                    </a:cubicBezTo>
                    <a:cubicBezTo>
                      <a:pt x="7718262" y="8921981"/>
                      <a:pt x="490924" y="8921981"/>
                      <a:pt x="490924" y="8921981"/>
                    </a:cubicBezTo>
                    <a:cubicBezTo>
                      <a:pt x="245502" y="8921981"/>
                      <a:pt x="32509" y="8824713"/>
                      <a:pt x="31032" y="8664599"/>
                    </a:cubicBezTo>
                    <a:cubicBezTo>
                      <a:pt x="31032" y="8664599"/>
                      <a:pt x="0" y="614227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649759"/>
                      <a:pt x="9177218" y="7965011"/>
                    </a:cubicBezTo>
                    <a:cubicBezTo>
                      <a:pt x="9185974" y="8258313"/>
                      <a:pt x="9139426" y="8591385"/>
                      <a:pt x="9139426" y="8591385"/>
                    </a:cubicBezTo>
                    <a:cubicBezTo>
                      <a:pt x="9136461" y="8771410"/>
                      <a:pt x="8924958" y="8905062"/>
                      <a:pt x="8679536" y="8905062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554689" y="0"/>
              <a:ext cx="10766547" cy="10465856"/>
              <a:chOff x="0" y="0"/>
              <a:chExt cx="9178315" cy="892198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" y="0"/>
                <a:ext cx="9185974" cy="8921981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8921981">
                    <a:moveTo>
                      <a:pt x="8679536" y="8905062"/>
                    </a:moveTo>
                    <a:cubicBezTo>
                      <a:pt x="8679536" y="8905062"/>
                      <a:pt x="8442539" y="8895093"/>
                      <a:pt x="8080400" y="8908537"/>
                    </a:cubicBezTo>
                    <a:cubicBezTo>
                      <a:pt x="7718262" y="8921981"/>
                      <a:pt x="490924" y="8921981"/>
                      <a:pt x="490924" y="8921981"/>
                    </a:cubicBezTo>
                    <a:cubicBezTo>
                      <a:pt x="245502" y="8921981"/>
                      <a:pt x="32509" y="8824713"/>
                      <a:pt x="31032" y="8664599"/>
                    </a:cubicBezTo>
                    <a:cubicBezTo>
                      <a:pt x="31032" y="8664599"/>
                      <a:pt x="0" y="614227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5649759"/>
                      <a:pt x="9177218" y="7965011"/>
                    </a:cubicBezTo>
                    <a:cubicBezTo>
                      <a:pt x="9185974" y="8258313"/>
                      <a:pt x="9139426" y="8591385"/>
                      <a:pt x="9139426" y="8591385"/>
                    </a:cubicBezTo>
                    <a:cubicBezTo>
                      <a:pt x="9136461" y="8771410"/>
                      <a:pt x="8924958" y="8905062"/>
                      <a:pt x="8679536" y="8905062"/>
                    </a:cubicBezTo>
                    <a:close/>
                  </a:path>
                </a:pathLst>
              </a:custGeom>
              <a:solidFill>
                <a:srgbClr val="8FB7C6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 rot="-879314">
            <a:off x="364694" y="518762"/>
            <a:ext cx="2271033" cy="1805471"/>
          </a:xfrm>
          <a:custGeom>
            <a:avLst/>
            <a:gdLst/>
            <a:ahLst/>
            <a:cxnLst/>
            <a:rect l="l" t="t" r="r" b="b"/>
            <a:pathLst>
              <a:path w="2271033" h="1805471">
                <a:moveTo>
                  <a:pt x="0" y="0"/>
                </a:moveTo>
                <a:lnTo>
                  <a:pt x="2271033" y="0"/>
                </a:lnTo>
                <a:lnTo>
                  <a:pt x="2271033" y="1805471"/>
                </a:lnTo>
                <a:lnTo>
                  <a:pt x="0" y="1805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5724406">
            <a:off x="14998232" y="573634"/>
            <a:ext cx="2271033" cy="1805471"/>
          </a:xfrm>
          <a:custGeom>
            <a:avLst/>
            <a:gdLst/>
            <a:ahLst/>
            <a:cxnLst/>
            <a:rect l="l" t="t" r="r" b="b"/>
            <a:pathLst>
              <a:path w="2271033" h="1805471">
                <a:moveTo>
                  <a:pt x="0" y="0"/>
                </a:moveTo>
                <a:lnTo>
                  <a:pt x="2271034" y="0"/>
                </a:lnTo>
                <a:lnTo>
                  <a:pt x="2271034" y="1805471"/>
                </a:lnTo>
                <a:lnTo>
                  <a:pt x="0" y="1805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4" name="Group 14"/>
          <p:cNvGrpSpPr/>
          <p:nvPr/>
        </p:nvGrpSpPr>
        <p:grpSpPr>
          <a:xfrm>
            <a:off x="1424010" y="1528072"/>
            <a:ext cx="15224058" cy="8145257"/>
            <a:chOff x="0" y="0"/>
            <a:chExt cx="20298745" cy="1086034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250221" cy="10860342"/>
              <a:chOff x="0" y="0"/>
              <a:chExt cx="9178315" cy="972463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1" y="0"/>
                <a:ext cx="9185974" cy="9724634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724634">
                    <a:moveTo>
                      <a:pt x="8679536" y="9707714"/>
                    </a:moveTo>
                    <a:cubicBezTo>
                      <a:pt x="8679536" y="9707714"/>
                      <a:pt x="8442539" y="9697745"/>
                      <a:pt x="8080400" y="9711189"/>
                    </a:cubicBezTo>
                    <a:cubicBezTo>
                      <a:pt x="7718262" y="9724634"/>
                      <a:pt x="490924" y="9724634"/>
                      <a:pt x="490924" y="9724634"/>
                    </a:cubicBezTo>
                    <a:cubicBezTo>
                      <a:pt x="245502" y="9724634"/>
                      <a:pt x="32509" y="9627366"/>
                      <a:pt x="31032" y="9467252"/>
                    </a:cubicBezTo>
                    <a:cubicBezTo>
                      <a:pt x="31032" y="9467252"/>
                      <a:pt x="0" y="6764003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6216162"/>
                      <a:pt x="9177218" y="8767665"/>
                    </a:cubicBezTo>
                    <a:cubicBezTo>
                      <a:pt x="9185974" y="9060966"/>
                      <a:pt x="9139426" y="9394037"/>
                      <a:pt x="9139426" y="9394037"/>
                    </a:cubicBezTo>
                    <a:cubicBezTo>
                      <a:pt x="9136461" y="9574062"/>
                      <a:pt x="8924958" y="9707714"/>
                      <a:pt x="8679536" y="9707714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048523" y="0"/>
              <a:ext cx="10250221" cy="10860342"/>
              <a:chOff x="0" y="0"/>
              <a:chExt cx="9178315" cy="972463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" y="0"/>
                <a:ext cx="9185974" cy="9724634"/>
              </a:xfrm>
              <a:custGeom>
                <a:avLst/>
                <a:gdLst/>
                <a:ahLst/>
                <a:cxnLst/>
                <a:rect l="l" t="t" r="r" b="b"/>
                <a:pathLst>
                  <a:path w="9185974" h="9724634">
                    <a:moveTo>
                      <a:pt x="8679536" y="9707714"/>
                    </a:moveTo>
                    <a:cubicBezTo>
                      <a:pt x="8679536" y="9707714"/>
                      <a:pt x="8442539" y="9697745"/>
                      <a:pt x="8080400" y="9711189"/>
                    </a:cubicBezTo>
                    <a:cubicBezTo>
                      <a:pt x="7718262" y="9724634"/>
                      <a:pt x="490924" y="9724634"/>
                      <a:pt x="490924" y="9724634"/>
                    </a:cubicBezTo>
                    <a:cubicBezTo>
                      <a:pt x="245502" y="9724634"/>
                      <a:pt x="32509" y="9627366"/>
                      <a:pt x="31032" y="9467252"/>
                    </a:cubicBezTo>
                    <a:cubicBezTo>
                      <a:pt x="31032" y="9467252"/>
                      <a:pt x="0" y="6764003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8632987" y="0"/>
                      <a:pt x="8632987" y="0"/>
                    </a:cubicBezTo>
                    <a:cubicBezTo>
                      <a:pt x="8944888" y="0"/>
                      <a:pt x="9178316" y="101069"/>
                      <a:pt x="9170458" y="303616"/>
                    </a:cubicBezTo>
                    <a:cubicBezTo>
                      <a:pt x="9170458" y="303616"/>
                      <a:pt x="9168463" y="6216162"/>
                      <a:pt x="9177218" y="8767665"/>
                    </a:cubicBezTo>
                    <a:cubicBezTo>
                      <a:pt x="9185974" y="9060966"/>
                      <a:pt x="9139426" y="9394037"/>
                      <a:pt x="9139426" y="9394037"/>
                    </a:cubicBezTo>
                    <a:cubicBezTo>
                      <a:pt x="9136461" y="9574062"/>
                      <a:pt x="8924958" y="9707714"/>
                      <a:pt x="8679536" y="9707714"/>
                    </a:cubicBezTo>
                    <a:close/>
                  </a:path>
                </a:pathLst>
              </a:custGeom>
              <a:solidFill>
                <a:srgbClr val="F3FC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19" name="AutoShape 19"/>
          <p:cNvSpPr/>
          <p:nvPr/>
        </p:nvSpPr>
        <p:spPr>
          <a:xfrm flipH="1" flipV="1">
            <a:off x="8971050" y="1627831"/>
            <a:ext cx="82231" cy="10187509"/>
          </a:xfrm>
          <a:prstGeom prst="line">
            <a:avLst/>
          </a:prstGeom>
          <a:ln w="38100" cap="rnd">
            <a:solidFill>
              <a:srgbClr val="8FB7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0" name="TextBox 20"/>
          <p:cNvSpPr txBox="1"/>
          <p:nvPr/>
        </p:nvSpPr>
        <p:spPr>
          <a:xfrm>
            <a:off x="1538540" y="1627832"/>
            <a:ext cx="7298583" cy="7146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a/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hệ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spc="-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960"/>
              </a:lnSpc>
            </a:pP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hai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960"/>
              </a:lnSpc>
            </a:pP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Anh-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xtanh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con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phải suy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sự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bẩm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tăm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tất cả.</a:t>
            </a:r>
          </a:p>
          <a:p>
            <a:pPr>
              <a:lnSpc>
                <a:spcPts val="3960"/>
              </a:lnSpc>
            </a:pP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Cuối cùng,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và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phải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động. Từ đó mới có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3200" spc="-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lnSpc>
                <a:spcPts val="3960"/>
              </a:lnSpc>
              <a:spcBef>
                <a:spcPct val="0"/>
              </a:spcBef>
            </a:pPr>
            <a:endParaRPr lang="en-US" sz="3200" spc="-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359995" y="260844"/>
            <a:ext cx="10814136" cy="1276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034"/>
              </a:lnSpc>
              <a:spcBef>
                <a:spcPct val="0"/>
              </a:spcBef>
            </a:pP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sự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195" b="1" dirty="0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95" b="1" dirty="0" err="1">
                <a:solidFill>
                  <a:srgbClr val="1D2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195" b="1" dirty="0">
              <a:solidFill>
                <a:srgbClr val="1D2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0019335" y="6443426"/>
            <a:ext cx="4154796" cy="2814874"/>
          </a:xfrm>
          <a:custGeom>
            <a:avLst/>
            <a:gdLst/>
            <a:ahLst/>
            <a:cxnLst/>
            <a:rect l="l" t="t" r="r" b="b"/>
            <a:pathLst>
              <a:path w="4154796" h="2814874">
                <a:moveTo>
                  <a:pt x="0" y="0"/>
                </a:moveTo>
                <a:lnTo>
                  <a:pt x="4154796" y="0"/>
                </a:lnTo>
                <a:lnTo>
                  <a:pt x="4154796" y="2814874"/>
                </a:lnTo>
                <a:lnTo>
                  <a:pt x="0" y="2814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23"/>
          <p:cNvSpPr txBox="1"/>
          <p:nvPr/>
        </p:nvSpPr>
        <p:spPr>
          <a:xfrm>
            <a:off x="9323786" y="1813921"/>
            <a:ext cx="7144658" cy="682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6"/>
              </a:lnSpc>
            </a:pP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Sự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188" b="1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b="1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188" b="1" spc="-3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26"/>
              </a:lnSpc>
            </a:pP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phải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một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một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188" spc="-3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26"/>
              </a:lnSpc>
            </a:pP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Cả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nó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sự sáng tạo của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188" spc="-3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26"/>
              </a:lnSpc>
            </a:pP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tác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 sáng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một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sự phát triển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của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88" spc="-3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188" spc="-3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lnSpc>
                <a:spcPts val="3826"/>
              </a:lnSpc>
              <a:spcBef>
                <a:spcPct val="0"/>
              </a:spcBef>
            </a:pPr>
            <a:endParaRPr lang="en-US" sz="3188" spc="-3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13635">
            <a:off x="-531325" y="8224703"/>
            <a:ext cx="2025851" cy="2067195"/>
          </a:xfrm>
          <a:custGeom>
            <a:avLst/>
            <a:gdLst/>
            <a:ahLst/>
            <a:cxnLst/>
            <a:rect l="l" t="t" r="r" b="b"/>
            <a:pathLst>
              <a:path w="2025851" h="2067195">
                <a:moveTo>
                  <a:pt x="0" y="0"/>
                </a:moveTo>
                <a:lnTo>
                  <a:pt x="2025851" y="0"/>
                </a:lnTo>
                <a:lnTo>
                  <a:pt x="2025851" y="2067194"/>
                </a:lnTo>
                <a:lnTo>
                  <a:pt x="0" y="2067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568969">
            <a:off x="9453659" y="-524992"/>
            <a:ext cx="3202547" cy="2169725"/>
          </a:xfrm>
          <a:custGeom>
            <a:avLst/>
            <a:gdLst/>
            <a:ahLst/>
            <a:cxnLst/>
            <a:rect l="l" t="t" r="r" b="b"/>
            <a:pathLst>
              <a:path w="3202547" h="2169725">
                <a:moveTo>
                  <a:pt x="0" y="0"/>
                </a:moveTo>
                <a:lnTo>
                  <a:pt x="3202546" y="0"/>
                </a:lnTo>
                <a:lnTo>
                  <a:pt x="3202546" y="2169725"/>
                </a:lnTo>
                <a:lnTo>
                  <a:pt x="0" y="216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511843">
            <a:off x="6537378" y="-299725"/>
            <a:ext cx="1708446" cy="1719191"/>
          </a:xfrm>
          <a:custGeom>
            <a:avLst/>
            <a:gdLst/>
            <a:ahLst/>
            <a:cxnLst/>
            <a:rect l="l" t="t" r="r" b="b"/>
            <a:pathLst>
              <a:path w="1708446" h="1719191">
                <a:moveTo>
                  <a:pt x="0" y="0"/>
                </a:moveTo>
                <a:lnTo>
                  <a:pt x="1708446" y="0"/>
                </a:lnTo>
                <a:lnTo>
                  <a:pt x="1708446" y="1719191"/>
                </a:lnTo>
                <a:lnTo>
                  <a:pt x="0" y="171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709918">
            <a:off x="3049223" y="145983"/>
            <a:ext cx="2632797" cy="1286779"/>
          </a:xfrm>
          <a:custGeom>
            <a:avLst/>
            <a:gdLst/>
            <a:ahLst/>
            <a:cxnLst/>
            <a:rect l="l" t="t" r="r" b="b"/>
            <a:pathLst>
              <a:path w="2632797" h="1286779">
                <a:moveTo>
                  <a:pt x="0" y="0"/>
                </a:moveTo>
                <a:lnTo>
                  <a:pt x="2632797" y="0"/>
                </a:lnTo>
                <a:lnTo>
                  <a:pt x="2632797" y="1286780"/>
                </a:lnTo>
                <a:lnTo>
                  <a:pt x="0" y="1286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2699999">
            <a:off x="13613714" y="-708017"/>
            <a:ext cx="2060316" cy="2535774"/>
          </a:xfrm>
          <a:custGeom>
            <a:avLst/>
            <a:gdLst/>
            <a:ahLst/>
            <a:cxnLst/>
            <a:rect l="l" t="t" r="r" b="b"/>
            <a:pathLst>
              <a:path w="2060316" h="2535774">
                <a:moveTo>
                  <a:pt x="0" y="0"/>
                </a:moveTo>
                <a:lnTo>
                  <a:pt x="2060317" y="0"/>
                </a:lnTo>
                <a:lnTo>
                  <a:pt x="2060317" y="2535774"/>
                </a:lnTo>
                <a:lnTo>
                  <a:pt x="0" y="2535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55302">
            <a:off x="-552465" y="274878"/>
            <a:ext cx="2767204" cy="2199927"/>
          </a:xfrm>
          <a:custGeom>
            <a:avLst/>
            <a:gdLst/>
            <a:ahLst/>
            <a:cxnLst/>
            <a:rect l="l" t="t" r="r" b="b"/>
            <a:pathLst>
              <a:path w="2767204" h="2199927">
                <a:moveTo>
                  <a:pt x="0" y="0"/>
                </a:moveTo>
                <a:lnTo>
                  <a:pt x="2767204" y="0"/>
                </a:lnTo>
                <a:lnTo>
                  <a:pt x="2767204" y="2199927"/>
                </a:lnTo>
                <a:lnTo>
                  <a:pt x="0" y="2199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479392">
            <a:off x="-577273" y="5940385"/>
            <a:ext cx="1488231" cy="1901893"/>
          </a:xfrm>
          <a:custGeom>
            <a:avLst/>
            <a:gdLst/>
            <a:ahLst/>
            <a:cxnLst/>
            <a:rect l="l" t="t" r="r" b="b"/>
            <a:pathLst>
              <a:path w="1488231" h="1901893">
                <a:moveTo>
                  <a:pt x="0" y="0"/>
                </a:moveTo>
                <a:lnTo>
                  <a:pt x="1488232" y="0"/>
                </a:lnTo>
                <a:lnTo>
                  <a:pt x="1488232" y="1901893"/>
                </a:lnTo>
                <a:lnTo>
                  <a:pt x="0" y="1901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458292">
            <a:off x="-903414" y="3078267"/>
            <a:ext cx="2287819" cy="2367730"/>
          </a:xfrm>
          <a:custGeom>
            <a:avLst/>
            <a:gdLst/>
            <a:ahLst/>
            <a:cxnLst/>
            <a:rect l="l" t="t" r="r" b="b"/>
            <a:pathLst>
              <a:path w="2287819" h="2367730">
                <a:moveTo>
                  <a:pt x="0" y="0"/>
                </a:moveTo>
                <a:lnTo>
                  <a:pt x="2287819" y="0"/>
                </a:lnTo>
                <a:lnTo>
                  <a:pt x="2287819" y="2367731"/>
                </a:lnTo>
                <a:lnTo>
                  <a:pt x="0" y="23677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186719">
            <a:off x="16925814" y="3640910"/>
            <a:ext cx="1863737" cy="2381773"/>
          </a:xfrm>
          <a:custGeom>
            <a:avLst/>
            <a:gdLst/>
            <a:ahLst/>
            <a:cxnLst/>
            <a:rect l="l" t="t" r="r" b="b"/>
            <a:pathLst>
              <a:path w="1863737" h="2381773">
                <a:moveTo>
                  <a:pt x="0" y="0"/>
                </a:moveTo>
                <a:lnTo>
                  <a:pt x="1863737" y="0"/>
                </a:lnTo>
                <a:lnTo>
                  <a:pt x="1863737" y="2381773"/>
                </a:lnTo>
                <a:lnTo>
                  <a:pt x="0" y="23817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458302">
            <a:off x="16900877" y="6386450"/>
            <a:ext cx="1913611" cy="1913611"/>
          </a:xfrm>
          <a:custGeom>
            <a:avLst/>
            <a:gdLst/>
            <a:ahLst/>
            <a:cxnLst/>
            <a:rect l="l" t="t" r="r" b="b"/>
            <a:pathLst>
              <a:path w="1913611" h="1913611">
                <a:moveTo>
                  <a:pt x="0" y="0"/>
                </a:moveTo>
                <a:lnTo>
                  <a:pt x="1913611" y="0"/>
                </a:lnTo>
                <a:lnTo>
                  <a:pt x="1913611" y="1913611"/>
                </a:lnTo>
                <a:lnTo>
                  <a:pt x="0" y="19136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1656121">
            <a:off x="16327664" y="237013"/>
            <a:ext cx="2885843" cy="2903993"/>
          </a:xfrm>
          <a:custGeom>
            <a:avLst/>
            <a:gdLst/>
            <a:ahLst/>
            <a:cxnLst/>
            <a:rect l="l" t="t" r="r" b="b"/>
            <a:pathLst>
              <a:path w="2885843" h="2903993">
                <a:moveTo>
                  <a:pt x="0" y="0"/>
                </a:moveTo>
                <a:lnTo>
                  <a:pt x="2885843" y="0"/>
                </a:lnTo>
                <a:lnTo>
                  <a:pt x="2885843" y="2903994"/>
                </a:lnTo>
                <a:lnTo>
                  <a:pt x="0" y="2903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2237841">
            <a:off x="17105360" y="8414200"/>
            <a:ext cx="1768567" cy="1835089"/>
          </a:xfrm>
          <a:custGeom>
            <a:avLst/>
            <a:gdLst/>
            <a:ahLst/>
            <a:cxnLst/>
            <a:rect l="l" t="t" r="r" b="b"/>
            <a:pathLst>
              <a:path w="1768567" h="1835089">
                <a:moveTo>
                  <a:pt x="0" y="0"/>
                </a:moveTo>
                <a:lnTo>
                  <a:pt x="1768567" y="0"/>
                </a:lnTo>
                <a:lnTo>
                  <a:pt x="1768567" y="1835089"/>
                </a:lnTo>
                <a:lnTo>
                  <a:pt x="0" y="18350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257764">
            <a:off x="9224517" y="9008653"/>
            <a:ext cx="1768567" cy="1835089"/>
          </a:xfrm>
          <a:custGeom>
            <a:avLst/>
            <a:gdLst/>
            <a:ahLst/>
            <a:cxnLst/>
            <a:rect l="l" t="t" r="r" b="b"/>
            <a:pathLst>
              <a:path w="1768567" h="1835089">
                <a:moveTo>
                  <a:pt x="0" y="0"/>
                </a:moveTo>
                <a:lnTo>
                  <a:pt x="1768567" y="0"/>
                </a:lnTo>
                <a:lnTo>
                  <a:pt x="1768567" y="1835089"/>
                </a:lnTo>
                <a:lnTo>
                  <a:pt x="0" y="18350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1628952">
            <a:off x="2397265" y="8719611"/>
            <a:ext cx="2307981" cy="3134779"/>
          </a:xfrm>
          <a:custGeom>
            <a:avLst/>
            <a:gdLst/>
            <a:ahLst/>
            <a:cxnLst/>
            <a:rect l="l" t="t" r="r" b="b"/>
            <a:pathLst>
              <a:path w="2307981" h="3134779">
                <a:moveTo>
                  <a:pt x="0" y="0"/>
                </a:moveTo>
                <a:lnTo>
                  <a:pt x="2307981" y="0"/>
                </a:lnTo>
                <a:lnTo>
                  <a:pt x="2307981" y="3134778"/>
                </a:lnTo>
                <a:lnTo>
                  <a:pt x="0" y="31347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1474466">
            <a:off x="15070249" y="9443971"/>
            <a:ext cx="1319340" cy="1686057"/>
          </a:xfrm>
          <a:custGeom>
            <a:avLst/>
            <a:gdLst/>
            <a:ahLst/>
            <a:cxnLst/>
            <a:rect l="l" t="t" r="r" b="b"/>
            <a:pathLst>
              <a:path w="1319340" h="1686057">
                <a:moveTo>
                  <a:pt x="0" y="0"/>
                </a:moveTo>
                <a:lnTo>
                  <a:pt x="1319340" y="0"/>
                </a:lnTo>
                <a:lnTo>
                  <a:pt x="1319340" y="1686058"/>
                </a:lnTo>
                <a:lnTo>
                  <a:pt x="0" y="1686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1449204">
            <a:off x="12144122" y="8766541"/>
            <a:ext cx="1753980" cy="2319313"/>
          </a:xfrm>
          <a:custGeom>
            <a:avLst/>
            <a:gdLst/>
            <a:ahLst/>
            <a:cxnLst/>
            <a:rect l="l" t="t" r="r" b="b"/>
            <a:pathLst>
              <a:path w="1753980" h="2319313">
                <a:moveTo>
                  <a:pt x="0" y="0"/>
                </a:moveTo>
                <a:lnTo>
                  <a:pt x="1753980" y="0"/>
                </a:lnTo>
                <a:lnTo>
                  <a:pt x="1753980" y="2319312"/>
                </a:lnTo>
                <a:lnTo>
                  <a:pt x="0" y="231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1261426">
            <a:off x="6434796" y="8668986"/>
            <a:ext cx="1913611" cy="1913611"/>
          </a:xfrm>
          <a:custGeom>
            <a:avLst/>
            <a:gdLst/>
            <a:ahLst/>
            <a:cxnLst/>
            <a:rect l="l" t="t" r="r" b="b"/>
            <a:pathLst>
              <a:path w="1913611" h="1913611">
                <a:moveTo>
                  <a:pt x="0" y="0"/>
                </a:moveTo>
                <a:lnTo>
                  <a:pt x="1913611" y="0"/>
                </a:lnTo>
                <a:lnTo>
                  <a:pt x="1913611" y="1913611"/>
                </a:lnTo>
                <a:lnTo>
                  <a:pt x="0" y="19136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44571"/>
              </p:ext>
            </p:extLst>
          </p:nvPr>
        </p:nvGraphicFramePr>
        <p:xfrm>
          <a:off x="1028700" y="1014831"/>
          <a:ext cx="16230600" cy="1885950"/>
        </p:xfrm>
        <a:graphic>
          <a:graphicData uri="http://schemas.openxmlformats.org/drawingml/2006/table">
            <a:tbl>
              <a:tblPr/>
              <a:tblGrid>
                <a:gridCol w="7500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85950">
                <a:tc>
                  <a:txBody>
                    <a:bodyPr/>
                    <a:lstStyle/>
                    <a:p>
                      <a:pPr algn="ctr">
                        <a:lnSpc>
                          <a:spcPts val="8540"/>
                        </a:lnSpc>
                        <a:defRPr/>
                      </a:pPr>
                      <a:r>
                        <a:rPr lang="vi-VN" sz="6100" b="1" noProof="1">
                          <a:solidFill>
                            <a:srgbClr val="1D2B74"/>
                          </a:solidFill>
                          <a:latin typeface="+mj-lt"/>
                        </a:rPr>
                        <a:t>Nội</a:t>
                      </a:r>
                      <a:r>
                        <a:rPr lang="en-US" sz="6100" b="1" dirty="0">
                          <a:solidFill>
                            <a:srgbClr val="1D2B74"/>
                          </a:solidFill>
                          <a:latin typeface="+mj-lt"/>
                        </a:rPr>
                        <a:t> dung, ý </a:t>
                      </a:r>
                      <a:r>
                        <a:rPr lang="en-US" sz="6100" b="1" dirty="0" err="1">
                          <a:solidFill>
                            <a:srgbClr val="1D2B74"/>
                          </a:solidFill>
                          <a:latin typeface="+mj-lt"/>
                        </a:rPr>
                        <a:t>nghĩa</a:t>
                      </a:r>
                      <a:endParaRPr lang="en-US" sz="1100" b="1" dirty="0">
                        <a:latin typeface="+mj-l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0"/>
                        </a:lnSpc>
                        <a:defRPr/>
                      </a:pPr>
                      <a:endParaRPr lang="en-US" sz="1100" b="1">
                        <a:latin typeface="+mj-l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0"/>
                        </a:lnSpc>
                        <a:defRPr/>
                      </a:pPr>
                      <a:r>
                        <a:rPr lang="en-US" sz="6500" b="1" dirty="0">
                          <a:solidFill>
                            <a:srgbClr val="1D2B74"/>
                          </a:solidFill>
                          <a:latin typeface="+mj-lt"/>
                        </a:rPr>
                        <a:t>Nghệ </a:t>
                      </a:r>
                      <a:r>
                        <a:rPr lang="en-US" sz="6500" b="1" dirty="0" err="1">
                          <a:solidFill>
                            <a:srgbClr val="1D2B74"/>
                          </a:solidFill>
                          <a:latin typeface="+mj-lt"/>
                        </a:rPr>
                        <a:t>thuật</a:t>
                      </a:r>
                      <a:endParaRPr lang="en-US" sz="1100" b="1" dirty="0">
                        <a:latin typeface="+mj-l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330494"/>
              </p:ext>
            </p:extLst>
          </p:nvPr>
        </p:nvGraphicFramePr>
        <p:xfrm>
          <a:off x="10724733" y="3406843"/>
          <a:ext cx="5597316" cy="1370184"/>
        </p:xfrm>
        <a:graphic>
          <a:graphicData uri="http://schemas.openxmlformats.org/drawingml/2006/table">
            <a:tbl>
              <a:tblPr/>
              <a:tblGrid>
                <a:gridCol w="559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018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cục mạch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46622"/>
              </p:ext>
            </p:extLst>
          </p:nvPr>
        </p:nvGraphicFramePr>
        <p:xfrm>
          <a:off x="10695155" y="7531011"/>
          <a:ext cx="5597316" cy="1447800"/>
        </p:xfrm>
        <a:graphic>
          <a:graphicData uri="http://schemas.openxmlformats.org/drawingml/2006/table">
            <a:tbl>
              <a:tblPr/>
              <a:tblGrid>
                <a:gridCol w="559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6568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Bằng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logic.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67488"/>
              </p:ext>
            </p:extLst>
          </p:nvPr>
        </p:nvGraphicFramePr>
        <p:xfrm>
          <a:off x="10724733" y="5416707"/>
          <a:ext cx="5597316" cy="1474624"/>
        </p:xfrm>
        <a:graphic>
          <a:graphicData uri="http://schemas.openxmlformats.org/drawingml/2006/table">
            <a:tbl>
              <a:tblPr/>
              <a:tblGrid>
                <a:gridCol w="559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462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spc="-3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600" spc="-3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FB7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65315"/>
              </p:ext>
            </p:extLst>
          </p:nvPr>
        </p:nvGraphicFramePr>
        <p:xfrm>
          <a:off x="1026202" y="3321300"/>
          <a:ext cx="750430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4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9406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 phẩm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702928"/>
              </p:ext>
            </p:extLst>
          </p:nvPr>
        </p:nvGraphicFramePr>
        <p:xfrm>
          <a:off x="958265" y="6679984"/>
          <a:ext cx="7504303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4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94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Đoạn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vi-VN" sz="3600" b="0" kern="1200" noProof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cho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phải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từ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lẻ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eaLnBrk="1" latinLnBrk="0" hangingPunct="1"/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1215</Words>
  <Application>Microsoft Office PowerPoint</Application>
  <PresentationFormat>Custom</PresentationFormat>
  <Paragraphs>80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 or Central Idea in a Story Education Presentation in Blue White Friendly Hand Drawn Style</dc:title>
  <dc:creator>Mai Ngô Long</dc:creator>
  <cp:lastModifiedBy>Minh Ngo Thai</cp:lastModifiedBy>
  <cp:revision>8</cp:revision>
  <dcterms:created xsi:type="dcterms:W3CDTF">2006-08-16T00:00:00Z</dcterms:created>
  <dcterms:modified xsi:type="dcterms:W3CDTF">2023-08-08T15:54:00Z</dcterms:modified>
  <dc:identifier>DAFq2LMjaaQ</dc:identifier>
</cp:coreProperties>
</file>