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34" r:id="rId2"/>
    <p:sldMasterId id="2147483768" r:id="rId3"/>
  </p:sldMasterIdLst>
  <p:notesMasterIdLst>
    <p:notesMasterId r:id="rId19"/>
  </p:notesMasterIdLst>
  <p:sldIdLst>
    <p:sldId id="256" r:id="rId4"/>
    <p:sldId id="398" r:id="rId5"/>
    <p:sldId id="400" r:id="rId6"/>
    <p:sldId id="381" r:id="rId7"/>
    <p:sldId id="390" r:id="rId8"/>
    <p:sldId id="391" r:id="rId9"/>
    <p:sldId id="382" r:id="rId10"/>
    <p:sldId id="393" r:id="rId11"/>
    <p:sldId id="403" r:id="rId12"/>
    <p:sldId id="405" r:id="rId13"/>
    <p:sldId id="407" r:id="rId14"/>
    <p:sldId id="401" r:id="rId15"/>
    <p:sldId id="340" r:id="rId16"/>
    <p:sldId id="409" r:id="rId17"/>
    <p:sldId id="41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456" userDrawn="1">
          <p15:clr>
            <a:srgbClr val="A4A3A4"/>
          </p15:clr>
        </p15:guide>
        <p15:guide id="2" pos="7248" userDrawn="1">
          <p15:clr>
            <a:srgbClr val="A4A3A4"/>
          </p15:clr>
        </p15:guide>
        <p15:guide id="3" orient="horz" pos="624" userDrawn="1">
          <p15:clr>
            <a:srgbClr val="A4A3A4"/>
          </p15:clr>
        </p15:guide>
        <p15:guide id="4" orient="horz" pos="720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AF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582" y="-90"/>
      </p:cViewPr>
      <p:guideLst>
        <p:guide orient="horz" pos="624"/>
        <p:guide orient="horz" pos="720"/>
        <p:guide orient="horz" pos="3928"/>
        <p:guide orient="horz" pos="3840"/>
        <p:guide pos="456"/>
        <p:guide pos="72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6/11/relationships/changesInfo" Target="changesInfos/changesInfo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Thi Lan" userId="a3a1e10d-12fa-4df7-8c5f-abfedd002bbb" providerId="ADAL" clId="{55CC87DC-1352-42DA-B615-D48D95D77E6E}"/>
    <pc:docChg chg="custSel addSld delSld modSld sldOrd delMainMaster">
      <pc:chgData name="Nguyen Thi Lan" userId="a3a1e10d-12fa-4df7-8c5f-abfedd002bbb" providerId="ADAL" clId="{55CC87DC-1352-42DA-B615-D48D95D77E6E}" dt="2022-08-18T11:13:07.514" v="429" actId="113"/>
      <pc:docMkLst>
        <pc:docMk/>
      </pc:docMkLst>
      <pc:sldChg chg="modSp mod modAnim">
        <pc:chgData name="Nguyen Thi Lan" userId="a3a1e10d-12fa-4df7-8c5f-abfedd002bbb" providerId="ADAL" clId="{55CC87DC-1352-42DA-B615-D48D95D77E6E}" dt="2022-08-18T10:42:02.234" v="7" actId="207"/>
        <pc:sldMkLst>
          <pc:docMk/>
          <pc:sldMk cId="1495215924" sldId="256"/>
        </pc:sldMkLst>
        <pc:spChg chg="mod">
          <ac:chgData name="Nguyen Thi Lan" userId="a3a1e10d-12fa-4df7-8c5f-abfedd002bbb" providerId="ADAL" clId="{55CC87DC-1352-42DA-B615-D48D95D77E6E}" dt="2022-08-18T10:42:02.234" v="7" actId="207"/>
          <ac:spMkLst>
            <pc:docMk/>
            <pc:sldMk cId="1495215924" sldId="256"/>
            <ac:spMk id="2" creationId="{EC2EBF1E-BD7C-4FC3-9F5C-716E78C48B5A}"/>
          </ac:spMkLst>
        </pc:spChg>
        <pc:spChg chg="mod">
          <ac:chgData name="Nguyen Thi Lan" userId="a3a1e10d-12fa-4df7-8c5f-abfedd002bbb" providerId="ADAL" clId="{55CC87DC-1352-42DA-B615-D48D95D77E6E}" dt="2022-08-18T10:41:57.110" v="6" actId="255"/>
          <ac:spMkLst>
            <pc:docMk/>
            <pc:sldMk cId="1495215924" sldId="256"/>
            <ac:spMk id="3" creationId="{5B97A77D-4543-443E-84AA-DE60C2D30A3F}"/>
          </ac:spMkLst>
        </pc:spChg>
      </pc:sldChg>
      <pc:sldChg chg="del">
        <pc:chgData name="Nguyen Thi Lan" userId="a3a1e10d-12fa-4df7-8c5f-abfedd002bbb" providerId="ADAL" clId="{55CC87DC-1352-42DA-B615-D48D95D77E6E}" dt="2022-08-18T10:42:35.606" v="8" actId="47"/>
        <pc:sldMkLst>
          <pc:docMk/>
          <pc:sldMk cId="3580506502" sldId="257"/>
        </pc:sldMkLst>
      </pc:sldChg>
      <pc:sldChg chg="modSp del mod">
        <pc:chgData name="Nguyen Thi Lan" userId="a3a1e10d-12fa-4df7-8c5f-abfedd002bbb" providerId="ADAL" clId="{55CC87DC-1352-42DA-B615-D48D95D77E6E}" dt="2022-08-18T10:50:07.745" v="73" actId="47"/>
        <pc:sldMkLst>
          <pc:docMk/>
          <pc:sldMk cId="2771951757" sldId="258"/>
        </pc:sldMkLst>
        <pc:spChg chg="mod">
          <ac:chgData name="Nguyen Thi Lan" userId="a3a1e10d-12fa-4df7-8c5f-abfedd002bbb" providerId="ADAL" clId="{55CC87DC-1352-42DA-B615-D48D95D77E6E}" dt="2022-08-18T10:50:05.842" v="72" actId="1076"/>
          <ac:spMkLst>
            <pc:docMk/>
            <pc:sldMk cId="2771951757" sldId="258"/>
            <ac:spMk id="5" creationId="{B050EBF4-6767-470C-9011-3B3595325213}"/>
          </ac:spMkLst>
        </pc:spChg>
      </pc:sldChg>
      <pc:sldChg chg="del">
        <pc:chgData name="Nguyen Thi Lan" userId="a3a1e10d-12fa-4df7-8c5f-abfedd002bbb" providerId="ADAL" clId="{55CC87DC-1352-42DA-B615-D48D95D77E6E}" dt="2022-08-18T10:42:38.105" v="9" actId="47"/>
        <pc:sldMkLst>
          <pc:docMk/>
          <pc:sldMk cId="4291117246" sldId="259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3071403044" sldId="264"/>
        </pc:sldMkLst>
      </pc:sldChg>
      <pc:sldChg chg="del">
        <pc:chgData name="Nguyen Thi Lan" userId="a3a1e10d-12fa-4df7-8c5f-abfedd002bbb" providerId="ADAL" clId="{55CC87DC-1352-42DA-B615-D48D95D77E6E}" dt="2022-08-18T11:01:10.854" v="273" actId="47"/>
        <pc:sldMkLst>
          <pc:docMk/>
          <pc:sldMk cId="2676934537" sldId="270"/>
        </pc:sldMkLst>
      </pc:sldChg>
      <pc:sldChg chg="del">
        <pc:chgData name="Nguyen Thi Lan" userId="a3a1e10d-12fa-4df7-8c5f-abfedd002bbb" providerId="ADAL" clId="{55CC87DC-1352-42DA-B615-D48D95D77E6E}" dt="2022-08-18T11:10:50.396" v="390" actId="47"/>
        <pc:sldMkLst>
          <pc:docMk/>
          <pc:sldMk cId="193143965" sldId="298"/>
        </pc:sldMkLst>
      </pc:sldChg>
      <pc:sldChg chg="del">
        <pc:chgData name="Nguyen Thi Lan" userId="a3a1e10d-12fa-4df7-8c5f-abfedd002bbb" providerId="ADAL" clId="{55CC87DC-1352-42DA-B615-D48D95D77E6E}" dt="2022-08-18T10:42:42.261" v="10" actId="47"/>
        <pc:sldMkLst>
          <pc:docMk/>
          <pc:sldMk cId="1476137269" sldId="304"/>
        </pc:sldMkLst>
      </pc:sldChg>
      <pc:sldChg chg="del">
        <pc:chgData name="Nguyen Thi Lan" userId="a3a1e10d-12fa-4df7-8c5f-abfedd002bbb" providerId="ADAL" clId="{55CC87DC-1352-42DA-B615-D48D95D77E6E}" dt="2022-08-18T10:50:13.766" v="74" actId="47"/>
        <pc:sldMkLst>
          <pc:docMk/>
          <pc:sldMk cId="710561020" sldId="305"/>
        </pc:sldMkLst>
      </pc:sldChg>
      <pc:sldChg chg="del">
        <pc:chgData name="Nguyen Thi Lan" userId="a3a1e10d-12fa-4df7-8c5f-abfedd002bbb" providerId="ADAL" clId="{55CC87DC-1352-42DA-B615-D48D95D77E6E}" dt="2022-08-18T11:01:07.057" v="269" actId="47"/>
        <pc:sldMkLst>
          <pc:docMk/>
          <pc:sldMk cId="2092169480" sldId="306"/>
        </pc:sldMkLst>
      </pc:sldChg>
      <pc:sldChg chg="del">
        <pc:chgData name="Nguyen Thi Lan" userId="a3a1e10d-12fa-4df7-8c5f-abfedd002bbb" providerId="ADAL" clId="{55CC87DC-1352-42DA-B615-D48D95D77E6E}" dt="2022-08-18T10:53:27.052" v="129" actId="47"/>
        <pc:sldMkLst>
          <pc:docMk/>
          <pc:sldMk cId="242432059" sldId="307"/>
        </pc:sldMkLst>
      </pc:sldChg>
      <pc:sldChg chg="del">
        <pc:chgData name="Nguyen Thi Lan" userId="a3a1e10d-12fa-4df7-8c5f-abfedd002bbb" providerId="ADAL" clId="{55CC87DC-1352-42DA-B615-D48D95D77E6E}" dt="2022-08-18T10:53:26.041" v="128" actId="47"/>
        <pc:sldMkLst>
          <pc:docMk/>
          <pc:sldMk cId="3830959829" sldId="308"/>
        </pc:sldMkLst>
      </pc:sldChg>
      <pc:sldChg chg="addSp modSp mod ord">
        <pc:chgData name="Nguyen Thi Lan" userId="a3a1e10d-12fa-4df7-8c5f-abfedd002bbb" providerId="ADAL" clId="{55CC87DC-1352-42DA-B615-D48D95D77E6E}" dt="2022-08-18T11:11:40.453" v="417" actId="20577"/>
        <pc:sldMkLst>
          <pc:docMk/>
          <pc:sldMk cId="204036855" sldId="309"/>
        </pc:sldMkLst>
        <pc:spChg chg="add mod">
          <ac:chgData name="Nguyen Thi Lan" userId="a3a1e10d-12fa-4df7-8c5f-abfedd002bbb" providerId="ADAL" clId="{55CC87DC-1352-42DA-B615-D48D95D77E6E}" dt="2022-08-18T10:55:25.340" v="203" actId="208"/>
          <ac:spMkLst>
            <pc:docMk/>
            <pc:sldMk cId="204036855" sldId="309"/>
            <ac:spMk id="2" creationId="{F013828F-B688-FD13-2019-AB81285EEABF}"/>
          </ac:spMkLst>
        </pc:spChg>
        <pc:spChg chg="mod">
          <ac:chgData name="Nguyen Thi Lan" userId="a3a1e10d-12fa-4df7-8c5f-abfedd002bbb" providerId="ADAL" clId="{55CC87DC-1352-42DA-B615-D48D95D77E6E}" dt="2022-08-18T11:11:40.453" v="417" actId="20577"/>
          <ac:spMkLst>
            <pc:docMk/>
            <pc:sldMk cId="204036855" sldId="309"/>
            <ac:spMk id="12" creationId="{6F53AEAB-150F-48C0-B382-2A2AB4544EEA}"/>
          </ac:spMkLst>
        </pc:spChg>
        <pc:spChg chg="mod">
          <ac:chgData name="Nguyen Thi Lan" userId="a3a1e10d-12fa-4df7-8c5f-abfedd002bbb" providerId="ADAL" clId="{55CC87DC-1352-42DA-B615-D48D95D77E6E}" dt="2022-08-18T10:54:04.816" v="195" actId="20577"/>
          <ac:spMkLst>
            <pc:docMk/>
            <pc:sldMk cId="204036855" sldId="309"/>
            <ac:spMk id="14" creationId="{E5B4D8C3-C457-4ACD-A4DE-8F41FDD999D3}"/>
          </ac:spMkLst>
        </pc:spChg>
      </pc:sldChg>
      <pc:sldChg chg="del">
        <pc:chgData name="Nguyen Thi Lan" userId="a3a1e10d-12fa-4df7-8c5f-abfedd002bbb" providerId="ADAL" clId="{55CC87DC-1352-42DA-B615-D48D95D77E6E}" dt="2022-08-18T11:01:05.265" v="268" actId="47"/>
        <pc:sldMkLst>
          <pc:docMk/>
          <pc:sldMk cId="1434714909" sldId="310"/>
        </pc:sldMkLst>
      </pc:sldChg>
      <pc:sldChg chg="del">
        <pc:chgData name="Nguyen Thi Lan" userId="a3a1e10d-12fa-4df7-8c5f-abfedd002bbb" providerId="ADAL" clId="{55CC87DC-1352-42DA-B615-D48D95D77E6E}" dt="2022-08-18T11:01:07.824" v="270" actId="47"/>
        <pc:sldMkLst>
          <pc:docMk/>
          <pc:sldMk cId="2691913419" sldId="311"/>
        </pc:sldMkLst>
      </pc:sldChg>
      <pc:sldChg chg="del">
        <pc:chgData name="Nguyen Thi Lan" userId="a3a1e10d-12fa-4df7-8c5f-abfedd002bbb" providerId="ADAL" clId="{55CC87DC-1352-42DA-B615-D48D95D77E6E}" dt="2022-08-18T11:01:08.576" v="271" actId="47"/>
        <pc:sldMkLst>
          <pc:docMk/>
          <pc:sldMk cId="3740828459" sldId="312"/>
        </pc:sldMkLst>
      </pc:sldChg>
      <pc:sldChg chg="del">
        <pc:chgData name="Nguyen Thi Lan" userId="a3a1e10d-12fa-4df7-8c5f-abfedd002bbb" providerId="ADAL" clId="{55CC87DC-1352-42DA-B615-D48D95D77E6E}" dt="2022-08-18T11:01:09.340" v="272" actId="47"/>
        <pc:sldMkLst>
          <pc:docMk/>
          <pc:sldMk cId="1558764217" sldId="313"/>
        </pc:sldMkLst>
      </pc:sldChg>
      <pc:sldChg chg="del">
        <pc:chgData name="Nguyen Thi Lan" userId="a3a1e10d-12fa-4df7-8c5f-abfedd002bbb" providerId="ADAL" clId="{55CC87DC-1352-42DA-B615-D48D95D77E6E}" dt="2022-08-18T11:01:11.274" v="274" actId="47"/>
        <pc:sldMkLst>
          <pc:docMk/>
          <pc:sldMk cId="2626778801" sldId="314"/>
        </pc:sldMkLst>
      </pc:sldChg>
      <pc:sldChg chg="del">
        <pc:chgData name="Nguyen Thi Lan" userId="a3a1e10d-12fa-4df7-8c5f-abfedd002bbb" providerId="ADAL" clId="{55CC87DC-1352-42DA-B615-D48D95D77E6E}" dt="2022-08-18T11:01:11.707" v="275" actId="47"/>
        <pc:sldMkLst>
          <pc:docMk/>
          <pc:sldMk cId="916716358" sldId="316"/>
        </pc:sldMkLst>
      </pc:sldChg>
      <pc:sldChg chg="del">
        <pc:chgData name="Nguyen Thi Lan" userId="a3a1e10d-12fa-4df7-8c5f-abfedd002bbb" providerId="ADAL" clId="{55CC87DC-1352-42DA-B615-D48D95D77E6E}" dt="2022-08-18T11:01:12.522" v="276" actId="47"/>
        <pc:sldMkLst>
          <pc:docMk/>
          <pc:sldMk cId="2099856218" sldId="317"/>
        </pc:sldMkLst>
      </pc:sldChg>
      <pc:sldChg chg="del">
        <pc:chgData name="Nguyen Thi Lan" userId="a3a1e10d-12fa-4df7-8c5f-abfedd002bbb" providerId="ADAL" clId="{55CC87DC-1352-42DA-B615-D48D95D77E6E}" dt="2022-08-18T11:01:13.079" v="277" actId="47"/>
        <pc:sldMkLst>
          <pc:docMk/>
          <pc:sldMk cId="818254970" sldId="318"/>
        </pc:sldMkLst>
      </pc:sldChg>
      <pc:sldChg chg="del">
        <pc:chgData name="Nguyen Thi Lan" userId="a3a1e10d-12fa-4df7-8c5f-abfedd002bbb" providerId="ADAL" clId="{55CC87DC-1352-42DA-B615-D48D95D77E6E}" dt="2022-08-18T11:01:13.689" v="278" actId="47"/>
        <pc:sldMkLst>
          <pc:docMk/>
          <pc:sldMk cId="2666804884" sldId="319"/>
        </pc:sldMkLst>
      </pc:sldChg>
      <pc:sldChg chg="del">
        <pc:chgData name="Nguyen Thi Lan" userId="a3a1e10d-12fa-4df7-8c5f-abfedd002bbb" providerId="ADAL" clId="{55CC87DC-1352-42DA-B615-D48D95D77E6E}" dt="2022-08-18T11:01:14.206" v="279" actId="47"/>
        <pc:sldMkLst>
          <pc:docMk/>
          <pc:sldMk cId="193216022" sldId="320"/>
        </pc:sldMkLst>
      </pc:sldChg>
      <pc:sldChg chg="del">
        <pc:chgData name="Nguyen Thi Lan" userId="a3a1e10d-12fa-4df7-8c5f-abfedd002bbb" providerId="ADAL" clId="{55CC87DC-1352-42DA-B615-D48D95D77E6E}" dt="2022-08-18T11:01:14.860" v="280" actId="47"/>
        <pc:sldMkLst>
          <pc:docMk/>
          <pc:sldMk cId="1663175" sldId="321"/>
        </pc:sldMkLst>
      </pc:sldChg>
      <pc:sldChg chg="del">
        <pc:chgData name="Nguyen Thi Lan" userId="a3a1e10d-12fa-4df7-8c5f-abfedd002bbb" providerId="ADAL" clId="{55CC87DC-1352-42DA-B615-D48D95D77E6E}" dt="2022-08-18T11:01:15.706" v="281" actId="47"/>
        <pc:sldMkLst>
          <pc:docMk/>
          <pc:sldMk cId="32291632" sldId="322"/>
        </pc:sldMkLst>
      </pc:sldChg>
      <pc:sldChg chg="del">
        <pc:chgData name="Nguyen Thi Lan" userId="a3a1e10d-12fa-4df7-8c5f-abfedd002bbb" providerId="ADAL" clId="{55CC87DC-1352-42DA-B615-D48D95D77E6E}" dt="2022-08-18T11:01:16.305" v="282" actId="47"/>
        <pc:sldMkLst>
          <pc:docMk/>
          <pc:sldMk cId="1059250041" sldId="323"/>
        </pc:sldMkLst>
      </pc:sldChg>
      <pc:sldChg chg="del">
        <pc:chgData name="Nguyen Thi Lan" userId="a3a1e10d-12fa-4df7-8c5f-abfedd002bbb" providerId="ADAL" clId="{55CC87DC-1352-42DA-B615-D48D95D77E6E}" dt="2022-08-18T11:01:21.122" v="292" actId="47"/>
        <pc:sldMkLst>
          <pc:docMk/>
          <pc:sldMk cId="758633077" sldId="324"/>
        </pc:sldMkLst>
      </pc:sldChg>
      <pc:sldChg chg="del">
        <pc:chgData name="Nguyen Thi Lan" userId="a3a1e10d-12fa-4df7-8c5f-abfedd002bbb" providerId="ADAL" clId="{55CC87DC-1352-42DA-B615-D48D95D77E6E}" dt="2022-08-18T11:01:16.872" v="283" actId="47"/>
        <pc:sldMkLst>
          <pc:docMk/>
          <pc:sldMk cId="3294634115" sldId="325"/>
        </pc:sldMkLst>
      </pc:sldChg>
      <pc:sldChg chg="del">
        <pc:chgData name="Nguyen Thi Lan" userId="a3a1e10d-12fa-4df7-8c5f-abfedd002bbb" providerId="ADAL" clId="{55CC87DC-1352-42DA-B615-D48D95D77E6E}" dt="2022-08-18T11:01:17.454" v="284" actId="47"/>
        <pc:sldMkLst>
          <pc:docMk/>
          <pc:sldMk cId="2644841123" sldId="326"/>
        </pc:sldMkLst>
      </pc:sldChg>
      <pc:sldChg chg="del">
        <pc:chgData name="Nguyen Thi Lan" userId="a3a1e10d-12fa-4df7-8c5f-abfedd002bbb" providerId="ADAL" clId="{55CC87DC-1352-42DA-B615-D48D95D77E6E}" dt="2022-08-18T11:01:17.974" v="285" actId="47"/>
        <pc:sldMkLst>
          <pc:docMk/>
          <pc:sldMk cId="1587698116" sldId="327"/>
        </pc:sldMkLst>
      </pc:sldChg>
      <pc:sldChg chg="del">
        <pc:chgData name="Nguyen Thi Lan" userId="a3a1e10d-12fa-4df7-8c5f-abfedd002bbb" providerId="ADAL" clId="{55CC87DC-1352-42DA-B615-D48D95D77E6E}" dt="2022-08-18T11:01:18.508" v="286" actId="47"/>
        <pc:sldMkLst>
          <pc:docMk/>
          <pc:sldMk cId="918148641" sldId="328"/>
        </pc:sldMkLst>
      </pc:sldChg>
      <pc:sldChg chg="del">
        <pc:chgData name="Nguyen Thi Lan" userId="a3a1e10d-12fa-4df7-8c5f-abfedd002bbb" providerId="ADAL" clId="{55CC87DC-1352-42DA-B615-D48D95D77E6E}" dt="2022-08-18T11:01:19.041" v="287" actId="47"/>
        <pc:sldMkLst>
          <pc:docMk/>
          <pc:sldMk cId="3875214007" sldId="329"/>
        </pc:sldMkLst>
      </pc:sldChg>
      <pc:sldChg chg="del">
        <pc:chgData name="Nguyen Thi Lan" userId="a3a1e10d-12fa-4df7-8c5f-abfedd002bbb" providerId="ADAL" clId="{55CC87DC-1352-42DA-B615-D48D95D77E6E}" dt="2022-08-18T11:01:19.588" v="288" actId="47"/>
        <pc:sldMkLst>
          <pc:docMk/>
          <pc:sldMk cId="149877993" sldId="330"/>
        </pc:sldMkLst>
      </pc:sldChg>
      <pc:sldChg chg="del">
        <pc:chgData name="Nguyen Thi Lan" userId="a3a1e10d-12fa-4df7-8c5f-abfedd002bbb" providerId="ADAL" clId="{55CC87DC-1352-42DA-B615-D48D95D77E6E}" dt="2022-08-18T11:01:20.105" v="289" actId="47"/>
        <pc:sldMkLst>
          <pc:docMk/>
          <pc:sldMk cId="944992750" sldId="331"/>
        </pc:sldMkLst>
      </pc:sldChg>
      <pc:sldChg chg="del">
        <pc:chgData name="Nguyen Thi Lan" userId="a3a1e10d-12fa-4df7-8c5f-abfedd002bbb" providerId="ADAL" clId="{55CC87DC-1352-42DA-B615-D48D95D77E6E}" dt="2022-08-18T11:01:20.538" v="290" actId="47"/>
        <pc:sldMkLst>
          <pc:docMk/>
          <pc:sldMk cId="1946460678" sldId="332"/>
        </pc:sldMkLst>
      </pc:sldChg>
      <pc:sldChg chg="del">
        <pc:chgData name="Nguyen Thi Lan" userId="a3a1e10d-12fa-4df7-8c5f-abfedd002bbb" providerId="ADAL" clId="{55CC87DC-1352-42DA-B615-D48D95D77E6E}" dt="2022-08-18T11:01:20.907" v="291" actId="47"/>
        <pc:sldMkLst>
          <pc:docMk/>
          <pc:sldMk cId="1027214702" sldId="333"/>
        </pc:sldMkLst>
      </pc:sldChg>
      <pc:sldChg chg="del">
        <pc:chgData name="Nguyen Thi Lan" userId="a3a1e10d-12fa-4df7-8c5f-abfedd002bbb" providerId="ADAL" clId="{55CC87DC-1352-42DA-B615-D48D95D77E6E}" dt="2022-08-18T11:01:21.554" v="293" actId="47"/>
        <pc:sldMkLst>
          <pc:docMk/>
          <pc:sldMk cId="3538026703" sldId="334"/>
        </pc:sldMkLst>
      </pc:sldChg>
      <pc:sldChg chg="del">
        <pc:chgData name="Nguyen Thi Lan" userId="a3a1e10d-12fa-4df7-8c5f-abfedd002bbb" providerId="ADAL" clId="{55CC87DC-1352-42DA-B615-D48D95D77E6E}" dt="2022-08-18T11:06:57.556" v="332" actId="47"/>
        <pc:sldMkLst>
          <pc:docMk/>
          <pc:sldMk cId="1936589063" sldId="335"/>
        </pc:sldMkLst>
      </pc:sldChg>
      <pc:sldChg chg="del">
        <pc:chgData name="Nguyen Thi Lan" userId="a3a1e10d-12fa-4df7-8c5f-abfedd002bbb" providerId="ADAL" clId="{55CC87DC-1352-42DA-B615-D48D95D77E6E}" dt="2022-08-18T11:05:56.954" v="324" actId="47"/>
        <pc:sldMkLst>
          <pc:docMk/>
          <pc:sldMk cId="1711271951" sldId="336"/>
        </pc:sldMkLst>
      </pc:sldChg>
      <pc:sldChg chg="del">
        <pc:chgData name="Nguyen Thi Lan" userId="a3a1e10d-12fa-4df7-8c5f-abfedd002bbb" providerId="ADAL" clId="{55CC87DC-1352-42DA-B615-D48D95D77E6E}" dt="2022-08-18T11:06:59.861" v="333" actId="47"/>
        <pc:sldMkLst>
          <pc:docMk/>
          <pc:sldMk cId="974554837" sldId="337"/>
        </pc:sldMkLst>
      </pc:sldChg>
      <pc:sldChg chg="del">
        <pc:chgData name="Nguyen Thi Lan" userId="a3a1e10d-12fa-4df7-8c5f-abfedd002bbb" providerId="ADAL" clId="{55CC87DC-1352-42DA-B615-D48D95D77E6E}" dt="2022-08-18T11:07:01.157" v="334" actId="47"/>
        <pc:sldMkLst>
          <pc:docMk/>
          <pc:sldMk cId="1648034742" sldId="338"/>
        </pc:sldMkLst>
      </pc:sldChg>
      <pc:sldChg chg="del">
        <pc:chgData name="Nguyen Thi Lan" userId="a3a1e10d-12fa-4df7-8c5f-abfedd002bbb" providerId="ADAL" clId="{55CC87DC-1352-42DA-B615-D48D95D77E6E}" dt="2022-08-18T11:07:02.528" v="335" actId="47"/>
        <pc:sldMkLst>
          <pc:docMk/>
          <pc:sldMk cId="2148364782" sldId="339"/>
        </pc:sldMkLst>
      </pc:sldChg>
      <pc:sldChg chg="addSp delSp modSp mod">
        <pc:chgData name="Nguyen Thi Lan" userId="a3a1e10d-12fa-4df7-8c5f-abfedd002bbb" providerId="ADAL" clId="{55CC87DC-1352-42DA-B615-D48D95D77E6E}" dt="2022-08-18T11:13:07.514" v="429" actId="113"/>
        <pc:sldMkLst>
          <pc:docMk/>
          <pc:sldMk cId="3582487179" sldId="340"/>
        </pc:sldMkLst>
        <pc:spChg chg="mod">
          <ac:chgData name="Nguyen Thi Lan" userId="a3a1e10d-12fa-4df7-8c5f-abfedd002bbb" providerId="ADAL" clId="{55CC87DC-1352-42DA-B615-D48D95D77E6E}" dt="2022-08-18T11:11:59.584" v="419" actId="122"/>
          <ac:spMkLst>
            <pc:docMk/>
            <pc:sldMk cId="3582487179" sldId="340"/>
            <ac:spMk id="3" creationId="{91BD6756-F715-4534-AAC9-0831C0649904}"/>
          </ac:spMkLst>
        </pc:spChg>
        <pc:graphicFrameChg chg="add mod modGraphic">
          <ac:chgData name="Nguyen Thi Lan" userId="a3a1e10d-12fa-4df7-8c5f-abfedd002bbb" providerId="ADAL" clId="{55CC87DC-1352-42DA-B615-D48D95D77E6E}" dt="2022-08-18T11:13:07.514" v="429" actId="113"/>
          <ac:graphicFrameMkLst>
            <pc:docMk/>
            <pc:sldMk cId="3582487179" sldId="340"/>
            <ac:graphicFrameMk id="2" creationId="{A66D00BE-991D-12D8-A3B7-7A68DCB3E99B}"/>
          </ac:graphicFrameMkLst>
        </pc:graphicFrameChg>
        <pc:graphicFrameChg chg="del modGraphic">
          <ac:chgData name="Nguyen Thi Lan" userId="a3a1e10d-12fa-4df7-8c5f-abfedd002bbb" providerId="ADAL" clId="{55CC87DC-1352-42DA-B615-D48D95D77E6E}" dt="2022-08-18T11:08:53.589" v="338" actId="478"/>
          <ac:graphicFrameMkLst>
            <pc:docMk/>
            <pc:sldMk cId="3582487179" sldId="340"/>
            <ac:graphicFrameMk id="4" creationId="{9243BF77-EB38-42CF-B0B2-30A4D6A07385}"/>
          </ac:graphicFrameMkLst>
        </pc:graphicFrameChg>
      </pc:sldChg>
      <pc:sldChg chg="del">
        <pc:chgData name="Nguyen Thi Lan" userId="a3a1e10d-12fa-4df7-8c5f-abfedd002bbb" providerId="ADAL" clId="{55CC87DC-1352-42DA-B615-D48D95D77E6E}" dt="2022-08-18T11:09:51.768" v="370" actId="47"/>
        <pc:sldMkLst>
          <pc:docMk/>
          <pc:sldMk cId="2678410945" sldId="341"/>
        </pc:sldMkLst>
      </pc:sldChg>
      <pc:sldChg chg="del">
        <pc:chgData name="Nguyen Thi Lan" userId="a3a1e10d-12fa-4df7-8c5f-abfedd002bbb" providerId="ADAL" clId="{55CC87DC-1352-42DA-B615-D48D95D77E6E}" dt="2022-08-18T11:10:36.234" v="376" actId="47"/>
        <pc:sldMkLst>
          <pc:docMk/>
          <pc:sldMk cId="1785196854" sldId="342"/>
        </pc:sldMkLst>
      </pc:sldChg>
      <pc:sldChg chg="del">
        <pc:chgData name="Nguyen Thi Lan" userId="a3a1e10d-12fa-4df7-8c5f-abfedd002bbb" providerId="ADAL" clId="{55CC87DC-1352-42DA-B615-D48D95D77E6E}" dt="2022-08-18T11:07:03.644" v="336" actId="47"/>
        <pc:sldMkLst>
          <pc:docMk/>
          <pc:sldMk cId="1556420336" sldId="343"/>
        </pc:sldMkLst>
      </pc:sldChg>
      <pc:sldChg chg="del">
        <pc:chgData name="Nguyen Thi Lan" userId="a3a1e10d-12fa-4df7-8c5f-abfedd002bbb" providerId="ADAL" clId="{55CC87DC-1352-42DA-B615-D48D95D77E6E}" dt="2022-08-18T11:10:37.007" v="377" actId="47"/>
        <pc:sldMkLst>
          <pc:docMk/>
          <pc:sldMk cId="2863773589" sldId="344"/>
        </pc:sldMkLst>
      </pc:sldChg>
      <pc:sldChg chg="del">
        <pc:chgData name="Nguyen Thi Lan" userId="a3a1e10d-12fa-4df7-8c5f-abfedd002bbb" providerId="ADAL" clId="{55CC87DC-1352-42DA-B615-D48D95D77E6E}" dt="2022-08-18T11:10:37.469" v="378" actId="47"/>
        <pc:sldMkLst>
          <pc:docMk/>
          <pc:sldMk cId="1865292943" sldId="345"/>
        </pc:sldMkLst>
      </pc:sldChg>
      <pc:sldChg chg="del">
        <pc:chgData name="Nguyen Thi Lan" userId="a3a1e10d-12fa-4df7-8c5f-abfedd002bbb" providerId="ADAL" clId="{55CC87DC-1352-42DA-B615-D48D95D77E6E}" dt="2022-08-18T11:10:37.933" v="379" actId="47"/>
        <pc:sldMkLst>
          <pc:docMk/>
          <pc:sldMk cId="3601397276" sldId="346"/>
        </pc:sldMkLst>
      </pc:sldChg>
      <pc:sldChg chg="del">
        <pc:chgData name="Nguyen Thi Lan" userId="a3a1e10d-12fa-4df7-8c5f-abfedd002bbb" providerId="ADAL" clId="{55CC87DC-1352-42DA-B615-D48D95D77E6E}" dt="2022-08-18T11:10:38.333" v="380" actId="47"/>
        <pc:sldMkLst>
          <pc:docMk/>
          <pc:sldMk cId="4165812750" sldId="347"/>
        </pc:sldMkLst>
      </pc:sldChg>
      <pc:sldChg chg="del">
        <pc:chgData name="Nguyen Thi Lan" userId="a3a1e10d-12fa-4df7-8c5f-abfedd002bbb" providerId="ADAL" clId="{55CC87DC-1352-42DA-B615-D48D95D77E6E}" dt="2022-08-18T11:10:38.802" v="381" actId="47"/>
        <pc:sldMkLst>
          <pc:docMk/>
          <pc:sldMk cId="3828149421" sldId="348"/>
        </pc:sldMkLst>
      </pc:sldChg>
      <pc:sldChg chg="del">
        <pc:chgData name="Nguyen Thi Lan" userId="a3a1e10d-12fa-4df7-8c5f-abfedd002bbb" providerId="ADAL" clId="{55CC87DC-1352-42DA-B615-D48D95D77E6E}" dt="2022-08-18T11:10:39.232" v="382" actId="47"/>
        <pc:sldMkLst>
          <pc:docMk/>
          <pc:sldMk cId="68912301" sldId="349"/>
        </pc:sldMkLst>
      </pc:sldChg>
      <pc:sldChg chg="del">
        <pc:chgData name="Nguyen Thi Lan" userId="a3a1e10d-12fa-4df7-8c5f-abfedd002bbb" providerId="ADAL" clId="{55CC87DC-1352-42DA-B615-D48D95D77E6E}" dt="2022-08-18T11:10:39.650" v="383" actId="47"/>
        <pc:sldMkLst>
          <pc:docMk/>
          <pc:sldMk cId="3444588630" sldId="350"/>
        </pc:sldMkLst>
      </pc:sldChg>
      <pc:sldChg chg="del">
        <pc:chgData name="Nguyen Thi Lan" userId="a3a1e10d-12fa-4df7-8c5f-abfedd002bbb" providerId="ADAL" clId="{55CC87DC-1352-42DA-B615-D48D95D77E6E}" dt="2022-08-18T11:10:43.216" v="384" actId="47"/>
        <pc:sldMkLst>
          <pc:docMk/>
          <pc:sldMk cId="1628978268" sldId="351"/>
        </pc:sldMkLst>
      </pc:sldChg>
      <pc:sldChg chg="del">
        <pc:chgData name="Nguyen Thi Lan" userId="a3a1e10d-12fa-4df7-8c5f-abfedd002bbb" providerId="ADAL" clId="{55CC87DC-1352-42DA-B615-D48D95D77E6E}" dt="2022-08-18T11:10:46.899" v="386" actId="47"/>
        <pc:sldMkLst>
          <pc:docMk/>
          <pc:sldMk cId="2605915268" sldId="352"/>
        </pc:sldMkLst>
      </pc:sldChg>
      <pc:sldChg chg="del">
        <pc:chgData name="Nguyen Thi Lan" userId="a3a1e10d-12fa-4df7-8c5f-abfedd002bbb" providerId="ADAL" clId="{55CC87DC-1352-42DA-B615-D48D95D77E6E}" dt="2022-08-18T11:10:45.466" v="385" actId="47"/>
        <pc:sldMkLst>
          <pc:docMk/>
          <pc:sldMk cId="848327887" sldId="353"/>
        </pc:sldMkLst>
      </pc:sldChg>
      <pc:sldChg chg="del">
        <pc:chgData name="Nguyen Thi Lan" userId="a3a1e10d-12fa-4df7-8c5f-abfedd002bbb" providerId="ADAL" clId="{55CC87DC-1352-42DA-B615-D48D95D77E6E}" dt="2022-08-18T11:10:47.992" v="387" actId="47"/>
        <pc:sldMkLst>
          <pc:docMk/>
          <pc:sldMk cId="180309443" sldId="354"/>
        </pc:sldMkLst>
      </pc:sldChg>
      <pc:sldChg chg="del">
        <pc:chgData name="Nguyen Thi Lan" userId="a3a1e10d-12fa-4df7-8c5f-abfedd002bbb" providerId="ADAL" clId="{55CC87DC-1352-42DA-B615-D48D95D77E6E}" dt="2022-08-18T11:10:48.748" v="388" actId="47"/>
        <pc:sldMkLst>
          <pc:docMk/>
          <pc:sldMk cId="3211985035" sldId="355"/>
        </pc:sldMkLst>
      </pc:sldChg>
      <pc:sldChg chg="del">
        <pc:chgData name="Nguyen Thi Lan" userId="a3a1e10d-12fa-4df7-8c5f-abfedd002bbb" providerId="ADAL" clId="{55CC87DC-1352-42DA-B615-D48D95D77E6E}" dt="2022-08-18T11:10:49.552" v="389" actId="47"/>
        <pc:sldMkLst>
          <pc:docMk/>
          <pc:sldMk cId="865035758" sldId="356"/>
        </pc:sldMkLst>
      </pc:sldChg>
      <pc:sldChg chg="del">
        <pc:chgData name="Nguyen Thi Lan" userId="a3a1e10d-12fa-4df7-8c5f-abfedd002bbb" providerId="ADAL" clId="{55CC87DC-1352-42DA-B615-D48D95D77E6E}" dt="2022-08-18T11:10:52.198" v="392" actId="47"/>
        <pc:sldMkLst>
          <pc:docMk/>
          <pc:sldMk cId="1289361029" sldId="358"/>
        </pc:sldMkLst>
      </pc:sldChg>
      <pc:sldChg chg="del">
        <pc:chgData name="Nguyen Thi Lan" userId="a3a1e10d-12fa-4df7-8c5f-abfedd002bbb" providerId="ADAL" clId="{55CC87DC-1352-42DA-B615-D48D95D77E6E}" dt="2022-08-18T11:10:51.264" v="391" actId="47"/>
        <pc:sldMkLst>
          <pc:docMk/>
          <pc:sldMk cId="3771150979" sldId="359"/>
        </pc:sldMkLst>
      </pc:sldChg>
      <pc:sldChg chg="del">
        <pc:chgData name="Nguyen Thi Lan" userId="a3a1e10d-12fa-4df7-8c5f-abfedd002bbb" providerId="ADAL" clId="{55CC87DC-1352-42DA-B615-D48D95D77E6E}" dt="2022-08-18T11:10:53.333" v="393" actId="47"/>
        <pc:sldMkLst>
          <pc:docMk/>
          <pc:sldMk cId="2329864422" sldId="360"/>
        </pc:sldMkLst>
      </pc:sldChg>
      <pc:sldChg chg="del">
        <pc:chgData name="Nguyen Thi Lan" userId="a3a1e10d-12fa-4df7-8c5f-abfedd002bbb" providerId="ADAL" clId="{55CC87DC-1352-42DA-B615-D48D95D77E6E}" dt="2022-08-18T11:10:54.081" v="394" actId="47"/>
        <pc:sldMkLst>
          <pc:docMk/>
          <pc:sldMk cId="3642261810" sldId="361"/>
        </pc:sldMkLst>
      </pc:sldChg>
      <pc:sldChg chg="del">
        <pc:chgData name="Nguyen Thi Lan" userId="a3a1e10d-12fa-4df7-8c5f-abfedd002bbb" providerId="ADAL" clId="{55CC87DC-1352-42DA-B615-D48D95D77E6E}" dt="2022-08-18T11:10:54.730" v="395" actId="47"/>
        <pc:sldMkLst>
          <pc:docMk/>
          <pc:sldMk cId="1665548893" sldId="362"/>
        </pc:sldMkLst>
      </pc:sldChg>
      <pc:sldChg chg="del">
        <pc:chgData name="Nguyen Thi Lan" userId="a3a1e10d-12fa-4df7-8c5f-abfedd002bbb" providerId="ADAL" clId="{55CC87DC-1352-42DA-B615-D48D95D77E6E}" dt="2022-08-18T11:10:55.499" v="396" actId="47"/>
        <pc:sldMkLst>
          <pc:docMk/>
          <pc:sldMk cId="3662656012" sldId="363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3375744115" sldId="364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2901936607" sldId="365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2762401316" sldId="366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837794165" sldId="367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2492876252" sldId="368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3393225355" sldId="369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2601095615" sldId="371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3568867146" sldId="372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1958706279" sldId="373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3359799803" sldId="375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2051865253" sldId="376"/>
        </pc:sldMkLst>
      </pc:sldChg>
      <pc:sldChg chg="addSp delSp modSp new mod">
        <pc:chgData name="Nguyen Thi Lan" userId="a3a1e10d-12fa-4df7-8c5f-abfedd002bbb" providerId="ADAL" clId="{55CC87DC-1352-42DA-B615-D48D95D77E6E}" dt="2022-08-18T11:11:13.442" v="399" actId="478"/>
        <pc:sldMkLst>
          <pc:docMk/>
          <pc:sldMk cId="3435209989" sldId="377"/>
        </pc:sldMkLst>
        <pc:spChg chg="del mod">
          <ac:chgData name="Nguyen Thi Lan" userId="a3a1e10d-12fa-4df7-8c5f-abfedd002bbb" providerId="ADAL" clId="{55CC87DC-1352-42DA-B615-D48D95D77E6E}" dt="2022-08-18T11:11:13.442" v="399" actId="478"/>
          <ac:spMkLst>
            <pc:docMk/>
            <pc:sldMk cId="3435209989" sldId="377"/>
            <ac:spMk id="2" creationId="{019BC05B-AB66-2912-FA99-3EEEACA20EB8}"/>
          </ac:spMkLst>
        </pc:spChg>
        <pc:spChg chg="del mod">
          <ac:chgData name="Nguyen Thi Lan" userId="a3a1e10d-12fa-4df7-8c5f-abfedd002bbb" providerId="ADAL" clId="{55CC87DC-1352-42DA-B615-D48D95D77E6E}" dt="2022-08-18T11:11:11.230" v="398" actId="478"/>
          <ac:spMkLst>
            <pc:docMk/>
            <pc:sldMk cId="3435209989" sldId="377"/>
            <ac:spMk id="3" creationId="{2742EF02-74A3-BFB3-A4FB-927A764232DD}"/>
          </ac:spMkLst>
        </pc:spChg>
        <pc:spChg chg="add del mod">
          <ac:chgData name="Nguyen Thi Lan" userId="a3a1e10d-12fa-4df7-8c5f-abfedd002bbb" providerId="ADAL" clId="{55CC87DC-1352-42DA-B615-D48D95D77E6E}" dt="2022-08-18T10:44:01.773" v="20" actId="478"/>
          <ac:spMkLst>
            <pc:docMk/>
            <pc:sldMk cId="3435209989" sldId="377"/>
            <ac:spMk id="4" creationId="{00615B84-5FBE-CF09-BF3C-E36385DCE140}"/>
          </ac:spMkLst>
        </pc:spChg>
        <pc:spChg chg="add mod">
          <ac:chgData name="Nguyen Thi Lan" userId="a3a1e10d-12fa-4df7-8c5f-abfedd002bbb" providerId="ADAL" clId="{55CC87DC-1352-42DA-B615-D48D95D77E6E}" dt="2022-08-18T10:44:36.210" v="26" actId="14100"/>
          <ac:spMkLst>
            <pc:docMk/>
            <pc:sldMk cId="3435209989" sldId="377"/>
            <ac:spMk id="5" creationId="{7428A226-A247-E1D9-1992-939840E31256}"/>
          </ac:spMkLst>
        </pc:spChg>
      </pc:sldChg>
      <pc:sldChg chg="delSp modSp add mod setBg delDesignElem">
        <pc:chgData name="Nguyen Thi Lan" userId="a3a1e10d-12fa-4df7-8c5f-abfedd002bbb" providerId="ADAL" clId="{55CC87DC-1352-42DA-B615-D48D95D77E6E}" dt="2022-08-18T10:45:58.438" v="34" actId="20577"/>
        <pc:sldMkLst>
          <pc:docMk/>
          <pc:sldMk cId="4294218781" sldId="381"/>
        </pc:sldMkLst>
        <pc:spChg chg="mod">
          <ac:chgData name="Nguyen Thi Lan" userId="a3a1e10d-12fa-4df7-8c5f-abfedd002bbb" providerId="ADAL" clId="{55CC87DC-1352-42DA-B615-D48D95D77E6E}" dt="2022-08-18T10:45:58.438" v="34" actId="20577"/>
          <ac:spMkLst>
            <pc:docMk/>
            <pc:sldMk cId="4294218781" sldId="381"/>
            <ac:spMk id="34" creationId="{C90CE605-D637-4739-A3AA-BCB97962A7E0}"/>
          </ac:spMkLst>
        </pc:spChg>
        <pc:spChg chg="del">
          <ac:chgData name="Nguyen Thi Lan" userId="a3a1e10d-12fa-4df7-8c5f-abfedd002bbb" providerId="ADAL" clId="{55CC87DC-1352-42DA-B615-D48D95D77E6E}" dt="2022-08-18T10:45:40.547" v="28"/>
          <ac:spMkLst>
            <pc:docMk/>
            <pc:sldMk cId="4294218781" sldId="381"/>
            <ac:spMk id="67" creationId="{AC8EEB0F-BA72-49AC-956F-331B60FDE79E}"/>
          </ac:spMkLst>
        </pc:spChg>
        <pc:spChg chg="del">
          <ac:chgData name="Nguyen Thi Lan" userId="a3a1e10d-12fa-4df7-8c5f-abfedd002bbb" providerId="ADAL" clId="{55CC87DC-1352-42DA-B615-D48D95D77E6E}" dt="2022-08-18T10:45:40.547" v="28"/>
          <ac:spMkLst>
            <pc:docMk/>
            <pc:sldMk cId="4294218781" sldId="381"/>
            <ac:spMk id="69" creationId="{8CC700D5-9809-43F4-89D5-7DBBCB0DCC10}"/>
          </ac:spMkLst>
        </pc:spChg>
        <pc:spChg chg="del">
          <ac:chgData name="Nguyen Thi Lan" userId="a3a1e10d-12fa-4df7-8c5f-abfedd002bbb" providerId="ADAL" clId="{55CC87DC-1352-42DA-B615-D48D95D77E6E}" dt="2022-08-18T10:45:40.547" v="28"/>
          <ac:spMkLst>
            <pc:docMk/>
            <pc:sldMk cId="4294218781" sldId="381"/>
            <ac:spMk id="71" creationId="{C7163242-6303-46DC-BAC1-2A204F061321}"/>
          </ac:spMkLst>
        </pc:spChg>
        <pc:spChg chg="del">
          <ac:chgData name="Nguyen Thi Lan" userId="a3a1e10d-12fa-4df7-8c5f-abfedd002bbb" providerId="ADAL" clId="{55CC87DC-1352-42DA-B615-D48D95D77E6E}" dt="2022-08-18T10:45:40.547" v="28"/>
          <ac:spMkLst>
            <pc:docMk/>
            <pc:sldMk cId="4294218781" sldId="381"/>
            <ac:spMk id="73" creationId="{805C4C40-D70E-4C4F-B228-98A0A6132603}"/>
          </ac:spMkLst>
        </pc:spChg>
        <pc:grpChg chg="del">
          <ac:chgData name="Nguyen Thi Lan" userId="a3a1e10d-12fa-4df7-8c5f-abfedd002bbb" providerId="ADAL" clId="{55CC87DC-1352-42DA-B615-D48D95D77E6E}" dt="2022-08-18T10:45:40.547" v="28"/>
          <ac:grpSpMkLst>
            <pc:docMk/>
            <pc:sldMk cId="4294218781" sldId="381"/>
            <ac:grpSpMk id="75" creationId="{06536C0D-2219-44F1-94EC-B9A56501DB36}"/>
          </ac:grpSpMkLst>
        </pc:grpChg>
        <pc:picChg chg="mod">
          <ac:chgData name="Nguyen Thi Lan" userId="a3a1e10d-12fa-4df7-8c5f-abfedd002bbb" providerId="ADAL" clId="{55CC87DC-1352-42DA-B615-D48D95D77E6E}" dt="2022-08-18T10:45:46.338" v="29" actId="14100"/>
          <ac:picMkLst>
            <pc:docMk/>
            <pc:sldMk cId="4294218781" sldId="381"/>
            <ac:picMk id="3" creationId="{10910F59-ABA2-49A8-9BF7-1646DB7E9414}"/>
          </ac:picMkLst>
        </pc:picChg>
      </pc:sldChg>
      <pc:sldChg chg="addSp modSp new mod">
        <pc:chgData name="Nguyen Thi Lan" userId="a3a1e10d-12fa-4df7-8c5f-abfedd002bbb" providerId="ADAL" clId="{55CC87DC-1352-42DA-B615-D48D95D77E6E}" dt="2022-08-18T10:49:51.985" v="71" actId="208"/>
        <pc:sldMkLst>
          <pc:docMk/>
          <pc:sldMk cId="2795708748" sldId="382"/>
        </pc:sldMkLst>
        <pc:spChg chg="add mod">
          <ac:chgData name="Nguyen Thi Lan" userId="a3a1e10d-12fa-4df7-8c5f-abfedd002bbb" providerId="ADAL" clId="{55CC87DC-1352-42DA-B615-D48D95D77E6E}" dt="2022-08-18T10:49:51.985" v="71" actId="208"/>
          <ac:spMkLst>
            <pc:docMk/>
            <pc:sldMk cId="2795708748" sldId="382"/>
            <ac:spMk id="4" creationId="{A69813D7-5A72-1A3B-0142-37CC1DB1D860}"/>
          </ac:spMkLst>
        </pc:spChg>
        <pc:picChg chg="add mod">
          <ac:chgData name="Nguyen Thi Lan" userId="a3a1e10d-12fa-4df7-8c5f-abfedd002bbb" providerId="ADAL" clId="{55CC87DC-1352-42DA-B615-D48D95D77E6E}" dt="2022-08-18T10:48:49.646" v="43" actId="1076"/>
          <ac:picMkLst>
            <pc:docMk/>
            <pc:sldMk cId="2795708748" sldId="382"/>
            <ac:picMk id="3" creationId="{0763A814-EFC3-8E8C-43DE-1D538465E9DF}"/>
          </ac:picMkLst>
        </pc:picChg>
      </pc:sldChg>
      <pc:sldChg chg="addSp delSp modSp new mod modClrScheme chgLayout">
        <pc:chgData name="Nguyen Thi Lan" userId="a3a1e10d-12fa-4df7-8c5f-abfedd002bbb" providerId="ADAL" clId="{55CC87DC-1352-42DA-B615-D48D95D77E6E}" dt="2022-08-18T11:12:46.821" v="428" actId="207"/>
        <pc:sldMkLst>
          <pc:docMk/>
          <pc:sldMk cId="851789517" sldId="383"/>
        </pc:sldMkLst>
        <pc:spChg chg="add del">
          <ac:chgData name="Nguyen Thi Lan" userId="a3a1e10d-12fa-4df7-8c5f-abfedd002bbb" providerId="ADAL" clId="{55CC87DC-1352-42DA-B615-D48D95D77E6E}" dt="2022-08-18T10:50:55.628" v="77" actId="478"/>
          <ac:spMkLst>
            <pc:docMk/>
            <pc:sldMk cId="851789517" sldId="383"/>
            <ac:spMk id="2" creationId="{BCE1EEC0-7206-E367-6335-91E08738B2EF}"/>
          </ac:spMkLst>
        </pc:spChg>
        <pc:spChg chg="add mod">
          <ac:chgData name="Nguyen Thi Lan" userId="a3a1e10d-12fa-4df7-8c5f-abfedd002bbb" providerId="ADAL" clId="{55CC87DC-1352-42DA-B615-D48D95D77E6E}" dt="2022-08-18T11:12:21.141" v="423" actId="21"/>
          <ac:spMkLst>
            <pc:docMk/>
            <pc:sldMk cId="851789517" sldId="383"/>
            <ac:spMk id="3" creationId="{F7DAA3F5-C2C0-A84C-8FEA-58714980E5DA}"/>
          </ac:spMkLst>
        </pc:spChg>
        <pc:spChg chg="add mod">
          <ac:chgData name="Nguyen Thi Lan" userId="a3a1e10d-12fa-4df7-8c5f-abfedd002bbb" providerId="ADAL" clId="{55CC87DC-1352-42DA-B615-D48D95D77E6E}" dt="2022-08-18T10:52:50.394" v="126" actId="255"/>
          <ac:spMkLst>
            <pc:docMk/>
            <pc:sldMk cId="851789517" sldId="383"/>
            <ac:spMk id="4" creationId="{73B9B7DE-8024-30A7-680D-2EE54D769259}"/>
          </ac:spMkLst>
        </pc:spChg>
        <pc:spChg chg="add mod">
          <ac:chgData name="Nguyen Thi Lan" userId="a3a1e10d-12fa-4df7-8c5f-abfedd002bbb" providerId="ADAL" clId="{55CC87DC-1352-42DA-B615-D48D95D77E6E}" dt="2022-08-18T11:12:46.821" v="428" actId="207"/>
          <ac:spMkLst>
            <pc:docMk/>
            <pc:sldMk cId="851789517" sldId="383"/>
            <ac:spMk id="5" creationId="{1F4337DB-1EA7-2970-750F-1D044E81C783}"/>
          </ac:spMkLst>
        </pc:spChg>
      </pc:sldChg>
      <pc:sldChg chg="addSp delSp modSp new mod">
        <pc:chgData name="Nguyen Thi Lan" userId="a3a1e10d-12fa-4df7-8c5f-abfedd002bbb" providerId="ADAL" clId="{55CC87DC-1352-42DA-B615-D48D95D77E6E}" dt="2022-08-18T11:03:55.160" v="304" actId="113"/>
        <pc:sldMkLst>
          <pc:docMk/>
          <pc:sldMk cId="4270943874" sldId="384"/>
        </pc:sldMkLst>
        <pc:spChg chg="del mod">
          <ac:chgData name="Nguyen Thi Lan" userId="a3a1e10d-12fa-4df7-8c5f-abfedd002bbb" providerId="ADAL" clId="{55CC87DC-1352-42DA-B615-D48D95D77E6E}" dt="2022-08-18T11:03:02.818" v="299" actId="478"/>
          <ac:spMkLst>
            <pc:docMk/>
            <pc:sldMk cId="4270943874" sldId="384"/>
            <ac:spMk id="2" creationId="{DA2CFD8D-BBA9-5754-D9EA-F0F4A4F017F6}"/>
          </ac:spMkLst>
        </pc:spChg>
        <pc:spChg chg="del mod">
          <ac:chgData name="Nguyen Thi Lan" userId="a3a1e10d-12fa-4df7-8c5f-abfedd002bbb" providerId="ADAL" clId="{55CC87DC-1352-42DA-B615-D48D95D77E6E}" dt="2022-08-18T10:56:47.097" v="242"/>
          <ac:spMkLst>
            <pc:docMk/>
            <pc:sldMk cId="4270943874" sldId="384"/>
            <ac:spMk id="3" creationId="{F5A50EDB-3E38-0565-D1B9-F2F19274E951}"/>
          </ac:spMkLst>
        </pc:spChg>
        <pc:spChg chg="add del mod">
          <ac:chgData name="Nguyen Thi Lan" userId="a3a1e10d-12fa-4df7-8c5f-abfedd002bbb" providerId="ADAL" clId="{55CC87DC-1352-42DA-B615-D48D95D77E6E}" dt="2022-08-18T11:02:57.060" v="298" actId="478"/>
          <ac:spMkLst>
            <pc:docMk/>
            <pc:sldMk cId="4270943874" sldId="384"/>
            <ac:spMk id="4" creationId="{CE9FC8B8-7FEC-372E-FFD7-F929ED7F59C3}"/>
          </ac:spMkLst>
        </pc:spChg>
        <pc:spChg chg="add del mod">
          <ac:chgData name="Nguyen Thi Lan" userId="a3a1e10d-12fa-4df7-8c5f-abfedd002bbb" providerId="ADAL" clId="{55CC87DC-1352-42DA-B615-D48D95D77E6E}" dt="2022-08-18T10:57:00.046" v="246" actId="478"/>
          <ac:spMkLst>
            <pc:docMk/>
            <pc:sldMk cId="4270943874" sldId="384"/>
            <ac:spMk id="7" creationId="{30966E88-500B-2356-FEAC-18272EDFF7B3}"/>
          </ac:spMkLst>
        </pc:spChg>
        <pc:graphicFrameChg chg="add del mod modGraphic">
          <ac:chgData name="Nguyen Thi Lan" userId="a3a1e10d-12fa-4df7-8c5f-abfedd002bbb" providerId="ADAL" clId="{55CC87DC-1352-42DA-B615-D48D95D77E6E}" dt="2022-08-18T10:56:57.230" v="245" actId="478"/>
          <ac:graphicFrameMkLst>
            <pc:docMk/>
            <pc:sldMk cId="4270943874" sldId="384"/>
            <ac:graphicFrameMk id="5" creationId="{8A9519FD-503B-FAB1-7532-5F445724F951}"/>
          </ac:graphicFrameMkLst>
        </pc:graphicFrameChg>
        <pc:graphicFrameChg chg="add del mod modGraphic">
          <ac:chgData name="Nguyen Thi Lan" userId="a3a1e10d-12fa-4df7-8c5f-abfedd002bbb" providerId="ADAL" clId="{55CC87DC-1352-42DA-B615-D48D95D77E6E}" dt="2022-08-18T10:57:29.210" v="250" actId="478"/>
          <ac:graphicFrameMkLst>
            <pc:docMk/>
            <pc:sldMk cId="4270943874" sldId="384"/>
            <ac:graphicFrameMk id="8" creationId="{F0ECA86D-462D-FD4A-B1D4-9CD7C51049E9}"/>
          </ac:graphicFrameMkLst>
        </pc:graphicFrameChg>
        <pc:graphicFrameChg chg="add mod modGraphic">
          <ac:chgData name="Nguyen Thi Lan" userId="a3a1e10d-12fa-4df7-8c5f-abfedd002bbb" providerId="ADAL" clId="{55CC87DC-1352-42DA-B615-D48D95D77E6E}" dt="2022-08-18T11:03:55.160" v="304" actId="113"/>
          <ac:graphicFrameMkLst>
            <pc:docMk/>
            <pc:sldMk cId="4270943874" sldId="384"/>
            <ac:graphicFrameMk id="9" creationId="{B23DEAB0-FC5D-2BB2-FB18-71AEBF38B71C}"/>
          </ac:graphicFrameMkLst>
        </pc:graphicFrameChg>
      </pc:sldChg>
      <pc:sldChg chg="addSp delSp modSp new mod">
        <pc:chgData name="Nguyen Thi Lan" userId="a3a1e10d-12fa-4df7-8c5f-abfedd002bbb" providerId="ADAL" clId="{55CC87DC-1352-42DA-B615-D48D95D77E6E}" dt="2022-08-18T11:10:31.113" v="375" actId="207"/>
        <pc:sldMkLst>
          <pc:docMk/>
          <pc:sldMk cId="3567559952" sldId="385"/>
        </pc:sldMkLst>
        <pc:spChg chg="del mod">
          <ac:chgData name="Nguyen Thi Lan" userId="a3a1e10d-12fa-4df7-8c5f-abfedd002bbb" providerId="ADAL" clId="{55CC87DC-1352-42DA-B615-D48D95D77E6E}" dt="2022-08-18T11:05:04.441" v="314" actId="478"/>
          <ac:spMkLst>
            <pc:docMk/>
            <pc:sldMk cId="3567559952" sldId="385"/>
            <ac:spMk id="2" creationId="{E7C75619-973A-7009-994B-DE65A359A02F}"/>
          </ac:spMkLst>
        </pc:spChg>
        <pc:spChg chg="del">
          <ac:chgData name="Nguyen Thi Lan" userId="a3a1e10d-12fa-4df7-8c5f-abfedd002bbb" providerId="ADAL" clId="{55CC87DC-1352-42DA-B615-D48D95D77E6E}" dt="2022-08-18T11:04:36.198" v="306"/>
          <ac:spMkLst>
            <pc:docMk/>
            <pc:sldMk cId="3567559952" sldId="385"/>
            <ac:spMk id="3" creationId="{412DD8BF-C5D7-176B-3D47-5400DD5F0B7E}"/>
          </ac:spMkLst>
        </pc:spChg>
        <pc:graphicFrameChg chg="add mod modGraphic">
          <ac:chgData name="Nguyen Thi Lan" userId="a3a1e10d-12fa-4df7-8c5f-abfedd002bbb" providerId="ADAL" clId="{55CC87DC-1352-42DA-B615-D48D95D77E6E}" dt="2022-08-18T11:10:31.113" v="375" actId="207"/>
          <ac:graphicFrameMkLst>
            <pc:docMk/>
            <pc:sldMk cId="3567559952" sldId="385"/>
            <ac:graphicFrameMk id="4" creationId="{D35FC824-2827-617F-6846-8BE25540CE25}"/>
          </ac:graphicFrameMkLst>
        </pc:graphicFrameChg>
      </pc:sldChg>
      <pc:sldMasterChg chg="del delSldLayout">
        <pc:chgData name="Nguyen Thi Lan" userId="a3a1e10d-12fa-4df7-8c5f-abfedd002bbb" providerId="ADAL" clId="{55CC87DC-1352-42DA-B615-D48D95D77E6E}" dt="2022-08-18T10:42:42.261" v="10" actId="47"/>
        <pc:sldMasterMkLst>
          <pc:docMk/>
          <pc:sldMasterMk cId="1561181285" sldId="2147483686"/>
        </pc:sldMasterMkLst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2773753757" sldId="2147483687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4031781697" sldId="2147483688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882076950" sldId="2147483689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492441489" sldId="2147483690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3170296648" sldId="2147483691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4085044355" sldId="2147483692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1274187041" sldId="2147483693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1555818977" sldId="2147483694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3023936882" sldId="2147483695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51128518" sldId="2147483696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2585711092" sldId="2147483697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4237209976" sldId="2147483698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1350360837" sldId="2147483699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1803376210" sldId="2147483700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2913487461" sldId="2147483701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2918224361" sldId="2147483702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93383493" sldId="2147483703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905152297" sldId="2147483704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125911967" sldId="2147483705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584077365" sldId="2147483706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853715092" sldId="2147483707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3710694330" sldId="2147483708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798204810" sldId="2147483709"/>
          </pc:sldLayoutMkLst>
        </pc:sldLayoutChg>
      </pc:sldMasterChg>
      <pc:sldMasterChg chg="del delSldLayout">
        <pc:chgData name="Nguyen Thi Lan" userId="a3a1e10d-12fa-4df7-8c5f-abfedd002bbb" providerId="ADAL" clId="{55CC87DC-1352-42DA-B615-D48D95D77E6E}" dt="2022-08-18T10:53:26.041" v="128" actId="47"/>
        <pc:sldMasterMkLst>
          <pc:docMk/>
          <pc:sldMasterMk cId="2689756268" sldId="2147483710"/>
        </pc:sldMasterMkLst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1612645845" sldId="2147483711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1511093206" sldId="2147483712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2909956027" sldId="2147483713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1553976530" sldId="2147483714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781170894" sldId="2147483715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3204265299" sldId="2147483716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2447264166" sldId="2147483717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4070148626" sldId="2147483718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519529620" sldId="2147483719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1281576845" sldId="2147483720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1334048861" sldId="2147483721"/>
          </pc:sldLayoutMkLst>
        </pc:sldLayoutChg>
      </pc:sldMasterChg>
      <pc:sldMasterChg chg="del delSldLayout">
        <pc:chgData name="Nguyen Thi Lan" userId="a3a1e10d-12fa-4df7-8c5f-abfedd002bbb" providerId="ADAL" clId="{55CC87DC-1352-42DA-B615-D48D95D77E6E}" dt="2022-08-18T11:01:20.105" v="289" actId="47"/>
        <pc:sldMasterMkLst>
          <pc:docMk/>
          <pc:sldMasterMk cId="2893946962" sldId="2147483722"/>
        </pc:sldMasterMkLst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1784307027" sldId="2147483723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3784881141" sldId="2147483724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2928516076" sldId="2147483725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635382020" sldId="2147483726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82617350" sldId="2147483727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1052054484" sldId="2147483728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1078504270" sldId="2147483729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2027368057" sldId="2147483730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2566758176" sldId="2147483731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2268615859" sldId="2147483732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1099189094" sldId="2147483733"/>
          </pc:sldLayoutMkLst>
        </pc:sldLayoutChg>
      </pc:sldMasterChg>
      <pc:sldMasterChg chg="del delSldLayout">
        <pc:chgData name="Nguyen Thi Lan" userId="a3a1e10d-12fa-4df7-8c5f-abfedd002bbb" providerId="ADAL" clId="{55CC87DC-1352-42DA-B615-D48D95D77E6E}" dt="2022-08-18T11:10:43.216" v="384" actId="47"/>
        <pc:sldMasterMkLst>
          <pc:docMk/>
          <pc:sldMasterMk cId="2351456615" sldId="2147483746"/>
        </pc:sldMasterMkLst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065757273" sldId="2147483747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2344750941" sldId="2147483748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63212769" sldId="2147483749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315271896" sldId="2147483750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761173428" sldId="2147483751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719565051" sldId="2147483752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687394344" sldId="2147483753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997423861" sldId="2147483754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531464791" sldId="2147483755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022424318" sldId="2147483756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929731073" sldId="2147483757"/>
          </pc:sldLayoutMkLst>
        </pc:sldLayoutChg>
      </pc:sldMasterChg>
      <pc:sldMasterChg chg="del delSldLayout">
        <pc:chgData name="Nguyen Thi Lan" userId="a3a1e10d-12fa-4df7-8c5f-abfedd002bbb" providerId="ADAL" clId="{55CC87DC-1352-42DA-B615-D48D95D77E6E}" dt="2022-08-18T11:11:01.667" v="397" actId="47"/>
        <pc:sldMasterMkLst>
          <pc:docMk/>
          <pc:sldMasterMk cId="2758488551" sldId="2147483758"/>
        </pc:sldMasterMkLst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1283378038" sldId="2147483759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2908415824" sldId="2147483760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952017692" sldId="2147483761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2600846952" sldId="2147483762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1871254704" sldId="2147483763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4103294178" sldId="2147483764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1322298664" sldId="2147483765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243776505" sldId="2147483766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819386355" sldId="2147483767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DEAD0F-3691-423B-809C-77BCA2684B0E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76C5BC-1EE9-4E16-8D66-7774B4A4A409}">
      <dgm:prSet phldrT="[Text]"/>
      <dgm:spPr/>
      <dgm:t>
        <a:bodyPr/>
        <a:lstStyle/>
        <a:p>
          <a:pPr algn="l"/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Tìm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hiểu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về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đối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tượng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nghe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bối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cảnh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giao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tiếp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8C6F2B4-992A-46E7-B412-548E28D349AB}" type="parTrans" cxnId="{6BDA023B-57F2-45B0-82DA-6F36A377B658}">
      <dgm:prSet/>
      <dgm:spPr/>
      <dgm:t>
        <a:bodyPr/>
        <a:lstStyle/>
        <a:p>
          <a:endParaRPr lang="en-US"/>
        </a:p>
      </dgm:t>
    </dgm:pt>
    <dgm:pt modelId="{05C4AFBC-362B-4B91-9E83-43FD978E131E}" type="sibTrans" cxnId="{6BDA023B-57F2-45B0-82DA-6F36A377B658}">
      <dgm:prSet/>
      <dgm:spPr/>
      <dgm:t>
        <a:bodyPr/>
        <a:lstStyle/>
        <a:p>
          <a:endParaRPr lang="en-US"/>
        </a:p>
      </dgm:t>
    </dgm:pt>
    <dgm:pt modelId="{55FA9C1C-B0AA-455A-BBC5-97A1C7C4C9AA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Mục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đích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Nói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nghe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C884CB2D-752C-48F8-8928-4223D559E903}" type="parTrans" cxnId="{725515B2-D153-4D8D-AD1C-61FB5054D904}">
      <dgm:prSet/>
      <dgm:spPr/>
      <dgm:t>
        <a:bodyPr/>
        <a:lstStyle/>
        <a:p>
          <a:endParaRPr lang="en-US"/>
        </a:p>
      </dgm:t>
    </dgm:pt>
    <dgm:pt modelId="{3360C776-FE8F-42BD-AD8A-F49C9EE62FD1}" type="sibTrans" cxnId="{725515B2-D153-4D8D-AD1C-61FB5054D904}">
      <dgm:prSet/>
      <dgm:spPr/>
      <dgm:t>
        <a:bodyPr/>
        <a:lstStyle/>
        <a:p>
          <a:endParaRPr lang="en-US"/>
        </a:p>
      </dgm:t>
    </dgm:pt>
    <dgm:pt modelId="{8B1472F0-04CA-4158-843E-02BB60B16436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Nội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dung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giới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thiệu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411511F-E1EC-45DC-97D5-C0FE48A97461}" type="parTrans" cxnId="{1E971752-03BD-4775-B028-4E050E0558F8}">
      <dgm:prSet/>
      <dgm:spPr/>
      <dgm:t>
        <a:bodyPr/>
        <a:lstStyle/>
        <a:p>
          <a:endParaRPr lang="en-US"/>
        </a:p>
      </dgm:t>
    </dgm:pt>
    <dgm:pt modelId="{77FC4060-7D83-42CE-9A1B-7FEDCAE62962}" type="sibTrans" cxnId="{1E971752-03BD-4775-B028-4E050E0558F8}">
      <dgm:prSet/>
      <dgm:spPr/>
      <dgm:t>
        <a:bodyPr/>
        <a:lstStyle/>
        <a:p>
          <a:endParaRPr lang="en-US"/>
        </a:p>
      </dgm:t>
    </dgm:pt>
    <dgm:pt modelId="{C352CEBB-EC68-4F98-B313-EEFAEB6BC90C}">
      <dgm:prSet custT="1"/>
      <dgm:spPr/>
      <dgm:t>
        <a:bodyPr/>
        <a:lstStyle/>
        <a:p>
          <a:pPr algn="ctr" rtl="0"/>
          <a:r>
            <a:rPr lang="en" sz="2800" b="1" dirty="0" smtClean="0">
              <a:latin typeface="Times New Roman" pitchFamily="18" charset="0"/>
              <a:cs typeface="Times New Roman" pitchFamily="18" charset="0"/>
            </a:rPr>
            <a:t>01</a:t>
          </a:r>
          <a:endParaRPr lang="en-US" sz="2800" b="1" dirty="0">
            <a:latin typeface="Times New Roman" pitchFamily="18" charset="0"/>
            <a:cs typeface="Times New Roman" pitchFamily="18" charset="0"/>
          </a:endParaRPr>
        </a:p>
      </dgm:t>
    </dgm:pt>
    <dgm:pt modelId="{74CF516C-07F6-400A-99B5-86E01BB2C3D3}" type="parTrans" cxnId="{86FFAE61-3E06-4C6E-9E7D-F8D4EAB116BF}">
      <dgm:prSet/>
      <dgm:spPr/>
      <dgm:t>
        <a:bodyPr/>
        <a:lstStyle/>
        <a:p>
          <a:endParaRPr lang="en-US"/>
        </a:p>
      </dgm:t>
    </dgm:pt>
    <dgm:pt modelId="{2B718476-5A24-4E63-A62F-280CB2742C4E}" type="sibTrans" cxnId="{86FFAE61-3E06-4C6E-9E7D-F8D4EAB116BF}">
      <dgm:prSet/>
      <dgm:spPr/>
      <dgm:t>
        <a:bodyPr/>
        <a:lstStyle/>
        <a:p>
          <a:endParaRPr lang="en-US"/>
        </a:p>
      </dgm:t>
    </dgm:pt>
    <dgm:pt modelId="{5BE65CD0-CAA4-4EFB-99D8-5DC3E310E49A}" type="pres">
      <dgm:prSet presAssocID="{83DEAD0F-3691-423B-809C-77BCA2684B0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C208A8A-D0AC-403B-892D-538775CDE313}" type="pres">
      <dgm:prSet presAssocID="{7E76C5BC-1EE9-4E16-8D66-7774B4A4A409}" presName="composite" presStyleCnt="0"/>
      <dgm:spPr/>
    </dgm:pt>
    <dgm:pt modelId="{A5105B2D-A4B3-4DDF-9BE2-314BF9596992}" type="pres">
      <dgm:prSet presAssocID="{7E76C5BC-1EE9-4E16-8D66-7774B4A4A409}" presName="LShape" presStyleLbl="alignNode1" presStyleIdx="0" presStyleCnt="7"/>
      <dgm:spPr>
        <a:solidFill>
          <a:schemeClr val="accent4">
            <a:lumMod val="20000"/>
            <a:lumOff val="80000"/>
          </a:schemeClr>
        </a:solidFill>
      </dgm:spPr>
    </dgm:pt>
    <dgm:pt modelId="{54A9D594-B371-4DC8-B011-C9AC26E7C4B6}" type="pres">
      <dgm:prSet presAssocID="{7E76C5BC-1EE9-4E16-8D66-7774B4A4A409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A82632-4150-49A0-8254-46871BF06D76}" type="pres">
      <dgm:prSet presAssocID="{7E76C5BC-1EE9-4E16-8D66-7774B4A4A409}" presName="Triangle" presStyleLbl="alignNode1" presStyleIdx="1" presStyleCnt="7"/>
      <dgm:spPr>
        <a:solidFill>
          <a:schemeClr val="accent4">
            <a:lumMod val="40000"/>
            <a:lumOff val="60000"/>
          </a:schemeClr>
        </a:solidFill>
      </dgm:spPr>
    </dgm:pt>
    <dgm:pt modelId="{533AB738-C209-4091-98FD-C3CBC9C4D28C}" type="pres">
      <dgm:prSet presAssocID="{05C4AFBC-362B-4B91-9E83-43FD978E131E}" presName="sibTrans" presStyleCnt="0"/>
      <dgm:spPr/>
    </dgm:pt>
    <dgm:pt modelId="{B602CED3-05A1-4E7F-BA20-92FE4FA7423D}" type="pres">
      <dgm:prSet presAssocID="{05C4AFBC-362B-4B91-9E83-43FD978E131E}" presName="space" presStyleCnt="0"/>
      <dgm:spPr/>
    </dgm:pt>
    <dgm:pt modelId="{314CC604-E333-4E7D-98C6-DDB27F105869}" type="pres">
      <dgm:prSet presAssocID="{55FA9C1C-B0AA-455A-BBC5-97A1C7C4C9AA}" presName="composite" presStyleCnt="0"/>
      <dgm:spPr/>
    </dgm:pt>
    <dgm:pt modelId="{04C658BC-8C71-42E3-98DE-F9DF7378F82B}" type="pres">
      <dgm:prSet presAssocID="{55FA9C1C-B0AA-455A-BBC5-97A1C7C4C9AA}" presName="LShape" presStyleLbl="alignNode1" presStyleIdx="2" presStyleCnt="7"/>
      <dgm:spPr>
        <a:solidFill>
          <a:schemeClr val="accent4">
            <a:lumMod val="40000"/>
            <a:lumOff val="60000"/>
          </a:schemeClr>
        </a:solidFill>
      </dgm:spPr>
    </dgm:pt>
    <dgm:pt modelId="{7078F64B-5899-418C-98AF-ACCF497A31AB}" type="pres">
      <dgm:prSet presAssocID="{55FA9C1C-B0AA-455A-BBC5-97A1C7C4C9AA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29F49B-23A0-427C-B7B3-898518A4F544}" type="pres">
      <dgm:prSet presAssocID="{55FA9C1C-B0AA-455A-BBC5-97A1C7C4C9AA}" presName="Triangle" presStyleLbl="alignNode1" presStyleIdx="3" presStyleCnt="7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40C2BBEF-0391-4343-9476-D505C6943476}" type="pres">
      <dgm:prSet presAssocID="{3360C776-FE8F-42BD-AD8A-F49C9EE62FD1}" presName="sibTrans" presStyleCnt="0"/>
      <dgm:spPr/>
    </dgm:pt>
    <dgm:pt modelId="{BF95BA0F-B7B7-4234-9D00-59F0A7DF8AB5}" type="pres">
      <dgm:prSet presAssocID="{3360C776-FE8F-42BD-AD8A-F49C9EE62FD1}" presName="space" presStyleCnt="0"/>
      <dgm:spPr/>
    </dgm:pt>
    <dgm:pt modelId="{18F0A59B-FBD4-4E90-B052-51D94EDD176F}" type="pres">
      <dgm:prSet presAssocID="{8B1472F0-04CA-4158-843E-02BB60B16436}" presName="composite" presStyleCnt="0"/>
      <dgm:spPr/>
    </dgm:pt>
    <dgm:pt modelId="{35AD44C6-1362-4971-8629-A86717C54089}" type="pres">
      <dgm:prSet presAssocID="{8B1472F0-04CA-4158-843E-02BB60B16436}" presName="LShape" presStyleLbl="alignNode1" presStyleIdx="4" presStyleCnt="7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1AEA8D4D-154B-42D2-87E2-A888E760D125}" type="pres">
      <dgm:prSet presAssocID="{8B1472F0-04CA-4158-843E-02BB60B16436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30E9C7-B8A3-4037-9781-BAF020123A97}" type="pres">
      <dgm:prSet presAssocID="{8B1472F0-04CA-4158-843E-02BB60B16436}" presName="Triangle" presStyleLbl="alignNode1" presStyleIdx="5" presStyleCnt="7"/>
      <dgm:spPr>
        <a:solidFill>
          <a:schemeClr val="accent4">
            <a:lumMod val="40000"/>
            <a:lumOff val="60000"/>
          </a:schemeClr>
        </a:solidFill>
      </dgm:spPr>
    </dgm:pt>
    <dgm:pt modelId="{EBD413F7-FD95-4EBD-A596-C1C7EC408582}" type="pres">
      <dgm:prSet presAssocID="{77FC4060-7D83-42CE-9A1B-7FEDCAE62962}" presName="sibTrans" presStyleCnt="0"/>
      <dgm:spPr/>
    </dgm:pt>
    <dgm:pt modelId="{B73E9B5A-00B2-4877-943B-11877B08BF7D}" type="pres">
      <dgm:prSet presAssocID="{77FC4060-7D83-42CE-9A1B-7FEDCAE62962}" presName="space" presStyleCnt="0"/>
      <dgm:spPr/>
    </dgm:pt>
    <dgm:pt modelId="{B1A24E61-3F4C-4F96-A4DA-2F8873540582}" type="pres">
      <dgm:prSet presAssocID="{C352CEBB-EC68-4F98-B313-EEFAEB6BC90C}" presName="composite" presStyleCnt="0"/>
      <dgm:spPr/>
    </dgm:pt>
    <dgm:pt modelId="{BB141FA3-9B0C-49CF-A94D-EE71A47AFC3B}" type="pres">
      <dgm:prSet presAssocID="{C352CEBB-EC68-4F98-B313-EEFAEB6BC90C}" presName="LShape" presStyleLbl="alignNode1" presStyleIdx="6" presStyleCnt="7" custLinFactNeighborX="-3421" custLinFactNeighborY="-26183"/>
      <dgm:spPr>
        <a:solidFill>
          <a:schemeClr val="accent4">
            <a:lumMod val="40000"/>
            <a:lumOff val="60000"/>
          </a:schemeClr>
        </a:solidFill>
      </dgm:spPr>
    </dgm:pt>
    <dgm:pt modelId="{192B6000-D3E5-4DFF-B731-BA1E61D19E6B}" type="pres">
      <dgm:prSet presAssocID="{C352CEBB-EC68-4F98-B313-EEFAEB6BC90C}" presName="ParentText" presStyleLbl="revTx" presStyleIdx="3" presStyleCnt="4" custScaleY="33791" custLinFactX="-178902" custLinFactNeighborX="-200000" custLinFactNeighborY="-164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0E8253-BAE5-444B-89D3-13A9858E6686}" type="presOf" srcId="{55FA9C1C-B0AA-455A-BBC5-97A1C7C4C9AA}" destId="{7078F64B-5899-418C-98AF-ACCF497A31AB}" srcOrd="0" destOrd="0" presId="urn:microsoft.com/office/officeart/2009/3/layout/StepUpProcess"/>
    <dgm:cxn modelId="{D5406D2C-E187-48DF-A032-8CF040A2B0C9}" type="presOf" srcId="{7E76C5BC-1EE9-4E16-8D66-7774B4A4A409}" destId="{54A9D594-B371-4DC8-B011-C9AC26E7C4B6}" srcOrd="0" destOrd="0" presId="urn:microsoft.com/office/officeart/2009/3/layout/StepUpProcess"/>
    <dgm:cxn modelId="{1E971752-03BD-4775-B028-4E050E0558F8}" srcId="{83DEAD0F-3691-423B-809C-77BCA2684B0E}" destId="{8B1472F0-04CA-4158-843E-02BB60B16436}" srcOrd="2" destOrd="0" parTransId="{F411511F-E1EC-45DC-97D5-C0FE48A97461}" sibTransId="{77FC4060-7D83-42CE-9A1B-7FEDCAE62962}"/>
    <dgm:cxn modelId="{6BDA023B-57F2-45B0-82DA-6F36A377B658}" srcId="{83DEAD0F-3691-423B-809C-77BCA2684B0E}" destId="{7E76C5BC-1EE9-4E16-8D66-7774B4A4A409}" srcOrd="0" destOrd="0" parTransId="{A8C6F2B4-992A-46E7-B412-548E28D349AB}" sibTransId="{05C4AFBC-362B-4B91-9E83-43FD978E131E}"/>
    <dgm:cxn modelId="{130FC1FA-89DA-4114-8265-D1468340499F}" type="presOf" srcId="{83DEAD0F-3691-423B-809C-77BCA2684B0E}" destId="{5BE65CD0-CAA4-4EFB-99D8-5DC3E310E49A}" srcOrd="0" destOrd="0" presId="urn:microsoft.com/office/officeart/2009/3/layout/StepUpProcess"/>
    <dgm:cxn modelId="{725515B2-D153-4D8D-AD1C-61FB5054D904}" srcId="{83DEAD0F-3691-423B-809C-77BCA2684B0E}" destId="{55FA9C1C-B0AA-455A-BBC5-97A1C7C4C9AA}" srcOrd="1" destOrd="0" parTransId="{C884CB2D-752C-48F8-8928-4223D559E903}" sibTransId="{3360C776-FE8F-42BD-AD8A-F49C9EE62FD1}"/>
    <dgm:cxn modelId="{9C660297-95B8-4468-A9AC-54943DF9855D}" type="presOf" srcId="{8B1472F0-04CA-4158-843E-02BB60B16436}" destId="{1AEA8D4D-154B-42D2-87E2-A888E760D125}" srcOrd="0" destOrd="0" presId="urn:microsoft.com/office/officeart/2009/3/layout/StepUpProcess"/>
    <dgm:cxn modelId="{9F7BC487-7159-4CB1-9C7C-359CF63271B1}" type="presOf" srcId="{C352CEBB-EC68-4F98-B313-EEFAEB6BC90C}" destId="{192B6000-D3E5-4DFF-B731-BA1E61D19E6B}" srcOrd="0" destOrd="0" presId="urn:microsoft.com/office/officeart/2009/3/layout/StepUpProcess"/>
    <dgm:cxn modelId="{86FFAE61-3E06-4C6E-9E7D-F8D4EAB116BF}" srcId="{83DEAD0F-3691-423B-809C-77BCA2684B0E}" destId="{C352CEBB-EC68-4F98-B313-EEFAEB6BC90C}" srcOrd="3" destOrd="0" parTransId="{74CF516C-07F6-400A-99B5-86E01BB2C3D3}" sibTransId="{2B718476-5A24-4E63-A62F-280CB2742C4E}"/>
    <dgm:cxn modelId="{5FDC1AE4-3D8A-4003-A824-9307FC77CB00}" type="presParOf" srcId="{5BE65CD0-CAA4-4EFB-99D8-5DC3E310E49A}" destId="{AC208A8A-D0AC-403B-892D-538775CDE313}" srcOrd="0" destOrd="0" presId="urn:microsoft.com/office/officeart/2009/3/layout/StepUpProcess"/>
    <dgm:cxn modelId="{9F556C35-221F-4EB5-A0E8-A8A71DB8F203}" type="presParOf" srcId="{AC208A8A-D0AC-403B-892D-538775CDE313}" destId="{A5105B2D-A4B3-4DDF-9BE2-314BF9596992}" srcOrd="0" destOrd="0" presId="urn:microsoft.com/office/officeart/2009/3/layout/StepUpProcess"/>
    <dgm:cxn modelId="{CA101F82-C679-42FD-8EE6-3BF784B18375}" type="presParOf" srcId="{AC208A8A-D0AC-403B-892D-538775CDE313}" destId="{54A9D594-B371-4DC8-B011-C9AC26E7C4B6}" srcOrd="1" destOrd="0" presId="urn:microsoft.com/office/officeart/2009/3/layout/StepUpProcess"/>
    <dgm:cxn modelId="{E51D8B0E-EA26-4E1A-984D-B5057D0A7CF6}" type="presParOf" srcId="{AC208A8A-D0AC-403B-892D-538775CDE313}" destId="{14A82632-4150-49A0-8254-46871BF06D76}" srcOrd="2" destOrd="0" presId="urn:microsoft.com/office/officeart/2009/3/layout/StepUpProcess"/>
    <dgm:cxn modelId="{0FEF1781-87DB-45B5-9B7C-0FEF1DD77CE6}" type="presParOf" srcId="{5BE65CD0-CAA4-4EFB-99D8-5DC3E310E49A}" destId="{533AB738-C209-4091-98FD-C3CBC9C4D28C}" srcOrd="1" destOrd="0" presId="urn:microsoft.com/office/officeart/2009/3/layout/StepUpProcess"/>
    <dgm:cxn modelId="{AA660CB8-CFB7-42DB-A969-53617B802896}" type="presParOf" srcId="{533AB738-C209-4091-98FD-C3CBC9C4D28C}" destId="{B602CED3-05A1-4E7F-BA20-92FE4FA7423D}" srcOrd="0" destOrd="0" presId="urn:microsoft.com/office/officeart/2009/3/layout/StepUpProcess"/>
    <dgm:cxn modelId="{FF99E20E-67BA-492E-8D24-C58137FE5B38}" type="presParOf" srcId="{5BE65CD0-CAA4-4EFB-99D8-5DC3E310E49A}" destId="{314CC604-E333-4E7D-98C6-DDB27F105869}" srcOrd="2" destOrd="0" presId="urn:microsoft.com/office/officeart/2009/3/layout/StepUpProcess"/>
    <dgm:cxn modelId="{F4FB0183-237A-4CBB-BF3C-8C05A1113780}" type="presParOf" srcId="{314CC604-E333-4E7D-98C6-DDB27F105869}" destId="{04C658BC-8C71-42E3-98DE-F9DF7378F82B}" srcOrd="0" destOrd="0" presId="urn:microsoft.com/office/officeart/2009/3/layout/StepUpProcess"/>
    <dgm:cxn modelId="{6F75232A-09F3-4E10-862C-96D85400D385}" type="presParOf" srcId="{314CC604-E333-4E7D-98C6-DDB27F105869}" destId="{7078F64B-5899-418C-98AF-ACCF497A31AB}" srcOrd="1" destOrd="0" presId="urn:microsoft.com/office/officeart/2009/3/layout/StepUpProcess"/>
    <dgm:cxn modelId="{86DDBBF5-058E-4243-BBA6-60776AAC7FCE}" type="presParOf" srcId="{314CC604-E333-4E7D-98C6-DDB27F105869}" destId="{D229F49B-23A0-427C-B7B3-898518A4F544}" srcOrd="2" destOrd="0" presId="urn:microsoft.com/office/officeart/2009/3/layout/StepUpProcess"/>
    <dgm:cxn modelId="{F6738625-A9E1-4313-8CC2-C5D76AF4D695}" type="presParOf" srcId="{5BE65CD0-CAA4-4EFB-99D8-5DC3E310E49A}" destId="{40C2BBEF-0391-4343-9476-D505C6943476}" srcOrd="3" destOrd="0" presId="urn:microsoft.com/office/officeart/2009/3/layout/StepUpProcess"/>
    <dgm:cxn modelId="{DD7FB9C0-AD64-444C-BCF1-F4CA5F95A4A5}" type="presParOf" srcId="{40C2BBEF-0391-4343-9476-D505C6943476}" destId="{BF95BA0F-B7B7-4234-9D00-59F0A7DF8AB5}" srcOrd="0" destOrd="0" presId="urn:microsoft.com/office/officeart/2009/3/layout/StepUpProcess"/>
    <dgm:cxn modelId="{C751AF64-3AC0-4EDB-9ECE-E0E4C2E90543}" type="presParOf" srcId="{5BE65CD0-CAA4-4EFB-99D8-5DC3E310E49A}" destId="{18F0A59B-FBD4-4E90-B052-51D94EDD176F}" srcOrd="4" destOrd="0" presId="urn:microsoft.com/office/officeart/2009/3/layout/StepUpProcess"/>
    <dgm:cxn modelId="{3DC2BC77-CCC4-403F-A42A-A1E83A60EBD9}" type="presParOf" srcId="{18F0A59B-FBD4-4E90-B052-51D94EDD176F}" destId="{35AD44C6-1362-4971-8629-A86717C54089}" srcOrd="0" destOrd="0" presId="urn:microsoft.com/office/officeart/2009/3/layout/StepUpProcess"/>
    <dgm:cxn modelId="{4272E396-A51D-464D-BAAB-BC803854359B}" type="presParOf" srcId="{18F0A59B-FBD4-4E90-B052-51D94EDD176F}" destId="{1AEA8D4D-154B-42D2-87E2-A888E760D125}" srcOrd="1" destOrd="0" presId="urn:microsoft.com/office/officeart/2009/3/layout/StepUpProcess"/>
    <dgm:cxn modelId="{DFEE02C7-218E-4877-959E-2604FA3A2401}" type="presParOf" srcId="{18F0A59B-FBD4-4E90-B052-51D94EDD176F}" destId="{D830E9C7-B8A3-4037-9781-BAF020123A97}" srcOrd="2" destOrd="0" presId="urn:microsoft.com/office/officeart/2009/3/layout/StepUpProcess"/>
    <dgm:cxn modelId="{1EB8FE79-3402-4A62-8CCB-64DB4448246B}" type="presParOf" srcId="{5BE65CD0-CAA4-4EFB-99D8-5DC3E310E49A}" destId="{EBD413F7-FD95-4EBD-A596-C1C7EC408582}" srcOrd="5" destOrd="0" presId="urn:microsoft.com/office/officeart/2009/3/layout/StepUpProcess"/>
    <dgm:cxn modelId="{4EE8A2A3-B17B-4197-9C17-5171D377EF38}" type="presParOf" srcId="{EBD413F7-FD95-4EBD-A596-C1C7EC408582}" destId="{B73E9B5A-00B2-4877-943B-11877B08BF7D}" srcOrd="0" destOrd="0" presId="urn:microsoft.com/office/officeart/2009/3/layout/StepUpProcess"/>
    <dgm:cxn modelId="{022AEA7B-6A3F-4679-BC89-28AB4005EC13}" type="presParOf" srcId="{5BE65CD0-CAA4-4EFB-99D8-5DC3E310E49A}" destId="{B1A24E61-3F4C-4F96-A4DA-2F8873540582}" srcOrd="6" destOrd="0" presId="urn:microsoft.com/office/officeart/2009/3/layout/StepUpProcess"/>
    <dgm:cxn modelId="{321E42B2-BB12-4F35-9BF7-BF0A3AB1DF00}" type="presParOf" srcId="{B1A24E61-3F4C-4F96-A4DA-2F8873540582}" destId="{BB141FA3-9B0C-49CF-A94D-EE71A47AFC3B}" srcOrd="0" destOrd="0" presId="urn:microsoft.com/office/officeart/2009/3/layout/StepUpProcess"/>
    <dgm:cxn modelId="{20B3A9F9-2186-471A-8393-3DA9EC5B7AB6}" type="presParOf" srcId="{B1A24E61-3F4C-4F96-A4DA-2F8873540582}" destId="{192B6000-D3E5-4DFF-B731-BA1E61D19E6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8B68A2-A8A2-4FBF-A721-9058A42E654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5906E1-C700-4FDD-B81F-272D31415B61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just" rtl="0"/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Mở</a:t>
          </a:r>
          <a:r>
            <a: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đầu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Nêu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tên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và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loại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hình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nghệ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thuật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được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giới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thiệu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;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nói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rõ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điều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kiện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đưa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đến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sự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lựa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chọn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giới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thiệu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dirty="0" err="1" smtClean="0"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1800" b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1800" b="0" dirty="0">
            <a:latin typeface="Times New Roman" pitchFamily="18" charset="0"/>
            <a:cs typeface="Times New Roman" pitchFamily="18" charset="0"/>
          </a:endParaRPr>
        </a:p>
      </dgm:t>
    </dgm:pt>
    <dgm:pt modelId="{BD3F73D9-2F4E-4ED8-961F-06F01A59BE68}" type="parTrans" cxnId="{02119ABF-EDEE-4353-B982-64E702EFFBD6}">
      <dgm:prSet/>
      <dgm:spPr/>
      <dgm:t>
        <a:bodyPr/>
        <a:lstStyle/>
        <a:p>
          <a:endParaRPr lang="en-US"/>
        </a:p>
      </dgm:t>
    </dgm:pt>
    <dgm:pt modelId="{AEF09C8C-9BF7-43C2-AACF-BCE892BF1453}" type="sibTrans" cxnId="{02119ABF-EDEE-4353-B982-64E702EFFBD6}">
      <dgm:prSet/>
      <dgm:spPr/>
      <dgm:t>
        <a:bodyPr/>
        <a:lstStyle/>
        <a:p>
          <a:endParaRPr lang="en-US"/>
        </a:p>
      </dgm:t>
    </dgm:pt>
    <dgm:pt modelId="{3249D1E1-7799-4B52-912A-45D143EC9932}">
      <dgm:prSet custT="1"/>
      <dgm:spPr>
        <a:solidFill>
          <a:schemeClr val="accent1">
            <a:lumMod val="40000"/>
            <a:lumOff val="60000"/>
            <a:alpha val="50000"/>
          </a:schemeClr>
        </a:solidFill>
      </dgm:spPr>
      <dgm:t>
        <a:bodyPr/>
        <a:lstStyle/>
        <a:p>
          <a:pPr algn="just" rtl="0"/>
          <a:r>
            <a:rPr lang="en-US" sz="1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Triển</a:t>
          </a:r>
          <a:r>
            <a: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khai</a:t>
          </a:r>
          <a:r>
            <a: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Trình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bày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thông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tin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chung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về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giả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thời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và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hoàn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cảnh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sáng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dư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,…);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tích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một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nét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đặc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sắc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theo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cảm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nhận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và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quan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cá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nhân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2DA94B39-832E-43EE-9CDD-2EE64FDEF33A}" type="parTrans" cxnId="{75092C11-FE16-46A3-A09C-45E137DDFDE1}">
      <dgm:prSet/>
      <dgm:spPr/>
      <dgm:t>
        <a:bodyPr/>
        <a:lstStyle/>
        <a:p>
          <a:endParaRPr lang="en-US"/>
        </a:p>
      </dgm:t>
    </dgm:pt>
    <dgm:pt modelId="{204673CD-2B1B-4C03-A29D-D13BB77C0889}" type="sibTrans" cxnId="{75092C11-FE16-46A3-A09C-45E137DDFDE1}">
      <dgm:prSet/>
      <dgm:spPr/>
      <dgm:t>
        <a:bodyPr/>
        <a:lstStyle/>
        <a:p>
          <a:endParaRPr lang="en-US"/>
        </a:p>
      </dgm:t>
    </dgm:pt>
    <dgm:pt modelId="{D17181E6-8EE8-4BD5-B166-5D79A6838B42}">
      <dgm:prSet custT="1"/>
      <dgm:spPr>
        <a:solidFill>
          <a:schemeClr val="accent6">
            <a:lumMod val="40000"/>
            <a:lumOff val="60000"/>
            <a:alpha val="50000"/>
          </a:schemeClr>
        </a:solidFill>
      </dgm:spPr>
      <dgm:t>
        <a:bodyPr/>
        <a:lstStyle/>
        <a:p>
          <a:pPr algn="just" rtl="0"/>
          <a:r>
            <a:rPr lang="en-US" sz="20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Kết</a:t>
          </a:r>
          <a:r>
            <a: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Đánh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giá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tổng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quát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về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giá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trị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và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nêu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hướng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tiếp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cận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phù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hợp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đối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với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phẩm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35A71DE1-48F0-45CF-A961-97CB7D635C49}" type="parTrans" cxnId="{F29637D1-41E2-48BC-A77E-FCCC5AF69CC4}">
      <dgm:prSet/>
      <dgm:spPr/>
      <dgm:t>
        <a:bodyPr/>
        <a:lstStyle/>
        <a:p>
          <a:endParaRPr lang="en-US"/>
        </a:p>
      </dgm:t>
    </dgm:pt>
    <dgm:pt modelId="{57B1633B-40A2-4B14-8C62-60F0734DAC9E}" type="sibTrans" cxnId="{F29637D1-41E2-48BC-A77E-FCCC5AF69CC4}">
      <dgm:prSet/>
      <dgm:spPr/>
      <dgm:t>
        <a:bodyPr/>
        <a:lstStyle/>
        <a:p>
          <a:endParaRPr lang="en-US"/>
        </a:p>
      </dgm:t>
    </dgm:pt>
    <dgm:pt modelId="{5C0F22E0-4B85-4187-9704-E80320D391E0}" type="pres">
      <dgm:prSet presAssocID="{7E8B68A2-A8A2-4FBF-A721-9058A42E654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C82032-E440-478D-B234-9A50EAF63814}" type="pres">
      <dgm:prSet presAssocID="{445906E1-C700-4FDD-B81F-272D31415B61}" presName="circ1" presStyleLbl="vennNode1" presStyleIdx="0" presStyleCnt="3" custScaleX="187062" custScaleY="154087" custLinFactNeighborX="4266" custLinFactNeighborY="-20096"/>
      <dgm:spPr/>
      <dgm:t>
        <a:bodyPr/>
        <a:lstStyle/>
        <a:p>
          <a:endParaRPr lang="en-US"/>
        </a:p>
      </dgm:t>
    </dgm:pt>
    <dgm:pt modelId="{C3CA8D81-4249-43FA-BEF7-D7D664B31EA4}" type="pres">
      <dgm:prSet presAssocID="{445906E1-C700-4FDD-B81F-272D31415B6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607C8-49DA-4404-938B-750D10019DA6}" type="pres">
      <dgm:prSet presAssocID="{3249D1E1-7799-4B52-912A-45D143EC9932}" presName="circ2" presStyleLbl="vennNode1" presStyleIdx="1" presStyleCnt="3" custScaleX="215837" custScaleY="160741" custLinFactNeighborX="56980" custLinFactNeighborY="-2403"/>
      <dgm:spPr/>
      <dgm:t>
        <a:bodyPr/>
        <a:lstStyle/>
        <a:p>
          <a:endParaRPr lang="en-US"/>
        </a:p>
      </dgm:t>
    </dgm:pt>
    <dgm:pt modelId="{170436E1-E9FF-4062-810E-975749092194}" type="pres">
      <dgm:prSet presAssocID="{3249D1E1-7799-4B52-912A-45D143EC993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445331-265E-4188-9B2D-E342DE8016FC}" type="pres">
      <dgm:prSet presAssocID="{D17181E6-8EE8-4BD5-B166-5D79A6838B42}" presName="circ3" presStyleLbl="vennNode1" presStyleIdx="2" presStyleCnt="3" custScaleX="188999" custScaleY="163727" custLinFactNeighborX="-45163" custLinFactNeighborY="27348"/>
      <dgm:spPr/>
      <dgm:t>
        <a:bodyPr/>
        <a:lstStyle/>
        <a:p>
          <a:endParaRPr lang="en-US"/>
        </a:p>
      </dgm:t>
    </dgm:pt>
    <dgm:pt modelId="{3EE097F4-7D42-43B0-894D-B570ADF02143}" type="pres">
      <dgm:prSet presAssocID="{D17181E6-8EE8-4BD5-B166-5D79A6838B4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119ABF-EDEE-4353-B982-64E702EFFBD6}" srcId="{7E8B68A2-A8A2-4FBF-A721-9058A42E6540}" destId="{445906E1-C700-4FDD-B81F-272D31415B61}" srcOrd="0" destOrd="0" parTransId="{BD3F73D9-2F4E-4ED8-961F-06F01A59BE68}" sibTransId="{AEF09C8C-9BF7-43C2-AACF-BCE892BF1453}"/>
    <dgm:cxn modelId="{CD97D4B1-2808-4199-A1A2-7C4522789A31}" type="presOf" srcId="{D17181E6-8EE8-4BD5-B166-5D79A6838B42}" destId="{7E445331-265E-4188-9B2D-E342DE8016FC}" srcOrd="0" destOrd="0" presId="urn:microsoft.com/office/officeart/2005/8/layout/venn1"/>
    <dgm:cxn modelId="{14719B4E-EE4D-4A56-B9B0-C8EDA1957D80}" type="presOf" srcId="{3249D1E1-7799-4B52-912A-45D143EC9932}" destId="{170436E1-E9FF-4062-810E-975749092194}" srcOrd="1" destOrd="0" presId="urn:microsoft.com/office/officeart/2005/8/layout/venn1"/>
    <dgm:cxn modelId="{923D1FBA-0D20-4602-B4FC-042AE214069A}" type="presOf" srcId="{3249D1E1-7799-4B52-912A-45D143EC9932}" destId="{108607C8-49DA-4404-938B-750D10019DA6}" srcOrd="0" destOrd="0" presId="urn:microsoft.com/office/officeart/2005/8/layout/venn1"/>
    <dgm:cxn modelId="{BB90196A-0669-4BED-9642-5C367CE1828E}" type="presOf" srcId="{7E8B68A2-A8A2-4FBF-A721-9058A42E6540}" destId="{5C0F22E0-4B85-4187-9704-E80320D391E0}" srcOrd="0" destOrd="0" presId="urn:microsoft.com/office/officeart/2005/8/layout/venn1"/>
    <dgm:cxn modelId="{75092C11-FE16-46A3-A09C-45E137DDFDE1}" srcId="{7E8B68A2-A8A2-4FBF-A721-9058A42E6540}" destId="{3249D1E1-7799-4B52-912A-45D143EC9932}" srcOrd="1" destOrd="0" parTransId="{2DA94B39-832E-43EE-9CDD-2EE64FDEF33A}" sibTransId="{204673CD-2B1B-4C03-A29D-D13BB77C0889}"/>
    <dgm:cxn modelId="{FDC3FAEA-E857-461A-ABEC-0D5B0632213F}" type="presOf" srcId="{445906E1-C700-4FDD-B81F-272D31415B61}" destId="{C3CA8D81-4249-43FA-BEF7-D7D664B31EA4}" srcOrd="1" destOrd="0" presId="urn:microsoft.com/office/officeart/2005/8/layout/venn1"/>
    <dgm:cxn modelId="{D4D558AC-579B-4A20-9EF3-2233408C84F0}" type="presOf" srcId="{D17181E6-8EE8-4BD5-B166-5D79A6838B42}" destId="{3EE097F4-7D42-43B0-894D-B570ADF02143}" srcOrd="1" destOrd="0" presId="urn:microsoft.com/office/officeart/2005/8/layout/venn1"/>
    <dgm:cxn modelId="{11F43264-6BC1-4470-8327-8DC206CCE44B}" type="presOf" srcId="{445906E1-C700-4FDD-B81F-272D31415B61}" destId="{40C82032-E440-478D-B234-9A50EAF63814}" srcOrd="0" destOrd="0" presId="urn:microsoft.com/office/officeart/2005/8/layout/venn1"/>
    <dgm:cxn modelId="{F29637D1-41E2-48BC-A77E-FCCC5AF69CC4}" srcId="{7E8B68A2-A8A2-4FBF-A721-9058A42E6540}" destId="{D17181E6-8EE8-4BD5-B166-5D79A6838B42}" srcOrd="2" destOrd="0" parTransId="{35A71DE1-48F0-45CF-A961-97CB7D635C49}" sibTransId="{57B1633B-40A2-4B14-8C62-60F0734DAC9E}"/>
    <dgm:cxn modelId="{B6BA73AE-DF12-464D-9EDF-12ABB9227F3C}" type="presParOf" srcId="{5C0F22E0-4B85-4187-9704-E80320D391E0}" destId="{40C82032-E440-478D-B234-9A50EAF63814}" srcOrd="0" destOrd="0" presId="urn:microsoft.com/office/officeart/2005/8/layout/venn1"/>
    <dgm:cxn modelId="{0EFDB7CC-5794-420E-975F-9B3E910EAABF}" type="presParOf" srcId="{5C0F22E0-4B85-4187-9704-E80320D391E0}" destId="{C3CA8D81-4249-43FA-BEF7-D7D664B31EA4}" srcOrd="1" destOrd="0" presId="urn:microsoft.com/office/officeart/2005/8/layout/venn1"/>
    <dgm:cxn modelId="{0E72B32B-F27E-4862-9D4B-538504034564}" type="presParOf" srcId="{5C0F22E0-4B85-4187-9704-E80320D391E0}" destId="{108607C8-49DA-4404-938B-750D10019DA6}" srcOrd="2" destOrd="0" presId="urn:microsoft.com/office/officeart/2005/8/layout/venn1"/>
    <dgm:cxn modelId="{298C5705-00D7-4754-865E-73B50A2A73F1}" type="presParOf" srcId="{5C0F22E0-4B85-4187-9704-E80320D391E0}" destId="{170436E1-E9FF-4062-810E-975749092194}" srcOrd="3" destOrd="0" presId="urn:microsoft.com/office/officeart/2005/8/layout/venn1"/>
    <dgm:cxn modelId="{BC1F7DCE-D88A-4065-9E46-979C0A67B701}" type="presParOf" srcId="{5C0F22E0-4B85-4187-9704-E80320D391E0}" destId="{7E445331-265E-4188-9B2D-E342DE8016FC}" srcOrd="4" destOrd="0" presId="urn:microsoft.com/office/officeart/2005/8/layout/venn1"/>
    <dgm:cxn modelId="{3604FED4-A5E8-4C3C-9465-B2FB32E10793}" type="presParOf" srcId="{5C0F22E0-4B85-4187-9704-E80320D391E0}" destId="{3EE097F4-7D42-43B0-894D-B570ADF0214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05B2D-A4B3-4DDF-9BE2-314BF9596992}">
      <dsp:nvSpPr>
        <dsp:cNvPr id="0" name=""/>
        <dsp:cNvSpPr/>
      </dsp:nvSpPr>
      <dsp:spPr>
        <a:xfrm rot="5400000">
          <a:off x="375684" y="2267373"/>
          <a:ext cx="1131303" cy="188246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9D594-B371-4DC8-B011-C9AC26E7C4B6}">
      <dsp:nvSpPr>
        <dsp:cNvPr id="0" name=""/>
        <dsp:cNvSpPr/>
      </dsp:nvSpPr>
      <dsp:spPr>
        <a:xfrm>
          <a:off x="186842" y="2829824"/>
          <a:ext cx="1699498" cy="1489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Tìm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hiểu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về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đối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tượng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nghe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bối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cảnh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giao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tiếp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6842" y="2829824"/>
        <a:ext cx="1699498" cy="1489710"/>
      </dsp:txXfrm>
    </dsp:sp>
    <dsp:sp modelId="{14A82632-4150-49A0-8254-46871BF06D76}">
      <dsp:nvSpPr>
        <dsp:cNvPr id="0" name=""/>
        <dsp:cNvSpPr/>
      </dsp:nvSpPr>
      <dsp:spPr>
        <a:xfrm>
          <a:off x="1565680" y="2128784"/>
          <a:ext cx="320660" cy="320660"/>
        </a:xfrm>
        <a:prstGeom prst="triangle">
          <a:avLst>
            <a:gd name="adj" fmla="val 100000"/>
          </a:avLst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658BC-8C71-42E3-98DE-F9DF7378F82B}">
      <dsp:nvSpPr>
        <dsp:cNvPr id="0" name=""/>
        <dsp:cNvSpPr/>
      </dsp:nvSpPr>
      <dsp:spPr>
        <a:xfrm rot="5400000">
          <a:off x="2456202" y="1752547"/>
          <a:ext cx="1131303" cy="188246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8F64B-5899-418C-98AF-ACCF497A31AB}">
      <dsp:nvSpPr>
        <dsp:cNvPr id="0" name=""/>
        <dsp:cNvSpPr/>
      </dsp:nvSpPr>
      <dsp:spPr>
        <a:xfrm>
          <a:off x="2267360" y="2314998"/>
          <a:ext cx="1699498" cy="1489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Mục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đích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Nói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nghe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67360" y="2314998"/>
        <a:ext cx="1699498" cy="1489710"/>
      </dsp:txXfrm>
    </dsp:sp>
    <dsp:sp modelId="{D229F49B-23A0-427C-B7B3-898518A4F544}">
      <dsp:nvSpPr>
        <dsp:cNvPr id="0" name=""/>
        <dsp:cNvSpPr/>
      </dsp:nvSpPr>
      <dsp:spPr>
        <a:xfrm>
          <a:off x="3646198" y="1613958"/>
          <a:ext cx="320660" cy="320660"/>
        </a:xfrm>
        <a:prstGeom prst="triangle">
          <a:avLst>
            <a:gd name="adj" fmla="val 100000"/>
          </a:avLst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D44C6-1362-4971-8629-A86717C54089}">
      <dsp:nvSpPr>
        <dsp:cNvPr id="0" name=""/>
        <dsp:cNvSpPr/>
      </dsp:nvSpPr>
      <dsp:spPr>
        <a:xfrm rot="5400000">
          <a:off x="4536721" y="1237721"/>
          <a:ext cx="1131303" cy="188246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A8D4D-154B-42D2-87E2-A888E760D125}">
      <dsp:nvSpPr>
        <dsp:cNvPr id="0" name=""/>
        <dsp:cNvSpPr/>
      </dsp:nvSpPr>
      <dsp:spPr>
        <a:xfrm>
          <a:off x="4347878" y="1800172"/>
          <a:ext cx="1699498" cy="1489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Nội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dung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giới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thiệu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47878" y="1800172"/>
        <a:ext cx="1699498" cy="1489710"/>
      </dsp:txXfrm>
    </dsp:sp>
    <dsp:sp modelId="{D830E9C7-B8A3-4037-9781-BAF020123A97}">
      <dsp:nvSpPr>
        <dsp:cNvPr id="0" name=""/>
        <dsp:cNvSpPr/>
      </dsp:nvSpPr>
      <dsp:spPr>
        <a:xfrm>
          <a:off x="5726716" y="1099132"/>
          <a:ext cx="320660" cy="320660"/>
        </a:xfrm>
        <a:prstGeom prst="triangle">
          <a:avLst>
            <a:gd name="adj" fmla="val 100000"/>
          </a:avLst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141FA3-9B0C-49CF-A94D-EE71A47AFC3B}">
      <dsp:nvSpPr>
        <dsp:cNvPr id="0" name=""/>
        <dsp:cNvSpPr/>
      </dsp:nvSpPr>
      <dsp:spPr>
        <a:xfrm rot="5400000">
          <a:off x="6552840" y="919846"/>
          <a:ext cx="1131303" cy="188246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B6000-D3E5-4DFF-B731-BA1E61D19E6B}">
      <dsp:nvSpPr>
        <dsp:cNvPr id="0" name=""/>
        <dsp:cNvSpPr/>
      </dsp:nvSpPr>
      <dsp:spPr>
        <a:xfrm>
          <a:off x="0" y="2026968"/>
          <a:ext cx="1699498" cy="503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" sz="2800" b="1" kern="1200" dirty="0" smtClean="0">
              <a:latin typeface="Times New Roman" pitchFamily="18" charset="0"/>
              <a:cs typeface="Times New Roman" pitchFamily="18" charset="0"/>
            </a:rPr>
            <a:t>01</a:t>
          </a:r>
          <a:endParaRPr lang="en-US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026968"/>
        <a:ext cx="1699498" cy="5033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82032-E440-478D-B234-9A50EAF63814}">
      <dsp:nvSpPr>
        <dsp:cNvPr id="0" name=""/>
        <dsp:cNvSpPr/>
      </dsp:nvSpPr>
      <dsp:spPr>
        <a:xfrm>
          <a:off x="1571687" y="-510867"/>
          <a:ext cx="3881530" cy="3197300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Mở</a:t>
          </a:r>
          <a:r>
            <a:rPr lang="en-US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đầu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Nêu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tên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và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loại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hình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nghệ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thuật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được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giới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thiệu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;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nói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rõ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điều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kiện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đưa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đến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sự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lựa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chọn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giới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thiệu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0" kern="1200" dirty="0" err="1" smtClean="0"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1800" b="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18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89224" y="48659"/>
        <a:ext cx="2846455" cy="1438785"/>
      </dsp:txXfrm>
    </dsp:sp>
    <dsp:sp modelId="{108607C8-49DA-4404-938B-750D10019DA6}">
      <dsp:nvSpPr>
        <dsp:cNvPr id="0" name=""/>
        <dsp:cNvSpPr/>
      </dsp:nvSpPr>
      <dsp:spPr>
        <a:xfrm>
          <a:off x="2647698" y="667108"/>
          <a:ext cx="4478611" cy="3335370"/>
        </a:xfrm>
        <a:prstGeom prst="ellipse">
          <a:avLst/>
        </a:prstGeom>
        <a:solidFill>
          <a:schemeClr val="accent1">
            <a:lumMod val="40000"/>
            <a:lumOff val="60000"/>
            <a:alpha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Triển</a:t>
          </a:r>
          <a:r>
            <a:rPr lang="en-US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khai</a:t>
          </a:r>
          <a:r>
            <a:rPr lang="en-US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Trình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bày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thông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tin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chung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về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giả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thời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và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hoàn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cảnh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sáng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dư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,…);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tích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một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nét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đặc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sắc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theo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cảm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nhận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và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quan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cá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nhân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17407" y="1528745"/>
        <a:ext cx="2687166" cy="1834453"/>
      </dsp:txXfrm>
    </dsp:sp>
    <dsp:sp modelId="{7E445331-265E-4188-9B2D-E342DE8016FC}">
      <dsp:nvSpPr>
        <dsp:cNvPr id="0" name=""/>
        <dsp:cNvSpPr/>
      </dsp:nvSpPr>
      <dsp:spPr>
        <a:xfrm>
          <a:off x="0" y="685990"/>
          <a:ext cx="3921723" cy="3397330"/>
        </a:xfrm>
        <a:prstGeom prst="ellipse">
          <a:avLst/>
        </a:prstGeom>
        <a:solidFill>
          <a:schemeClr val="accent6">
            <a:lumMod val="40000"/>
            <a:lumOff val="60000"/>
            <a:alpha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Kết</a:t>
          </a:r>
          <a:r>
            <a:rPr lang="en-US" sz="20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Đánh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giá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tổng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quát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về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giá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trị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và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nêu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hướng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tiếp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cận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phù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hợp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đối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với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phẩm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9295" y="1563634"/>
        <a:ext cx="2353034" cy="1868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3E966-087F-44D9-906D-F03B4DCBD8CF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E07E9-89E1-4C34-89ED-3BB6E7FF1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9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9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29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9C7CEA-0F72-BA42-8EE6-B94CAE030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D35C526-D9ED-2142-9CF0-631874B81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DC04ED-7F69-7549-A425-A355A20D1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992C2C-5D10-164B-A118-E231C0C92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D25C67-C58C-1042-9FB4-08EA2E5D5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97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119478-681B-E747-B4E2-D59310486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1548B9-E3BB-0C41-AA9E-69D2BA719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0C6DBB4-7DD1-3740-9146-B35A41DBE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55FC0F-707F-B948-8043-587D38016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81D1E33-CDC2-7447-9600-0BFC2FC1C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1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069DE9-7B1F-504F-B48A-A2254B90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06BDCAA-C56B-9040-AE0D-BCC0D68E3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FCA7117-3A1D-0B42-84B0-778DFE009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13CABA-4E44-F94A-8C5B-2DDB8AC0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63A662A-8744-E642-AF3B-1F447714E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04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23A350-1076-2448-9476-59AA5C1A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F3D19E3-68C2-F04B-AC31-4E19E8F50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A06CE70-C071-7842-A9B6-F48786518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79653DF-A415-4F42-9A87-87C9AE8B8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EFC4FD2-59C2-2242-81F8-11825862A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9DC3FD7-9230-9F4E-9159-EE3635CA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2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C48054-7502-944A-82B5-2C84641D8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4D34BE2-1248-2E4A-982A-7135960FD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7AB76CF-9AD4-B540-9EB4-0AF7E2F51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7DDFDCA-C4FC-D14B-9686-CB21C51772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01087FC-C10D-274B-9B99-FD3EAB5D28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FCC5A16-84AF-AD4D-AEFA-53F77C949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ECE5A91-A0B7-FE4A-9504-F532A0AF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6C9F4D4-C58F-2440-A1B2-E28C2E3BE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40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7D1B83-FA66-FD4B-BDE7-120F1D33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98C2536-42B1-A849-AD30-86FFE5B94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E9D7E23-C894-1048-B0BA-DCC1721EC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742EC88-78F1-EA4B-82A7-92A8302E2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62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F0B782A-4618-E546-B6A6-4008E4465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9D3CD8E-B849-CA47-8CC2-AB270690E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5803E10-65F9-8745-9A0F-9BAC906D7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121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1FA868-CC9D-5549-8DC7-996D1D065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A33237F-29CD-254A-90A8-BAF72A896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C048F78-77DC-7744-B38E-58ED6EE6E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8FDD40B-AC3C-3C4B-82A2-5F8003A1A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A499C9B-1547-D848-8B86-EA6AD228A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B746078-C6E7-FA42-9648-98372E104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9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74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149955-E4D1-C943-A102-EA385372F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3BC2E33-6B85-2842-93A9-4754AFB21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8D0C71F-89C8-6442-8D8D-092C044C4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946525-7D6F-344F-92E7-48F8BDE88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241024C-0507-0146-9815-A1A0BECC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6D68C5E-EDAB-6548-A493-4589A0B0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185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646F24-0AB1-1748-BD32-F8826038F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A30D861-B258-2D4E-9C1C-722603980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CDE3E7F-0D4D-1347-92AB-2F4D393C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5D2EA1D-EA51-AD40-9442-A1EFA7F0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4BB6A19-B647-EF43-BCA1-7ECD73D8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222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5523C80-E151-C64A-8C7E-E20C61BDE8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A73B633-B739-7B4C-90DE-C07087FA2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BD079E-2FE2-A340-B704-65125A6E2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192E166-08D3-8340-88DB-1D6849ABD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E24CA2A-19B5-9540-8FFA-4908C85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557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0C0817-A112-4847-8014-A94B7D2A4EA3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5828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224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9097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263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08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909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4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480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963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8/6/2023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582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820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8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2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1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6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4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277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59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8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="" xmlns:a16="http://schemas.microsoft.com/office/drawing/2014/main" id="{96BA0A20-8440-4920-8A4D-4679678C844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7486382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think-cell Slide" r:id="rId15" imgW="378" imgH="379" progId="TCLayout.ActiveDocument.1">
                  <p:embed/>
                </p:oleObj>
              </mc:Choice>
              <mc:Fallback>
                <p:oleObj name="think-cell Slide" r:id="rId15" imgW="378" imgH="37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="" xmlns:a16="http://schemas.microsoft.com/office/drawing/2014/main" id="{96BA0A20-8440-4920-8A4D-4679678C84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0944AF7-6E06-8147-B638-9BF0EDAD6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633F7C2-C41C-3943-99E6-F74EC7E7B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D564A39-A00C-EB40-A67F-24E9453AE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2CD3B-64B1-404B-86ED-EA07F657E654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2AB716-B1FF-044C-8D38-612333BE8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87A2E42-3DE7-7649-8729-32CE93897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5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6FA2B21-3FCD-4721-B95C-427943F61125}" type="datetime1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3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391159B2-3847-4541-BAAE-D93F71723E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2" name="Rectangle 21">
            <a:extLst>
              <a:ext uri="{FF2B5EF4-FFF2-40B4-BE49-F238E27FC236}">
                <a16:creationId xmlns="" xmlns:a16="http://schemas.microsoft.com/office/drawing/2014/main" id="{93BDF953-B1FC-408F-A14E-33A8C1DC1B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2EBF1E-BD7C-4FC3-9F5C-716E78C48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4905" y="3429001"/>
            <a:ext cx="9732773" cy="1465112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NÓI VÀ NGHE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B97A77D-4543-443E-84AA-DE60C2D30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368" y="4622846"/>
            <a:ext cx="10759881" cy="63890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VỀ MỘT TÁC PHẨM NGHỆ THUẬT(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17C4AC30-431E-4860-8128-139F9F61E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="" xmlns:a16="http://schemas.microsoft.com/office/drawing/2014/main" id="{D0C35C70-8DD1-457D-85E7-728F1B0C52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B71691B1-EF90-41BA-A886-9331EB0364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BEB77709-9ED2-4392-8D1E-91E4AB9644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0A261A5-81DB-4613-A447-D0C3CCDED1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10028"/>
          <a:stretch/>
        </p:blipFill>
        <p:spPr>
          <a:xfrm>
            <a:off x="3116580" y="1280609"/>
            <a:ext cx="5969424" cy="214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21592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3B9B7DE-8024-30A7-680D-2EE54D769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13456"/>
            <a:ext cx="9872871" cy="40386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36938" y="393597"/>
            <a:ext cx="9875520" cy="70654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III. TRAO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ĐỔI, ĐÁNH GIÁ. </a:t>
            </a:r>
            <a:endParaRPr lang="en-SG" sz="4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11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72121" y="501743"/>
            <a:ext cx="7320421" cy="7509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III. TRAO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ĐỔI, ĐÁNH GIÁ. </a:t>
            </a:r>
            <a:endParaRPr lang="en-SG" sz="4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Google Shape;3519;p59"/>
          <p:cNvSpPr txBox="1">
            <a:spLocks/>
          </p:cNvSpPr>
          <p:nvPr/>
        </p:nvSpPr>
        <p:spPr>
          <a:xfrm>
            <a:off x="4316550" y="4079154"/>
            <a:ext cx="3631564" cy="660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 Medium"/>
              <a:buNone/>
              <a:defRPr sz="1400" b="0" i="0" u="none" strike="noStrike" cap="none">
                <a:solidFill>
                  <a:schemeClr val="dk1"/>
                </a:solidFill>
                <a:latin typeface="Figtree Medium"/>
                <a:ea typeface="Figtree Medium"/>
                <a:cs typeface="Figtree Medium"/>
                <a:sym typeface="Figtree Medium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 Medium"/>
              <a:buNone/>
              <a:defRPr sz="1400" b="0" i="0" u="none" strike="noStrike" cap="none">
                <a:solidFill>
                  <a:schemeClr val="dk1"/>
                </a:solidFill>
                <a:latin typeface="Figtree Medium"/>
                <a:ea typeface="Figtree Medium"/>
                <a:cs typeface="Figtree Medium"/>
                <a:sym typeface="Figtree Medium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 Medium"/>
              <a:buNone/>
              <a:defRPr sz="1400" b="0" i="0" u="none" strike="noStrike" cap="none">
                <a:solidFill>
                  <a:schemeClr val="dk1"/>
                </a:solidFill>
                <a:latin typeface="Figtree Medium"/>
                <a:ea typeface="Figtree Medium"/>
                <a:cs typeface="Figtree Medium"/>
                <a:sym typeface="Figtree Medium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 Medium"/>
              <a:buNone/>
              <a:defRPr sz="1400" b="0" i="0" u="none" strike="noStrike" cap="none">
                <a:solidFill>
                  <a:schemeClr val="dk1"/>
                </a:solidFill>
                <a:latin typeface="Figtree Medium"/>
                <a:ea typeface="Figtree Medium"/>
                <a:cs typeface="Figtree Medium"/>
                <a:sym typeface="Figtree Medium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 Medium"/>
              <a:buNone/>
              <a:defRPr sz="1400" b="0" i="0" u="none" strike="noStrike" cap="none">
                <a:solidFill>
                  <a:schemeClr val="dk1"/>
                </a:solidFill>
                <a:latin typeface="Figtree Medium"/>
                <a:ea typeface="Figtree Medium"/>
                <a:cs typeface="Figtree Medium"/>
                <a:sym typeface="Figtree Medium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 Medium"/>
              <a:buNone/>
              <a:defRPr sz="1400" b="0" i="0" u="none" strike="noStrike" cap="none">
                <a:solidFill>
                  <a:schemeClr val="dk1"/>
                </a:solidFill>
                <a:latin typeface="Figtree Medium"/>
                <a:ea typeface="Figtree Medium"/>
                <a:cs typeface="Figtree Medium"/>
                <a:sym typeface="Figtree Medium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 Medium"/>
              <a:buNone/>
              <a:defRPr sz="1400" b="0" i="0" u="none" strike="noStrike" cap="none">
                <a:solidFill>
                  <a:schemeClr val="dk1"/>
                </a:solidFill>
                <a:latin typeface="Figtree Medium"/>
                <a:ea typeface="Figtree Medium"/>
                <a:cs typeface="Figtree Medium"/>
                <a:sym typeface="Figtree Medium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 Medium"/>
              <a:buNone/>
              <a:defRPr sz="1400" b="0" i="0" u="none" strike="noStrike" cap="none">
                <a:solidFill>
                  <a:schemeClr val="dk1"/>
                </a:solidFill>
                <a:latin typeface="Figtree Medium"/>
                <a:ea typeface="Figtree Medium"/>
                <a:cs typeface="Figtree Medium"/>
                <a:sym typeface="Figtree Medium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 Medium"/>
              <a:buNone/>
              <a:defRPr sz="1400" b="0" i="0" u="none" strike="noStrike" cap="none">
                <a:solidFill>
                  <a:schemeClr val="dk1"/>
                </a:solidFill>
                <a:latin typeface="Figtree Medium"/>
                <a:ea typeface="Figtree Medium"/>
                <a:cs typeface="Figtree Medium"/>
                <a:sym typeface="Figtree Medium"/>
              </a:defRPr>
            </a:lvl9pPr>
          </a:lstStyle>
          <a:p>
            <a:pPr marL="0" indent="0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Google Shape;3523;p59"/>
          <p:cNvSpPr txBox="1">
            <a:spLocks/>
          </p:cNvSpPr>
          <p:nvPr/>
        </p:nvSpPr>
        <p:spPr>
          <a:xfrm>
            <a:off x="2047347" y="1708564"/>
            <a:ext cx="2269203" cy="5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500" b="1" i="0" u="none" strike="noStrike" cap="none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1506"/>
              </a:buClr>
              <a:buSzPts val="3000"/>
              <a:buFont typeface="Philosopher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Ý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kiến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 1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5A473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Philosopher"/>
            </a:endParaRPr>
          </a:p>
        </p:txBody>
      </p:sp>
      <p:sp>
        <p:nvSpPr>
          <p:cNvPr id="18" name="Google Shape;3526;p59"/>
          <p:cNvSpPr/>
          <p:nvPr/>
        </p:nvSpPr>
        <p:spPr>
          <a:xfrm>
            <a:off x="2863756" y="2610654"/>
            <a:ext cx="458400" cy="98370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19050" cap="flat" cmpd="sng">
            <a:solidFill>
              <a:srgbClr val="2915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Google Shape;3528;p59"/>
          <p:cNvSpPr/>
          <p:nvPr/>
        </p:nvSpPr>
        <p:spPr>
          <a:xfrm>
            <a:off x="8337492" y="2491350"/>
            <a:ext cx="458400" cy="983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19050" cap="flat" cmpd="sng">
            <a:solidFill>
              <a:srgbClr val="2915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Google Shape;3530;p59"/>
          <p:cNvSpPr/>
          <p:nvPr/>
        </p:nvSpPr>
        <p:spPr>
          <a:xfrm>
            <a:off x="5592288" y="2688225"/>
            <a:ext cx="458400" cy="48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cap="flat" cmpd="sng">
            <a:solidFill>
              <a:srgbClr val="2915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="" xmlns:a16="http://schemas.microsoft.com/office/drawing/2014/main" id="{41B91F5B-DE65-687D-726C-48482E2FCEB3}"/>
              </a:ext>
            </a:extLst>
          </p:cNvPr>
          <p:cNvSpPr txBox="1">
            <a:spLocks/>
          </p:cNvSpPr>
          <p:nvPr/>
        </p:nvSpPr>
        <p:spPr>
          <a:xfrm>
            <a:off x="4165986" y="3710263"/>
            <a:ext cx="3558085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hilosopher"/>
              <a:buNone/>
              <a:defRPr sz="2400" b="1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hilosopher"/>
              <a:buNone/>
              <a:defRPr sz="2400" b="1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hilosopher"/>
              <a:buNone/>
              <a:defRPr sz="2400" b="1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hilosopher"/>
              <a:buNone/>
              <a:defRPr sz="2400" b="1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hilosopher"/>
              <a:buNone/>
              <a:defRPr sz="2400" b="1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hilosopher"/>
              <a:buNone/>
              <a:defRPr sz="2400" b="1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hilosopher"/>
              <a:buNone/>
              <a:defRPr sz="2400" b="1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hilosopher"/>
              <a:buNone/>
              <a:defRPr sz="2400" b="1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hilosopher"/>
              <a:buNone/>
              <a:defRPr sz="2400" b="1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pPr marL="457200" marR="0" lvl="0" indent="-3175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1506"/>
              </a:buClr>
              <a:buSzPts val="2400"/>
              <a:buFont typeface="Philosopher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-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Đánh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giá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theo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rubic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Philosopher"/>
            </a:endParaRPr>
          </a:p>
        </p:txBody>
      </p:sp>
      <p:sp>
        <p:nvSpPr>
          <p:cNvPr id="22" name="Google Shape;3523;p59">
            <a:extLst>
              <a:ext uri="{FF2B5EF4-FFF2-40B4-BE49-F238E27FC236}">
                <a16:creationId xmlns="" xmlns:a16="http://schemas.microsoft.com/office/drawing/2014/main" id="{0059D445-FDE7-667C-A5AF-8C336A1D852A}"/>
              </a:ext>
            </a:extLst>
          </p:cNvPr>
          <p:cNvSpPr txBox="1">
            <a:spLocks/>
          </p:cNvSpPr>
          <p:nvPr/>
        </p:nvSpPr>
        <p:spPr>
          <a:xfrm>
            <a:off x="5018477" y="1716393"/>
            <a:ext cx="2050596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500" b="1" i="0" u="none" strike="noStrike" cap="none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1506"/>
              </a:buClr>
              <a:buSzPts val="3000"/>
              <a:buFont typeface="Philosopher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Ý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kiến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 2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5A473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Philosopher"/>
            </a:endParaRPr>
          </a:p>
        </p:txBody>
      </p:sp>
      <p:sp>
        <p:nvSpPr>
          <p:cNvPr id="23" name="Google Shape;3523;p59">
            <a:extLst>
              <a:ext uri="{FF2B5EF4-FFF2-40B4-BE49-F238E27FC236}">
                <a16:creationId xmlns="" xmlns:a16="http://schemas.microsoft.com/office/drawing/2014/main" id="{3582E3CC-5E31-64F0-1AAF-B3F8DA9CBFC0}"/>
              </a:ext>
            </a:extLst>
          </p:cNvPr>
          <p:cNvSpPr txBox="1">
            <a:spLocks/>
          </p:cNvSpPr>
          <p:nvPr/>
        </p:nvSpPr>
        <p:spPr>
          <a:xfrm>
            <a:off x="7637270" y="1716393"/>
            <a:ext cx="2910527" cy="5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500" b="1" i="0" u="none" strike="noStrike" cap="none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1506"/>
              </a:buClr>
              <a:buSzPts val="3000"/>
              <a:buFont typeface="Philosopher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Ý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kiến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 3</a:t>
            </a:r>
          </a:p>
        </p:txBody>
      </p:sp>
      <p:sp>
        <p:nvSpPr>
          <p:cNvPr id="3" name="Rectangle 2"/>
          <p:cNvSpPr/>
          <p:nvPr/>
        </p:nvSpPr>
        <p:spPr>
          <a:xfrm>
            <a:off x="4589952" y="4632375"/>
            <a:ext cx="3358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anose="02020603050405020304" pitchFamily="18" charset="0"/>
              </a:rPr>
              <a:t>hồi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5344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3546;p61"/>
          <p:cNvGrpSpPr/>
          <p:nvPr/>
        </p:nvGrpSpPr>
        <p:grpSpPr>
          <a:xfrm>
            <a:off x="1878884" y="2536787"/>
            <a:ext cx="4354205" cy="3456719"/>
            <a:chOff x="2222400" y="543890"/>
            <a:chExt cx="4699200" cy="3298635"/>
          </a:xfrm>
        </p:grpSpPr>
        <p:sp>
          <p:nvSpPr>
            <p:cNvPr id="3" name="Google Shape;3547;p61"/>
            <p:cNvSpPr/>
            <p:nvPr/>
          </p:nvSpPr>
          <p:spPr>
            <a:xfrm>
              <a:off x="2222400" y="543890"/>
              <a:ext cx="4699200" cy="2806501"/>
            </a:xfrm>
            <a:prstGeom prst="roundRect">
              <a:avLst>
                <a:gd name="adj" fmla="val 7984"/>
              </a:avLst>
            </a:prstGeom>
            <a:solidFill>
              <a:schemeClr val="l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" name="Google Shape;3548;p61"/>
            <p:cNvSpPr/>
            <p:nvPr/>
          </p:nvSpPr>
          <p:spPr>
            <a:xfrm>
              <a:off x="4143000" y="3350226"/>
              <a:ext cx="858000" cy="329400"/>
            </a:xfrm>
            <a:prstGeom prst="trapezoid">
              <a:avLst>
                <a:gd name="adj" fmla="val 25000"/>
              </a:avLst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3549;p61"/>
            <p:cNvSpPr/>
            <p:nvPr/>
          </p:nvSpPr>
          <p:spPr>
            <a:xfrm>
              <a:off x="3939900" y="3679625"/>
              <a:ext cx="1264200" cy="162900"/>
            </a:xfrm>
            <a:prstGeom prst="roundRect">
              <a:avLst>
                <a:gd name="adj" fmla="val 7984"/>
              </a:avLst>
            </a:prstGeom>
            <a:solidFill>
              <a:schemeClr val="l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" name="Google Shape;3546;p61">
            <a:extLst>
              <a:ext uri="{FF2B5EF4-FFF2-40B4-BE49-F238E27FC236}">
                <a16:creationId xmlns="" xmlns:a16="http://schemas.microsoft.com/office/drawing/2014/main" id="{CF145DE7-42ED-DAC8-CEF5-060D78337F16}"/>
              </a:ext>
            </a:extLst>
          </p:cNvPr>
          <p:cNvGrpSpPr/>
          <p:nvPr/>
        </p:nvGrpSpPr>
        <p:grpSpPr>
          <a:xfrm>
            <a:off x="6753012" y="2574956"/>
            <a:ext cx="4615377" cy="3383239"/>
            <a:chOff x="2222400" y="543890"/>
            <a:chExt cx="4699200" cy="3298635"/>
          </a:xfrm>
        </p:grpSpPr>
        <p:sp>
          <p:nvSpPr>
            <p:cNvPr id="7" name="Google Shape;3547;p61">
              <a:extLst>
                <a:ext uri="{FF2B5EF4-FFF2-40B4-BE49-F238E27FC236}">
                  <a16:creationId xmlns="" xmlns:a16="http://schemas.microsoft.com/office/drawing/2014/main" id="{84498D3C-0BDA-A8AC-3FBD-300AA3690AEF}"/>
                </a:ext>
              </a:extLst>
            </p:cNvPr>
            <p:cNvSpPr/>
            <p:nvPr/>
          </p:nvSpPr>
          <p:spPr>
            <a:xfrm>
              <a:off x="2222400" y="543890"/>
              <a:ext cx="4699200" cy="2806501"/>
            </a:xfrm>
            <a:prstGeom prst="roundRect">
              <a:avLst>
                <a:gd name="adj" fmla="val 7984"/>
              </a:avLst>
            </a:prstGeom>
            <a:solidFill>
              <a:schemeClr val="l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" name="Google Shape;3548;p61">
              <a:extLst>
                <a:ext uri="{FF2B5EF4-FFF2-40B4-BE49-F238E27FC236}">
                  <a16:creationId xmlns="" xmlns:a16="http://schemas.microsoft.com/office/drawing/2014/main" id="{F8EBA174-F253-05B2-7C3A-8A7C3E66E4F9}"/>
                </a:ext>
              </a:extLst>
            </p:cNvPr>
            <p:cNvSpPr/>
            <p:nvPr/>
          </p:nvSpPr>
          <p:spPr>
            <a:xfrm>
              <a:off x="4143000" y="3350226"/>
              <a:ext cx="858000" cy="329400"/>
            </a:xfrm>
            <a:prstGeom prst="trapezoid">
              <a:avLst>
                <a:gd name="adj" fmla="val 25000"/>
              </a:avLst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3549;p61">
              <a:extLst>
                <a:ext uri="{FF2B5EF4-FFF2-40B4-BE49-F238E27FC236}">
                  <a16:creationId xmlns="" xmlns:a16="http://schemas.microsoft.com/office/drawing/2014/main" id="{C9C3C55E-98D7-25A2-E731-DF133C12BF45}"/>
                </a:ext>
              </a:extLst>
            </p:cNvPr>
            <p:cNvSpPr/>
            <p:nvPr/>
          </p:nvSpPr>
          <p:spPr>
            <a:xfrm>
              <a:off x="3939900" y="3679625"/>
              <a:ext cx="1264200" cy="162900"/>
            </a:xfrm>
            <a:prstGeom prst="roundRect">
              <a:avLst>
                <a:gd name="adj" fmla="val 7984"/>
              </a:avLst>
            </a:prstGeom>
            <a:solidFill>
              <a:schemeClr val="l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D9975C64-9D88-F6D9-9435-F0BB042A81FD}"/>
              </a:ext>
            </a:extLst>
          </p:cNvPr>
          <p:cNvSpPr/>
          <p:nvPr/>
        </p:nvSpPr>
        <p:spPr>
          <a:xfrm>
            <a:off x="1982656" y="2698562"/>
            <a:ext cx="4160819" cy="2434040"/>
          </a:xfrm>
          <a:prstGeom prst="rect">
            <a:avLst/>
          </a:prstGeom>
          <a:solidFill>
            <a:srgbClr val="CAEA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Lựa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thuật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hông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buFontTx/>
              <a:buChar char="-"/>
            </a:pP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uận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ràng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logic,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="" xmlns:a16="http://schemas.microsoft.com/office/drawing/2014/main" id="{A3154B26-4AC8-6960-BE10-8C28AF96B0D0}"/>
              </a:ext>
            </a:extLst>
          </p:cNvPr>
          <p:cNvSpPr txBox="1">
            <a:spLocks/>
          </p:cNvSpPr>
          <p:nvPr/>
        </p:nvSpPr>
        <p:spPr>
          <a:xfrm>
            <a:off x="2501071" y="1994870"/>
            <a:ext cx="3448967" cy="5727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</a:t>
            </a:r>
            <a:r>
              <a:rPr lang="en-US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DUNG GIỚI THIỆU</a:t>
            </a:r>
            <a:endParaRPr lang="en-US" sz="2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="" xmlns:a16="http://schemas.microsoft.com/office/drawing/2014/main" id="{C8F3BB82-1D85-023F-0D09-82A65E489B30}"/>
              </a:ext>
            </a:extLst>
          </p:cNvPr>
          <p:cNvSpPr txBox="1">
            <a:spLocks/>
          </p:cNvSpPr>
          <p:nvPr/>
        </p:nvSpPr>
        <p:spPr>
          <a:xfrm>
            <a:off x="6625987" y="1994870"/>
            <a:ext cx="3916518" cy="50322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NÓI, NGƯỜI NGHE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1F832192-8E38-DEC8-6649-4200741D34CE}"/>
              </a:ext>
            </a:extLst>
          </p:cNvPr>
          <p:cNvSpPr/>
          <p:nvPr/>
        </p:nvSpPr>
        <p:spPr>
          <a:xfrm>
            <a:off x="6841196" y="2654057"/>
            <a:ext cx="4439008" cy="2631901"/>
          </a:xfrm>
          <a:prstGeom prst="rect">
            <a:avLst/>
          </a:prstGeom>
          <a:solidFill>
            <a:srgbClr val="CAEA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bg2">
                  <a:lumMod val="20000"/>
                  <a:lumOff val="8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Google Shape;3544;p61"/>
          <p:cNvSpPr txBox="1">
            <a:spLocks/>
          </p:cNvSpPr>
          <p:nvPr/>
        </p:nvSpPr>
        <p:spPr>
          <a:xfrm>
            <a:off x="897021" y="326629"/>
            <a:ext cx="1067213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 lưu ý 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63138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1BD6756-F715-4534-AAC9-0831C0649904}"/>
              </a:ext>
            </a:extLst>
          </p:cNvPr>
          <p:cNvSpPr txBox="1"/>
          <p:nvPr/>
        </p:nvSpPr>
        <p:spPr>
          <a:xfrm>
            <a:off x="685800" y="251148"/>
            <a:ext cx="10820400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vi-VN" sz="3200" dirty="0">
                <a:solidFill>
                  <a:srgbClr val="FF0000"/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effectLst/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Bảng kiểm tự đánh giá và đánh giá về </a:t>
            </a:r>
            <a:r>
              <a:rPr lang="vi-VN" sz="32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giới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thiệu</a:t>
            </a:r>
            <a:endParaRPr lang="en-US" sz="32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81594"/>
              </p:ext>
            </p:extLst>
          </p:nvPr>
        </p:nvGraphicFramePr>
        <p:xfrm>
          <a:off x="685800" y="1106042"/>
          <a:ext cx="10956700" cy="4615308"/>
        </p:xfrm>
        <a:graphic>
          <a:graphicData uri="http://schemas.openxmlformats.org/drawingml/2006/table">
            <a:tbl>
              <a:tblPr firstRow="1" firstCol="1" bandRow="1"/>
              <a:tblGrid>
                <a:gridCol w="1014211"/>
                <a:gridCol w="7000046"/>
                <a:gridCol w="1474340"/>
                <a:gridCol w="1468103"/>
              </a:tblGrid>
              <a:tr h="40360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STT</a:t>
                      </a:r>
                      <a:endParaRPr lang="en-US" sz="2400" kern="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400" kern="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Nội</a:t>
                      </a:r>
                      <a:r>
                        <a:rPr lang="en-US" sz="24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dung </a:t>
                      </a:r>
                      <a:r>
                        <a:rPr lang="en-US" sz="2400" b="1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đánh</a:t>
                      </a:r>
                      <a:r>
                        <a:rPr lang="en-US" sz="24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giá</a:t>
                      </a:r>
                      <a:endParaRPr lang="en-US" sz="2400" kern="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Kết quả</a:t>
                      </a:r>
                      <a:endParaRPr lang="en-US" sz="2400" kern="1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3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Đạt</a:t>
                      </a:r>
                      <a:endParaRPr lang="en-US" sz="2400" kern="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Chưa</a:t>
                      </a:r>
                      <a:r>
                        <a:rPr lang="en-US" sz="24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đạt</a:t>
                      </a:r>
                      <a:endParaRPr lang="en-US" sz="2400" kern="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2496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Chọn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được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tác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phẩm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nghệ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thuật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có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khả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năng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gây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nhiều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hứng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thú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cho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nghe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để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giới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thiệu</a:t>
                      </a:r>
                      <a:r>
                        <a:rPr lang="en-US" sz="24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400" kern="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Nêu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được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các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thông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tin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cơ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bản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về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tác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phẩm</a:t>
                      </a:r>
                      <a:r>
                        <a:rPr lang="en-US" sz="24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400" kern="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Trình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bày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được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rành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mạch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các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ý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kiến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đánh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giá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cá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nhân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về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tác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phẩm</a:t>
                      </a:r>
                      <a:r>
                        <a:rPr lang="en-US" sz="24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400" kern="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Tìm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được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thức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giới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thiệu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hấp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dẫn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phù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hợp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với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tính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chất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đặc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tác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phẩm</a:t>
                      </a:r>
                      <a:r>
                        <a:rPr lang="en-US" sz="24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400" kern="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400" kern="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Nêu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được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bài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học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có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ý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nghĩa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đối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với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việc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tiếp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nhận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nghệ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thuật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nói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chung</a:t>
                      </a:r>
                      <a:r>
                        <a:rPr lang="en-US" sz="24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400" kern="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3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Thể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hiện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được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sự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tương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tác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tích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cực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với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nghe</a:t>
                      </a:r>
                      <a:r>
                        <a:rPr lang="en-US" sz="24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400" kern="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48717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0910F59-ABA2-49A8-9BF7-1646DB7E94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12" r="8422" b="-3"/>
          <a:stretch/>
        </p:blipFill>
        <p:spPr>
          <a:xfrm>
            <a:off x="489397" y="1019808"/>
            <a:ext cx="5100033" cy="4865837"/>
          </a:xfrm>
          <a:custGeom>
            <a:avLst/>
            <a:gdLst/>
            <a:ahLst/>
            <a:cxnLst/>
            <a:rect l="l" t="t" r="r" b="b"/>
            <a:pathLst>
              <a:path w="3952684" h="3588642">
                <a:moveTo>
                  <a:pt x="2262021" y="0"/>
                </a:moveTo>
                <a:cubicBezTo>
                  <a:pt x="2521915" y="0"/>
                  <a:pt x="2761111" y="48268"/>
                  <a:pt x="2973080" y="143330"/>
                </a:cubicBezTo>
                <a:cubicBezTo>
                  <a:pt x="3171733" y="232491"/>
                  <a:pt x="3346211" y="362626"/>
                  <a:pt x="3491678" y="530048"/>
                </a:cubicBezTo>
                <a:cubicBezTo>
                  <a:pt x="3788979" y="872350"/>
                  <a:pt x="3952684" y="1358801"/>
                  <a:pt x="3952684" y="1899831"/>
                </a:cubicBezTo>
                <a:cubicBezTo>
                  <a:pt x="3952684" y="2115686"/>
                  <a:pt x="3889322" y="2288927"/>
                  <a:pt x="3747331" y="2461593"/>
                </a:cubicBezTo>
                <a:cubicBezTo>
                  <a:pt x="3598809" y="2642210"/>
                  <a:pt x="3375643" y="2808567"/>
                  <a:pt x="3139331" y="2984675"/>
                </a:cubicBezTo>
                <a:cubicBezTo>
                  <a:pt x="3095732" y="3017128"/>
                  <a:pt x="3050692" y="3050728"/>
                  <a:pt x="3005652" y="3084736"/>
                </a:cubicBezTo>
                <a:cubicBezTo>
                  <a:pt x="2602495" y="3389096"/>
                  <a:pt x="2308249" y="3588642"/>
                  <a:pt x="1907213" y="3588642"/>
                </a:cubicBezTo>
                <a:cubicBezTo>
                  <a:pt x="1296158" y="3588642"/>
                  <a:pt x="863400" y="3343695"/>
                  <a:pt x="460242" y="2769559"/>
                </a:cubicBezTo>
                <a:cubicBezTo>
                  <a:pt x="407483" y="2694411"/>
                  <a:pt x="355911" y="2626066"/>
                  <a:pt x="306036" y="2560014"/>
                </a:cubicBezTo>
                <a:cubicBezTo>
                  <a:pt x="99326" y="2286139"/>
                  <a:pt x="0" y="2143712"/>
                  <a:pt x="0" y="1899831"/>
                </a:cubicBezTo>
                <a:cubicBezTo>
                  <a:pt x="0" y="1657671"/>
                  <a:pt x="62259" y="1418460"/>
                  <a:pt x="184911" y="1188839"/>
                </a:cubicBezTo>
                <a:cubicBezTo>
                  <a:pt x="304934" y="964216"/>
                  <a:pt x="476527" y="758606"/>
                  <a:pt x="694859" y="577907"/>
                </a:cubicBezTo>
                <a:cubicBezTo>
                  <a:pt x="909458" y="400240"/>
                  <a:pt x="1164345" y="253716"/>
                  <a:pt x="1432127" y="154228"/>
                </a:cubicBezTo>
                <a:cubicBezTo>
                  <a:pt x="1707119" y="51875"/>
                  <a:pt x="1986436" y="0"/>
                  <a:pt x="2262021" y="0"/>
                </a:cubicBezTo>
                <a:close/>
              </a:path>
            </a:pathLst>
          </a:custGeom>
        </p:spPr>
      </p:pic>
      <p:sp>
        <p:nvSpPr>
          <p:cNvPr id="5" name="Google Shape;3050;p41"/>
          <p:cNvSpPr txBox="1">
            <a:spLocks/>
          </p:cNvSpPr>
          <p:nvPr/>
        </p:nvSpPr>
        <p:spPr>
          <a:xfrm>
            <a:off x="2154145" y="151087"/>
            <a:ext cx="8588828" cy="109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sz="5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559" y="1686105"/>
            <a:ext cx="4037163" cy="3246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737091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35BE3C06-4E53-4662-A2C1-B402CEA483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86" r="11605" b="1"/>
          <a:stretch/>
        </p:blipFill>
        <p:spPr>
          <a:xfrm>
            <a:off x="0" y="0"/>
            <a:ext cx="12191695" cy="6858000"/>
          </a:xfrm>
          <a:prstGeom prst="rect">
            <a:avLst/>
          </a:prstGeom>
        </p:spPr>
      </p:pic>
      <p:sp>
        <p:nvSpPr>
          <p:cNvPr id="7" name="Rectangle: Beveled 3">
            <a:extLst>
              <a:ext uri="{FF2B5EF4-FFF2-40B4-BE49-F238E27FC236}">
                <a16:creationId xmlns="" xmlns:a16="http://schemas.microsoft.com/office/drawing/2014/main" id="{D7216B00-8282-1B67-41DC-F027795D5873}"/>
              </a:ext>
            </a:extLst>
          </p:cNvPr>
          <p:cNvSpPr/>
          <p:nvPr/>
        </p:nvSpPr>
        <p:spPr>
          <a:xfrm>
            <a:off x="1918952" y="1777286"/>
            <a:ext cx="8603087" cy="3431020"/>
          </a:xfrm>
          <a:prstGeom prst="bevel">
            <a:avLst/>
          </a:prstGeom>
          <a:solidFill>
            <a:srgbClr val="AF6F54">
              <a:lumMod val="60000"/>
              <a:lumOff val="40000"/>
            </a:srgbClr>
          </a:solidFill>
          <a:ln w="25400" cap="flat" cmpd="sng" algn="ctr">
            <a:solidFill>
              <a:srgbClr val="377777">
                <a:shade val="1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5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nhóm</a:t>
            </a:r>
            <a:r>
              <a:rPr kumimoji="0" 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5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kumimoji="0" 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5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nhà</a:t>
            </a:r>
            <a:r>
              <a:rPr kumimoji="0" 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5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5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thiện</a:t>
            </a:r>
            <a:r>
              <a:rPr kumimoji="0" 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500" b="1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5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5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5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5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5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5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5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Google Shape;3050;p41"/>
          <p:cNvSpPr txBox="1">
            <a:spLocks/>
          </p:cNvSpPr>
          <p:nvPr/>
        </p:nvSpPr>
        <p:spPr>
          <a:xfrm>
            <a:off x="3902635" y="302927"/>
            <a:ext cx="4026460" cy="10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hilosopher"/>
              <a:buNone/>
              <a:defRPr sz="6000" b="1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hilosopher"/>
              <a:buNone/>
              <a:defRPr sz="36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hilosopher"/>
              <a:buNone/>
              <a:defRPr sz="36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hilosopher"/>
              <a:buNone/>
              <a:defRPr sz="36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hilosopher"/>
              <a:buNone/>
              <a:defRPr sz="36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hilosopher"/>
              <a:buNone/>
              <a:defRPr sz="36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hilosopher"/>
              <a:buNone/>
              <a:defRPr sz="36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hilosopher"/>
              <a:buNone/>
              <a:defRPr sz="36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hilosopher"/>
              <a:buNone/>
              <a:defRPr sz="36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1506"/>
              </a:buClr>
              <a:buSzPts val="3600"/>
              <a:buFont typeface="Philosopher"/>
              <a:buNone/>
              <a:tabLst/>
              <a:defRPr/>
            </a:pPr>
            <a:r>
              <a:rPr kumimoji="0" lang="en-US" sz="5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Vận</a:t>
            </a:r>
            <a:r>
              <a:rPr kumimoji="0" lang="en-US" sz="5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</a:t>
            </a:r>
            <a:r>
              <a:rPr kumimoji="0" lang="en-US" sz="5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dụng</a:t>
            </a:r>
            <a:r>
              <a:rPr kumimoji="0" lang="en-US" sz="5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</a:t>
            </a:r>
            <a:endParaRPr kumimoji="0" lang="en-US" sz="5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Philosopher"/>
            </a:endParaRPr>
          </a:p>
        </p:txBody>
      </p:sp>
    </p:spTree>
    <p:extLst>
      <p:ext uri="{BB962C8B-B14F-4D97-AF65-F5344CB8AC3E}">
        <p14:creationId xmlns:p14="http://schemas.microsoft.com/office/powerpoint/2010/main" val="247798134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550730"/>
              </p:ext>
            </p:extLst>
          </p:nvPr>
        </p:nvGraphicFramePr>
        <p:xfrm>
          <a:off x="928433" y="1081034"/>
          <a:ext cx="10539786" cy="49072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975336"/>
                <a:gridCol w="8564450"/>
              </a:tblGrid>
              <a:tr h="2537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9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1. </a:t>
                      </a:r>
                      <a:r>
                        <a:rPr lang="en-US" sz="1900" b="1" i="0" u="none" strike="noStrike" cap="non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Về</a:t>
                      </a:r>
                      <a:r>
                        <a:rPr lang="en-US" sz="19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en-US" sz="1900" b="1" i="0" u="none" strike="noStrike" cap="non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kiến</a:t>
                      </a:r>
                      <a:r>
                        <a:rPr lang="en-US" sz="19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en-US" sz="1900" b="1" i="0" u="none" strike="noStrike" cap="non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thức</a:t>
                      </a:r>
                      <a:endParaRPr lang="en-US" sz="1900" b="0" i="0" u="none" strike="noStrike" cap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121900" marR="121900" marT="121900" marB="1219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Nêu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được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tin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chính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xác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cô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đọng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về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tác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phẩm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tên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tác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phẩm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tác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giả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thể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loại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thời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điểm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sáng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tác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sự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đón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nhận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công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chúng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nhà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chuyên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môn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…).</a:t>
                      </a:r>
                    </a:p>
                    <a:p>
                      <a:pPr algn="just"/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Nói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rõ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lí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do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chọn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giới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thiệu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tác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phẩm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xét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góc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độ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nhân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hay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ý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nghĩa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hoạt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động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giới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thiệu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just"/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Trình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bày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được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cảm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nhận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đánh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giá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nói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về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giá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trị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tác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phẩm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với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dẫn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giải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thuyết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phục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đặc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biệt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việc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giới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thiệu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nên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tập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trung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vào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tác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phẩm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thuộc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loại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hình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nghệ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thuật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khác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như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điện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ảnh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âm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nhạc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hội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họa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điêu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khắc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Nêu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được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đề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xuất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ý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nghĩa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đối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với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việc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hình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thành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phát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triển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năng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lực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thưởng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thức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cảm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thụ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nghệ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thuật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xem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nghe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nói</a:t>
                      </a:r>
                      <a:r>
                        <a:rPr lang="en-US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chung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507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9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2. </a:t>
                      </a:r>
                      <a:r>
                        <a:rPr lang="en-US" sz="1900" b="1" i="0" u="none" strike="noStrike" cap="non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Về</a:t>
                      </a:r>
                      <a:r>
                        <a:rPr lang="en-US" sz="19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en-US" sz="1900" b="1" i="0" u="none" strike="noStrike" cap="non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năng</a:t>
                      </a:r>
                      <a:r>
                        <a:rPr lang="en-US" sz="19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en-US" sz="1900" b="1" i="0" u="none" strike="noStrike" cap="none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lực</a:t>
                      </a:r>
                      <a:endParaRPr lang="en-US" sz="1900" b="0" i="0" u="none" strike="noStrike" cap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121900" marR="121900" marT="121900" marB="1219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Năng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lực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thu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thập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tin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về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tác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phẩm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nghệ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thuật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 algn="just"/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Năng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lực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hợp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tác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khi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trao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đổi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thảo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luận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về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tác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phẩm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nghệ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thuật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Năng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lực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sử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dụng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kết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hợp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phương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tiện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ngôn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ngữ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phi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ngôn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ngữ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để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nội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dung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trình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bày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được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rõ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ràng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hấp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dẫn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507086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3. </a:t>
                      </a:r>
                      <a:r>
                        <a:rPr lang="en-US" sz="1900" b="1" i="0" u="none" strike="noStrike" cap="non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Về</a:t>
                      </a:r>
                      <a:r>
                        <a:rPr lang="en-US" sz="19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en-US" sz="1900" b="1" i="0" u="none" strike="noStrike" cap="non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phẩm</a:t>
                      </a:r>
                      <a:r>
                        <a:rPr lang="en-US" sz="19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en-US" sz="1900" b="1" i="0" u="none" strike="noStrike" cap="non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chất</a:t>
                      </a:r>
                      <a:endParaRPr sz="1900" b="1" u="sng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Figtree"/>
                        <a:cs typeface="Times New Roman" panose="02020603050405020304" pitchFamily="18" charset="0"/>
                        <a:sym typeface="Figtree"/>
                      </a:endParaRPr>
                    </a:p>
                  </a:txBody>
                  <a:tcPr marL="121900" marR="121900" marT="121900" marB="1219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Học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sinh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được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bồi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dưỡng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phẩm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chất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yêu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mến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trân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trọng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cái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đẹp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nghệ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thuật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con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cuộc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Bồi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dưỡng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khả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năng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lắng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nghe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góp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ý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trên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tinh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thần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cởi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mở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xây</a:t>
                      </a:r>
                      <a:r>
                        <a:rPr lang="en-US" sz="1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dựng</a:t>
                      </a:r>
                      <a:r>
                        <a:rPr lang="en-US" sz="1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n-US" sz="19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90173" y="390960"/>
            <a:ext cx="440457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TIÊU BÀI HỌC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89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>
            <a:extLst>
              <a:ext uri="{FF2B5EF4-FFF2-40B4-BE49-F238E27FC236}">
                <a16:creationId xmlns="" xmlns:a16="http://schemas.microsoft.com/office/drawing/2014/main" id="{7428A226-A247-E1D9-1992-939840E31256}"/>
              </a:ext>
            </a:extLst>
          </p:cNvPr>
          <p:cNvSpPr/>
          <p:nvPr/>
        </p:nvSpPr>
        <p:spPr>
          <a:xfrm>
            <a:off x="1171977" y="1281850"/>
            <a:ext cx="9311426" cy="3547727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350319" y="1649465"/>
            <a:ext cx="8933796" cy="243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880"/>
              </a:lnSpc>
              <a:spcAft>
                <a:spcPts val="6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Nghệ thuật Vẽ tranh cát - Lễ Tốt nghiệp</a:t>
            </a:r>
            <a:b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https://www.youtube.com/watch?v=TL-eaZxMDo4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423" y="0"/>
            <a:ext cx="3774191" cy="1645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32150" y="5106598"/>
            <a:ext cx="95910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02477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35BE3C06-4E53-4662-A2C1-B402CEA483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86" r="11605" b="1"/>
          <a:stretch/>
        </p:blipFill>
        <p:spPr>
          <a:xfrm>
            <a:off x="-2" y="0"/>
            <a:ext cx="12191695" cy="68580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C90CE605-D637-4739-A3AA-BCB97962A7E0}"/>
              </a:ext>
            </a:extLst>
          </p:cNvPr>
          <p:cNvSpPr txBox="1"/>
          <p:nvPr/>
        </p:nvSpPr>
        <p:spPr>
          <a:xfrm>
            <a:off x="3071100" y="2426083"/>
            <a:ext cx="4221264" cy="6488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R="0" lvl="0" algn="ct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US" sz="28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NÓI </a:t>
            </a:r>
            <a:r>
              <a:rPr lang="en-US" sz="2800" b="1" kern="12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VÀ NGHE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0910F59-ABA2-49A8-9BF7-1646DB7E94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412" r="8422" b="-3"/>
          <a:stretch/>
        </p:blipFill>
        <p:spPr>
          <a:xfrm>
            <a:off x="8371269" y="1296101"/>
            <a:ext cx="3721994" cy="3969721"/>
          </a:xfrm>
          <a:custGeom>
            <a:avLst/>
            <a:gdLst/>
            <a:ahLst/>
            <a:cxnLst/>
            <a:rect l="l" t="t" r="r" b="b"/>
            <a:pathLst>
              <a:path w="3952684" h="3588642">
                <a:moveTo>
                  <a:pt x="2262021" y="0"/>
                </a:moveTo>
                <a:cubicBezTo>
                  <a:pt x="2521915" y="0"/>
                  <a:pt x="2761111" y="48268"/>
                  <a:pt x="2973080" y="143330"/>
                </a:cubicBezTo>
                <a:cubicBezTo>
                  <a:pt x="3171733" y="232491"/>
                  <a:pt x="3346211" y="362626"/>
                  <a:pt x="3491678" y="530048"/>
                </a:cubicBezTo>
                <a:cubicBezTo>
                  <a:pt x="3788979" y="872350"/>
                  <a:pt x="3952684" y="1358801"/>
                  <a:pt x="3952684" y="1899831"/>
                </a:cubicBezTo>
                <a:cubicBezTo>
                  <a:pt x="3952684" y="2115686"/>
                  <a:pt x="3889322" y="2288927"/>
                  <a:pt x="3747331" y="2461593"/>
                </a:cubicBezTo>
                <a:cubicBezTo>
                  <a:pt x="3598809" y="2642210"/>
                  <a:pt x="3375643" y="2808567"/>
                  <a:pt x="3139331" y="2984675"/>
                </a:cubicBezTo>
                <a:cubicBezTo>
                  <a:pt x="3095732" y="3017128"/>
                  <a:pt x="3050692" y="3050728"/>
                  <a:pt x="3005652" y="3084736"/>
                </a:cubicBezTo>
                <a:cubicBezTo>
                  <a:pt x="2602495" y="3389096"/>
                  <a:pt x="2308249" y="3588642"/>
                  <a:pt x="1907213" y="3588642"/>
                </a:cubicBezTo>
                <a:cubicBezTo>
                  <a:pt x="1296158" y="3588642"/>
                  <a:pt x="863400" y="3343695"/>
                  <a:pt x="460242" y="2769559"/>
                </a:cubicBezTo>
                <a:cubicBezTo>
                  <a:pt x="407483" y="2694411"/>
                  <a:pt x="355911" y="2626066"/>
                  <a:pt x="306036" y="2560014"/>
                </a:cubicBezTo>
                <a:cubicBezTo>
                  <a:pt x="99326" y="2286139"/>
                  <a:pt x="0" y="2143712"/>
                  <a:pt x="0" y="1899831"/>
                </a:cubicBezTo>
                <a:cubicBezTo>
                  <a:pt x="0" y="1657671"/>
                  <a:pt x="62259" y="1418460"/>
                  <a:pt x="184911" y="1188839"/>
                </a:cubicBezTo>
                <a:cubicBezTo>
                  <a:pt x="304934" y="964216"/>
                  <a:pt x="476527" y="758606"/>
                  <a:pt x="694859" y="577907"/>
                </a:cubicBezTo>
                <a:cubicBezTo>
                  <a:pt x="909458" y="400240"/>
                  <a:pt x="1164345" y="253716"/>
                  <a:pt x="1432127" y="154228"/>
                </a:cubicBezTo>
                <a:cubicBezTo>
                  <a:pt x="1707119" y="51875"/>
                  <a:pt x="1986436" y="0"/>
                  <a:pt x="2262021" y="0"/>
                </a:cubicBezTo>
                <a:close/>
              </a:path>
            </a:pathLst>
          </a:custGeom>
        </p:spPr>
      </p:pic>
      <p:sp>
        <p:nvSpPr>
          <p:cNvPr id="5" name="Google Shape;3050;p41"/>
          <p:cNvSpPr txBox="1">
            <a:spLocks/>
          </p:cNvSpPr>
          <p:nvPr/>
        </p:nvSpPr>
        <p:spPr>
          <a:xfrm>
            <a:off x="1654366" y="202602"/>
            <a:ext cx="8588828" cy="109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sz="5000" dirty="0" err="1" smtClean="0">
                <a:solidFill>
                  <a:srgbClr val="FFFF00"/>
                </a:solidFill>
              </a:rPr>
              <a:t>Hình</a:t>
            </a:r>
            <a:r>
              <a:rPr lang="en-US" sz="5000" dirty="0" smtClean="0">
                <a:solidFill>
                  <a:srgbClr val="FFFF00"/>
                </a:solidFill>
              </a:rPr>
              <a:t> </a:t>
            </a:r>
            <a:r>
              <a:rPr lang="en-US" sz="5000" dirty="0" err="1" smtClean="0">
                <a:solidFill>
                  <a:srgbClr val="FFFF00"/>
                </a:solidFill>
              </a:rPr>
              <a:t>thành</a:t>
            </a:r>
            <a:r>
              <a:rPr lang="en-US" sz="5000" dirty="0" smtClean="0">
                <a:solidFill>
                  <a:srgbClr val="FFFF00"/>
                </a:solidFill>
              </a:rPr>
              <a:t> </a:t>
            </a:r>
            <a:r>
              <a:rPr lang="en-US" sz="5000" dirty="0" err="1" smtClean="0">
                <a:solidFill>
                  <a:srgbClr val="FFFF00"/>
                </a:solidFill>
              </a:rPr>
              <a:t>kiến</a:t>
            </a:r>
            <a:r>
              <a:rPr lang="en-US" sz="5000" dirty="0" smtClean="0">
                <a:solidFill>
                  <a:srgbClr val="FFFF00"/>
                </a:solidFill>
              </a:rPr>
              <a:t> </a:t>
            </a:r>
            <a:r>
              <a:rPr lang="en-US" sz="5000" dirty="0" err="1" smtClean="0">
                <a:solidFill>
                  <a:srgbClr val="FFFF00"/>
                </a:solidFill>
              </a:rPr>
              <a:t>thức</a:t>
            </a:r>
            <a:r>
              <a:rPr lang="en-US" sz="5000" dirty="0" smtClean="0">
                <a:solidFill>
                  <a:srgbClr val="FFFF00"/>
                </a:solidFill>
              </a:rPr>
              <a:t> </a:t>
            </a:r>
            <a:r>
              <a:rPr lang="en-US" sz="5000" dirty="0" err="1" smtClean="0">
                <a:solidFill>
                  <a:srgbClr val="FFFF00"/>
                </a:solidFill>
              </a:rPr>
              <a:t>mới</a:t>
            </a:r>
            <a:r>
              <a:rPr lang="en-US" sz="5000" dirty="0" smtClean="0">
                <a:solidFill>
                  <a:srgbClr val="FFFF00"/>
                </a:solidFill>
              </a:rPr>
              <a:t> </a:t>
            </a:r>
            <a:endParaRPr lang="en-US" sz="5000" dirty="0">
              <a:solidFill>
                <a:srgbClr val="FFFF00"/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5B97A77D-4543-443E-84AA-DE60C2D30A3F}"/>
              </a:ext>
            </a:extLst>
          </p:cNvPr>
          <p:cNvSpPr txBox="1">
            <a:spLocks/>
          </p:cNvSpPr>
          <p:nvPr/>
        </p:nvSpPr>
        <p:spPr>
          <a:xfrm>
            <a:off x="811368" y="3222265"/>
            <a:ext cx="10759881" cy="638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kern="1200" spc="8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VỀ MỘT TÁC PHẨM NGHỆ THUẬT</a:t>
            </a:r>
          </a:p>
          <a:p>
            <a:pPr algn="l"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(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21878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="" xmlns:a16="http://schemas.microsoft.com/office/drawing/2014/main" id="{2A4CA74C-63E8-7EA3-5A84-A8B9932912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0005" y="202029"/>
            <a:ext cx="7413173" cy="5727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(ở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97826780"/>
              </p:ext>
            </p:extLst>
          </p:nvPr>
        </p:nvGraphicFramePr>
        <p:xfrm>
          <a:off x="2179135" y="129441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4396502" y="2546241"/>
            <a:ext cx="1699498" cy="503387"/>
            <a:chOff x="0" y="2026968"/>
            <a:chExt cx="1699498" cy="503387"/>
          </a:xfrm>
        </p:grpSpPr>
        <p:sp>
          <p:nvSpPr>
            <p:cNvPr id="9" name="Rectangle 8"/>
            <p:cNvSpPr/>
            <p:nvPr/>
          </p:nvSpPr>
          <p:spPr>
            <a:xfrm>
              <a:off x="0" y="2026968"/>
              <a:ext cx="1699498" cy="50338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0" y="2026968"/>
              <a:ext cx="1699498" cy="503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" sz="2800" b="1" kern="1200" dirty="0" smtClean="0">
                  <a:latin typeface="Times New Roman" pitchFamily="18" charset="0"/>
                  <a:cs typeface="Times New Roman" pitchFamily="18" charset="0"/>
                </a:rPr>
                <a:t>02</a:t>
              </a:r>
              <a:endParaRPr lang="en-US" sz="28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650048" y="2040189"/>
            <a:ext cx="1699498" cy="503387"/>
            <a:chOff x="0" y="2026968"/>
            <a:chExt cx="1699498" cy="503387"/>
          </a:xfrm>
        </p:grpSpPr>
        <p:sp>
          <p:nvSpPr>
            <p:cNvPr id="12" name="Rectangle 11"/>
            <p:cNvSpPr/>
            <p:nvPr/>
          </p:nvSpPr>
          <p:spPr>
            <a:xfrm>
              <a:off x="0" y="2026968"/>
              <a:ext cx="1699498" cy="50338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0" y="2026968"/>
              <a:ext cx="1699498" cy="503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" sz="2800" b="1" kern="1200" dirty="0" smtClean="0">
                  <a:latin typeface="Times New Roman" pitchFamily="18" charset="0"/>
                  <a:cs typeface="Times New Roman" pitchFamily="18" charset="0"/>
                </a:rPr>
                <a:t>03</a:t>
              </a:r>
              <a:endParaRPr lang="en-US" sz="28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607637" y="1747193"/>
            <a:ext cx="1699498" cy="503387"/>
            <a:chOff x="0" y="2026968"/>
            <a:chExt cx="1699498" cy="503387"/>
          </a:xfrm>
        </p:grpSpPr>
        <p:sp>
          <p:nvSpPr>
            <p:cNvPr id="15" name="Rectangle 14"/>
            <p:cNvSpPr/>
            <p:nvPr/>
          </p:nvSpPr>
          <p:spPr>
            <a:xfrm>
              <a:off x="0" y="2026968"/>
              <a:ext cx="1699498" cy="50338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0" y="2026968"/>
              <a:ext cx="1699498" cy="503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" sz="2800" b="1" kern="1200" dirty="0" smtClean="0">
                  <a:latin typeface="Times New Roman" pitchFamily="18" charset="0"/>
                  <a:cs typeface="Times New Roman" pitchFamily="18" charset="0"/>
                </a:rPr>
                <a:t>04</a:t>
              </a:r>
              <a:endParaRPr lang="en-US" sz="28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723546" y="2514042"/>
            <a:ext cx="1699498" cy="1489710"/>
            <a:chOff x="2267360" y="2314998"/>
            <a:chExt cx="1699498" cy="1489710"/>
          </a:xfrm>
        </p:grpSpPr>
        <p:sp>
          <p:nvSpPr>
            <p:cNvPr id="18" name="Rectangle 17"/>
            <p:cNvSpPr/>
            <p:nvPr/>
          </p:nvSpPr>
          <p:spPr>
            <a:xfrm>
              <a:off x="2267360" y="2314998"/>
              <a:ext cx="1699498" cy="148971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2267360" y="2314998"/>
              <a:ext cx="1699498" cy="14897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7640" tIns="167640" rIns="167640" bIns="167640" numCol="1" spcCol="1270" anchor="t" anchorCtr="0">
              <a:noAutofit/>
            </a:bodyPr>
            <a:lstStyle/>
            <a:p>
              <a:pPr lvl="0" algn="l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400" kern="120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8646401" y="2797934"/>
            <a:ext cx="138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97247" y="1035274"/>
            <a:ext cx="6276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I.CHUẨN BỊ NÓI 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8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4741" y="595647"/>
            <a:ext cx="5453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291506"/>
              </a:buClr>
              <a:buSzPts val="3500"/>
            </a:pPr>
            <a:r>
              <a:rPr lang="en-US" sz="3600" b="1" kern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Philosopher"/>
              </a:rPr>
              <a:t>Nhiệm</a:t>
            </a:r>
            <a:r>
              <a:rPr lang="en-US" sz="3600" b="1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Philosopher"/>
              </a:rPr>
              <a:t> </a:t>
            </a:r>
            <a:r>
              <a:rPr lang="en-US" sz="3600" b="1" kern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Philosopher"/>
              </a:rPr>
              <a:t>vụ</a:t>
            </a:r>
            <a:r>
              <a:rPr lang="en-US" sz="3600" b="1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Philosopher"/>
              </a:rPr>
              <a:t> </a:t>
            </a:r>
            <a:r>
              <a:rPr lang="en-US" sz="3600" b="1" kern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Philosopher"/>
              </a:rPr>
              <a:t>học</a:t>
            </a:r>
            <a:r>
              <a:rPr lang="en-US" sz="3600" b="1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Philosopher"/>
              </a:rPr>
              <a:t> </a:t>
            </a:r>
            <a:r>
              <a:rPr lang="en-US" sz="3600" b="1" kern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Philosopher"/>
              </a:rPr>
              <a:t>tập</a:t>
            </a:r>
            <a:r>
              <a:rPr lang="en-US" sz="3600" b="1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Philosopher"/>
              </a:rPr>
              <a:t> (ở </a:t>
            </a:r>
            <a:r>
              <a:rPr lang="en-US" sz="3600" b="1" kern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Philosopher"/>
              </a:rPr>
              <a:t>nhà</a:t>
            </a:r>
            <a:r>
              <a:rPr lang="en-US" sz="3600" b="1" kern="0" dirty="0">
                <a:solidFill>
                  <a:srgbClr val="002060"/>
                </a:solidFill>
                <a:latin typeface="Philosopher"/>
                <a:sym typeface="Philosopher"/>
              </a:rPr>
              <a:t>)  </a:t>
            </a:r>
          </a:p>
        </p:txBody>
      </p:sp>
      <p:sp>
        <p:nvSpPr>
          <p:cNvPr id="7" name="Google Shape;3036;p40"/>
          <p:cNvSpPr txBox="1">
            <a:spLocks/>
          </p:cNvSpPr>
          <p:nvPr/>
        </p:nvSpPr>
        <p:spPr>
          <a:xfrm>
            <a:off x="2241129" y="1710609"/>
            <a:ext cx="6323322" cy="5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500" b="1" i="0" u="none" strike="noStrike" cap="none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1506"/>
              </a:buClr>
              <a:buSzPts val="3000"/>
              <a:buFont typeface="Philosopher"/>
              <a:buNone/>
              <a:tabLst/>
              <a:defRPr/>
            </a:pPr>
            <a:r>
              <a:rPr kumimoji="0" lang="en-US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Nhóm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01. (</a:t>
            </a:r>
            <a:r>
              <a:rPr kumimoji="0" lang="en-US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Hội</a:t>
            </a:r>
            <a:r>
              <a:rPr kumimoji="0" lang="en-US" sz="3500" b="1" i="0" u="none" strike="noStrike" kern="0" cap="none" spc="0" normalizeH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</a:t>
            </a:r>
            <a:r>
              <a:rPr kumimoji="0" lang="en-US" sz="3500" b="1" i="0" u="none" strike="noStrike" kern="0" cap="none" spc="0" normalizeH="0" noProof="0" dirty="0" err="1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họa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)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…</a:t>
            </a:r>
            <a:endParaRPr kumimoji="0" lang="en-US" sz="3500" b="0" i="0" u="none" strike="noStrike" kern="0" cap="none" spc="0" normalizeH="0" baseline="0" noProof="0" dirty="0">
              <a:ln>
                <a:noFill/>
              </a:ln>
              <a:solidFill>
                <a:srgbClr val="5A473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Philosopher"/>
            </a:endParaRPr>
          </a:p>
        </p:txBody>
      </p:sp>
      <p:sp>
        <p:nvSpPr>
          <p:cNvPr id="8" name="Google Shape;3036;p40">
            <a:extLst>
              <a:ext uri="{FF2B5EF4-FFF2-40B4-BE49-F238E27FC236}">
                <a16:creationId xmlns="" xmlns:a16="http://schemas.microsoft.com/office/drawing/2014/main" id="{A649BF77-B1CB-4C47-22E7-037CE7CBE13B}"/>
              </a:ext>
            </a:extLst>
          </p:cNvPr>
          <p:cNvSpPr txBox="1">
            <a:spLocks/>
          </p:cNvSpPr>
          <p:nvPr/>
        </p:nvSpPr>
        <p:spPr>
          <a:xfrm>
            <a:off x="2241129" y="2573763"/>
            <a:ext cx="6462114" cy="5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500" b="1" i="0" u="none" strike="noStrike" cap="none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1506"/>
              </a:buClr>
              <a:buSzPts val="3000"/>
              <a:buFont typeface="Philosopher"/>
              <a:buNone/>
              <a:tabLst/>
              <a:defRPr/>
            </a:pPr>
            <a:r>
              <a:rPr kumimoji="0" lang="en-US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Nhóm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02. (</a:t>
            </a:r>
            <a:r>
              <a:rPr lang="en-US" kern="0" noProof="0" dirty="0" err="1" smtClean="0">
                <a:solidFill>
                  <a:srgbClr val="5A4731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kern="0" noProof="0" dirty="0" smtClean="0">
                <a:solidFill>
                  <a:srgbClr val="5A47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noProof="0" dirty="0" err="1" smtClean="0">
                <a:solidFill>
                  <a:srgbClr val="5A4731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)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…</a:t>
            </a:r>
            <a:endParaRPr kumimoji="0" lang="en-US" sz="3500" b="0" i="0" u="none" strike="noStrike" kern="0" cap="none" spc="0" normalizeH="0" baseline="0" noProof="0" dirty="0">
              <a:ln>
                <a:noFill/>
              </a:ln>
              <a:solidFill>
                <a:srgbClr val="5A473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Philosopher"/>
            </a:endParaRPr>
          </a:p>
        </p:txBody>
      </p:sp>
      <p:sp>
        <p:nvSpPr>
          <p:cNvPr id="9" name="Google Shape;3036;p40">
            <a:extLst>
              <a:ext uri="{FF2B5EF4-FFF2-40B4-BE49-F238E27FC236}">
                <a16:creationId xmlns="" xmlns:a16="http://schemas.microsoft.com/office/drawing/2014/main" id="{392CD292-A6F0-DB5A-FCB1-8F95D78E7FE8}"/>
              </a:ext>
            </a:extLst>
          </p:cNvPr>
          <p:cNvSpPr txBox="1">
            <a:spLocks/>
          </p:cNvSpPr>
          <p:nvPr/>
        </p:nvSpPr>
        <p:spPr>
          <a:xfrm>
            <a:off x="2292644" y="3497494"/>
            <a:ext cx="6359083" cy="5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500" b="1" i="0" u="none" strike="noStrike" cap="none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1506"/>
              </a:buClr>
              <a:buSzPts val="3000"/>
              <a:buFont typeface="Philosopher"/>
              <a:buNone/>
              <a:tabLst/>
              <a:defRPr/>
            </a:pPr>
            <a:r>
              <a:rPr kumimoji="0" lang="en-US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Nhóm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03. (</a:t>
            </a:r>
            <a:r>
              <a:rPr lang="en-US" kern="0" dirty="0" err="1" smtClean="0">
                <a:solidFill>
                  <a:srgbClr val="5A473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kern="0" dirty="0" smtClean="0">
                <a:solidFill>
                  <a:srgbClr val="5A47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dirty="0" err="1" smtClean="0">
                <a:solidFill>
                  <a:srgbClr val="5A4731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)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…</a:t>
            </a:r>
            <a:endParaRPr kumimoji="0" lang="en-US" sz="3500" b="0" i="0" u="none" strike="noStrike" kern="0" cap="none" spc="0" normalizeH="0" baseline="0" noProof="0" dirty="0">
              <a:ln>
                <a:noFill/>
              </a:ln>
              <a:solidFill>
                <a:srgbClr val="5A473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Philosopher"/>
            </a:endParaRPr>
          </a:p>
        </p:txBody>
      </p:sp>
      <p:sp>
        <p:nvSpPr>
          <p:cNvPr id="10" name="Google Shape;3036;p40">
            <a:extLst>
              <a:ext uri="{FF2B5EF4-FFF2-40B4-BE49-F238E27FC236}">
                <a16:creationId xmlns="" xmlns:a16="http://schemas.microsoft.com/office/drawing/2014/main" id="{FE313266-40C2-A4A1-5A49-43694EC2B1C0}"/>
              </a:ext>
            </a:extLst>
          </p:cNvPr>
          <p:cNvSpPr txBox="1">
            <a:spLocks/>
          </p:cNvSpPr>
          <p:nvPr/>
        </p:nvSpPr>
        <p:spPr>
          <a:xfrm>
            <a:off x="2292644" y="4327017"/>
            <a:ext cx="6086686" cy="5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500" b="1" i="0" u="none" strike="noStrike" cap="none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1506"/>
              </a:buClr>
              <a:buSzPts val="3000"/>
              <a:buFont typeface="Philosopher"/>
              <a:buNone/>
              <a:tabLst/>
              <a:defRPr/>
            </a:pPr>
            <a:r>
              <a:rPr kumimoji="0" lang="en-US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Nhóm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04. (</a:t>
            </a:r>
            <a:r>
              <a:rPr lang="en-US" kern="0" noProof="0" dirty="0" err="1" smtClean="0">
                <a:solidFill>
                  <a:srgbClr val="5A4731"/>
                </a:solidFill>
                <a:latin typeface="Times New Roman" pitchFamily="18" charset="0"/>
                <a:cs typeface="Times New Roman" pitchFamily="18" charset="0"/>
              </a:rPr>
              <a:t>Điêu</a:t>
            </a:r>
            <a:r>
              <a:rPr lang="en-US" kern="0" noProof="0" dirty="0" smtClean="0">
                <a:solidFill>
                  <a:srgbClr val="5A47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noProof="0" dirty="0" err="1" smtClean="0">
                <a:solidFill>
                  <a:srgbClr val="5A4731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)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…</a:t>
            </a:r>
            <a:endParaRPr kumimoji="0" lang="en-US" sz="3500" b="0" i="0" u="none" strike="noStrike" kern="0" cap="none" spc="0" normalizeH="0" baseline="0" noProof="0" dirty="0">
              <a:ln>
                <a:noFill/>
              </a:ln>
              <a:solidFill>
                <a:srgbClr val="5A473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Philosopher"/>
            </a:endParaRPr>
          </a:p>
        </p:txBody>
      </p:sp>
    </p:spTree>
    <p:extLst>
      <p:ext uri="{BB962C8B-B14F-4D97-AF65-F5344CB8AC3E}">
        <p14:creationId xmlns:p14="http://schemas.microsoft.com/office/powerpoint/2010/main" val="236995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="" xmlns:a16="http://schemas.microsoft.com/office/drawing/2014/main" id="{A69813D7-5A72-1A3B-0142-37CC1DB1D860}"/>
              </a:ext>
            </a:extLst>
          </p:cNvPr>
          <p:cNvSpPr/>
          <p:nvPr/>
        </p:nvSpPr>
        <p:spPr>
          <a:xfrm>
            <a:off x="2333625" y="247785"/>
            <a:ext cx="6758860" cy="1220408"/>
          </a:xfrm>
          <a:prstGeom prst="flowChartPunchedTap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kern="0" dirty="0" smtClean="0">
                <a:solidFill>
                  <a:srgbClr val="FF0000"/>
                </a:solidFill>
                <a:latin typeface="Times New Roman" pitchFamily="18" charset="0"/>
                <a:ea typeface="Nirmala Text Semilight" panose="020B0502040204020203" pitchFamily="34" charset="0"/>
                <a:cs typeface="Times New Roman" pitchFamily="18" charset="0"/>
                <a:sym typeface="Philosopher"/>
              </a:rPr>
              <a:t>II.T</a:t>
            </a:r>
            <a:r>
              <a:rPr lang="en" sz="4400" b="1" kern="0" dirty="0">
                <a:solidFill>
                  <a:srgbClr val="FF0000"/>
                </a:solidFill>
                <a:latin typeface="Times New Roman" pitchFamily="18" charset="0"/>
                <a:ea typeface="Nirmala Text Semilight" panose="020B0502040204020203" pitchFamily="34" charset="0"/>
                <a:cs typeface="Times New Roman" pitchFamily="18" charset="0"/>
                <a:sym typeface="Philosopher"/>
              </a:rPr>
              <a:t>hực hành </a:t>
            </a:r>
            <a:r>
              <a:rPr lang="en" sz="4400" b="1" kern="0" dirty="0" smtClean="0">
                <a:solidFill>
                  <a:srgbClr val="FF0000"/>
                </a:solidFill>
                <a:latin typeface="Times New Roman" pitchFamily="18" charset="0"/>
                <a:ea typeface="Nirmala Text Semilight" panose="020B0502040204020203" pitchFamily="34" charset="0"/>
                <a:cs typeface="Times New Roman" pitchFamily="18" charset="0"/>
                <a:sym typeface="Philosopher"/>
              </a:rPr>
              <a:t>nói</a:t>
            </a: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97" y="1468193"/>
            <a:ext cx="3478995" cy="4782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63231888"/>
              </p:ext>
            </p:extLst>
          </p:nvPr>
        </p:nvGraphicFramePr>
        <p:xfrm>
          <a:off x="4464676" y="1758513"/>
          <a:ext cx="7126310" cy="3572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570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="" xmlns:a16="http://schemas.microsoft.com/office/drawing/2014/main" id="{A69813D7-5A72-1A3B-0142-37CC1DB1D860}"/>
              </a:ext>
            </a:extLst>
          </p:cNvPr>
          <p:cNvSpPr/>
          <p:nvPr/>
        </p:nvSpPr>
        <p:spPr>
          <a:xfrm>
            <a:off x="2977569" y="531120"/>
            <a:ext cx="6758860" cy="1220408"/>
          </a:xfrm>
          <a:prstGeom prst="flowChartPunchedTap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kern="0" dirty="0" smtClean="0">
                <a:solidFill>
                  <a:srgbClr val="FF0000"/>
                </a:solidFill>
                <a:latin typeface="Baguet Script" panose="00000500000000000000" pitchFamily="2" charset="0"/>
                <a:ea typeface="Nirmala Text Semilight" panose="020B0502040204020203" pitchFamily="34" charset="0"/>
                <a:cs typeface="Times New Roman" panose="02020603050405020304" pitchFamily="18" charset="0"/>
                <a:sym typeface="Philosopher"/>
              </a:rPr>
              <a:t>II.T</a:t>
            </a:r>
            <a:r>
              <a:rPr lang="en" sz="4500" b="1" kern="0" dirty="0">
                <a:solidFill>
                  <a:srgbClr val="FF0000"/>
                </a:solidFill>
                <a:latin typeface="Baguet Script" panose="00000500000000000000" pitchFamily="2" charset="0"/>
                <a:ea typeface="Nirmala Text Semilight" panose="020B0502040204020203" pitchFamily="34" charset="0"/>
                <a:cs typeface="Times New Roman" panose="02020603050405020304" pitchFamily="18" charset="0"/>
                <a:sym typeface="Philosopher"/>
              </a:rPr>
              <a:t>hực hành </a:t>
            </a:r>
            <a:r>
              <a:rPr lang="en" sz="4500" b="1" kern="0" dirty="0" smtClean="0">
                <a:solidFill>
                  <a:srgbClr val="FF0000"/>
                </a:solidFill>
                <a:latin typeface="Baguet Script" panose="00000500000000000000" pitchFamily="2" charset="0"/>
                <a:ea typeface="Nirmala Text Semilight" panose="020B0502040204020203" pitchFamily="34" charset="0"/>
                <a:cs typeface="Times New Roman" panose="02020603050405020304" pitchFamily="18" charset="0"/>
                <a:sym typeface="Philosopher"/>
              </a:rPr>
              <a:t>nói</a:t>
            </a:r>
            <a:endParaRPr lang="en-US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3036;p40"/>
          <p:cNvSpPr txBox="1">
            <a:spLocks/>
          </p:cNvSpPr>
          <p:nvPr/>
        </p:nvSpPr>
        <p:spPr>
          <a:xfrm>
            <a:off x="4873420" y="2725759"/>
            <a:ext cx="6323322" cy="5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500" b="1" i="0" u="none" strike="noStrike" cap="none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1506"/>
              </a:buClr>
              <a:buSzPts val="3000"/>
              <a:buFont typeface="Philosopher"/>
              <a:buNone/>
              <a:tabLst/>
              <a:defRPr/>
            </a:pPr>
            <a:r>
              <a:rPr kumimoji="0" lang="en-US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Nhóm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01.</a:t>
            </a:r>
            <a:r>
              <a:rPr kumimoji="0" lang="en-US" sz="3500" b="1" i="0" u="none" strike="noStrike" kern="0" cap="none" spc="0" normalizeH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(</a:t>
            </a:r>
            <a:r>
              <a:rPr kumimoji="0" lang="en-US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Hội</a:t>
            </a:r>
            <a:r>
              <a:rPr kumimoji="0" lang="en-US" sz="3500" b="1" i="0" u="none" strike="noStrike" kern="0" cap="none" spc="0" normalizeH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</a:t>
            </a:r>
            <a:r>
              <a:rPr kumimoji="0" lang="en-US" sz="3500" b="1" i="0" u="none" strike="noStrike" kern="0" cap="none" spc="0" normalizeH="0" noProof="0" dirty="0" err="1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họa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)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…</a:t>
            </a:r>
            <a:endParaRPr kumimoji="0" lang="en-US" sz="3500" b="0" i="0" u="none" strike="noStrike" kern="0" cap="none" spc="0" normalizeH="0" baseline="0" noProof="0" dirty="0">
              <a:ln>
                <a:noFill/>
              </a:ln>
              <a:solidFill>
                <a:srgbClr val="5A473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Philosopher"/>
            </a:endParaRPr>
          </a:p>
        </p:txBody>
      </p:sp>
      <p:sp>
        <p:nvSpPr>
          <p:cNvPr id="7" name="Google Shape;3036;p40">
            <a:extLst>
              <a:ext uri="{FF2B5EF4-FFF2-40B4-BE49-F238E27FC236}">
                <a16:creationId xmlns="" xmlns:a16="http://schemas.microsoft.com/office/drawing/2014/main" id="{A649BF77-B1CB-4C47-22E7-037CE7CBE13B}"/>
              </a:ext>
            </a:extLst>
          </p:cNvPr>
          <p:cNvSpPr txBox="1">
            <a:spLocks/>
          </p:cNvSpPr>
          <p:nvPr/>
        </p:nvSpPr>
        <p:spPr>
          <a:xfrm>
            <a:off x="4804024" y="3859393"/>
            <a:ext cx="6462114" cy="5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500" b="1" i="0" u="none" strike="noStrike" cap="none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hilosopher"/>
              <a:buNone/>
              <a:defRPr sz="3000" b="0" i="0" u="none" strike="noStrike" cap="none">
                <a:solidFill>
                  <a:schemeClr val="dk1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1506"/>
              </a:buClr>
              <a:buSzPts val="3000"/>
              <a:buFont typeface="Philosopher"/>
              <a:buNone/>
              <a:tabLst/>
              <a:defRPr/>
            </a:pPr>
            <a:r>
              <a:rPr kumimoji="0" lang="en-US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Nhóm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 02. (</a:t>
            </a:r>
            <a:r>
              <a:rPr lang="en-US" kern="0" noProof="0" dirty="0" err="1" smtClean="0">
                <a:solidFill>
                  <a:srgbClr val="5A4731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kern="0" noProof="0" dirty="0" smtClean="0">
                <a:solidFill>
                  <a:srgbClr val="5A47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noProof="0" dirty="0" err="1" smtClean="0">
                <a:solidFill>
                  <a:srgbClr val="5A4731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)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rgbClr val="5A473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Philosopher"/>
              </a:rPr>
              <a:t>…</a:t>
            </a:r>
            <a:endParaRPr kumimoji="0" lang="en-US" sz="3500" b="0" i="0" u="none" strike="noStrike" kern="0" cap="none" spc="0" normalizeH="0" baseline="0" noProof="0" dirty="0">
              <a:ln>
                <a:noFill/>
              </a:ln>
              <a:solidFill>
                <a:srgbClr val="5A473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Philosopher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19" y="1686342"/>
            <a:ext cx="3326216" cy="391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696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="" xmlns:a16="http://schemas.microsoft.com/office/drawing/2014/main" id="{F8446B12-7391-4711-8B31-112A0B896C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979C97-EA7F-46BB-8B70-47180F0C5D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01" r="6178" b="-1"/>
          <a:stretch/>
        </p:blipFill>
        <p:spPr>
          <a:xfrm>
            <a:off x="6" y="-1"/>
            <a:ext cx="6000749" cy="3911828"/>
          </a:xfrm>
          <a:custGeom>
            <a:avLst/>
            <a:gdLst/>
            <a:ahLst/>
            <a:cxnLst/>
            <a:rect l="l" t="t" r="r" b="b"/>
            <a:pathLst>
              <a:path w="6000749" h="3911828">
                <a:moveTo>
                  <a:pt x="0" y="0"/>
                </a:moveTo>
                <a:lnTo>
                  <a:pt x="6000749" y="0"/>
                </a:lnTo>
                <a:lnTo>
                  <a:pt x="6000749" y="3767827"/>
                </a:lnTo>
                <a:lnTo>
                  <a:pt x="5572124" y="3740378"/>
                </a:lnTo>
                <a:lnTo>
                  <a:pt x="0" y="3911828"/>
                </a:lnTo>
                <a:close/>
              </a:path>
            </a:pathLst>
          </a:cu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43CF4EF-2930-4E1F-8BF2-3FC49795D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50" r="7029" b="1"/>
          <a:stretch/>
        </p:blipFill>
        <p:spPr>
          <a:xfrm>
            <a:off x="6191245" y="-1"/>
            <a:ext cx="6000750" cy="3988028"/>
          </a:xfrm>
          <a:custGeom>
            <a:avLst/>
            <a:gdLst/>
            <a:ahLst/>
            <a:cxnLst/>
            <a:rect l="l" t="t" r="r" b="b"/>
            <a:pathLst>
              <a:path w="6000750" h="3988028">
                <a:moveTo>
                  <a:pt x="0" y="0"/>
                </a:moveTo>
                <a:lnTo>
                  <a:pt x="6000750" y="0"/>
                </a:lnTo>
                <a:lnTo>
                  <a:pt x="6000750" y="797153"/>
                </a:lnTo>
                <a:lnTo>
                  <a:pt x="6000750" y="2634343"/>
                </a:lnTo>
                <a:lnTo>
                  <a:pt x="6000750" y="3911828"/>
                </a:lnTo>
                <a:lnTo>
                  <a:pt x="3248025" y="3988028"/>
                </a:lnTo>
                <a:lnTo>
                  <a:pt x="0" y="3780026"/>
                </a:lnTo>
                <a:close/>
              </a:path>
            </a:pathLst>
          </a:custGeom>
        </p:spPr>
      </p:pic>
      <p:grpSp>
        <p:nvGrpSpPr>
          <p:cNvPr id="17" name="Group 11">
            <a:extLst>
              <a:ext uri="{FF2B5EF4-FFF2-40B4-BE49-F238E27FC236}">
                <a16:creationId xmlns="" xmlns:a16="http://schemas.microsoft.com/office/drawing/2014/main" id="{AC0B7807-0C83-4963-821A-69B172722E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3528992"/>
            <a:ext cx="12192000" cy="757168"/>
            <a:chOff x="0" y="2959818"/>
            <a:chExt cx="12192000" cy="757168"/>
          </a:xfrm>
        </p:grpSpPr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BB027EC7-3252-48A2-A7A4-1741F72E47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: Shape 13">
              <a:extLst>
                <a:ext uri="{FF2B5EF4-FFF2-40B4-BE49-F238E27FC236}">
                  <a16:creationId xmlns="" xmlns:a16="http://schemas.microsoft.com/office/drawing/2014/main" id="{4EBC51E4-7477-4290-BBD0-18AD942C364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3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DF037DF-25DE-4108-B920-6163375FCB0F}"/>
              </a:ext>
            </a:extLst>
          </p:cNvPr>
          <p:cNvSpPr/>
          <p:nvPr/>
        </p:nvSpPr>
        <p:spPr>
          <a:xfrm>
            <a:off x="6000755" y="3973279"/>
            <a:ext cx="190485" cy="2869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F53AEAB-150F-48C0-B382-2A2AB4544EEA}"/>
              </a:ext>
            </a:extLst>
          </p:cNvPr>
          <p:cNvSpPr txBox="1"/>
          <p:nvPr/>
        </p:nvSpPr>
        <p:spPr>
          <a:xfrm>
            <a:off x="660400" y="4254103"/>
            <a:ext cx="52369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họa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5B4D8C3-C457-4ACD-A4DE-8F41FDD999D3}"/>
              </a:ext>
            </a:extLst>
          </p:cNvPr>
          <p:cNvSpPr txBox="1"/>
          <p:nvPr/>
        </p:nvSpPr>
        <p:spPr>
          <a:xfrm>
            <a:off x="6557721" y="4286160"/>
            <a:ext cx="5152498" cy="65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1600" algn="just">
              <a:lnSpc>
                <a:spcPct val="115000"/>
              </a:lnSpc>
            </a:pP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lowchart: Alternate Process 1">
            <a:extLst>
              <a:ext uri="{FF2B5EF4-FFF2-40B4-BE49-F238E27FC236}">
                <a16:creationId xmlns="" xmlns:a16="http://schemas.microsoft.com/office/drawing/2014/main" id="{F013828F-B688-FD13-2019-AB81285EEABF}"/>
              </a:ext>
            </a:extLst>
          </p:cNvPr>
          <p:cNvSpPr/>
          <p:nvPr/>
        </p:nvSpPr>
        <p:spPr>
          <a:xfrm>
            <a:off x="1628775" y="5095876"/>
            <a:ext cx="9353550" cy="1600200"/>
          </a:xfrm>
          <a:prstGeom prst="flowChartAlternateProcess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xây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đưa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vệ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Cử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đại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tham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tranh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biện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trực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90172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1002</Words>
  <Application>Microsoft Office PowerPoint</Application>
  <PresentationFormat>Custom</PresentationFormat>
  <Paragraphs>103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SavonVTI</vt:lpstr>
      <vt:lpstr>2_Office Theme</vt:lpstr>
      <vt:lpstr>Basis</vt:lpstr>
      <vt:lpstr>think-cell Slide</vt:lpstr>
      <vt:lpstr>NÓI VÀ NGHE</vt:lpstr>
      <vt:lpstr>PowerPoint Presentation</vt:lpstr>
      <vt:lpstr>PowerPoint Presentation</vt:lpstr>
      <vt:lpstr>PowerPoint Presentation</vt:lpstr>
      <vt:lpstr>Nhiệm vụ học tập (ở nhà)  </vt:lpstr>
      <vt:lpstr>PowerPoint Presentation</vt:lpstr>
      <vt:lpstr>PowerPoint Presentation</vt:lpstr>
      <vt:lpstr>PowerPoint Presentation</vt:lpstr>
      <vt:lpstr>PowerPoint Presentation</vt:lpstr>
      <vt:lpstr>III. TRAO ĐỔI, ĐÁNH GIÁ.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NÓI VÀ NGHE</dc:title>
  <dc:creator>Admin</dc:creator>
  <cp:lastModifiedBy>HH</cp:lastModifiedBy>
  <cp:revision>119</cp:revision>
  <dcterms:created xsi:type="dcterms:W3CDTF">2022-07-06T19:58:07Z</dcterms:created>
  <dcterms:modified xsi:type="dcterms:W3CDTF">2023-08-06T08:20:43Z</dcterms:modified>
</cp:coreProperties>
</file>